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  <p:sldId id="362" r:id="rId3"/>
    <p:sldId id="354" r:id="rId4"/>
    <p:sldId id="357" r:id="rId5"/>
    <p:sldId id="359" r:id="rId6"/>
    <p:sldId id="361" r:id="rId7"/>
    <p:sldId id="302" r:id="rId8"/>
    <p:sldId id="350" r:id="rId9"/>
    <p:sldId id="364" r:id="rId10"/>
    <p:sldId id="256" r:id="rId11"/>
  </p:sldIdLst>
  <p:sldSz cx="9144000" cy="6858000" type="screen4x3"/>
  <p:notesSz cx="6858000" cy="9144000"/>
  <p:embeddedFontLst>
    <p:embeddedFont>
      <p:font typeface="xumin" charset="0"/>
      <p:regular r:id="rId12"/>
    </p:embeddedFont>
    <p:embeddedFont>
      <p:font typeface="Lucida Sans Unicode" pitchFamily="34" charset="0"/>
      <p:regular r:id="rId13"/>
    </p:embeddedFont>
    <p:embeddedFont>
      <p:font typeface="方正粗倩简体" charset="-122"/>
      <p:regular r:id="rId14"/>
    </p:embeddedFont>
    <p:embeddedFont>
      <p:font typeface="Comic Sans MS" pitchFamily="66" charset="0"/>
      <p:regular r:id="rId15"/>
      <p:bold r:id="rId16"/>
    </p:embeddedFont>
    <p:embeddedFont>
      <p:font typeface="GWIPA" charset="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974" userDrawn="1">
          <p15:clr>
            <a:srgbClr val="A4A3A4"/>
          </p15:clr>
        </p15:guide>
        <p15:guide id="3" pos="317" userDrawn="1">
          <p15:clr>
            <a:srgbClr val="A4A3A4"/>
          </p15:clr>
        </p15:guide>
        <p15:guide id="4" orient="horz" pos="4133" userDrawn="1">
          <p15:clr>
            <a:srgbClr val="A4A3A4"/>
          </p15:clr>
        </p15:guide>
        <p15:guide id="5" pos="5443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pos="5624" userDrawn="1">
          <p15:clr>
            <a:srgbClr val="A4A3A4"/>
          </p15:clr>
        </p15:guide>
        <p15:guide id="8" orient="horz" pos="346" userDrawn="1">
          <p15:clr>
            <a:srgbClr val="A4A3A4"/>
          </p15:clr>
        </p15:guide>
        <p15:guide id="10" pos="476" userDrawn="1">
          <p15:clr>
            <a:srgbClr val="A4A3A4"/>
          </p15:clr>
        </p15:guide>
        <p15:guide id="11" orient="horz" pos="1298" userDrawn="1">
          <p15:clr>
            <a:srgbClr val="A4A3A4"/>
          </p15:clr>
        </p15:guide>
        <p15:guide id="12" pos="2449" userDrawn="1">
          <p15:clr>
            <a:srgbClr val="A4A3A4"/>
          </p15:clr>
        </p15:guide>
        <p15:guide id="13" pos="5375" userDrawn="1">
          <p15:clr>
            <a:srgbClr val="A4A3A4"/>
          </p15:clr>
        </p15:guide>
        <p15:guide id="15" pos="2562" userDrawn="1">
          <p15:clr>
            <a:srgbClr val="A4A3A4"/>
          </p15:clr>
        </p15:guide>
        <p15:guide id="16" pos="544" userDrawn="1">
          <p15:clr>
            <a:srgbClr val="A4A3A4"/>
          </p15:clr>
        </p15:guide>
        <p15:guide id="17" orient="horz" pos="1117" userDrawn="1">
          <p15:clr>
            <a:srgbClr val="A4A3A4"/>
          </p15:clr>
        </p15:guide>
        <p15:guide id="18" orient="horz" pos="3498" userDrawn="1">
          <p15:clr>
            <a:srgbClr val="A4A3A4"/>
          </p15:clr>
        </p15:guide>
        <p15:guide id="19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6D2D7"/>
    <a:srgbClr val="215265"/>
    <a:srgbClr val="9276B2"/>
    <a:srgbClr val="E99AC5"/>
    <a:srgbClr val="DF533D"/>
    <a:srgbClr val="FCA73D"/>
    <a:srgbClr val="5AB2DF"/>
    <a:srgbClr val="59769D"/>
    <a:srgbClr val="A0C5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0" autoAdjust="0"/>
    <p:restoredTop sz="94660"/>
  </p:normalViewPr>
  <p:slideViewPr>
    <p:cSldViewPr snapToGrid="0" showGuides="1">
      <p:cViewPr>
        <p:scale>
          <a:sx n="68" d="100"/>
          <a:sy n="68" d="100"/>
        </p:scale>
        <p:origin x="-1392" y="-162"/>
      </p:cViewPr>
      <p:guideLst>
        <p:guide orient="horz" pos="3974"/>
        <p:guide orient="horz" pos="4133"/>
        <p:guide orient="horz" pos="618"/>
        <p:guide orient="horz" pos="346"/>
        <p:guide orient="horz" pos="1298"/>
        <p:guide orient="horz" pos="1117"/>
        <p:guide orient="horz" pos="3498"/>
        <p:guide orient="horz" pos="572"/>
        <p:guide pos="317"/>
        <p:guide pos="5443"/>
        <p:guide pos="5624"/>
        <p:guide pos="476"/>
        <p:guide pos="2449"/>
        <p:guide pos="5375"/>
        <p:guide pos="2562"/>
        <p:guide pos="5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Date Placeholder 3" hidden="1"/>
          <p:cNvSpPr txBox="1">
            <a:spLocks/>
          </p:cNvSpPr>
          <p:nvPr userDrawn="1"/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627F709-F409-416A-855E-5E3AAC8535AC}" type="datetimeFigureOut">
              <a:rPr lang="zh-CN" altLang="en-US" smtClean="0"/>
              <a:pPr/>
              <a:t>2015/7/12</a:t>
            </a:fld>
            <a:endParaRPr lang="zh-CN" altLang="en-US" dirty="0"/>
          </a:p>
        </p:txBody>
      </p:sp>
      <p:sp>
        <p:nvSpPr>
          <p:cNvPr id="108" name="Slide Number Placeholder 5" hidden="1"/>
          <p:cNvSpPr txBox="1">
            <a:spLocks/>
          </p:cNvSpPr>
          <p:nvPr userDrawn="1"/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32E5DAE-80A1-45C7-91D0-9375416D2FE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17" name="文本占位符 116"/>
          <p:cNvSpPr>
            <a:spLocks noGrp="1"/>
          </p:cNvSpPr>
          <p:nvPr>
            <p:ph type="body" sz="quarter" idx="10" hasCustomPrompt="1"/>
          </p:nvPr>
        </p:nvSpPr>
        <p:spPr>
          <a:xfrm>
            <a:off x="3741570" y="1824628"/>
            <a:ext cx="5173830" cy="390525"/>
          </a:xfrm>
        </p:spPr>
        <p:txBody>
          <a:bodyPr/>
          <a:lstStyle>
            <a:lvl1pPr>
              <a:defRPr lang="zh-CN" altLang="en-US" sz="20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Unit 2 Lesson 1</a:t>
            </a:r>
            <a:endParaRPr lang="zh-CN" altLang="en-US" dirty="0"/>
          </a:p>
        </p:txBody>
      </p:sp>
      <p:sp>
        <p:nvSpPr>
          <p:cNvPr id="119" name="文本占位符 118"/>
          <p:cNvSpPr>
            <a:spLocks noGrp="1"/>
          </p:cNvSpPr>
          <p:nvPr>
            <p:ph type="body" sz="quarter" idx="11" hasCustomPrompt="1"/>
          </p:nvPr>
        </p:nvSpPr>
        <p:spPr>
          <a:xfrm>
            <a:off x="3741570" y="2251180"/>
            <a:ext cx="5173830" cy="635579"/>
          </a:xfrm>
        </p:spPr>
        <p:txBody>
          <a:bodyPr>
            <a:noAutofit/>
          </a:bodyPr>
          <a:lstStyle>
            <a:lvl1pPr marL="0" indent="0" algn="l">
              <a:buNone/>
              <a:defRPr lang="zh-CN" altLang="en-US" sz="2800" kern="1200" baseline="0" dirty="0">
                <a:solidFill>
                  <a:schemeClr val="tx1"/>
                </a:solidFill>
                <a:latin typeface="064-CAI978" panose="020B0802020203020204" pitchFamily="34" charset="0"/>
                <a:ea typeface="+mj-ea"/>
                <a:cs typeface="Lucida Sans Unicode" panose="020B0602030504020204" pitchFamily="34" charset="0"/>
              </a:defRPr>
            </a:lvl1pPr>
          </a:lstStyle>
          <a:p>
            <a:pPr lvl="0"/>
            <a:r>
              <a:rPr lang="en-US" altLang="zh-CN" dirty="0" smtClean="0"/>
              <a:t>My favorite season</a:t>
            </a:r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620422" y="0"/>
            <a:ext cx="263418" cy="6861000"/>
            <a:chOff x="620422" y="0"/>
            <a:chExt cx="263418" cy="6861000"/>
          </a:xfrm>
        </p:grpSpPr>
        <p:sp>
          <p:nvSpPr>
            <p:cNvPr id="125" name="矩形 124"/>
            <p:cNvSpPr/>
            <p:nvPr userDrawn="1"/>
          </p:nvSpPr>
          <p:spPr>
            <a:xfrm>
              <a:off x="620422" y="5179505"/>
              <a:ext cx="263418" cy="1681495"/>
            </a:xfrm>
            <a:prstGeom prst="rect">
              <a:avLst/>
            </a:prstGeom>
            <a:solidFill>
              <a:srgbClr val="EB27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 userDrawn="1"/>
          </p:nvSpPr>
          <p:spPr>
            <a:xfrm>
              <a:off x="620422" y="435770"/>
              <a:ext cx="263418" cy="2993230"/>
            </a:xfrm>
            <a:prstGeom prst="rect">
              <a:avLst/>
            </a:prstGeom>
            <a:solidFill>
              <a:srgbClr val="E481B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 userDrawn="1"/>
          </p:nvSpPr>
          <p:spPr>
            <a:xfrm>
              <a:off x="620422" y="3426000"/>
              <a:ext cx="263418" cy="1813513"/>
            </a:xfrm>
            <a:prstGeom prst="rect">
              <a:avLst/>
            </a:prstGeom>
            <a:solidFill>
              <a:srgbClr val="F6A8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 userDrawn="1"/>
          </p:nvSpPr>
          <p:spPr>
            <a:xfrm>
              <a:off x="620422" y="0"/>
              <a:ext cx="263418" cy="420914"/>
            </a:xfrm>
            <a:prstGeom prst="rect">
              <a:avLst/>
            </a:prstGeom>
            <a:solidFill>
              <a:srgbClr val="E7458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 userDrawn="1"/>
          </p:nvSpPr>
          <p:spPr>
            <a:xfrm>
              <a:off x="621040" y="2956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82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 userDrawn="1"/>
          </p:nvSpPr>
          <p:spPr>
            <a:xfrm>
              <a:off x="621040" y="3296982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DF5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 userDrawn="1"/>
          </p:nvSpPr>
          <p:spPr>
            <a:xfrm>
              <a:off x="621040" y="5047487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EB2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100013" y="1"/>
            <a:ext cx="264036" cy="6858000"/>
            <a:chOff x="100013" y="1"/>
            <a:chExt cx="264036" cy="6858000"/>
          </a:xfrm>
        </p:grpSpPr>
        <p:sp>
          <p:nvSpPr>
            <p:cNvPr id="133" name="任意多边形 132"/>
            <p:cNvSpPr/>
            <p:nvPr userDrawn="1"/>
          </p:nvSpPr>
          <p:spPr>
            <a:xfrm>
              <a:off x="100013" y="1"/>
              <a:ext cx="264036" cy="1546481"/>
            </a:xfrm>
            <a:custGeom>
              <a:avLst/>
              <a:gdLst>
                <a:gd name="connsiteX0" fmla="*/ 0 w 264036"/>
                <a:gd name="connsiteY0" fmla="*/ 0 h 1546481"/>
                <a:gd name="connsiteX1" fmla="*/ 264036 w 264036"/>
                <a:gd name="connsiteY1" fmla="*/ 0 h 1546481"/>
                <a:gd name="connsiteX2" fmla="*/ 264036 w 264036"/>
                <a:gd name="connsiteY2" fmla="*/ 1546481 h 1546481"/>
                <a:gd name="connsiteX3" fmla="*/ 132018 w 264036"/>
                <a:gd name="connsiteY3" fmla="*/ 1414463 h 1546481"/>
                <a:gd name="connsiteX4" fmla="*/ 0 w 264036"/>
                <a:gd name="connsiteY4" fmla="*/ 1546481 h 1546481"/>
                <a:gd name="connsiteX5" fmla="*/ 0 w 264036"/>
                <a:gd name="connsiteY5" fmla="*/ 0 h 15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1546481">
                  <a:moveTo>
                    <a:pt x="0" y="0"/>
                  </a:moveTo>
                  <a:lnTo>
                    <a:pt x="264036" y="0"/>
                  </a:lnTo>
                  <a:lnTo>
                    <a:pt x="264036" y="1546481"/>
                  </a:lnTo>
                  <a:cubicBezTo>
                    <a:pt x="264036" y="1473569"/>
                    <a:pt x="204930" y="1414463"/>
                    <a:pt x="132018" y="1414463"/>
                  </a:cubicBezTo>
                  <a:cubicBezTo>
                    <a:pt x="59106" y="1414463"/>
                    <a:pt x="0" y="1473569"/>
                    <a:pt x="0" y="15464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84C3">
                <a:alpha val="70000"/>
              </a:srgbClr>
            </a:solidFill>
            <a:ln>
              <a:solidFill>
                <a:srgbClr val="79A9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 userDrawn="1"/>
          </p:nvSpPr>
          <p:spPr>
            <a:xfrm>
              <a:off x="100013" y="1546482"/>
              <a:ext cx="264036" cy="5311519"/>
            </a:xfrm>
            <a:custGeom>
              <a:avLst/>
              <a:gdLst>
                <a:gd name="connsiteX0" fmla="*/ 0 w 264036"/>
                <a:gd name="connsiteY0" fmla="*/ 0 h 5311519"/>
                <a:gd name="connsiteX1" fmla="*/ 132018 w 264036"/>
                <a:gd name="connsiteY1" fmla="*/ 132018 h 5311519"/>
                <a:gd name="connsiteX2" fmla="*/ 264036 w 264036"/>
                <a:gd name="connsiteY2" fmla="*/ 0 h 5311519"/>
                <a:gd name="connsiteX3" fmla="*/ 264036 w 264036"/>
                <a:gd name="connsiteY3" fmla="*/ 5311519 h 5311519"/>
                <a:gd name="connsiteX4" fmla="*/ 0 w 264036"/>
                <a:gd name="connsiteY4" fmla="*/ 5311519 h 5311519"/>
                <a:gd name="connsiteX5" fmla="*/ 0 w 264036"/>
                <a:gd name="connsiteY5" fmla="*/ 0 h 531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5311519">
                  <a:moveTo>
                    <a:pt x="0" y="0"/>
                  </a:moveTo>
                  <a:cubicBezTo>
                    <a:pt x="0" y="72912"/>
                    <a:pt x="59106" y="132018"/>
                    <a:pt x="132018" y="132018"/>
                  </a:cubicBezTo>
                  <a:cubicBezTo>
                    <a:pt x="204930" y="132018"/>
                    <a:pt x="264036" y="72912"/>
                    <a:pt x="264036" y="0"/>
                  </a:cubicBezTo>
                  <a:lnTo>
                    <a:pt x="264036" y="5311519"/>
                  </a:lnTo>
                  <a:lnTo>
                    <a:pt x="0" y="5311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8000"/>
              </a:srgbClr>
            </a:solidFill>
            <a:ln>
              <a:solidFill>
                <a:srgbClr val="ADC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 userDrawn="1"/>
          </p:nvSpPr>
          <p:spPr>
            <a:xfrm>
              <a:off x="100013" y="1414459"/>
              <a:ext cx="264036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2861AC">
                <a:alpha val="90000"/>
              </a:srgbClr>
            </a:solidFill>
            <a:ln>
              <a:solidFill>
                <a:srgbClr val="3D7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1140833" y="0"/>
            <a:ext cx="264035" cy="6858001"/>
            <a:chOff x="1140833" y="0"/>
            <a:chExt cx="264035" cy="6858001"/>
          </a:xfrm>
        </p:grpSpPr>
        <p:sp>
          <p:nvSpPr>
            <p:cNvPr id="137" name="矩形 136"/>
            <p:cNvSpPr/>
            <p:nvPr userDrawn="1"/>
          </p:nvSpPr>
          <p:spPr>
            <a:xfrm>
              <a:off x="1140833" y="0"/>
              <a:ext cx="264035" cy="1774222"/>
            </a:xfrm>
            <a:prstGeom prst="rect">
              <a:avLst/>
            </a:prstGeom>
            <a:solidFill>
              <a:srgbClr val="5AB2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 userDrawn="1"/>
          </p:nvSpPr>
          <p:spPr>
            <a:xfrm>
              <a:off x="1140833" y="1732646"/>
              <a:ext cx="264035" cy="674340"/>
            </a:xfrm>
            <a:prstGeom prst="rect">
              <a:avLst/>
            </a:prstGeom>
            <a:solidFill>
              <a:srgbClr val="8ED8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 userDrawn="1"/>
          </p:nvSpPr>
          <p:spPr>
            <a:xfrm>
              <a:off x="1140833" y="2406987"/>
              <a:ext cx="264035" cy="4451014"/>
            </a:xfrm>
            <a:prstGeom prst="rect">
              <a:avLst/>
            </a:prstGeom>
            <a:solidFill>
              <a:srgbClr val="C4D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 userDrawn="1"/>
          </p:nvSpPr>
          <p:spPr>
            <a:xfrm>
              <a:off x="1142068" y="158375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3D9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 userDrawn="1"/>
          </p:nvSpPr>
          <p:spPr>
            <a:xfrm>
              <a:off x="1142068" y="231530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9C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 userDrawn="1"/>
        </p:nvGrpSpPr>
        <p:grpSpPr>
          <a:xfrm>
            <a:off x="1659264" y="0"/>
            <a:ext cx="266014" cy="6888554"/>
            <a:chOff x="1659264" y="0"/>
            <a:chExt cx="266014" cy="6888554"/>
          </a:xfrm>
        </p:grpSpPr>
        <p:sp>
          <p:nvSpPr>
            <p:cNvPr id="143" name="矩形 142"/>
            <p:cNvSpPr/>
            <p:nvPr userDrawn="1"/>
          </p:nvSpPr>
          <p:spPr>
            <a:xfrm>
              <a:off x="1661242" y="0"/>
              <a:ext cx="264036" cy="4096514"/>
            </a:xfrm>
            <a:prstGeom prst="rect">
              <a:avLst/>
            </a:prstGeom>
            <a:solidFill>
              <a:srgbClr val="E1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 userDrawn="1"/>
          </p:nvSpPr>
          <p:spPr>
            <a:xfrm>
              <a:off x="1661242" y="4096513"/>
              <a:ext cx="264036" cy="2792041"/>
            </a:xfrm>
            <a:prstGeom prst="rect">
              <a:avLst/>
            </a:prstGeom>
            <a:solidFill>
              <a:srgbClr val="19A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 userDrawn="1"/>
          </p:nvSpPr>
          <p:spPr>
            <a:xfrm>
              <a:off x="1659264" y="396449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0B5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 userDrawn="1"/>
        </p:nvGrpSpPr>
        <p:grpSpPr>
          <a:xfrm>
            <a:off x="2175149" y="0"/>
            <a:ext cx="262800" cy="6858000"/>
            <a:chOff x="2175149" y="0"/>
            <a:chExt cx="262800" cy="6858000"/>
          </a:xfrm>
        </p:grpSpPr>
        <p:sp>
          <p:nvSpPr>
            <p:cNvPr id="147" name="矩形 146"/>
            <p:cNvSpPr/>
            <p:nvPr userDrawn="1"/>
          </p:nvSpPr>
          <p:spPr>
            <a:xfrm>
              <a:off x="2175149" y="0"/>
              <a:ext cx="262800" cy="1001269"/>
            </a:xfrm>
            <a:prstGeom prst="rect">
              <a:avLst/>
            </a:prstGeom>
            <a:solidFill>
              <a:srgbClr val="EF43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 userDrawn="1"/>
          </p:nvSpPr>
          <p:spPr>
            <a:xfrm>
              <a:off x="2175149" y="5856731"/>
              <a:ext cx="262800" cy="1001269"/>
            </a:xfrm>
            <a:prstGeom prst="rect">
              <a:avLst/>
            </a:prstGeom>
            <a:solidFill>
              <a:srgbClr val="8D4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 userDrawn="1"/>
          </p:nvSpPr>
          <p:spPr>
            <a:xfrm>
              <a:off x="2175149" y="1001270"/>
              <a:ext cx="262800" cy="4855462"/>
            </a:xfrm>
            <a:prstGeom prst="rect">
              <a:avLst/>
            </a:prstGeom>
            <a:solidFill>
              <a:srgbClr val="8C7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 userDrawn="1"/>
          </p:nvSpPr>
          <p:spPr>
            <a:xfrm>
              <a:off x="2175149" y="5705071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A2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 userDrawn="1"/>
          </p:nvSpPr>
          <p:spPr>
            <a:xfrm>
              <a:off x="2175149" y="8429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802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 userDrawn="1"/>
        </p:nvGrpSpPr>
        <p:grpSpPr>
          <a:xfrm>
            <a:off x="2702059" y="0"/>
            <a:ext cx="262800" cy="6858000"/>
            <a:chOff x="2702059" y="0"/>
            <a:chExt cx="262800" cy="6858000"/>
          </a:xfrm>
        </p:grpSpPr>
        <p:sp>
          <p:nvSpPr>
            <p:cNvPr id="153" name="矩形 152"/>
            <p:cNvSpPr/>
            <p:nvPr userDrawn="1"/>
          </p:nvSpPr>
          <p:spPr>
            <a:xfrm>
              <a:off x="2702059" y="0"/>
              <a:ext cx="262800" cy="3018777"/>
            </a:xfrm>
            <a:prstGeom prst="rect">
              <a:avLst/>
            </a:prstGeom>
            <a:solidFill>
              <a:srgbClr val="C6DC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 userDrawn="1"/>
          </p:nvSpPr>
          <p:spPr>
            <a:xfrm>
              <a:off x="2702059" y="3001475"/>
              <a:ext cx="262800" cy="3856525"/>
            </a:xfrm>
            <a:prstGeom prst="rect">
              <a:avLst/>
            </a:prstGeom>
            <a:solidFill>
              <a:srgbClr val="FCA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 userDrawn="1"/>
          </p:nvSpPr>
          <p:spPr>
            <a:xfrm>
              <a:off x="2702059" y="2886759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29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 userDrawn="1"/>
        </p:nvGrpSpPr>
        <p:grpSpPr>
          <a:xfrm>
            <a:off x="3222470" y="0"/>
            <a:ext cx="262800" cy="6878027"/>
            <a:chOff x="3222470" y="0"/>
            <a:chExt cx="262800" cy="6878027"/>
          </a:xfrm>
        </p:grpSpPr>
        <p:sp>
          <p:nvSpPr>
            <p:cNvPr id="157" name="矩形 156"/>
            <p:cNvSpPr/>
            <p:nvPr userDrawn="1"/>
          </p:nvSpPr>
          <p:spPr>
            <a:xfrm>
              <a:off x="3222470" y="0"/>
              <a:ext cx="262800" cy="1921691"/>
            </a:xfrm>
            <a:prstGeom prst="rect">
              <a:avLst/>
            </a:prstGeom>
            <a:solidFill>
              <a:srgbClr val="5B6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 userDrawn="1"/>
          </p:nvSpPr>
          <p:spPr>
            <a:xfrm>
              <a:off x="3222470" y="1910431"/>
              <a:ext cx="261489" cy="2951380"/>
            </a:xfrm>
            <a:prstGeom prst="rect">
              <a:avLst/>
            </a:prstGeom>
            <a:solidFill>
              <a:srgbClr val="E44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 userDrawn="1"/>
          </p:nvSpPr>
          <p:spPr>
            <a:xfrm>
              <a:off x="3222470" y="4861811"/>
              <a:ext cx="261489" cy="718844"/>
            </a:xfrm>
            <a:prstGeom prst="rect">
              <a:avLst/>
            </a:prstGeom>
            <a:solidFill>
              <a:srgbClr val="9182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 userDrawn="1"/>
          </p:nvSpPr>
          <p:spPr>
            <a:xfrm>
              <a:off x="3222470" y="5580655"/>
              <a:ext cx="261489" cy="602524"/>
            </a:xfrm>
            <a:prstGeom prst="rect">
              <a:avLst/>
            </a:prstGeom>
            <a:solidFill>
              <a:srgbClr val="11A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 userDrawn="1"/>
          </p:nvSpPr>
          <p:spPr>
            <a:xfrm>
              <a:off x="3222470" y="6189765"/>
              <a:ext cx="261489" cy="688262"/>
            </a:xfrm>
            <a:prstGeom prst="rect">
              <a:avLst/>
            </a:prstGeom>
            <a:solidFill>
              <a:srgbClr val="55B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 userDrawn="1"/>
          </p:nvSpPr>
          <p:spPr>
            <a:xfrm>
              <a:off x="3222470" y="180578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92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 userDrawn="1"/>
          </p:nvSpPr>
          <p:spPr>
            <a:xfrm>
              <a:off x="3222470" y="606826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155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 userDrawn="1"/>
          </p:nvSpPr>
          <p:spPr>
            <a:xfrm>
              <a:off x="3222470" y="471282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61C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 userDrawn="1"/>
          </p:nvSpPr>
          <p:spPr>
            <a:xfrm>
              <a:off x="3222470" y="542730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2152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6" name="图片 16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74" t="64280" r="12438" b="20279"/>
          <a:stretch/>
        </p:blipFill>
        <p:spPr>
          <a:xfrm>
            <a:off x="3252157" y="1839548"/>
            <a:ext cx="202114" cy="196500"/>
          </a:xfrm>
          <a:prstGeom prst="rect">
            <a:avLst/>
          </a:prstGeom>
        </p:spPr>
      </p:pic>
      <p:pic>
        <p:nvPicPr>
          <p:cNvPr id="170" name="图片 169"/>
          <p:cNvPicPr>
            <a:picLocks noChangeAspect="1"/>
          </p:cNvPicPr>
          <p:nvPr userDrawn="1"/>
        </p:nvPicPr>
        <p:blipFill rotWithShape="1">
          <a:blip r:embed="rId5" cstate="print">
            <a:clrChange>
              <a:clrFrom>
                <a:srgbClr val="373B47"/>
              </a:clrFrom>
              <a:clrTo>
                <a:srgbClr val="373B47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6" t="49942" r="38749" b="41895"/>
          <a:stretch/>
        </p:blipFill>
        <p:spPr>
          <a:xfrm>
            <a:off x="3222470" y="4712828"/>
            <a:ext cx="261489" cy="264036"/>
          </a:xfrm>
          <a:custGeom>
            <a:avLst/>
            <a:gdLst>
              <a:gd name="connsiteX0" fmla="*/ 131400 w 261489"/>
              <a:gd name="connsiteY0" fmla="*/ 0 h 264036"/>
              <a:gd name="connsiteX1" fmla="*/ 252474 w 261489"/>
              <a:gd name="connsiteY1" fmla="*/ 80631 h 264036"/>
              <a:gd name="connsiteX2" fmla="*/ 261489 w 261489"/>
              <a:gd name="connsiteY2" fmla="*/ 125494 h 264036"/>
              <a:gd name="connsiteX3" fmla="*/ 261489 w 261489"/>
              <a:gd name="connsiteY3" fmla="*/ 138542 h 264036"/>
              <a:gd name="connsiteX4" fmla="*/ 252474 w 261489"/>
              <a:gd name="connsiteY4" fmla="*/ 183406 h 264036"/>
              <a:gd name="connsiteX5" fmla="*/ 131400 w 261489"/>
              <a:gd name="connsiteY5" fmla="*/ 264036 h 264036"/>
              <a:gd name="connsiteX6" fmla="*/ 0 w 261489"/>
              <a:gd name="connsiteY6" fmla="*/ 132018 h 264036"/>
              <a:gd name="connsiteX7" fmla="*/ 131400 w 261489"/>
              <a:gd name="connsiteY7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1489" h="264036">
                <a:moveTo>
                  <a:pt x="131400" y="0"/>
                </a:moveTo>
                <a:cubicBezTo>
                  <a:pt x="185828" y="0"/>
                  <a:pt x="232527" y="33247"/>
                  <a:pt x="252474" y="80631"/>
                </a:cubicBezTo>
                <a:lnTo>
                  <a:pt x="261489" y="125494"/>
                </a:lnTo>
                <a:lnTo>
                  <a:pt x="261489" y="138542"/>
                </a:lnTo>
                <a:lnTo>
                  <a:pt x="252474" y="183406"/>
                </a:lnTo>
                <a:cubicBezTo>
                  <a:pt x="232527" y="230789"/>
                  <a:pt x="185828" y="264036"/>
                  <a:pt x="131400" y="264036"/>
                </a:cubicBezTo>
                <a:cubicBezTo>
                  <a:pt x="58829" y="264036"/>
                  <a:pt x="0" y="204930"/>
                  <a:pt x="0" y="132018"/>
                </a:cubicBezTo>
                <a:cubicBezTo>
                  <a:pt x="0" y="59106"/>
                  <a:pt x="58829" y="0"/>
                  <a:pt x="131400" y="0"/>
                </a:cubicBezTo>
                <a:close/>
              </a:path>
            </a:pathLst>
          </a:custGeom>
        </p:spPr>
      </p:pic>
      <p:pic>
        <p:nvPicPr>
          <p:cNvPr id="172" name="图片 171"/>
          <p:cNvPicPr>
            <a:picLocks noChangeAspect="1"/>
          </p:cNvPicPr>
          <p:nvPr userDrawn="1"/>
        </p:nvPicPr>
        <p:blipFill rotWithShape="1">
          <a:blip r:embed="rId6">
            <a:biLevel thresh="25000"/>
          </a:blip>
          <a:srcRect l="-1" r="6961"/>
          <a:stretch/>
        </p:blipFill>
        <p:spPr>
          <a:xfrm>
            <a:off x="3238773" y="6074850"/>
            <a:ext cx="230195" cy="249068"/>
          </a:xfrm>
          <a:prstGeom prst="rect">
            <a:avLst/>
          </a:prstGeom>
        </p:spPr>
      </p:pic>
      <p:sp>
        <p:nvSpPr>
          <p:cNvPr id="56" name="文本占位符 116"/>
          <p:cNvSpPr>
            <a:spLocks noGrp="1"/>
          </p:cNvSpPr>
          <p:nvPr>
            <p:ph type="body" sz="quarter" idx="12" hasCustomPrompt="1"/>
          </p:nvPr>
        </p:nvSpPr>
        <p:spPr>
          <a:xfrm>
            <a:off x="3741570" y="2922787"/>
            <a:ext cx="5173830" cy="374196"/>
          </a:xfrm>
        </p:spPr>
        <p:txBody>
          <a:bodyPr>
            <a:normAutofit/>
          </a:bodyPr>
          <a:lstStyle>
            <a:lvl1pPr>
              <a:defRPr lang="zh-CN" altLang="en-US" sz="20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PEP Primary English for school Book 6</a:t>
            </a:r>
            <a:endParaRPr lang="zh-CN" altLang="en-US" dirty="0"/>
          </a:p>
        </p:txBody>
      </p:sp>
      <p:sp>
        <p:nvSpPr>
          <p:cNvPr id="57" name="文本占位符 116"/>
          <p:cNvSpPr>
            <a:spLocks noGrp="1"/>
          </p:cNvSpPr>
          <p:nvPr>
            <p:ph type="body" sz="quarter" idx="13" hasCustomPrompt="1"/>
          </p:nvPr>
        </p:nvSpPr>
        <p:spPr>
          <a:xfrm>
            <a:off x="3741570" y="4712829"/>
            <a:ext cx="5173830" cy="298530"/>
          </a:xfrm>
        </p:spPr>
        <p:txBody>
          <a:bodyPr>
            <a:normAutofit/>
          </a:bodyPr>
          <a:lstStyle>
            <a:lvl1pPr>
              <a:defRPr lang="zh-CN" altLang="en-US" sz="16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Add your name</a:t>
            </a:r>
            <a:endParaRPr lang="zh-CN" altLang="en-US" dirty="0"/>
          </a:p>
        </p:txBody>
      </p:sp>
      <p:sp>
        <p:nvSpPr>
          <p:cNvPr id="59" name="文本占位符 116"/>
          <p:cNvSpPr>
            <a:spLocks noGrp="1"/>
          </p:cNvSpPr>
          <p:nvPr>
            <p:ph type="body" sz="quarter" idx="14" hasCustomPrompt="1"/>
          </p:nvPr>
        </p:nvSpPr>
        <p:spPr>
          <a:xfrm>
            <a:off x="3741570" y="5442823"/>
            <a:ext cx="5173830" cy="283489"/>
          </a:xfrm>
        </p:spPr>
        <p:txBody>
          <a:bodyPr>
            <a:normAutofit/>
          </a:bodyPr>
          <a:lstStyle>
            <a:lvl1pPr>
              <a:defRPr lang="zh-CN" altLang="en-US" sz="16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Add your school</a:t>
            </a:r>
            <a:endParaRPr lang="zh-CN" altLang="en-US" dirty="0"/>
          </a:p>
        </p:txBody>
      </p:sp>
      <p:sp>
        <p:nvSpPr>
          <p:cNvPr id="60" name="文本占位符 116"/>
          <p:cNvSpPr>
            <a:spLocks noGrp="1"/>
          </p:cNvSpPr>
          <p:nvPr>
            <p:ph type="body" sz="quarter" idx="15" hasCustomPrompt="1"/>
          </p:nvPr>
        </p:nvSpPr>
        <p:spPr>
          <a:xfrm>
            <a:off x="3741570" y="6074850"/>
            <a:ext cx="5173830" cy="283489"/>
          </a:xfrm>
        </p:spPr>
        <p:txBody>
          <a:bodyPr>
            <a:normAutofit/>
          </a:bodyPr>
          <a:lstStyle>
            <a:lvl1pPr>
              <a:defRPr lang="zh-CN" altLang="en-US" sz="16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Add your book press</a:t>
            </a:r>
            <a:endParaRPr lang="zh-CN" altLang="en-US" dirty="0"/>
          </a:p>
        </p:txBody>
      </p:sp>
      <p:pic>
        <p:nvPicPr>
          <p:cNvPr id="3" name="2分钟 一段关于冬天的描述 英语特别美 可以用来开场">
            <a:hlinkClick r:id="" action="ppaction://media"/>
          </p:cNvPr>
          <p:cNvPicPr>
            <a:picLocks noChangeAspect="1"/>
          </p:cNvPicPr>
          <p:nvPr userDrawn="1"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97079" y="-609600"/>
            <a:ext cx="609600" cy="6096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3228969" y="5464943"/>
            <a:ext cx="256125" cy="171332"/>
            <a:chOff x="3517899" y="5230704"/>
            <a:chExt cx="265929" cy="177891"/>
          </a:xfrm>
        </p:grpSpPr>
        <p:sp>
          <p:nvSpPr>
            <p:cNvPr id="5" name="泪滴形 4"/>
            <p:cNvSpPr/>
            <p:nvPr userDrawn="1"/>
          </p:nvSpPr>
          <p:spPr>
            <a:xfrm rot="8197369">
              <a:off x="3571503" y="5230704"/>
              <a:ext cx="161639" cy="161639"/>
            </a:xfrm>
            <a:prstGeom prst="teardrop">
              <a:avLst/>
            </a:prstGeom>
            <a:solidFill>
              <a:srgbClr val="C6D2D7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 userDrawn="1"/>
          </p:nvSpPr>
          <p:spPr>
            <a:xfrm>
              <a:off x="3517899" y="5232838"/>
              <a:ext cx="265929" cy="175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00" dirty="0" smtClean="0">
                  <a:ln>
                    <a:solidFill>
                      <a:srgbClr val="215265"/>
                    </a:solidFill>
                  </a:ln>
                  <a:solidFill>
                    <a:srgbClr val="FFFFFF"/>
                  </a:solidFill>
                  <a:latin typeface="+mj-lt"/>
                </a:rPr>
                <a:t>IP</a:t>
              </a:r>
              <a:endParaRPr lang="zh-CN" altLang="en-US" sz="500" dirty="0">
                <a:ln>
                  <a:solidFill>
                    <a:srgbClr val="215265"/>
                  </a:solidFill>
                </a:ln>
                <a:solidFill>
                  <a:srgbClr val="FFFFFF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46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7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3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1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1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1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1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1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xit" presetSubtype="16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1" presetClass="exit" presetSubtype="0" fill="hold" grpId="1" nodeType="withEffect">
                                  <p:stCondLst>
                                    <p:cond delay="1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 tmFilter="0,0; .5, 0; 1, 1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7" presetClass="exit" presetSubtype="0" fill="hold" grpId="1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decel="100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16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16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7" presetClass="exit" presetSubtype="0" fill="hold" grpId="1" nodeType="withEffect">
                                  <p:stCondLst>
                                    <p:cond delay="1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0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1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37" presetClass="exit" presetSubtype="0" fill="hold" grpId="2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0" presetClass="entr" presetSubtype="0" decel="10000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7" presetClass="exit" presetSubtype="0" fill="hold" grpId="1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" decel="100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grpId="2" nodeType="withEffect">
                                  <p:stCondLst>
                                    <p:cond delay="12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0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3" presetClass="exit" presetSubtype="20" fill="hold" grpId="1" nodeType="withEffect">
                                  <p:stCondLst>
                                    <p:cond delay="1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ntr" presetSubtype="36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6" presetClass="emph" presetSubtype="0" autoRev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5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16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7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3100"/>
                  </p:stCondLst>
                  <p:iterate type="lt">
                    <p:tmPct val="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1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7" grpId="1">
        <p:tmplLst>
          <p:tmpl>
            <p:tnLst>
              <p:par>
                <p:cTn presetID="41" presetClass="exit" presetSubtype="0" fill="hold" nodeType="withEffect">
                  <p:stCondLst>
                    <p:cond delay="11750"/>
                  </p:stCondLst>
                  <p:iterate type="lt">
                    <p:tmPct val="10000"/>
                  </p:iterate>
                  <p:childTnLst>
                    <p:anim calcmode="lin" valueType="num">
                      <p:cBhvr>
                        <p:cTn dur="500"/>
                        <p:tgtEl>
                          <p:spTgt spid="1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+.1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500"/>
                        <p:tgtEl>
                          <p:spTgt spid="1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anim calcmode="lin" valueType="num">
                      <p:cBhvr>
                        <p:cTn dur="500"/>
                        <p:tgtEl>
                          <p:spTgt spid="1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+.01"/>
                          </p:val>
                        </p:tav>
                        <p:tav tm="100000">
                          <p:val>
                            <p:strVal val="ppt_h/10"/>
                          </p:val>
                        </p:tav>
                      </p:tavLst>
                    </p:anim>
                    <p:anim calcmode="lin" valueType="num">
                      <p:cBhvr>
                        <p:cTn dur="500"/>
                        <p:tgtEl>
                          <p:spTgt spid="1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01"/>
                          </p:val>
                        </p:tav>
                        <p:tav tm="100000">
                          <p:val>
                            <p:strVal val="ppt_w/10"/>
                          </p:val>
                        </p:tav>
                      </p:tavLst>
                    </p:anim>
                    <p:animEffect transition="out" filter="fade">
                      <p:cBhvr>
                        <p:cTn dur="500" tmFilter="0,0; .5, 0; 1, 1"/>
                        <p:tgtEl>
                          <p:spTgt spid="1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19" grpId="0">
        <p:tmplLst>
          <p:tmpl>
            <p:tnLst>
              <p:par>
                <p:cTn presetID="37" presetClass="entr" presetSubtype="0" fill="hold" nodeType="withEffect">
                  <p:stCondLst>
                    <p:cond delay="3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50" decel="100000" fill="hold"/>
                        <p:tgtEl>
                          <p:spTgt spid="1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50" accel="100000" fill="hold">
                          <p:stCondLst>
                            <p:cond delay="450"/>
                          </p:stCondLst>
                        </p:cTn>
                        <p:tgtEl>
                          <p:spTgt spid="1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9" grpId="1">
        <p:tmplLst>
          <p:tmpl>
            <p:tnLst>
              <p:par>
                <p:cTn presetID="37" presetClass="exit" presetSubtype="0" fill="hold" nodeType="withEffect">
                  <p:stCondLst>
                    <p:cond delay="1200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19"/>
                        </p:tgtEl>
                      </p:cBhvr>
                    </p:animEffect>
                    <p:anim calcmode="lin" valueType="num">
                      <p:cBhvr>
                        <p:cTn dur="1000"/>
                        <p:tgtEl>
                          <p:spTgt spid="1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100" decel="100000"/>
                        <p:tgtEl>
                          <p:spTgt spid="1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900" accel="100000">
                          <p:stCondLst>
                            <p:cond delay="100"/>
                          </p:stCondLst>
                        </p:cTn>
                        <p:tgtEl>
                          <p:spTgt spid="1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6" grpId="0">
        <p:tmplLst>
          <p:tmpl>
            <p:tnLst>
              <p:par>
                <p:cTn presetID="37" presetClass="entr" presetSubtype="0" fill="hold" nodeType="withEffect">
                  <p:stCondLst>
                    <p:cond delay="4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5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50" accel="100000" fill="hold">
                          <p:stCondLst>
                            <p:cond delay="45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1">
        <p:tmplLst>
          <p:tmpl>
            <p:tnLst>
              <p:par>
                <p:cTn presetID="37" presetClass="exit" presetSubtype="0" fill="hold" nodeType="withEffect">
                  <p:stCondLst>
                    <p:cond delay="1225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1000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100" decel="100000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900" accel="100000">
                          <p:stCondLst>
                            <p:cond delay="10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7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5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1">
        <p:tmplLst>
          <p:tmpl>
            <p:tnLst>
              <p:par>
                <p:cTn presetID="9" presetClass="exit" presetSubtype="0" fill="hold" nodeType="withEffect">
                  <p:stCondLst>
                    <p:cond delay="12750"/>
                  </p:stCondLst>
                  <p:childTnLst>
                    <p:animEffect transition="out" filter="dissolv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7" grpId="2">
        <p:tmplLst>
          <p:tmpl>
            <p:tnLst>
              <p:par>
                <p:cTn presetID="37" presetClass="exit" presetSubtype="0" fill="hold" nodeType="withEffect">
                  <p:stCondLst>
                    <p:cond delay="1275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1000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100" decel="100000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900" accel="100000">
                          <p:stCondLst>
                            <p:cond delay="100"/>
                          </p:stCondLst>
                        </p:cTn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9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6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1">
        <p:tmplLst>
          <p:tmpl>
            <p:tnLst>
              <p:par>
                <p:cTn presetID="37" presetClass="exit" presetSubtype="0" fill="hold" nodeType="withEffect">
                  <p:stCondLst>
                    <p:cond delay="12750"/>
                  </p:stCondLst>
                  <p:childTnLst>
                    <p:animEffect transition="out" filter="fade">
                      <p:cBhvr>
                        <p:cTn dur="75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750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75" decel="100000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675" accel="100000">
                          <p:stCondLst>
                            <p:cond delay="75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749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9" grpId="2">
        <p:tmplLst>
          <p:tmpl>
            <p:tnLst>
              <p:par>
                <p:cTn presetID="9" presetClass="exit" presetSubtype="0" fill="hold" nodeType="withEffect">
                  <p:stCondLst>
                    <p:cond delay="12750"/>
                  </p:stCondLst>
                  <p:childTnLst>
                    <p:animEffect transition="out" filter="dissolv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0" presetClass="entr" presetSubtype="0" decel="100000" fill="hold" nodeType="withEffect">
                  <p:stCondLst>
                    <p:cond delay="8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1" build="p">
        <p:tmplLst>
          <p:tmpl lvl="1">
            <p:tnLst>
              <p:par>
                <p:cTn presetID="23" presetClass="exit" presetSubtype="20" fill="hold" nodeType="withEffect">
                  <p:stCondLst>
                    <p:cond delay="12750"/>
                  </p:stCondLst>
                  <p:childTnLst>
                    <p:anim calcmode="lin" valueType="num">
                      <p:cBhvr>
                        <p:cTn dur="500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100000">
                          <p:val>
                            <p:strVal val="(6*min(max(ppt_w*ppt_h,.3),1)-7.4)/-.7*ppt_w"/>
                          </p:val>
                        </p:tav>
                      </p:tavLst>
                    </p:anim>
                    <p:anim calcmode="lin" valueType="num">
                      <p:cBhvr>
                        <p:cTn dur="500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100000">
                          <p:val>
                            <p:strVal val="(6*min(max(ppt_w*ppt_h,.3),1)-7.4)/-.7*ppt_h"/>
                          </p:val>
                        </p:tav>
                      </p:tavLst>
                    </p:anim>
                    <p:anim calcmode="lin" valueType="num">
                      <p:cBhvr>
                        <p:cTn dur="500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1+(6*min(max(ppt_w*ppt_h,.3),1)-7.4)/-.7*ppt_h/2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 xmlns="">
        <p15:guide id="1" orient="horz" pos="3249">
          <p15:clr>
            <a:srgbClr val="FBAE40"/>
          </p15:clr>
        </p15:guide>
        <p15:guide id="2" orient="horz" pos="343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3"/>
          </p:nvPr>
        </p:nvSpPr>
        <p:spPr>
          <a:xfrm>
            <a:off x="4111625" y="523875"/>
            <a:ext cx="4184650" cy="583247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4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push dir="u"/>
      </p:transition>
    </mc:Choice>
    <mc:Fallback xmlns="">
      <p:transition advClick="0" advTm="0">
        <p:push dir="u"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="">
        <p15:guide id="1" pos="47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222470" y="0"/>
            <a:ext cx="262800" cy="657597"/>
          </a:xfrm>
          <a:prstGeom prst="rect">
            <a:avLst/>
          </a:prstGeom>
          <a:solidFill>
            <a:srgbClr val="50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222471" y="657598"/>
            <a:ext cx="262800" cy="1819388"/>
          </a:xfrm>
          <a:prstGeom prst="rect">
            <a:avLst/>
          </a:prstGeom>
          <a:solidFill>
            <a:srgbClr val="837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3222470" y="52557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225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3670843" y="52557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225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 userDrawn="1"/>
        </p:nvSpPr>
        <p:spPr>
          <a:xfrm>
            <a:off x="2777001" y="2385491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752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95288" y="2363621"/>
            <a:ext cx="242220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00" dirty="0" smtClean="0">
                <a:solidFill>
                  <a:srgbClr val="752168"/>
                </a:solidFill>
                <a:latin typeface="066-CAI978" panose="020B0502020203020204" pitchFamily="34" charset="0"/>
              </a:rPr>
              <a:t>Open your book and turn to </a:t>
            </a:r>
            <a:endParaRPr lang="zh-CN" altLang="en-US" sz="1300" dirty="0">
              <a:solidFill>
                <a:srgbClr val="752168"/>
              </a:solidFill>
              <a:latin typeface="066-CAI978" panose="020B0502020203020204" pitchFamily="34" charset="0"/>
            </a:endParaRPr>
          </a:p>
        </p:txBody>
      </p:sp>
      <p:sp>
        <p:nvSpPr>
          <p:cNvPr id="15" name="Freeform 158"/>
          <p:cNvSpPr>
            <a:spLocks noEditPoints="1"/>
          </p:cNvSpPr>
          <p:nvPr userDrawn="1"/>
        </p:nvSpPr>
        <p:spPr bwMode="auto">
          <a:xfrm>
            <a:off x="484666" y="4003177"/>
            <a:ext cx="451646" cy="363521"/>
          </a:xfrm>
          <a:custGeom>
            <a:avLst/>
            <a:gdLst>
              <a:gd name="T0" fmla="*/ 25 w 44"/>
              <a:gd name="T1" fmla="*/ 30 h 35"/>
              <a:gd name="T2" fmla="*/ 21 w 44"/>
              <a:gd name="T3" fmla="*/ 34 h 35"/>
              <a:gd name="T4" fmla="*/ 18 w 44"/>
              <a:gd name="T5" fmla="*/ 33 h 35"/>
              <a:gd name="T6" fmla="*/ 22 w 44"/>
              <a:gd name="T7" fmla="*/ 28 h 35"/>
              <a:gd name="T8" fmla="*/ 42 w 44"/>
              <a:gd name="T9" fmla="*/ 13 h 35"/>
              <a:gd name="T10" fmla="*/ 33 w 44"/>
              <a:gd name="T11" fmla="*/ 21 h 35"/>
              <a:gd name="T12" fmla="*/ 24 w 44"/>
              <a:gd name="T13" fmla="*/ 13 h 35"/>
              <a:gd name="T14" fmla="*/ 19 w 44"/>
              <a:gd name="T15" fmla="*/ 18 h 35"/>
              <a:gd name="T16" fmla="*/ 17 w 44"/>
              <a:gd name="T17" fmla="*/ 16 h 35"/>
              <a:gd name="T18" fmla="*/ 35 w 44"/>
              <a:gd name="T19" fmla="*/ 1 h 35"/>
              <a:gd name="T20" fmla="*/ 42 w 44"/>
              <a:gd name="T21" fmla="*/ 13 h 35"/>
              <a:gd name="T22" fmla="*/ 22 w 44"/>
              <a:gd name="T23" fmla="*/ 27 h 35"/>
              <a:gd name="T24" fmla="*/ 18 w 44"/>
              <a:gd name="T25" fmla="*/ 31 h 35"/>
              <a:gd name="T26" fmla="*/ 16 w 44"/>
              <a:gd name="T27" fmla="*/ 30 h 35"/>
              <a:gd name="T28" fmla="*/ 19 w 44"/>
              <a:gd name="T29" fmla="*/ 25 h 35"/>
              <a:gd name="T30" fmla="*/ 17 w 44"/>
              <a:gd name="T31" fmla="*/ 22 h 35"/>
              <a:gd name="T32" fmla="*/ 19 w 44"/>
              <a:gd name="T33" fmla="*/ 25 h 35"/>
              <a:gd name="T34" fmla="*/ 14 w 44"/>
              <a:gd name="T35" fmla="*/ 28 h 35"/>
              <a:gd name="T36" fmla="*/ 13 w 44"/>
              <a:gd name="T37" fmla="*/ 26 h 35"/>
              <a:gd name="T38" fmla="*/ 17 w 44"/>
              <a:gd name="T39" fmla="*/ 22 h 35"/>
              <a:gd name="T40" fmla="*/ 16 w 44"/>
              <a:gd name="T41" fmla="*/ 21 h 35"/>
              <a:gd name="T42" fmla="*/ 12 w 44"/>
              <a:gd name="T43" fmla="*/ 26 h 35"/>
              <a:gd name="T44" fmla="*/ 10 w 44"/>
              <a:gd name="T45" fmla="*/ 24 h 35"/>
              <a:gd name="T46" fmla="*/ 13 w 44"/>
              <a:gd name="T47" fmla="*/ 19 h 35"/>
              <a:gd name="T48" fmla="*/ 2 w 44"/>
              <a:gd name="T49" fmla="*/ 13 h 35"/>
              <a:gd name="T50" fmla="*/ 11 w 44"/>
              <a:gd name="T51" fmla="*/ 21 h 35"/>
              <a:gd name="T52" fmla="*/ 15 w 44"/>
              <a:gd name="T53" fmla="*/ 19 h 35"/>
              <a:gd name="T54" fmla="*/ 17 w 44"/>
              <a:gd name="T55" fmla="*/ 21 h 35"/>
              <a:gd name="T56" fmla="*/ 18 w 44"/>
              <a:gd name="T57" fmla="*/ 22 h 35"/>
              <a:gd name="T58" fmla="*/ 19 w 44"/>
              <a:gd name="T59" fmla="*/ 24 h 35"/>
              <a:gd name="T60" fmla="*/ 21 w 44"/>
              <a:gd name="T61" fmla="*/ 25 h 35"/>
              <a:gd name="T62" fmla="*/ 22 w 44"/>
              <a:gd name="T63" fmla="*/ 27 h 35"/>
              <a:gd name="T64" fmla="*/ 23 w 44"/>
              <a:gd name="T65" fmla="*/ 28 h 35"/>
              <a:gd name="T66" fmla="*/ 25 w 44"/>
              <a:gd name="T67" fmla="*/ 31 h 35"/>
              <a:gd name="T68" fmla="*/ 23 w 44"/>
              <a:gd name="T69" fmla="*/ 34 h 35"/>
              <a:gd name="T70" fmla="*/ 24 w 44"/>
              <a:gd name="T71" fmla="*/ 34 h 35"/>
              <a:gd name="T72" fmla="*/ 26 w 44"/>
              <a:gd name="T73" fmla="*/ 32 h 35"/>
              <a:gd name="T74" fmla="*/ 27 w 44"/>
              <a:gd name="T75" fmla="*/ 31 h 35"/>
              <a:gd name="T76" fmla="*/ 29 w 44"/>
              <a:gd name="T77" fmla="*/ 29 h 35"/>
              <a:gd name="T78" fmla="*/ 30 w 44"/>
              <a:gd name="T79" fmla="*/ 28 h 35"/>
              <a:gd name="T80" fmla="*/ 32 w 44"/>
              <a:gd name="T81" fmla="*/ 26 h 35"/>
              <a:gd name="T82" fmla="*/ 33 w 44"/>
              <a:gd name="T83" fmla="*/ 26 h 35"/>
              <a:gd name="T84" fmla="*/ 34 w 44"/>
              <a:gd name="T85" fmla="*/ 23 h 35"/>
              <a:gd name="T86" fmla="*/ 25 w 44"/>
              <a:gd name="T87" fmla="*/ 14 h 35"/>
              <a:gd name="T88" fmla="*/ 18 w 44"/>
              <a:gd name="T89" fmla="*/ 18 h 35"/>
              <a:gd name="T90" fmla="*/ 17 w 44"/>
              <a:gd name="T91" fmla="*/ 15 h 35"/>
              <a:gd name="T92" fmla="*/ 22 w 44"/>
              <a:gd name="T93" fmla="*/ 10 h 35"/>
              <a:gd name="T94" fmla="*/ 9 w 44"/>
              <a:gd name="T95" fmla="*/ 2 h 35"/>
              <a:gd name="T96" fmla="*/ 2 w 44"/>
              <a:gd name="T97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35">
                <a:moveTo>
                  <a:pt x="23" y="28"/>
                </a:moveTo>
                <a:cubicBezTo>
                  <a:pt x="24" y="29"/>
                  <a:pt x="24" y="29"/>
                  <a:pt x="25" y="30"/>
                </a:cubicBezTo>
                <a:cubicBezTo>
                  <a:pt x="25" y="30"/>
                  <a:pt x="25" y="30"/>
                  <a:pt x="25" y="31"/>
                </a:cubicBezTo>
                <a:cubicBezTo>
                  <a:pt x="23" y="32"/>
                  <a:pt x="22" y="33"/>
                  <a:pt x="21" y="34"/>
                </a:cubicBezTo>
                <a:cubicBezTo>
                  <a:pt x="21" y="35"/>
                  <a:pt x="20" y="35"/>
                  <a:pt x="20" y="34"/>
                </a:cubicBezTo>
                <a:cubicBezTo>
                  <a:pt x="19" y="34"/>
                  <a:pt x="19" y="33"/>
                  <a:pt x="18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20" y="31"/>
                  <a:pt x="21" y="29"/>
                  <a:pt x="22" y="28"/>
                </a:cubicBezTo>
                <a:cubicBezTo>
                  <a:pt x="22" y="28"/>
                  <a:pt x="23" y="28"/>
                  <a:pt x="23" y="28"/>
                </a:cubicBezTo>
                <a:close/>
                <a:moveTo>
                  <a:pt x="42" y="13"/>
                </a:moveTo>
                <a:cubicBezTo>
                  <a:pt x="40" y="16"/>
                  <a:pt x="37" y="18"/>
                  <a:pt x="34" y="21"/>
                </a:cubicBezTo>
                <a:cubicBezTo>
                  <a:pt x="34" y="21"/>
                  <a:pt x="34" y="21"/>
                  <a:pt x="33" y="21"/>
                </a:cubicBezTo>
                <a:cubicBezTo>
                  <a:pt x="31" y="19"/>
                  <a:pt x="28" y="16"/>
                  <a:pt x="26" y="13"/>
                </a:cubicBezTo>
                <a:cubicBezTo>
                  <a:pt x="25" y="13"/>
                  <a:pt x="25" y="13"/>
                  <a:pt x="24" y="13"/>
                </a:cubicBezTo>
                <a:cubicBezTo>
                  <a:pt x="23" y="15"/>
                  <a:pt x="21" y="17"/>
                  <a:pt x="20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22" y="11"/>
                  <a:pt x="27" y="6"/>
                  <a:pt x="31" y="1"/>
                </a:cubicBezTo>
                <a:cubicBezTo>
                  <a:pt x="33" y="0"/>
                  <a:pt x="34" y="0"/>
                  <a:pt x="35" y="1"/>
                </a:cubicBezTo>
                <a:cubicBezTo>
                  <a:pt x="37" y="4"/>
                  <a:pt x="40" y="6"/>
                  <a:pt x="42" y="9"/>
                </a:cubicBezTo>
                <a:cubicBezTo>
                  <a:pt x="44" y="10"/>
                  <a:pt x="44" y="11"/>
                  <a:pt x="42" y="13"/>
                </a:cubicBezTo>
                <a:close/>
                <a:moveTo>
                  <a:pt x="20" y="25"/>
                </a:moveTo>
                <a:cubicBezTo>
                  <a:pt x="21" y="26"/>
                  <a:pt x="21" y="26"/>
                  <a:pt x="22" y="27"/>
                </a:cubicBezTo>
                <a:cubicBezTo>
                  <a:pt x="22" y="27"/>
                  <a:pt x="22" y="28"/>
                  <a:pt x="22" y="28"/>
                </a:cubicBezTo>
                <a:cubicBezTo>
                  <a:pt x="20" y="29"/>
                  <a:pt x="19" y="30"/>
                  <a:pt x="18" y="31"/>
                </a:cubicBezTo>
                <a:cubicBezTo>
                  <a:pt x="18" y="32"/>
                  <a:pt x="17" y="32"/>
                  <a:pt x="17" y="31"/>
                </a:cubicBezTo>
                <a:cubicBezTo>
                  <a:pt x="17" y="31"/>
                  <a:pt x="16" y="30"/>
                  <a:pt x="16" y="30"/>
                </a:cubicBezTo>
                <a:cubicBezTo>
                  <a:pt x="15" y="30"/>
                  <a:pt x="15" y="29"/>
                  <a:pt x="16" y="29"/>
                </a:cubicBezTo>
                <a:cubicBezTo>
                  <a:pt x="17" y="28"/>
                  <a:pt x="18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9" y="24"/>
                </a:cubicBezTo>
                <a:cubicBezTo>
                  <a:pt x="19" y="24"/>
                  <a:pt x="19" y="25"/>
                  <a:pt x="19" y="25"/>
                </a:cubicBezTo>
                <a:cubicBezTo>
                  <a:pt x="18" y="26"/>
                  <a:pt x="16" y="27"/>
                  <a:pt x="15" y="28"/>
                </a:cubicBezTo>
                <a:cubicBezTo>
                  <a:pt x="15" y="29"/>
                  <a:pt x="14" y="29"/>
                  <a:pt x="14" y="28"/>
                </a:cubicBezTo>
                <a:cubicBezTo>
                  <a:pt x="14" y="28"/>
                  <a:pt x="13" y="28"/>
                  <a:pt x="13" y="27"/>
                </a:cubicBezTo>
                <a:cubicBezTo>
                  <a:pt x="12" y="27"/>
                  <a:pt x="12" y="26"/>
                  <a:pt x="13" y="26"/>
                </a:cubicBezTo>
                <a:cubicBezTo>
                  <a:pt x="14" y="25"/>
                  <a:pt x="15" y="24"/>
                  <a:pt x="16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14" y="19"/>
                </a:moveTo>
                <a:cubicBezTo>
                  <a:pt x="15" y="20"/>
                  <a:pt x="15" y="20"/>
                  <a:pt x="16" y="21"/>
                </a:cubicBezTo>
                <a:cubicBezTo>
                  <a:pt x="16" y="21"/>
                  <a:pt x="16" y="22"/>
                  <a:pt x="16" y="22"/>
                </a:cubicBezTo>
                <a:cubicBezTo>
                  <a:pt x="15" y="23"/>
                  <a:pt x="14" y="24"/>
                  <a:pt x="12" y="26"/>
                </a:cubicBezTo>
                <a:cubicBezTo>
                  <a:pt x="12" y="26"/>
                  <a:pt x="12" y="26"/>
                  <a:pt x="11" y="26"/>
                </a:cubicBezTo>
                <a:cubicBezTo>
                  <a:pt x="11" y="25"/>
                  <a:pt x="10" y="25"/>
                  <a:pt x="10" y="24"/>
                </a:cubicBezTo>
                <a:cubicBezTo>
                  <a:pt x="9" y="24"/>
                  <a:pt x="9" y="23"/>
                  <a:pt x="10" y="23"/>
                </a:cubicBezTo>
                <a:cubicBezTo>
                  <a:pt x="11" y="22"/>
                  <a:pt x="12" y="21"/>
                  <a:pt x="13" y="19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2" y="13"/>
                </a:moveTo>
                <a:cubicBezTo>
                  <a:pt x="5" y="16"/>
                  <a:pt x="7" y="18"/>
                  <a:pt x="10" y="21"/>
                </a:cubicBezTo>
                <a:cubicBezTo>
                  <a:pt x="11" y="22"/>
                  <a:pt x="11" y="22"/>
                  <a:pt x="11" y="21"/>
                </a:cubicBezTo>
                <a:cubicBezTo>
                  <a:pt x="12" y="21"/>
                  <a:pt x="12" y="20"/>
                  <a:pt x="13" y="19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20"/>
                  <a:pt x="16" y="20"/>
                  <a:pt x="16" y="21"/>
                </a:cubicBezTo>
                <a:cubicBezTo>
                  <a:pt x="16" y="21"/>
                  <a:pt x="17" y="21"/>
                  <a:pt x="17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23"/>
                  <a:pt x="19" y="23"/>
                  <a:pt x="19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2" y="26"/>
                  <a:pt x="22" y="26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4" y="28"/>
                  <a:pt x="24" y="29"/>
                  <a:pt x="25" y="29"/>
                </a:cubicBezTo>
                <a:cubicBezTo>
                  <a:pt x="25" y="30"/>
                  <a:pt x="25" y="31"/>
                  <a:pt x="25" y="31"/>
                </a:cubicBezTo>
                <a:cubicBezTo>
                  <a:pt x="24" y="32"/>
                  <a:pt x="24" y="32"/>
                  <a:pt x="23" y="33"/>
                </a:cubicBezTo>
                <a:cubicBezTo>
                  <a:pt x="23" y="33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5"/>
                  <a:pt x="24" y="35"/>
                  <a:pt x="24" y="34"/>
                </a:cubicBezTo>
                <a:cubicBezTo>
                  <a:pt x="25" y="34"/>
                  <a:pt x="25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7" y="32"/>
                  <a:pt x="27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8"/>
                  <a:pt x="29" y="28"/>
                  <a:pt x="29" y="29"/>
                </a:cubicBezTo>
                <a:cubicBezTo>
                  <a:pt x="29" y="29"/>
                  <a:pt x="30" y="29"/>
                  <a:pt x="30" y="28"/>
                </a:cubicBezTo>
                <a:cubicBezTo>
                  <a:pt x="31" y="28"/>
                  <a:pt x="31" y="28"/>
                  <a:pt x="32" y="27"/>
                </a:cubicBezTo>
                <a:cubicBezTo>
                  <a:pt x="32" y="27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3" y="26"/>
                  <a:pt x="33" y="26"/>
                </a:cubicBezTo>
                <a:cubicBezTo>
                  <a:pt x="34" y="25"/>
                  <a:pt x="34" y="25"/>
                  <a:pt x="34" y="24"/>
                </a:cubicBezTo>
                <a:cubicBezTo>
                  <a:pt x="35" y="24"/>
                  <a:pt x="35" y="23"/>
                  <a:pt x="34" y="23"/>
                </a:cubicBezTo>
                <a:cubicBezTo>
                  <a:pt x="31" y="20"/>
                  <a:pt x="28" y="17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3" y="16"/>
                  <a:pt x="22" y="17"/>
                  <a:pt x="20" y="18"/>
                </a:cubicBezTo>
                <a:cubicBezTo>
                  <a:pt x="20" y="19"/>
                  <a:pt x="19" y="19"/>
                  <a:pt x="18" y="18"/>
                </a:cubicBezTo>
                <a:cubicBezTo>
                  <a:pt x="18" y="18"/>
                  <a:pt x="17" y="18"/>
                  <a:pt x="17" y="17"/>
                </a:cubicBezTo>
                <a:cubicBezTo>
                  <a:pt x="16" y="17"/>
                  <a:pt x="16" y="16"/>
                  <a:pt x="17" y="15"/>
                </a:cubicBezTo>
                <a:cubicBezTo>
                  <a:pt x="18" y="14"/>
                  <a:pt x="20" y="12"/>
                  <a:pt x="22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19" y="7"/>
                  <a:pt x="16" y="4"/>
                  <a:pt x="13" y="1"/>
                </a:cubicBezTo>
                <a:cubicBezTo>
                  <a:pt x="11" y="0"/>
                  <a:pt x="11" y="0"/>
                  <a:pt x="9" y="2"/>
                </a:cubicBezTo>
                <a:cubicBezTo>
                  <a:pt x="7" y="4"/>
                  <a:pt x="4" y="7"/>
                  <a:pt x="2" y="9"/>
                </a:cubicBezTo>
                <a:cubicBezTo>
                  <a:pt x="0" y="10"/>
                  <a:pt x="0" y="11"/>
                  <a:pt x="2" y="13"/>
                </a:cubicBezTo>
                <a:close/>
              </a:path>
            </a:pathLst>
          </a:custGeom>
          <a:solidFill>
            <a:srgbClr val="837DB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58"/>
          <p:cNvSpPr>
            <a:spLocks noEditPoints="1"/>
          </p:cNvSpPr>
          <p:nvPr userDrawn="1"/>
        </p:nvSpPr>
        <p:spPr bwMode="auto">
          <a:xfrm>
            <a:off x="484666" y="4903653"/>
            <a:ext cx="451646" cy="363521"/>
          </a:xfrm>
          <a:custGeom>
            <a:avLst/>
            <a:gdLst>
              <a:gd name="T0" fmla="*/ 25 w 44"/>
              <a:gd name="T1" fmla="*/ 30 h 35"/>
              <a:gd name="T2" fmla="*/ 21 w 44"/>
              <a:gd name="T3" fmla="*/ 34 h 35"/>
              <a:gd name="T4" fmla="*/ 18 w 44"/>
              <a:gd name="T5" fmla="*/ 33 h 35"/>
              <a:gd name="T6" fmla="*/ 22 w 44"/>
              <a:gd name="T7" fmla="*/ 28 h 35"/>
              <a:gd name="T8" fmla="*/ 42 w 44"/>
              <a:gd name="T9" fmla="*/ 13 h 35"/>
              <a:gd name="T10" fmla="*/ 33 w 44"/>
              <a:gd name="T11" fmla="*/ 21 h 35"/>
              <a:gd name="T12" fmla="*/ 24 w 44"/>
              <a:gd name="T13" fmla="*/ 13 h 35"/>
              <a:gd name="T14" fmla="*/ 19 w 44"/>
              <a:gd name="T15" fmla="*/ 18 h 35"/>
              <a:gd name="T16" fmla="*/ 17 w 44"/>
              <a:gd name="T17" fmla="*/ 16 h 35"/>
              <a:gd name="T18" fmla="*/ 35 w 44"/>
              <a:gd name="T19" fmla="*/ 1 h 35"/>
              <a:gd name="T20" fmla="*/ 42 w 44"/>
              <a:gd name="T21" fmla="*/ 13 h 35"/>
              <a:gd name="T22" fmla="*/ 22 w 44"/>
              <a:gd name="T23" fmla="*/ 27 h 35"/>
              <a:gd name="T24" fmla="*/ 18 w 44"/>
              <a:gd name="T25" fmla="*/ 31 h 35"/>
              <a:gd name="T26" fmla="*/ 16 w 44"/>
              <a:gd name="T27" fmla="*/ 30 h 35"/>
              <a:gd name="T28" fmla="*/ 19 w 44"/>
              <a:gd name="T29" fmla="*/ 25 h 35"/>
              <a:gd name="T30" fmla="*/ 17 w 44"/>
              <a:gd name="T31" fmla="*/ 22 h 35"/>
              <a:gd name="T32" fmla="*/ 19 w 44"/>
              <a:gd name="T33" fmla="*/ 25 h 35"/>
              <a:gd name="T34" fmla="*/ 14 w 44"/>
              <a:gd name="T35" fmla="*/ 28 h 35"/>
              <a:gd name="T36" fmla="*/ 13 w 44"/>
              <a:gd name="T37" fmla="*/ 26 h 35"/>
              <a:gd name="T38" fmla="*/ 17 w 44"/>
              <a:gd name="T39" fmla="*/ 22 h 35"/>
              <a:gd name="T40" fmla="*/ 16 w 44"/>
              <a:gd name="T41" fmla="*/ 21 h 35"/>
              <a:gd name="T42" fmla="*/ 12 w 44"/>
              <a:gd name="T43" fmla="*/ 26 h 35"/>
              <a:gd name="T44" fmla="*/ 10 w 44"/>
              <a:gd name="T45" fmla="*/ 24 h 35"/>
              <a:gd name="T46" fmla="*/ 13 w 44"/>
              <a:gd name="T47" fmla="*/ 19 h 35"/>
              <a:gd name="T48" fmla="*/ 2 w 44"/>
              <a:gd name="T49" fmla="*/ 13 h 35"/>
              <a:gd name="T50" fmla="*/ 11 w 44"/>
              <a:gd name="T51" fmla="*/ 21 h 35"/>
              <a:gd name="T52" fmla="*/ 15 w 44"/>
              <a:gd name="T53" fmla="*/ 19 h 35"/>
              <a:gd name="T54" fmla="*/ 17 w 44"/>
              <a:gd name="T55" fmla="*/ 21 h 35"/>
              <a:gd name="T56" fmla="*/ 18 w 44"/>
              <a:gd name="T57" fmla="*/ 22 h 35"/>
              <a:gd name="T58" fmla="*/ 19 w 44"/>
              <a:gd name="T59" fmla="*/ 24 h 35"/>
              <a:gd name="T60" fmla="*/ 21 w 44"/>
              <a:gd name="T61" fmla="*/ 25 h 35"/>
              <a:gd name="T62" fmla="*/ 22 w 44"/>
              <a:gd name="T63" fmla="*/ 27 h 35"/>
              <a:gd name="T64" fmla="*/ 23 w 44"/>
              <a:gd name="T65" fmla="*/ 28 h 35"/>
              <a:gd name="T66" fmla="*/ 25 w 44"/>
              <a:gd name="T67" fmla="*/ 31 h 35"/>
              <a:gd name="T68" fmla="*/ 23 w 44"/>
              <a:gd name="T69" fmla="*/ 34 h 35"/>
              <a:gd name="T70" fmla="*/ 24 w 44"/>
              <a:gd name="T71" fmla="*/ 34 h 35"/>
              <a:gd name="T72" fmla="*/ 26 w 44"/>
              <a:gd name="T73" fmla="*/ 32 h 35"/>
              <a:gd name="T74" fmla="*/ 27 w 44"/>
              <a:gd name="T75" fmla="*/ 31 h 35"/>
              <a:gd name="T76" fmla="*/ 29 w 44"/>
              <a:gd name="T77" fmla="*/ 29 h 35"/>
              <a:gd name="T78" fmla="*/ 30 w 44"/>
              <a:gd name="T79" fmla="*/ 28 h 35"/>
              <a:gd name="T80" fmla="*/ 32 w 44"/>
              <a:gd name="T81" fmla="*/ 26 h 35"/>
              <a:gd name="T82" fmla="*/ 33 w 44"/>
              <a:gd name="T83" fmla="*/ 26 h 35"/>
              <a:gd name="T84" fmla="*/ 34 w 44"/>
              <a:gd name="T85" fmla="*/ 23 h 35"/>
              <a:gd name="T86" fmla="*/ 25 w 44"/>
              <a:gd name="T87" fmla="*/ 14 h 35"/>
              <a:gd name="T88" fmla="*/ 18 w 44"/>
              <a:gd name="T89" fmla="*/ 18 h 35"/>
              <a:gd name="T90" fmla="*/ 17 w 44"/>
              <a:gd name="T91" fmla="*/ 15 h 35"/>
              <a:gd name="T92" fmla="*/ 22 w 44"/>
              <a:gd name="T93" fmla="*/ 10 h 35"/>
              <a:gd name="T94" fmla="*/ 9 w 44"/>
              <a:gd name="T95" fmla="*/ 2 h 35"/>
              <a:gd name="T96" fmla="*/ 2 w 44"/>
              <a:gd name="T97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35">
                <a:moveTo>
                  <a:pt x="23" y="28"/>
                </a:moveTo>
                <a:cubicBezTo>
                  <a:pt x="24" y="29"/>
                  <a:pt x="24" y="29"/>
                  <a:pt x="25" y="30"/>
                </a:cubicBezTo>
                <a:cubicBezTo>
                  <a:pt x="25" y="30"/>
                  <a:pt x="25" y="30"/>
                  <a:pt x="25" y="31"/>
                </a:cubicBezTo>
                <a:cubicBezTo>
                  <a:pt x="23" y="32"/>
                  <a:pt x="22" y="33"/>
                  <a:pt x="21" y="34"/>
                </a:cubicBezTo>
                <a:cubicBezTo>
                  <a:pt x="21" y="35"/>
                  <a:pt x="20" y="35"/>
                  <a:pt x="20" y="34"/>
                </a:cubicBezTo>
                <a:cubicBezTo>
                  <a:pt x="19" y="34"/>
                  <a:pt x="19" y="33"/>
                  <a:pt x="18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20" y="31"/>
                  <a:pt x="21" y="29"/>
                  <a:pt x="22" y="28"/>
                </a:cubicBezTo>
                <a:cubicBezTo>
                  <a:pt x="22" y="28"/>
                  <a:pt x="23" y="28"/>
                  <a:pt x="23" y="28"/>
                </a:cubicBezTo>
                <a:close/>
                <a:moveTo>
                  <a:pt x="42" y="13"/>
                </a:moveTo>
                <a:cubicBezTo>
                  <a:pt x="40" y="16"/>
                  <a:pt x="37" y="18"/>
                  <a:pt x="34" y="21"/>
                </a:cubicBezTo>
                <a:cubicBezTo>
                  <a:pt x="34" y="21"/>
                  <a:pt x="34" y="21"/>
                  <a:pt x="33" y="21"/>
                </a:cubicBezTo>
                <a:cubicBezTo>
                  <a:pt x="31" y="19"/>
                  <a:pt x="28" y="16"/>
                  <a:pt x="26" y="13"/>
                </a:cubicBezTo>
                <a:cubicBezTo>
                  <a:pt x="25" y="13"/>
                  <a:pt x="25" y="13"/>
                  <a:pt x="24" y="13"/>
                </a:cubicBezTo>
                <a:cubicBezTo>
                  <a:pt x="23" y="15"/>
                  <a:pt x="21" y="17"/>
                  <a:pt x="20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8" y="18"/>
                  <a:pt x="18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22" y="11"/>
                  <a:pt x="27" y="6"/>
                  <a:pt x="31" y="1"/>
                </a:cubicBezTo>
                <a:cubicBezTo>
                  <a:pt x="33" y="0"/>
                  <a:pt x="34" y="0"/>
                  <a:pt x="35" y="1"/>
                </a:cubicBezTo>
                <a:cubicBezTo>
                  <a:pt x="37" y="4"/>
                  <a:pt x="40" y="6"/>
                  <a:pt x="42" y="9"/>
                </a:cubicBezTo>
                <a:cubicBezTo>
                  <a:pt x="44" y="10"/>
                  <a:pt x="44" y="11"/>
                  <a:pt x="42" y="13"/>
                </a:cubicBezTo>
                <a:close/>
                <a:moveTo>
                  <a:pt x="20" y="25"/>
                </a:moveTo>
                <a:cubicBezTo>
                  <a:pt x="21" y="26"/>
                  <a:pt x="21" y="26"/>
                  <a:pt x="22" y="27"/>
                </a:cubicBezTo>
                <a:cubicBezTo>
                  <a:pt x="22" y="27"/>
                  <a:pt x="22" y="28"/>
                  <a:pt x="22" y="28"/>
                </a:cubicBezTo>
                <a:cubicBezTo>
                  <a:pt x="20" y="29"/>
                  <a:pt x="19" y="30"/>
                  <a:pt x="18" y="31"/>
                </a:cubicBezTo>
                <a:cubicBezTo>
                  <a:pt x="18" y="32"/>
                  <a:pt x="17" y="32"/>
                  <a:pt x="17" y="31"/>
                </a:cubicBezTo>
                <a:cubicBezTo>
                  <a:pt x="17" y="31"/>
                  <a:pt x="16" y="30"/>
                  <a:pt x="16" y="30"/>
                </a:cubicBezTo>
                <a:cubicBezTo>
                  <a:pt x="15" y="30"/>
                  <a:pt x="15" y="29"/>
                  <a:pt x="16" y="29"/>
                </a:cubicBezTo>
                <a:cubicBezTo>
                  <a:pt x="17" y="28"/>
                  <a:pt x="18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9" y="24"/>
                </a:cubicBezTo>
                <a:cubicBezTo>
                  <a:pt x="19" y="24"/>
                  <a:pt x="19" y="25"/>
                  <a:pt x="19" y="25"/>
                </a:cubicBezTo>
                <a:cubicBezTo>
                  <a:pt x="18" y="26"/>
                  <a:pt x="16" y="27"/>
                  <a:pt x="15" y="28"/>
                </a:cubicBezTo>
                <a:cubicBezTo>
                  <a:pt x="15" y="29"/>
                  <a:pt x="14" y="29"/>
                  <a:pt x="14" y="28"/>
                </a:cubicBezTo>
                <a:cubicBezTo>
                  <a:pt x="14" y="28"/>
                  <a:pt x="13" y="28"/>
                  <a:pt x="13" y="27"/>
                </a:cubicBezTo>
                <a:cubicBezTo>
                  <a:pt x="12" y="27"/>
                  <a:pt x="12" y="26"/>
                  <a:pt x="13" y="26"/>
                </a:cubicBezTo>
                <a:cubicBezTo>
                  <a:pt x="14" y="25"/>
                  <a:pt x="15" y="24"/>
                  <a:pt x="16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14" y="19"/>
                </a:moveTo>
                <a:cubicBezTo>
                  <a:pt x="15" y="20"/>
                  <a:pt x="15" y="20"/>
                  <a:pt x="16" y="21"/>
                </a:cubicBezTo>
                <a:cubicBezTo>
                  <a:pt x="16" y="21"/>
                  <a:pt x="16" y="22"/>
                  <a:pt x="16" y="22"/>
                </a:cubicBezTo>
                <a:cubicBezTo>
                  <a:pt x="15" y="23"/>
                  <a:pt x="14" y="24"/>
                  <a:pt x="12" y="26"/>
                </a:cubicBezTo>
                <a:cubicBezTo>
                  <a:pt x="12" y="26"/>
                  <a:pt x="12" y="26"/>
                  <a:pt x="11" y="26"/>
                </a:cubicBezTo>
                <a:cubicBezTo>
                  <a:pt x="11" y="25"/>
                  <a:pt x="10" y="25"/>
                  <a:pt x="10" y="24"/>
                </a:cubicBezTo>
                <a:cubicBezTo>
                  <a:pt x="9" y="24"/>
                  <a:pt x="9" y="23"/>
                  <a:pt x="10" y="23"/>
                </a:cubicBezTo>
                <a:cubicBezTo>
                  <a:pt x="11" y="22"/>
                  <a:pt x="12" y="21"/>
                  <a:pt x="13" y="19"/>
                </a:cubicBezTo>
                <a:cubicBezTo>
                  <a:pt x="14" y="19"/>
                  <a:pt x="14" y="19"/>
                  <a:pt x="14" y="19"/>
                </a:cubicBezTo>
                <a:close/>
                <a:moveTo>
                  <a:pt x="2" y="13"/>
                </a:moveTo>
                <a:cubicBezTo>
                  <a:pt x="5" y="16"/>
                  <a:pt x="7" y="18"/>
                  <a:pt x="10" y="21"/>
                </a:cubicBezTo>
                <a:cubicBezTo>
                  <a:pt x="11" y="22"/>
                  <a:pt x="11" y="22"/>
                  <a:pt x="11" y="21"/>
                </a:cubicBezTo>
                <a:cubicBezTo>
                  <a:pt x="12" y="21"/>
                  <a:pt x="12" y="20"/>
                  <a:pt x="13" y="19"/>
                </a:cubicBezTo>
                <a:cubicBezTo>
                  <a:pt x="14" y="19"/>
                  <a:pt x="14" y="19"/>
                  <a:pt x="15" y="19"/>
                </a:cubicBezTo>
                <a:cubicBezTo>
                  <a:pt x="15" y="20"/>
                  <a:pt x="16" y="20"/>
                  <a:pt x="16" y="21"/>
                </a:cubicBezTo>
                <a:cubicBezTo>
                  <a:pt x="16" y="21"/>
                  <a:pt x="17" y="21"/>
                  <a:pt x="17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23"/>
                  <a:pt x="19" y="23"/>
                  <a:pt x="19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1" y="25"/>
                  <a:pt x="22" y="26"/>
                  <a:pt x="22" y="26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4" y="28"/>
                  <a:pt x="24" y="29"/>
                  <a:pt x="25" y="29"/>
                </a:cubicBezTo>
                <a:cubicBezTo>
                  <a:pt x="25" y="30"/>
                  <a:pt x="25" y="31"/>
                  <a:pt x="25" y="31"/>
                </a:cubicBezTo>
                <a:cubicBezTo>
                  <a:pt x="24" y="32"/>
                  <a:pt x="24" y="32"/>
                  <a:pt x="23" y="33"/>
                </a:cubicBezTo>
                <a:cubicBezTo>
                  <a:pt x="23" y="33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5"/>
                  <a:pt x="24" y="35"/>
                  <a:pt x="24" y="34"/>
                </a:cubicBezTo>
                <a:cubicBezTo>
                  <a:pt x="25" y="34"/>
                  <a:pt x="25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7" y="32"/>
                  <a:pt x="27" y="31"/>
                </a:cubicBezTo>
                <a:cubicBezTo>
                  <a:pt x="28" y="31"/>
                  <a:pt x="28" y="30"/>
                  <a:pt x="29" y="30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8"/>
                  <a:pt x="29" y="28"/>
                  <a:pt x="29" y="29"/>
                </a:cubicBezTo>
                <a:cubicBezTo>
                  <a:pt x="29" y="29"/>
                  <a:pt x="30" y="29"/>
                  <a:pt x="30" y="28"/>
                </a:cubicBezTo>
                <a:cubicBezTo>
                  <a:pt x="31" y="28"/>
                  <a:pt x="31" y="28"/>
                  <a:pt x="32" y="27"/>
                </a:cubicBezTo>
                <a:cubicBezTo>
                  <a:pt x="32" y="27"/>
                  <a:pt x="32" y="26"/>
                  <a:pt x="32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6"/>
                  <a:pt x="33" y="26"/>
                  <a:pt x="33" y="26"/>
                </a:cubicBezTo>
                <a:cubicBezTo>
                  <a:pt x="34" y="25"/>
                  <a:pt x="34" y="25"/>
                  <a:pt x="34" y="24"/>
                </a:cubicBezTo>
                <a:cubicBezTo>
                  <a:pt x="35" y="24"/>
                  <a:pt x="35" y="23"/>
                  <a:pt x="34" y="23"/>
                </a:cubicBezTo>
                <a:cubicBezTo>
                  <a:pt x="31" y="20"/>
                  <a:pt x="28" y="17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3" y="16"/>
                  <a:pt x="22" y="17"/>
                  <a:pt x="20" y="18"/>
                </a:cubicBezTo>
                <a:cubicBezTo>
                  <a:pt x="20" y="19"/>
                  <a:pt x="19" y="19"/>
                  <a:pt x="18" y="18"/>
                </a:cubicBezTo>
                <a:cubicBezTo>
                  <a:pt x="18" y="18"/>
                  <a:pt x="17" y="18"/>
                  <a:pt x="17" y="17"/>
                </a:cubicBezTo>
                <a:cubicBezTo>
                  <a:pt x="16" y="17"/>
                  <a:pt x="16" y="16"/>
                  <a:pt x="17" y="15"/>
                </a:cubicBezTo>
                <a:cubicBezTo>
                  <a:pt x="18" y="14"/>
                  <a:pt x="20" y="12"/>
                  <a:pt x="22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19" y="7"/>
                  <a:pt x="16" y="4"/>
                  <a:pt x="13" y="1"/>
                </a:cubicBezTo>
                <a:cubicBezTo>
                  <a:pt x="11" y="0"/>
                  <a:pt x="11" y="0"/>
                  <a:pt x="9" y="2"/>
                </a:cubicBezTo>
                <a:cubicBezTo>
                  <a:pt x="7" y="4"/>
                  <a:pt x="4" y="7"/>
                  <a:pt x="2" y="9"/>
                </a:cubicBezTo>
                <a:cubicBezTo>
                  <a:pt x="0" y="10"/>
                  <a:pt x="0" y="11"/>
                  <a:pt x="2" y="13"/>
                </a:cubicBezTo>
                <a:close/>
              </a:path>
            </a:pathLst>
          </a:custGeom>
          <a:solidFill>
            <a:srgbClr val="EB6DA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3222471" y="2476986"/>
            <a:ext cx="262799" cy="3808936"/>
          </a:xfrm>
          <a:prstGeom prst="rect">
            <a:avLst/>
          </a:prstGeom>
          <a:solidFill>
            <a:srgbClr val="E6489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 userDrawn="1"/>
        </p:nvSpPr>
        <p:spPr>
          <a:xfrm>
            <a:off x="3222470" y="2385491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752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>
          <a:xfrm flipV="1">
            <a:off x="634638" y="6285922"/>
            <a:ext cx="2757331" cy="4976"/>
          </a:xfrm>
          <a:prstGeom prst="line">
            <a:avLst/>
          </a:prstGeom>
          <a:ln w="262800">
            <a:solidFill>
              <a:srgbClr val="F6A242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 userDrawn="1"/>
        </p:nvSpPr>
        <p:spPr>
          <a:xfrm>
            <a:off x="3222470" y="6153672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DF2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 userDrawn="1"/>
        </p:nvCxnSpPr>
        <p:spPr>
          <a:xfrm flipH="1">
            <a:off x="634638" y="6419849"/>
            <a:ext cx="3175" cy="320676"/>
          </a:xfrm>
          <a:prstGeom prst="line">
            <a:avLst/>
          </a:prstGeom>
          <a:ln w="266700" cap="sq">
            <a:solidFill>
              <a:srgbClr val="F28CDC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/>
          <p:nvPr userDrawn="1"/>
        </p:nvSpPr>
        <p:spPr>
          <a:xfrm>
            <a:off x="503238" y="6158880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E95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3"/>
          </p:nvPr>
        </p:nvSpPr>
        <p:spPr>
          <a:xfrm>
            <a:off x="4111625" y="523875"/>
            <a:ext cx="4184650" cy="5832475"/>
          </a:xfrm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4" hasCustomPrompt="1"/>
          </p:nvPr>
        </p:nvSpPr>
        <p:spPr>
          <a:xfrm>
            <a:off x="395288" y="2740025"/>
            <a:ext cx="2422434" cy="747859"/>
          </a:xfrm>
        </p:spPr>
        <p:txBody>
          <a:bodyPr>
            <a:normAutofit/>
          </a:bodyPr>
          <a:lstStyle>
            <a:lvl1pPr marL="0" indent="0">
              <a:buNone/>
              <a:defRPr lang="zh-CN" alt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064-CAI978" panose="020B0802020203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 smtClean="0"/>
              <a:t>Page  5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5" hasCustomPrompt="1"/>
          </p:nvPr>
        </p:nvSpPr>
        <p:spPr>
          <a:xfrm>
            <a:off x="1015547" y="3992190"/>
            <a:ext cx="1987849" cy="535088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buNone/>
              <a:defRPr lang="zh-CN" altLang="en-US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dirty="0" smtClean="0"/>
              <a:t>Let’s try</a:t>
            </a:r>
            <a:endParaRPr lang="zh-CN" altLang="en-US" dirty="0"/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17" hasCustomPrompt="1"/>
          </p:nvPr>
        </p:nvSpPr>
        <p:spPr>
          <a:xfrm>
            <a:off x="1015546" y="4862599"/>
            <a:ext cx="2013404" cy="558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  <a:cs typeface="Arial" panose="020B0604020202020204" pitchFamily="34" charset="0"/>
              </a:defRPr>
            </a:lvl1pPr>
          </a:lstStyle>
          <a:p>
            <a:pPr marL="0" lvl="0" indent="0">
              <a:buNone/>
            </a:pPr>
            <a:r>
              <a:rPr lang="en-US" altLang="zh-CN" dirty="0" smtClean="0"/>
              <a:t>Let’s talk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577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push dir="u"/>
      </p:transition>
    </mc:Choice>
    <mc:Fallback xmlns=""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remove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remove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remove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remove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2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2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remove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remove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1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7" presetClass="exit" presetSubtype="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2" nodeType="withEffect" nodePh="1">
                                  <p:stCondLst>
                                    <p:cond delay="5500"/>
                                  </p:stCondLst>
                                  <p:endCondLst>
                                    <p:cond evt="begin" delay="0">
                                      <p:tn val="106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1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xit" presetSubtype="0" fill="hold" grpId="3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7" presetClass="exit" presetSubtype="0" fill="hold" grpId="3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7" presetClass="exit" presetSubtype="0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7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7" presetClass="exit" presetSubtype="0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7" presetClass="exit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7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7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25" accel="100000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1" fill="hold" grpId="1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8" fill="hold" grpId="3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4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xit" presetSubtype="2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42" presetClass="exit" presetSubtype="0" fill="hold" grpId="3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3" grpId="0" animBg="1"/>
      <p:bldP spid="13" grpId="1" animBg="1"/>
      <p:bldP spid="13" grpId="2" animBg="1"/>
      <p:bldP spid="13" grpId="3" animBg="1"/>
      <p:bldP spid="14" grpId="0"/>
      <p:bldP spid="14" grpId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9" grpId="0" animBg="1"/>
      <p:bldP spid="19" grpId="1" animBg="1"/>
      <p:bldP spid="20" grpId="0" animBg="1"/>
      <p:bldP spid="20" grpId="1" animBg="1"/>
      <p:bldP spid="20" grpId="2" animBg="1"/>
      <p:bldP spid="20" grpId="3" animBg="1"/>
      <p:bldP spid="22" grpId="0" animBg="1"/>
      <p:bldP spid="22" grpId="1" animBg="1"/>
      <p:bldP spid="22" grpId="2" animBg="1"/>
      <p:bldP spid="22" grpId="3" animBg="1"/>
      <p:bldP spid="22" grpId="4" animBg="1"/>
      <p:bldP spid="24" grpId="0" animBg="1"/>
      <p:bldP spid="24" grpId="1" animBg="1"/>
      <p:bldP spid="24" grpId="2" animBg="1"/>
      <p:bldP spid="24" grpId="3" animBg="1"/>
      <p:bldP spid="26" grpId="0"/>
      <p:bldP spid="26" grpId="1"/>
      <p:bldP spid="26" grpId="2"/>
      <p:bldP spid="28" grpId="0">
        <p:tmplLst>
          <p:tmpl>
            <p:tnLst>
              <p:par>
                <p:cTn presetID="47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25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1">
        <p:tmplLst>
          <p:tmpl>
            <p:tnLst>
              <p:par>
                <p:cTn presetID="37" presetClass="exit" presetSubtype="0" fill="hold" nodeType="withEffect">
                  <p:stCondLst>
                    <p:cond delay="6500"/>
                  </p:stCondLst>
                  <p:childTnLst>
                    <p:animEffect transition="out" filter="fade">
                      <p:cBhvr>
                        <p:cTn dur="25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250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25" decel="100000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225" accel="100000">
                          <p:stCondLst>
                            <p:cond delay="25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249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30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1">
        <p:tmplLst>
          <p:tmpl>
            <p:tnLst>
              <p:par>
                <p:cTn presetID="37" presetClass="exit" presetSubtype="0" fill="hold" nodeType="withEffect">
                  <p:stCondLst>
                    <p:cond delay="6750"/>
                  </p:stCondLst>
                  <p:childTnLst>
                    <p:animEffect transition="out" filter="fade">
                      <p:cBhvr>
                        <p:cTn dur="25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250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25" decel="100000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225" accel="100000">
                          <p:stCondLst>
                            <p:cond delay="25"/>
                          </p:stCondLst>
                        </p:cTn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249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33" grpId="0">
        <p:tmplLst>
          <p:tmpl>
            <p:tnLst>
              <p:par>
                <p:cTn presetID="50" presetClass="entr" presetSubtype="0" decel="10000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25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25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1">
        <p:tmplLst>
          <p:tmpl>
            <p:tnLst>
              <p:par>
                <p:cTn presetID="37" presetClass="exit" presetSubtype="0" fill="hold" nodeType="withEffect">
                  <p:stCondLst>
                    <p:cond delay="7000"/>
                  </p:stCondLst>
                  <p:childTnLst>
                    <p:animEffect transition="out" filter="fade">
                      <p:cBhvr>
                        <p:cTn dur="25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250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"/>
                          </p:val>
                        </p:tav>
                      </p:tavLst>
                    </p:anim>
                    <p:anim calcmode="lin" valueType="num">
                      <p:cBhvr>
                        <p:cTn dur="1" decel="100000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-.03"/>
                          </p:val>
                        </p:tav>
                      </p:tavLst>
                    </p:anim>
                    <p:anim calcmode="lin" valueType="num">
                      <p:cBhvr>
                        <p:cTn dur="225" accel="100000">
                          <p:stCondLst>
                            <p:cond delay="25"/>
                          </p:stCondLst>
                        </p:cTn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+1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249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54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节标题">
    <p:bg>
      <p:bgPr>
        <a:gradFill flip="none" rotWithShape="1"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85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73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1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03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10470" y="0"/>
            <a:ext cx="263418" cy="6861000"/>
            <a:chOff x="620422" y="0"/>
            <a:chExt cx="263418" cy="6861000"/>
          </a:xfrm>
        </p:grpSpPr>
        <p:sp>
          <p:nvSpPr>
            <p:cNvPr id="8" name="矩形 7"/>
            <p:cNvSpPr/>
            <p:nvPr userDrawn="1"/>
          </p:nvSpPr>
          <p:spPr>
            <a:xfrm>
              <a:off x="620422" y="5179505"/>
              <a:ext cx="263418" cy="1681495"/>
            </a:xfrm>
            <a:prstGeom prst="rect">
              <a:avLst/>
            </a:prstGeom>
            <a:solidFill>
              <a:srgbClr val="EB27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620422" y="435770"/>
              <a:ext cx="263418" cy="2993230"/>
            </a:xfrm>
            <a:prstGeom prst="rect">
              <a:avLst/>
            </a:prstGeom>
            <a:solidFill>
              <a:srgbClr val="E481B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0422" y="3426000"/>
              <a:ext cx="263418" cy="1813513"/>
            </a:xfrm>
            <a:prstGeom prst="rect">
              <a:avLst/>
            </a:prstGeom>
            <a:solidFill>
              <a:srgbClr val="F6A8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620422" y="0"/>
              <a:ext cx="263418" cy="420914"/>
            </a:xfrm>
            <a:prstGeom prst="rect">
              <a:avLst/>
            </a:prstGeom>
            <a:solidFill>
              <a:srgbClr val="E7458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>
              <a:off x="621040" y="2956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82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621040" y="3296982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DF5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621040" y="5047487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EB2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00013" y="1"/>
            <a:ext cx="264036" cy="6858000"/>
            <a:chOff x="100013" y="1"/>
            <a:chExt cx="264036" cy="6858000"/>
          </a:xfrm>
        </p:grpSpPr>
        <p:sp>
          <p:nvSpPr>
            <p:cNvPr id="16" name="任意多边形 15"/>
            <p:cNvSpPr/>
            <p:nvPr userDrawn="1"/>
          </p:nvSpPr>
          <p:spPr>
            <a:xfrm>
              <a:off x="100013" y="1"/>
              <a:ext cx="264036" cy="1546481"/>
            </a:xfrm>
            <a:custGeom>
              <a:avLst/>
              <a:gdLst>
                <a:gd name="connsiteX0" fmla="*/ 0 w 264036"/>
                <a:gd name="connsiteY0" fmla="*/ 0 h 1546481"/>
                <a:gd name="connsiteX1" fmla="*/ 264036 w 264036"/>
                <a:gd name="connsiteY1" fmla="*/ 0 h 1546481"/>
                <a:gd name="connsiteX2" fmla="*/ 264036 w 264036"/>
                <a:gd name="connsiteY2" fmla="*/ 1546481 h 1546481"/>
                <a:gd name="connsiteX3" fmla="*/ 132018 w 264036"/>
                <a:gd name="connsiteY3" fmla="*/ 1414463 h 1546481"/>
                <a:gd name="connsiteX4" fmla="*/ 0 w 264036"/>
                <a:gd name="connsiteY4" fmla="*/ 1546481 h 1546481"/>
                <a:gd name="connsiteX5" fmla="*/ 0 w 264036"/>
                <a:gd name="connsiteY5" fmla="*/ 0 h 15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1546481">
                  <a:moveTo>
                    <a:pt x="0" y="0"/>
                  </a:moveTo>
                  <a:lnTo>
                    <a:pt x="264036" y="0"/>
                  </a:lnTo>
                  <a:lnTo>
                    <a:pt x="264036" y="1546481"/>
                  </a:lnTo>
                  <a:cubicBezTo>
                    <a:pt x="264036" y="1473569"/>
                    <a:pt x="204930" y="1414463"/>
                    <a:pt x="132018" y="1414463"/>
                  </a:cubicBezTo>
                  <a:cubicBezTo>
                    <a:pt x="59106" y="1414463"/>
                    <a:pt x="0" y="1473569"/>
                    <a:pt x="0" y="15464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84C3">
                <a:alpha val="70000"/>
              </a:srgbClr>
            </a:solidFill>
            <a:ln>
              <a:solidFill>
                <a:srgbClr val="79A9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100013" y="1546482"/>
              <a:ext cx="264036" cy="5311519"/>
            </a:xfrm>
            <a:custGeom>
              <a:avLst/>
              <a:gdLst>
                <a:gd name="connsiteX0" fmla="*/ 0 w 264036"/>
                <a:gd name="connsiteY0" fmla="*/ 0 h 5311519"/>
                <a:gd name="connsiteX1" fmla="*/ 132018 w 264036"/>
                <a:gd name="connsiteY1" fmla="*/ 132018 h 5311519"/>
                <a:gd name="connsiteX2" fmla="*/ 264036 w 264036"/>
                <a:gd name="connsiteY2" fmla="*/ 0 h 5311519"/>
                <a:gd name="connsiteX3" fmla="*/ 264036 w 264036"/>
                <a:gd name="connsiteY3" fmla="*/ 5311519 h 5311519"/>
                <a:gd name="connsiteX4" fmla="*/ 0 w 264036"/>
                <a:gd name="connsiteY4" fmla="*/ 5311519 h 5311519"/>
                <a:gd name="connsiteX5" fmla="*/ 0 w 264036"/>
                <a:gd name="connsiteY5" fmla="*/ 0 h 531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5311519">
                  <a:moveTo>
                    <a:pt x="0" y="0"/>
                  </a:moveTo>
                  <a:cubicBezTo>
                    <a:pt x="0" y="72912"/>
                    <a:pt x="59106" y="132018"/>
                    <a:pt x="132018" y="132018"/>
                  </a:cubicBezTo>
                  <a:cubicBezTo>
                    <a:pt x="204930" y="132018"/>
                    <a:pt x="264036" y="72912"/>
                    <a:pt x="264036" y="0"/>
                  </a:cubicBezTo>
                  <a:lnTo>
                    <a:pt x="264036" y="5311519"/>
                  </a:lnTo>
                  <a:lnTo>
                    <a:pt x="0" y="5311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8000"/>
              </a:srgbClr>
            </a:solidFill>
            <a:ln>
              <a:solidFill>
                <a:srgbClr val="ADC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100013" y="1414459"/>
              <a:ext cx="264036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2861AC">
                <a:alpha val="90000"/>
              </a:srgbClr>
            </a:solidFill>
            <a:ln>
              <a:solidFill>
                <a:srgbClr val="3D7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1120309" y="0"/>
            <a:ext cx="264035" cy="6858001"/>
            <a:chOff x="1140833" y="0"/>
            <a:chExt cx="264035" cy="6858001"/>
          </a:xfrm>
        </p:grpSpPr>
        <p:sp>
          <p:nvSpPr>
            <p:cNvPr id="20" name="矩形 19"/>
            <p:cNvSpPr/>
            <p:nvPr userDrawn="1"/>
          </p:nvSpPr>
          <p:spPr>
            <a:xfrm>
              <a:off x="1140833" y="0"/>
              <a:ext cx="264035" cy="1774222"/>
            </a:xfrm>
            <a:prstGeom prst="rect">
              <a:avLst/>
            </a:prstGeom>
            <a:solidFill>
              <a:srgbClr val="5AB2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1140833" y="1732646"/>
              <a:ext cx="264035" cy="674340"/>
            </a:xfrm>
            <a:prstGeom prst="rect">
              <a:avLst/>
            </a:prstGeom>
            <a:solidFill>
              <a:srgbClr val="8ED8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1140833" y="2406987"/>
              <a:ext cx="264035" cy="4451014"/>
            </a:xfrm>
            <a:prstGeom prst="rect">
              <a:avLst/>
            </a:prstGeom>
            <a:solidFill>
              <a:srgbClr val="C4D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 userDrawn="1"/>
          </p:nvSpPr>
          <p:spPr>
            <a:xfrm>
              <a:off x="1142068" y="158375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3D9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 userDrawn="1"/>
          </p:nvSpPr>
          <p:spPr>
            <a:xfrm>
              <a:off x="1142068" y="231530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9C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630765" y="0"/>
            <a:ext cx="266014" cy="6888554"/>
            <a:chOff x="1659264" y="0"/>
            <a:chExt cx="266014" cy="6888554"/>
          </a:xfrm>
        </p:grpSpPr>
        <p:sp>
          <p:nvSpPr>
            <p:cNvPr id="26" name="矩形 25"/>
            <p:cNvSpPr/>
            <p:nvPr userDrawn="1"/>
          </p:nvSpPr>
          <p:spPr>
            <a:xfrm>
              <a:off x="1661242" y="0"/>
              <a:ext cx="264036" cy="4096514"/>
            </a:xfrm>
            <a:prstGeom prst="rect">
              <a:avLst/>
            </a:prstGeom>
            <a:solidFill>
              <a:srgbClr val="E1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 userDrawn="1"/>
          </p:nvSpPr>
          <p:spPr>
            <a:xfrm>
              <a:off x="1661242" y="4096513"/>
              <a:ext cx="264036" cy="2792041"/>
            </a:xfrm>
            <a:prstGeom prst="rect">
              <a:avLst/>
            </a:prstGeom>
            <a:solidFill>
              <a:srgbClr val="19A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 userDrawn="1"/>
          </p:nvSpPr>
          <p:spPr>
            <a:xfrm>
              <a:off x="1659264" y="396449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0B5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2143200" y="0"/>
            <a:ext cx="262800" cy="6858000"/>
            <a:chOff x="2175149" y="0"/>
            <a:chExt cx="262800" cy="6858000"/>
          </a:xfrm>
        </p:grpSpPr>
        <p:sp>
          <p:nvSpPr>
            <p:cNvPr id="30" name="矩形 29"/>
            <p:cNvSpPr/>
            <p:nvPr userDrawn="1"/>
          </p:nvSpPr>
          <p:spPr>
            <a:xfrm>
              <a:off x="2175149" y="0"/>
              <a:ext cx="262800" cy="1001269"/>
            </a:xfrm>
            <a:prstGeom prst="rect">
              <a:avLst/>
            </a:prstGeom>
            <a:solidFill>
              <a:srgbClr val="EF43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175149" y="5856731"/>
              <a:ext cx="262800" cy="1001269"/>
            </a:xfrm>
            <a:prstGeom prst="rect">
              <a:avLst/>
            </a:prstGeom>
            <a:solidFill>
              <a:srgbClr val="8D4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175149" y="1001270"/>
              <a:ext cx="262800" cy="4855462"/>
            </a:xfrm>
            <a:prstGeom prst="rect">
              <a:avLst/>
            </a:prstGeom>
            <a:solidFill>
              <a:srgbClr val="8C7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 userDrawn="1"/>
          </p:nvSpPr>
          <p:spPr>
            <a:xfrm>
              <a:off x="2175149" y="5705071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A2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 userDrawn="1"/>
          </p:nvSpPr>
          <p:spPr>
            <a:xfrm>
              <a:off x="2175149" y="8429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802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 userDrawn="1"/>
        </p:nvGrpSpPr>
        <p:grpSpPr>
          <a:xfrm>
            <a:off x="2652421" y="0"/>
            <a:ext cx="262800" cy="6858000"/>
            <a:chOff x="2702059" y="0"/>
            <a:chExt cx="262800" cy="6858000"/>
          </a:xfrm>
        </p:grpSpPr>
        <p:sp>
          <p:nvSpPr>
            <p:cNvPr id="36" name="矩形 35"/>
            <p:cNvSpPr/>
            <p:nvPr userDrawn="1"/>
          </p:nvSpPr>
          <p:spPr>
            <a:xfrm>
              <a:off x="2702059" y="0"/>
              <a:ext cx="262800" cy="3018777"/>
            </a:xfrm>
            <a:prstGeom prst="rect">
              <a:avLst/>
            </a:prstGeom>
            <a:solidFill>
              <a:srgbClr val="C6DC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702059" y="3001475"/>
              <a:ext cx="262800" cy="3856525"/>
            </a:xfrm>
            <a:prstGeom prst="rect">
              <a:avLst/>
            </a:prstGeom>
            <a:solidFill>
              <a:srgbClr val="FCA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 userDrawn="1"/>
          </p:nvSpPr>
          <p:spPr>
            <a:xfrm>
              <a:off x="2702059" y="2886759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29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 userDrawn="1"/>
        </p:nvGrpSpPr>
        <p:grpSpPr>
          <a:xfrm>
            <a:off x="3161642" y="0"/>
            <a:ext cx="262800" cy="6878027"/>
            <a:chOff x="3222470" y="0"/>
            <a:chExt cx="262800" cy="6878027"/>
          </a:xfrm>
        </p:grpSpPr>
        <p:sp>
          <p:nvSpPr>
            <p:cNvPr id="40" name="矩形 39"/>
            <p:cNvSpPr/>
            <p:nvPr userDrawn="1"/>
          </p:nvSpPr>
          <p:spPr>
            <a:xfrm>
              <a:off x="3222470" y="0"/>
              <a:ext cx="262800" cy="1921691"/>
            </a:xfrm>
            <a:prstGeom prst="rect">
              <a:avLst/>
            </a:prstGeom>
            <a:solidFill>
              <a:srgbClr val="5B6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3222470" y="1910431"/>
              <a:ext cx="261489" cy="2951380"/>
            </a:xfrm>
            <a:prstGeom prst="rect">
              <a:avLst/>
            </a:prstGeom>
            <a:solidFill>
              <a:srgbClr val="E44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 userDrawn="1"/>
          </p:nvSpPr>
          <p:spPr>
            <a:xfrm>
              <a:off x="3222471" y="4861811"/>
              <a:ext cx="259512" cy="1355016"/>
            </a:xfrm>
            <a:prstGeom prst="rect">
              <a:avLst/>
            </a:prstGeom>
            <a:solidFill>
              <a:srgbClr val="9182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 userDrawn="1"/>
          </p:nvSpPr>
          <p:spPr>
            <a:xfrm>
              <a:off x="3222470" y="6189765"/>
              <a:ext cx="261489" cy="688262"/>
            </a:xfrm>
            <a:prstGeom prst="rect">
              <a:avLst/>
            </a:prstGeom>
            <a:solidFill>
              <a:srgbClr val="55B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 userDrawn="1"/>
          </p:nvSpPr>
          <p:spPr>
            <a:xfrm>
              <a:off x="3222470" y="180578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92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 userDrawn="1"/>
          </p:nvSpPr>
          <p:spPr>
            <a:xfrm>
              <a:off x="3222470" y="606826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155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 userDrawn="1"/>
          </p:nvSpPr>
          <p:spPr>
            <a:xfrm>
              <a:off x="3222470" y="471282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61C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 userDrawn="1"/>
        </p:nvGrpSpPr>
        <p:grpSpPr>
          <a:xfrm>
            <a:off x="4181320" y="0"/>
            <a:ext cx="263418" cy="6861000"/>
            <a:chOff x="620422" y="0"/>
            <a:chExt cx="263418" cy="6861000"/>
          </a:xfrm>
        </p:grpSpPr>
        <p:sp>
          <p:nvSpPr>
            <p:cNvPr id="50" name="矩形 49"/>
            <p:cNvSpPr/>
            <p:nvPr userDrawn="1"/>
          </p:nvSpPr>
          <p:spPr>
            <a:xfrm>
              <a:off x="620422" y="5179505"/>
              <a:ext cx="263418" cy="1681495"/>
            </a:xfrm>
            <a:prstGeom prst="rect">
              <a:avLst/>
            </a:prstGeom>
            <a:solidFill>
              <a:srgbClr val="EB27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 userDrawn="1"/>
          </p:nvSpPr>
          <p:spPr>
            <a:xfrm>
              <a:off x="620422" y="435770"/>
              <a:ext cx="263418" cy="2993230"/>
            </a:xfrm>
            <a:prstGeom prst="rect">
              <a:avLst/>
            </a:prstGeom>
            <a:solidFill>
              <a:srgbClr val="E481B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 userDrawn="1"/>
          </p:nvSpPr>
          <p:spPr>
            <a:xfrm>
              <a:off x="620422" y="3426000"/>
              <a:ext cx="263418" cy="1813513"/>
            </a:xfrm>
            <a:prstGeom prst="rect">
              <a:avLst/>
            </a:prstGeom>
            <a:solidFill>
              <a:srgbClr val="F6A8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620422" y="0"/>
              <a:ext cx="263418" cy="420914"/>
            </a:xfrm>
            <a:prstGeom prst="rect">
              <a:avLst/>
            </a:prstGeom>
            <a:solidFill>
              <a:srgbClr val="E7458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 userDrawn="1"/>
          </p:nvSpPr>
          <p:spPr>
            <a:xfrm>
              <a:off x="621040" y="2956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82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 userDrawn="1"/>
          </p:nvSpPr>
          <p:spPr>
            <a:xfrm>
              <a:off x="621040" y="3296982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DF5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 userDrawn="1"/>
          </p:nvSpPr>
          <p:spPr>
            <a:xfrm>
              <a:off x="621040" y="5047487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EB2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 userDrawn="1"/>
        </p:nvGrpSpPr>
        <p:grpSpPr>
          <a:xfrm>
            <a:off x="3670863" y="1"/>
            <a:ext cx="264036" cy="6858000"/>
            <a:chOff x="100013" y="1"/>
            <a:chExt cx="264036" cy="6858000"/>
          </a:xfrm>
        </p:grpSpPr>
        <p:sp>
          <p:nvSpPr>
            <p:cNvPr id="58" name="任意多边形 57"/>
            <p:cNvSpPr/>
            <p:nvPr userDrawn="1"/>
          </p:nvSpPr>
          <p:spPr>
            <a:xfrm>
              <a:off x="100013" y="1"/>
              <a:ext cx="264036" cy="1546481"/>
            </a:xfrm>
            <a:custGeom>
              <a:avLst/>
              <a:gdLst>
                <a:gd name="connsiteX0" fmla="*/ 0 w 264036"/>
                <a:gd name="connsiteY0" fmla="*/ 0 h 1546481"/>
                <a:gd name="connsiteX1" fmla="*/ 264036 w 264036"/>
                <a:gd name="connsiteY1" fmla="*/ 0 h 1546481"/>
                <a:gd name="connsiteX2" fmla="*/ 264036 w 264036"/>
                <a:gd name="connsiteY2" fmla="*/ 1546481 h 1546481"/>
                <a:gd name="connsiteX3" fmla="*/ 132018 w 264036"/>
                <a:gd name="connsiteY3" fmla="*/ 1414463 h 1546481"/>
                <a:gd name="connsiteX4" fmla="*/ 0 w 264036"/>
                <a:gd name="connsiteY4" fmla="*/ 1546481 h 1546481"/>
                <a:gd name="connsiteX5" fmla="*/ 0 w 264036"/>
                <a:gd name="connsiteY5" fmla="*/ 0 h 15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1546481">
                  <a:moveTo>
                    <a:pt x="0" y="0"/>
                  </a:moveTo>
                  <a:lnTo>
                    <a:pt x="264036" y="0"/>
                  </a:lnTo>
                  <a:lnTo>
                    <a:pt x="264036" y="1546481"/>
                  </a:lnTo>
                  <a:cubicBezTo>
                    <a:pt x="264036" y="1473569"/>
                    <a:pt x="204930" y="1414463"/>
                    <a:pt x="132018" y="1414463"/>
                  </a:cubicBezTo>
                  <a:cubicBezTo>
                    <a:pt x="59106" y="1414463"/>
                    <a:pt x="0" y="1473569"/>
                    <a:pt x="0" y="15464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84C3">
                <a:alpha val="70000"/>
              </a:srgbClr>
            </a:solidFill>
            <a:ln>
              <a:solidFill>
                <a:srgbClr val="79A9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 userDrawn="1"/>
          </p:nvSpPr>
          <p:spPr>
            <a:xfrm>
              <a:off x="100013" y="1546482"/>
              <a:ext cx="264036" cy="5311519"/>
            </a:xfrm>
            <a:custGeom>
              <a:avLst/>
              <a:gdLst>
                <a:gd name="connsiteX0" fmla="*/ 0 w 264036"/>
                <a:gd name="connsiteY0" fmla="*/ 0 h 5311519"/>
                <a:gd name="connsiteX1" fmla="*/ 132018 w 264036"/>
                <a:gd name="connsiteY1" fmla="*/ 132018 h 5311519"/>
                <a:gd name="connsiteX2" fmla="*/ 264036 w 264036"/>
                <a:gd name="connsiteY2" fmla="*/ 0 h 5311519"/>
                <a:gd name="connsiteX3" fmla="*/ 264036 w 264036"/>
                <a:gd name="connsiteY3" fmla="*/ 5311519 h 5311519"/>
                <a:gd name="connsiteX4" fmla="*/ 0 w 264036"/>
                <a:gd name="connsiteY4" fmla="*/ 5311519 h 5311519"/>
                <a:gd name="connsiteX5" fmla="*/ 0 w 264036"/>
                <a:gd name="connsiteY5" fmla="*/ 0 h 531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5311519">
                  <a:moveTo>
                    <a:pt x="0" y="0"/>
                  </a:moveTo>
                  <a:cubicBezTo>
                    <a:pt x="0" y="72912"/>
                    <a:pt x="59106" y="132018"/>
                    <a:pt x="132018" y="132018"/>
                  </a:cubicBezTo>
                  <a:cubicBezTo>
                    <a:pt x="204930" y="132018"/>
                    <a:pt x="264036" y="72912"/>
                    <a:pt x="264036" y="0"/>
                  </a:cubicBezTo>
                  <a:lnTo>
                    <a:pt x="264036" y="5311519"/>
                  </a:lnTo>
                  <a:lnTo>
                    <a:pt x="0" y="5311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8000"/>
              </a:srgbClr>
            </a:solidFill>
            <a:ln>
              <a:solidFill>
                <a:srgbClr val="ADC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 userDrawn="1"/>
          </p:nvSpPr>
          <p:spPr>
            <a:xfrm>
              <a:off x="100013" y="1414459"/>
              <a:ext cx="264036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2861AC">
                <a:alpha val="90000"/>
              </a:srgbClr>
            </a:solidFill>
            <a:ln>
              <a:solidFill>
                <a:srgbClr val="3D7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 userDrawn="1"/>
        </p:nvGrpSpPr>
        <p:grpSpPr>
          <a:xfrm>
            <a:off x="4691159" y="0"/>
            <a:ext cx="264035" cy="6858001"/>
            <a:chOff x="1140833" y="0"/>
            <a:chExt cx="264035" cy="6858001"/>
          </a:xfrm>
        </p:grpSpPr>
        <p:sp>
          <p:nvSpPr>
            <p:cNvPr id="62" name="矩形 61"/>
            <p:cNvSpPr/>
            <p:nvPr userDrawn="1"/>
          </p:nvSpPr>
          <p:spPr>
            <a:xfrm>
              <a:off x="1140833" y="0"/>
              <a:ext cx="264035" cy="1774222"/>
            </a:xfrm>
            <a:prstGeom prst="rect">
              <a:avLst/>
            </a:prstGeom>
            <a:solidFill>
              <a:srgbClr val="5AB2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 userDrawn="1"/>
          </p:nvSpPr>
          <p:spPr>
            <a:xfrm>
              <a:off x="1140833" y="1732646"/>
              <a:ext cx="264035" cy="674340"/>
            </a:xfrm>
            <a:prstGeom prst="rect">
              <a:avLst/>
            </a:prstGeom>
            <a:solidFill>
              <a:srgbClr val="8ED8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 userDrawn="1"/>
          </p:nvSpPr>
          <p:spPr>
            <a:xfrm>
              <a:off x="1140833" y="2406987"/>
              <a:ext cx="264035" cy="4451014"/>
            </a:xfrm>
            <a:prstGeom prst="rect">
              <a:avLst/>
            </a:prstGeom>
            <a:solidFill>
              <a:srgbClr val="C4D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 userDrawn="1"/>
          </p:nvSpPr>
          <p:spPr>
            <a:xfrm>
              <a:off x="1142068" y="158375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3D9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 userDrawn="1"/>
          </p:nvSpPr>
          <p:spPr>
            <a:xfrm>
              <a:off x="1142068" y="231530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9C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5201615" y="0"/>
            <a:ext cx="266014" cy="6888554"/>
            <a:chOff x="1659264" y="0"/>
            <a:chExt cx="266014" cy="6888554"/>
          </a:xfrm>
        </p:grpSpPr>
        <p:sp>
          <p:nvSpPr>
            <p:cNvPr id="68" name="矩形 67"/>
            <p:cNvSpPr/>
            <p:nvPr userDrawn="1"/>
          </p:nvSpPr>
          <p:spPr>
            <a:xfrm>
              <a:off x="1661242" y="0"/>
              <a:ext cx="264036" cy="4096514"/>
            </a:xfrm>
            <a:prstGeom prst="rect">
              <a:avLst/>
            </a:prstGeom>
            <a:solidFill>
              <a:srgbClr val="E1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 userDrawn="1"/>
          </p:nvSpPr>
          <p:spPr>
            <a:xfrm>
              <a:off x="1661242" y="4096513"/>
              <a:ext cx="264036" cy="2792041"/>
            </a:xfrm>
            <a:prstGeom prst="rect">
              <a:avLst/>
            </a:prstGeom>
            <a:solidFill>
              <a:srgbClr val="19A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 userDrawn="1"/>
          </p:nvSpPr>
          <p:spPr>
            <a:xfrm>
              <a:off x="1659264" y="396449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0B5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 userDrawn="1"/>
        </p:nvGrpSpPr>
        <p:grpSpPr>
          <a:xfrm>
            <a:off x="5714050" y="0"/>
            <a:ext cx="262800" cy="6858000"/>
            <a:chOff x="2175149" y="0"/>
            <a:chExt cx="262800" cy="6858000"/>
          </a:xfrm>
        </p:grpSpPr>
        <p:sp>
          <p:nvSpPr>
            <p:cNvPr id="72" name="矩形 71"/>
            <p:cNvSpPr/>
            <p:nvPr userDrawn="1"/>
          </p:nvSpPr>
          <p:spPr>
            <a:xfrm>
              <a:off x="2175149" y="0"/>
              <a:ext cx="262800" cy="1001269"/>
            </a:xfrm>
            <a:prstGeom prst="rect">
              <a:avLst/>
            </a:prstGeom>
            <a:solidFill>
              <a:srgbClr val="EF43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 userDrawn="1"/>
          </p:nvSpPr>
          <p:spPr>
            <a:xfrm>
              <a:off x="2175149" y="5856731"/>
              <a:ext cx="262800" cy="1001269"/>
            </a:xfrm>
            <a:prstGeom prst="rect">
              <a:avLst/>
            </a:prstGeom>
            <a:solidFill>
              <a:srgbClr val="8D4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 userDrawn="1"/>
          </p:nvSpPr>
          <p:spPr>
            <a:xfrm>
              <a:off x="2175149" y="1001270"/>
              <a:ext cx="262800" cy="4855462"/>
            </a:xfrm>
            <a:prstGeom prst="rect">
              <a:avLst/>
            </a:prstGeom>
            <a:solidFill>
              <a:srgbClr val="8C7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 userDrawn="1"/>
          </p:nvSpPr>
          <p:spPr>
            <a:xfrm>
              <a:off x="2175149" y="5705071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A2E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 userDrawn="1"/>
          </p:nvSpPr>
          <p:spPr>
            <a:xfrm>
              <a:off x="2175149" y="8429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802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 userDrawn="1"/>
        </p:nvGrpSpPr>
        <p:grpSpPr>
          <a:xfrm>
            <a:off x="6223271" y="0"/>
            <a:ext cx="262800" cy="6858000"/>
            <a:chOff x="2702059" y="0"/>
            <a:chExt cx="262800" cy="6858000"/>
          </a:xfrm>
        </p:grpSpPr>
        <p:sp>
          <p:nvSpPr>
            <p:cNvPr id="78" name="矩形 77"/>
            <p:cNvSpPr/>
            <p:nvPr userDrawn="1"/>
          </p:nvSpPr>
          <p:spPr>
            <a:xfrm>
              <a:off x="2702059" y="0"/>
              <a:ext cx="262800" cy="3018777"/>
            </a:xfrm>
            <a:prstGeom prst="rect">
              <a:avLst/>
            </a:prstGeom>
            <a:solidFill>
              <a:srgbClr val="C6DC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 userDrawn="1"/>
          </p:nvSpPr>
          <p:spPr>
            <a:xfrm>
              <a:off x="2702059" y="3001475"/>
              <a:ext cx="262800" cy="3856525"/>
            </a:xfrm>
            <a:prstGeom prst="rect">
              <a:avLst/>
            </a:prstGeom>
            <a:solidFill>
              <a:srgbClr val="FCA7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 userDrawn="1"/>
          </p:nvSpPr>
          <p:spPr>
            <a:xfrm>
              <a:off x="2702059" y="2886759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29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6732492" y="0"/>
            <a:ext cx="262800" cy="6878027"/>
            <a:chOff x="3222470" y="0"/>
            <a:chExt cx="262800" cy="6878027"/>
          </a:xfrm>
        </p:grpSpPr>
        <p:sp>
          <p:nvSpPr>
            <p:cNvPr id="82" name="矩形 81"/>
            <p:cNvSpPr/>
            <p:nvPr userDrawn="1"/>
          </p:nvSpPr>
          <p:spPr>
            <a:xfrm>
              <a:off x="3222470" y="0"/>
              <a:ext cx="262800" cy="1921691"/>
            </a:xfrm>
            <a:prstGeom prst="rect">
              <a:avLst/>
            </a:prstGeom>
            <a:solidFill>
              <a:srgbClr val="5B6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 userDrawn="1"/>
          </p:nvSpPr>
          <p:spPr>
            <a:xfrm>
              <a:off x="3222470" y="1910431"/>
              <a:ext cx="261489" cy="2951380"/>
            </a:xfrm>
            <a:prstGeom prst="rect">
              <a:avLst/>
            </a:prstGeom>
            <a:solidFill>
              <a:srgbClr val="E448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3222471" y="4829956"/>
              <a:ext cx="260822" cy="1353223"/>
            </a:xfrm>
            <a:prstGeom prst="rect">
              <a:avLst/>
            </a:prstGeom>
            <a:solidFill>
              <a:srgbClr val="11AF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3222470" y="6189765"/>
              <a:ext cx="261489" cy="688262"/>
            </a:xfrm>
            <a:prstGeom prst="rect">
              <a:avLst/>
            </a:prstGeom>
            <a:solidFill>
              <a:srgbClr val="55B2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 userDrawn="1"/>
          </p:nvSpPr>
          <p:spPr>
            <a:xfrm>
              <a:off x="3222470" y="180578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5926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 userDrawn="1"/>
          </p:nvSpPr>
          <p:spPr>
            <a:xfrm>
              <a:off x="3222470" y="606826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155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 userDrawn="1"/>
          </p:nvSpPr>
          <p:spPr>
            <a:xfrm>
              <a:off x="3222470" y="471282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61C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 userDrawn="1"/>
        </p:nvGrpSpPr>
        <p:grpSpPr>
          <a:xfrm>
            <a:off x="7241713" y="0"/>
            <a:ext cx="263418" cy="6861000"/>
            <a:chOff x="620422" y="0"/>
            <a:chExt cx="263418" cy="6861000"/>
          </a:xfrm>
        </p:grpSpPr>
        <p:sp>
          <p:nvSpPr>
            <p:cNvPr id="92" name="矩形 91"/>
            <p:cNvSpPr/>
            <p:nvPr userDrawn="1"/>
          </p:nvSpPr>
          <p:spPr>
            <a:xfrm>
              <a:off x="620422" y="5179505"/>
              <a:ext cx="263418" cy="1681495"/>
            </a:xfrm>
            <a:prstGeom prst="rect">
              <a:avLst/>
            </a:prstGeom>
            <a:solidFill>
              <a:srgbClr val="EB272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620422" y="435770"/>
              <a:ext cx="263418" cy="2993230"/>
            </a:xfrm>
            <a:prstGeom prst="rect">
              <a:avLst/>
            </a:prstGeom>
            <a:solidFill>
              <a:srgbClr val="E481B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 userDrawn="1"/>
          </p:nvSpPr>
          <p:spPr>
            <a:xfrm>
              <a:off x="620422" y="3426000"/>
              <a:ext cx="263418" cy="1813513"/>
            </a:xfrm>
            <a:prstGeom prst="rect">
              <a:avLst/>
            </a:prstGeom>
            <a:solidFill>
              <a:srgbClr val="F6A8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 userDrawn="1"/>
          </p:nvSpPr>
          <p:spPr>
            <a:xfrm>
              <a:off x="620422" y="0"/>
              <a:ext cx="263418" cy="420914"/>
            </a:xfrm>
            <a:prstGeom prst="rect">
              <a:avLst/>
            </a:prstGeom>
            <a:solidFill>
              <a:srgbClr val="E7458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 userDrawn="1"/>
          </p:nvSpPr>
          <p:spPr>
            <a:xfrm>
              <a:off x="621040" y="29565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C820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 userDrawn="1"/>
          </p:nvSpPr>
          <p:spPr>
            <a:xfrm>
              <a:off x="621040" y="3296982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DF53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 userDrawn="1"/>
          </p:nvSpPr>
          <p:spPr>
            <a:xfrm>
              <a:off x="621040" y="5047487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EB2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 userDrawn="1"/>
        </p:nvGrpSpPr>
        <p:grpSpPr>
          <a:xfrm>
            <a:off x="7751552" y="0"/>
            <a:ext cx="264035" cy="6858001"/>
            <a:chOff x="1140833" y="0"/>
            <a:chExt cx="264035" cy="6858001"/>
          </a:xfrm>
        </p:grpSpPr>
        <p:sp>
          <p:nvSpPr>
            <p:cNvPr id="100" name="矩形 99"/>
            <p:cNvSpPr/>
            <p:nvPr userDrawn="1"/>
          </p:nvSpPr>
          <p:spPr>
            <a:xfrm>
              <a:off x="1140833" y="0"/>
              <a:ext cx="264035" cy="1774222"/>
            </a:xfrm>
            <a:prstGeom prst="rect">
              <a:avLst/>
            </a:prstGeom>
            <a:solidFill>
              <a:srgbClr val="5AB2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 userDrawn="1"/>
          </p:nvSpPr>
          <p:spPr>
            <a:xfrm>
              <a:off x="1140833" y="1732646"/>
              <a:ext cx="264035" cy="674340"/>
            </a:xfrm>
            <a:prstGeom prst="rect">
              <a:avLst/>
            </a:prstGeom>
            <a:solidFill>
              <a:srgbClr val="8ED8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 userDrawn="1"/>
          </p:nvSpPr>
          <p:spPr>
            <a:xfrm>
              <a:off x="1140833" y="2406987"/>
              <a:ext cx="264035" cy="4451014"/>
            </a:xfrm>
            <a:prstGeom prst="rect">
              <a:avLst/>
            </a:prstGeom>
            <a:solidFill>
              <a:srgbClr val="C4D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 userDrawn="1"/>
          </p:nvSpPr>
          <p:spPr>
            <a:xfrm>
              <a:off x="1142068" y="1583750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3D96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 userDrawn="1"/>
          </p:nvSpPr>
          <p:spPr>
            <a:xfrm>
              <a:off x="1142068" y="2315308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69C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 userDrawn="1"/>
        </p:nvGrpSpPr>
        <p:grpSpPr>
          <a:xfrm>
            <a:off x="8262008" y="0"/>
            <a:ext cx="266014" cy="6888554"/>
            <a:chOff x="1659264" y="0"/>
            <a:chExt cx="266014" cy="6888554"/>
          </a:xfrm>
        </p:grpSpPr>
        <p:sp>
          <p:nvSpPr>
            <p:cNvPr id="106" name="矩形 105"/>
            <p:cNvSpPr/>
            <p:nvPr userDrawn="1"/>
          </p:nvSpPr>
          <p:spPr>
            <a:xfrm>
              <a:off x="1661242" y="0"/>
              <a:ext cx="264036" cy="4096514"/>
            </a:xfrm>
            <a:prstGeom prst="rect">
              <a:avLst/>
            </a:prstGeom>
            <a:solidFill>
              <a:srgbClr val="E183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 userDrawn="1"/>
          </p:nvSpPr>
          <p:spPr>
            <a:xfrm>
              <a:off x="1661242" y="4096513"/>
              <a:ext cx="264036" cy="2792041"/>
            </a:xfrm>
            <a:prstGeom prst="rect">
              <a:avLst/>
            </a:prstGeom>
            <a:solidFill>
              <a:srgbClr val="19AC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 userDrawn="1"/>
          </p:nvSpPr>
          <p:spPr>
            <a:xfrm>
              <a:off x="1659264" y="3964494"/>
              <a:ext cx="262800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0B5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 userDrawn="1"/>
        </p:nvGrpSpPr>
        <p:grpSpPr>
          <a:xfrm>
            <a:off x="8774446" y="1"/>
            <a:ext cx="264036" cy="6858000"/>
            <a:chOff x="100013" y="1"/>
            <a:chExt cx="264036" cy="6858000"/>
          </a:xfrm>
        </p:grpSpPr>
        <p:sp>
          <p:nvSpPr>
            <p:cNvPr id="110" name="任意多边形 109"/>
            <p:cNvSpPr/>
            <p:nvPr userDrawn="1"/>
          </p:nvSpPr>
          <p:spPr>
            <a:xfrm>
              <a:off x="100013" y="1"/>
              <a:ext cx="264036" cy="1546481"/>
            </a:xfrm>
            <a:custGeom>
              <a:avLst/>
              <a:gdLst>
                <a:gd name="connsiteX0" fmla="*/ 0 w 264036"/>
                <a:gd name="connsiteY0" fmla="*/ 0 h 1546481"/>
                <a:gd name="connsiteX1" fmla="*/ 264036 w 264036"/>
                <a:gd name="connsiteY1" fmla="*/ 0 h 1546481"/>
                <a:gd name="connsiteX2" fmla="*/ 264036 w 264036"/>
                <a:gd name="connsiteY2" fmla="*/ 1546481 h 1546481"/>
                <a:gd name="connsiteX3" fmla="*/ 132018 w 264036"/>
                <a:gd name="connsiteY3" fmla="*/ 1414463 h 1546481"/>
                <a:gd name="connsiteX4" fmla="*/ 0 w 264036"/>
                <a:gd name="connsiteY4" fmla="*/ 1546481 h 1546481"/>
                <a:gd name="connsiteX5" fmla="*/ 0 w 264036"/>
                <a:gd name="connsiteY5" fmla="*/ 0 h 154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1546481">
                  <a:moveTo>
                    <a:pt x="0" y="0"/>
                  </a:moveTo>
                  <a:lnTo>
                    <a:pt x="264036" y="0"/>
                  </a:lnTo>
                  <a:lnTo>
                    <a:pt x="264036" y="1546481"/>
                  </a:lnTo>
                  <a:cubicBezTo>
                    <a:pt x="264036" y="1473569"/>
                    <a:pt x="204930" y="1414463"/>
                    <a:pt x="132018" y="1414463"/>
                  </a:cubicBezTo>
                  <a:cubicBezTo>
                    <a:pt x="59106" y="1414463"/>
                    <a:pt x="0" y="1473569"/>
                    <a:pt x="0" y="15464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84C3">
                <a:alpha val="70000"/>
              </a:srgbClr>
            </a:solidFill>
            <a:ln>
              <a:solidFill>
                <a:srgbClr val="79A9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 userDrawn="1"/>
          </p:nvSpPr>
          <p:spPr>
            <a:xfrm>
              <a:off x="100013" y="1546482"/>
              <a:ext cx="264036" cy="5311519"/>
            </a:xfrm>
            <a:custGeom>
              <a:avLst/>
              <a:gdLst>
                <a:gd name="connsiteX0" fmla="*/ 0 w 264036"/>
                <a:gd name="connsiteY0" fmla="*/ 0 h 5311519"/>
                <a:gd name="connsiteX1" fmla="*/ 132018 w 264036"/>
                <a:gd name="connsiteY1" fmla="*/ 132018 h 5311519"/>
                <a:gd name="connsiteX2" fmla="*/ 264036 w 264036"/>
                <a:gd name="connsiteY2" fmla="*/ 0 h 5311519"/>
                <a:gd name="connsiteX3" fmla="*/ 264036 w 264036"/>
                <a:gd name="connsiteY3" fmla="*/ 5311519 h 5311519"/>
                <a:gd name="connsiteX4" fmla="*/ 0 w 264036"/>
                <a:gd name="connsiteY4" fmla="*/ 5311519 h 5311519"/>
                <a:gd name="connsiteX5" fmla="*/ 0 w 264036"/>
                <a:gd name="connsiteY5" fmla="*/ 0 h 531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036" h="5311519">
                  <a:moveTo>
                    <a:pt x="0" y="0"/>
                  </a:moveTo>
                  <a:cubicBezTo>
                    <a:pt x="0" y="72912"/>
                    <a:pt x="59106" y="132018"/>
                    <a:pt x="132018" y="132018"/>
                  </a:cubicBezTo>
                  <a:cubicBezTo>
                    <a:pt x="204930" y="132018"/>
                    <a:pt x="264036" y="72912"/>
                    <a:pt x="264036" y="0"/>
                  </a:cubicBezTo>
                  <a:lnTo>
                    <a:pt x="264036" y="5311519"/>
                  </a:lnTo>
                  <a:lnTo>
                    <a:pt x="0" y="5311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8000"/>
              </a:srgbClr>
            </a:solidFill>
            <a:ln>
              <a:solidFill>
                <a:srgbClr val="ADCD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 111"/>
            <p:cNvSpPr/>
            <p:nvPr userDrawn="1"/>
          </p:nvSpPr>
          <p:spPr>
            <a:xfrm>
              <a:off x="100013" y="1414459"/>
              <a:ext cx="264036" cy="264036"/>
            </a:xfrm>
            <a:custGeom>
              <a:avLst/>
              <a:gdLst>
                <a:gd name="connsiteX0" fmla="*/ 132018 w 264036"/>
                <a:gd name="connsiteY0" fmla="*/ 0 h 264036"/>
                <a:gd name="connsiteX1" fmla="*/ 264036 w 264036"/>
                <a:gd name="connsiteY1" fmla="*/ 132018 h 264036"/>
                <a:gd name="connsiteX2" fmla="*/ 132018 w 264036"/>
                <a:gd name="connsiteY2" fmla="*/ 264036 h 264036"/>
                <a:gd name="connsiteX3" fmla="*/ 0 w 264036"/>
                <a:gd name="connsiteY3" fmla="*/ 132018 h 264036"/>
                <a:gd name="connsiteX4" fmla="*/ 132018 w 264036"/>
                <a:gd name="connsiteY4" fmla="*/ 0 h 264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036" h="264036">
                  <a:moveTo>
                    <a:pt x="132018" y="0"/>
                  </a:moveTo>
                  <a:cubicBezTo>
                    <a:pt x="204930" y="0"/>
                    <a:pt x="264036" y="59106"/>
                    <a:pt x="264036" y="132018"/>
                  </a:cubicBezTo>
                  <a:cubicBezTo>
                    <a:pt x="264036" y="204930"/>
                    <a:pt x="204930" y="264036"/>
                    <a:pt x="132018" y="264036"/>
                  </a:cubicBezTo>
                  <a:cubicBezTo>
                    <a:pt x="59106" y="264036"/>
                    <a:pt x="0" y="204930"/>
                    <a:pt x="0" y="132018"/>
                  </a:cubicBezTo>
                  <a:cubicBezTo>
                    <a:pt x="0" y="59106"/>
                    <a:pt x="59106" y="0"/>
                    <a:pt x="132018" y="0"/>
                  </a:cubicBezTo>
                  <a:close/>
                </a:path>
              </a:pathLst>
            </a:custGeom>
            <a:solidFill>
              <a:srgbClr val="2861AC">
                <a:alpha val="90000"/>
              </a:srgbClr>
            </a:solidFill>
            <a:ln>
              <a:solidFill>
                <a:srgbClr val="3D70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/>
          <p:cNvSpPr/>
          <p:nvPr userDrawn="1"/>
        </p:nvSpPr>
        <p:spPr>
          <a:xfrm>
            <a:off x="1921669" y="2413537"/>
            <a:ext cx="5231606" cy="20397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Subtitle 2"/>
          <p:cNvSpPr txBox="1">
            <a:spLocks/>
          </p:cNvSpPr>
          <p:nvPr userDrawn="1"/>
        </p:nvSpPr>
        <p:spPr>
          <a:xfrm>
            <a:off x="2112415" y="3213715"/>
            <a:ext cx="4850114" cy="439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aseline="0">
                <a:latin typeface="Tw Cen MT" panose="020B0602020104020603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altLang="zh-CN" sz="2000" dirty="0" smtClean="0">
                <a:latin typeface="064-CAI978" panose="020B0802020203020204" pitchFamily="34" charset="0"/>
              </a:rPr>
              <a:t>Thank you !</a:t>
            </a:r>
            <a:endParaRPr lang="en-US" sz="2000" dirty="0">
              <a:latin typeface="064-CAI978" panose="020B0802020203020204" pitchFamily="34" charset="0"/>
            </a:endParaRPr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13" hasCustomPrompt="1"/>
          </p:nvPr>
        </p:nvSpPr>
        <p:spPr>
          <a:xfrm>
            <a:off x="2180829" y="3251894"/>
            <a:ext cx="4713287" cy="363037"/>
          </a:xfrm>
        </p:spPr>
        <p:txBody>
          <a:bodyPr vert="horz" lIns="91440" tIns="45720" rIns="91440" bIns="45720" rtlCol="0">
            <a:normAutofit/>
          </a:bodyPr>
          <a:lstStyle>
            <a:lvl1pPr algn="ctr">
              <a:defRPr lang="en-US" altLang="zh-CN" sz="2000" baseline="0" dirty="0" smtClean="0">
                <a:latin typeface="064-CAI978" panose="020B0802020203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altLang="zh-CN" dirty="0" smtClean="0"/>
              <a:t>Every season brings its joy.</a:t>
            </a:r>
          </a:p>
        </p:txBody>
      </p:sp>
    </p:spTree>
    <p:extLst>
      <p:ext uri="{BB962C8B-B14F-4D97-AF65-F5344CB8AC3E}">
        <p14:creationId xmlns:p14="http://schemas.microsoft.com/office/powerpoint/2010/main" val="15393721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5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6" grpId="0"/>
      <p:bldP spid="43" grpId="0">
        <p:tmplLst>
          <p:tmpl>
            <p:tnLst>
              <p:par>
                <p:cTn presetID="9" presetClass="entr" presetSubtype="0" fill="hold" nodeType="withEffect">
                  <p:stCondLst>
                    <p:cond delay="10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20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7F709-F409-416A-855E-5E3AAC8535A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E5DAE-80A1-45C7-91D0-9375416D2F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9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662" r:id="rId2"/>
    <p:sldLayoutId id="2147483727" r:id="rId3"/>
    <p:sldLayoutId id="2147483728" r:id="rId4"/>
    <p:sldLayoutId id="2147483710" r:id="rId5"/>
    <p:sldLayoutId id="2147483709" r:id="rId6"/>
    <p:sldLayoutId id="2147483711" r:id="rId7"/>
    <p:sldLayoutId id="2147483712" r:id="rId8"/>
    <p:sldLayoutId id="2147483705" r:id="rId9"/>
    <p:sldLayoutId id="2147483732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0" Type="http://schemas.microsoft.com/office/2007/relationships/hdphoto" Target="../media/hdphoto1.wdp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39972" y="1824628"/>
            <a:ext cx="5173830" cy="390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Unit 2 Lesson 4</a:t>
            </a:r>
            <a:endParaRPr lang="zh-CN" altLang="en-US" sz="180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639972" y="2329383"/>
            <a:ext cx="5173830" cy="47917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COLORFUL SEASONS!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3639972" y="2922787"/>
            <a:ext cx="5173830" cy="374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PEP Primary English for school Book 6</a:t>
            </a:r>
            <a:endParaRPr lang="zh-CN" altLang="en-US" sz="1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3639972" y="4712829"/>
            <a:ext cx="5173830" cy="298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M.T</a:t>
            </a:r>
            <a:endParaRPr lang="zh-CN" altLang="en-US" sz="1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3639972" y="5401360"/>
            <a:ext cx="5173830" cy="28348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latin typeface="+mn-ea"/>
              </a:rPr>
              <a:t>SSSYXX</a:t>
            </a:r>
            <a:endParaRPr lang="zh-CN" altLang="en-US" sz="1800" dirty="0">
              <a:latin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5"/>
          </p:nvPr>
        </p:nvSpPr>
        <p:spPr>
          <a:xfrm>
            <a:off x="3639972" y="6074850"/>
            <a:ext cx="5173830" cy="283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smtClean="0"/>
              <a:t>PEOPLE’S EDUCATION PRESS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6069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4000">
        <p:fade/>
      </p:transition>
    </mc:Choice>
    <mc:Fallback xmlns="">
      <p:transition spd="med" advClick="0" advTm="1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altLang="zh-CN" dirty="0" smtClean="0"/>
              <a:t>Every season bring its joy.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976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push dir="u"/>
      </p:transition>
    </mc:Choice>
    <mc:Fallback xmlns="">
      <p:transition advClick="0" advTm="0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5" r="9135"/>
          <a:stretch>
            <a:fillRect/>
          </a:stretch>
        </p:blipFill>
        <p:spPr>
          <a:xfrm>
            <a:off x="4456872" y="512759"/>
            <a:ext cx="4184650" cy="5904392"/>
          </a:xfrm>
        </p:spPr>
      </p:pic>
      <p:pic>
        <p:nvPicPr>
          <p:cNvPr id="14" name="图片占位符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72" y="512763"/>
            <a:ext cx="4183200" cy="5903912"/>
          </a:xfrm>
          <a:prstGeom prst="rect">
            <a:avLst/>
          </a:prstGeom>
        </p:spPr>
      </p:pic>
      <p:pic>
        <p:nvPicPr>
          <p:cNvPr id="16" name="图片占位符 12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72" y="512763"/>
            <a:ext cx="4183200" cy="5903912"/>
          </a:xfrm>
          <a:prstGeom prst="rect">
            <a:avLst/>
          </a:prstGeom>
        </p:spPr>
      </p:pic>
      <p:pic>
        <p:nvPicPr>
          <p:cNvPr id="17" name="图片占位符 12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72" y="512763"/>
            <a:ext cx="4183200" cy="5903912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529507" y="2913146"/>
            <a:ext cx="2350218" cy="1080000"/>
            <a:chOff x="1871663" y="2336800"/>
            <a:chExt cx="4537075" cy="1121459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871663" y="2336800"/>
              <a:ext cx="4537075" cy="18145"/>
            </a:xfrm>
            <a:prstGeom prst="line">
              <a:avLst/>
            </a:prstGeom>
            <a:ln w="28575">
              <a:solidFill>
                <a:srgbClr val="EFA7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871663" y="2704571"/>
              <a:ext cx="4537075" cy="18145"/>
            </a:xfrm>
            <a:prstGeom prst="line">
              <a:avLst/>
            </a:prstGeom>
            <a:ln w="28575">
              <a:solidFill>
                <a:srgbClr val="6983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871663" y="3072342"/>
              <a:ext cx="4537075" cy="18145"/>
            </a:xfrm>
            <a:prstGeom prst="line">
              <a:avLst/>
            </a:prstGeom>
            <a:ln w="28575">
              <a:solidFill>
                <a:srgbClr val="A77C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871663" y="3440114"/>
              <a:ext cx="4537075" cy="18145"/>
            </a:xfrm>
            <a:prstGeom prst="line">
              <a:avLst/>
            </a:prstGeom>
            <a:ln w="28575">
              <a:solidFill>
                <a:srgbClr val="82CE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416154" y="2380532"/>
            <a:ext cx="2573835" cy="300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</a:rPr>
              <a:t>There are 4 seasons in a year.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066-CAI978" panose="020B0502020203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 rot="5400000">
            <a:off x="1998012" y="-843779"/>
            <a:ext cx="264035" cy="3002758"/>
          </a:xfrm>
          <a:prstGeom prst="rect">
            <a:avLst/>
          </a:prstGeom>
          <a:solidFill>
            <a:srgbClr val="50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496607" y="657598"/>
            <a:ext cx="254520" cy="1857002"/>
          </a:xfrm>
          <a:prstGeom prst="rect">
            <a:avLst/>
          </a:prstGeom>
          <a:solidFill>
            <a:srgbClr val="837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492467" y="52557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225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3937728" y="512763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2255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3080800" y="2385491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752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496607" y="2514600"/>
            <a:ext cx="254520" cy="3771321"/>
          </a:xfrm>
          <a:prstGeom prst="rect">
            <a:avLst/>
          </a:prstGeom>
          <a:solidFill>
            <a:srgbClr val="E64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492467" y="2368383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752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634638" y="6285690"/>
            <a:ext cx="2993369" cy="5208"/>
          </a:xfrm>
          <a:prstGeom prst="line">
            <a:avLst/>
          </a:prstGeom>
          <a:ln w="262800">
            <a:solidFill>
              <a:srgbClr val="F6A2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/>
        </p:nvSpPr>
        <p:spPr>
          <a:xfrm>
            <a:off x="3492467" y="6153672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DF2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634638" y="6419849"/>
            <a:ext cx="3175" cy="320676"/>
          </a:xfrm>
          <a:prstGeom prst="line">
            <a:avLst/>
          </a:prstGeom>
          <a:ln w="266700" cap="sq">
            <a:solidFill>
              <a:srgbClr val="F28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 37"/>
          <p:cNvSpPr/>
          <p:nvPr/>
        </p:nvSpPr>
        <p:spPr>
          <a:xfrm>
            <a:off x="503238" y="6158880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E95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645804" y="-130630"/>
            <a:ext cx="6800" cy="788227"/>
          </a:xfrm>
          <a:prstGeom prst="line">
            <a:avLst/>
          </a:prstGeom>
          <a:ln w="266700" cap="rnd">
            <a:solidFill>
              <a:srgbClr val="7ECA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 39"/>
          <p:cNvSpPr/>
          <p:nvPr/>
        </p:nvSpPr>
        <p:spPr>
          <a:xfrm rot="5400000">
            <a:off x="507783" y="523597"/>
            <a:ext cx="269479" cy="270634"/>
          </a:xfrm>
          <a:custGeom>
            <a:avLst/>
            <a:gdLst>
              <a:gd name="connsiteX0" fmla="*/ 0 w 267145"/>
              <a:gd name="connsiteY0" fmla="*/ 123861 h 264052"/>
              <a:gd name="connsiteX1" fmla="*/ 0 w 267145"/>
              <a:gd name="connsiteY1" fmla="*/ 0 h 264052"/>
              <a:gd name="connsiteX2" fmla="*/ 135745 w 267145"/>
              <a:gd name="connsiteY2" fmla="*/ 0 h 264052"/>
              <a:gd name="connsiteX3" fmla="*/ 256819 w 267145"/>
              <a:gd name="connsiteY3" fmla="*/ 80631 h 264052"/>
              <a:gd name="connsiteX4" fmla="*/ 267145 w 267145"/>
              <a:gd name="connsiteY4" fmla="*/ 132016 h 264052"/>
              <a:gd name="connsiteX5" fmla="*/ 267145 w 267145"/>
              <a:gd name="connsiteY5" fmla="*/ 132021 h 264052"/>
              <a:gd name="connsiteX6" fmla="*/ 263866 w 267145"/>
              <a:gd name="connsiteY6" fmla="*/ 148337 h 264052"/>
              <a:gd name="connsiteX7" fmla="*/ 253661 w 267145"/>
              <a:gd name="connsiteY7" fmla="*/ 179634 h 264052"/>
              <a:gd name="connsiteX8" fmla="*/ 233889 w 267145"/>
              <a:gd name="connsiteY8" fmla="*/ 215004 h 264052"/>
              <a:gd name="connsiteX9" fmla="*/ 211795 w 267145"/>
              <a:gd name="connsiteY9" fmla="*/ 236793 h 264052"/>
              <a:gd name="connsiteX10" fmla="*/ 193995 w 267145"/>
              <a:gd name="connsiteY10" fmla="*/ 248850 h 264052"/>
              <a:gd name="connsiteX11" fmla="*/ 183426 w 267145"/>
              <a:gd name="connsiteY11" fmla="*/ 254365 h 264052"/>
              <a:gd name="connsiteX12" fmla="*/ 135745 w 267145"/>
              <a:gd name="connsiteY12" fmla="*/ 264036 h 264052"/>
              <a:gd name="connsiteX13" fmla="*/ 117898 w 267145"/>
              <a:gd name="connsiteY13" fmla="*/ 264052 h 264052"/>
              <a:gd name="connsiteX14" fmla="*/ 80630 w 267145"/>
              <a:gd name="connsiteY14" fmla="*/ 255886 h 264052"/>
              <a:gd name="connsiteX15" fmla="*/ 0 w 267145"/>
              <a:gd name="connsiteY15" fmla="*/ 12386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55886 h 264052"/>
              <a:gd name="connsiteX15" fmla="*/ 0 w 269524"/>
              <a:gd name="connsiteY15" fmla="*/ 12869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60717 h 264052"/>
              <a:gd name="connsiteX15" fmla="*/ 0 w 269524"/>
              <a:gd name="connsiteY15" fmla="*/ 128691 h 264052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38124 w 269524"/>
              <a:gd name="connsiteY12" fmla="*/ 26403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9524" h="268883">
                <a:moveTo>
                  <a:pt x="0" y="128691"/>
                </a:moveTo>
                <a:lnTo>
                  <a:pt x="2379" y="0"/>
                </a:lnTo>
                <a:lnTo>
                  <a:pt x="138124" y="0"/>
                </a:lnTo>
                <a:cubicBezTo>
                  <a:pt x="192552" y="0"/>
                  <a:pt x="239251" y="33247"/>
                  <a:pt x="259198" y="80631"/>
                </a:cubicBezTo>
                <a:lnTo>
                  <a:pt x="269524" y="132016"/>
                </a:lnTo>
                <a:lnTo>
                  <a:pt x="269524" y="132021"/>
                </a:lnTo>
                <a:lnTo>
                  <a:pt x="266245" y="148337"/>
                </a:lnTo>
                <a:lnTo>
                  <a:pt x="256040" y="179633"/>
                </a:lnTo>
                <a:cubicBezTo>
                  <a:pt x="251029" y="192490"/>
                  <a:pt x="246723" y="204388"/>
                  <a:pt x="238652" y="215003"/>
                </a:cubicBezTo>
                <a:lnTo>
                  <a:pt x="214176" y="239208"/>
                </a:lnTo>
                <a:lnTo>
                  <a:pt x="196374" y="248850"/>
                </a:lnTo>
                <a:lnTo>
                  <a:pt x="185805" y="254365"/>
                </a:lnTo>
                <a:cubicBezTo>
                  <a:pt x="172294" y="259199"/>
                  <a:pt x="165930" y="266446"/>
                  <a:pt x="145271" y="268866"/>
                </a:cubicBezTo>
                <a:lnTo>
                  <a:pt x="122658" y="268883"/>
                </a:lnTo>
                <a:lnTo>
                  <a:pt x="83009" y="260717"/>
                </a:lnTo>
                <a:cubicBezTo>
                  <a:pt x="35626" y="238965"/>
                  <a:pt x="0" y="188042"/>
                  <a:pt x="0" y="128691"/>
                </a:cubicBezTo>
                <a:close/>
              </a:path>
            </a:pathLst>
          </a:custGeom>
          <a:solidFill>
            <a:srgbClr val="2255B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03237" y="2961796"/>
            <a:ext cx="2376487" cy="103182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6600" dirty="0" smtClean="0">
                <a:solidFill>
                  <a:schemeClr val="bg2">
                    <a:lumMod val="25000"/>
                  </a:schemeClr>
                </a:solidFill>
                <a:latin typeface="xumin" panose="02000000000000000000"/>
              </a:rPr>
              <a:t>season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xumin" panose="02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1595591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4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remove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3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remove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4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remove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5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remove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6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remove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7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remove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1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6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8" fill="hold" grpId="1" nodeType="withEffect">
                                  <p:stCondLst>
                                    <p:cond delay="15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7" presetClass="exit" presetSubtype="0" fill="hold" grpId="3" nodeType="withEffect">
                                  <p:stCondLst>
                                    <p:cond delay="1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xit" presetSubtype="32" fill="hold" grpId="3" nodeType="withEffect">
                                  <p:stCondLst>
                                    <p:cond delay="157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grpId="1" nodeType="withEffect">
                                  <p:stCondLst>
                                    <p:cond delay="15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7" presetClass="exit" presetSubtype="0" fill="hold" grpId="3" nodeType="withEffect">
                                  <p:stCondLst>
                                    <p:cond delay="1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xit" presetSubtype="32" fill="hold" grpId="3" nodeType="withEffect">
                                  <p:stCondLst>
                                    <p:cond delay="1625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1" fill="hold" grpId="1" nodeType="withEffect">
                                  <p:stCondLst>
                                    <p:cond delay="16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4" nodeType="withEffect">
                                  <p:stCondLst>
                                    <p:cond delay="16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xit" presetSubtype="2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7" presetClass="exit" presetSubtype="0" fill="hold" grpId="3" nodeType="withEffect">
                                  <p:stCondLst>
                                    <p:cond delay="1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9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4" grpId="0" animBg="1"/>
      <p:bldP spid="34" grpId="1" animBg="1"/>
      <p:bldP spid="34" grpId="2" animBg="1"/>
      <p:bldP spid="34" grpId="3" animBg="1"/>
      <p:bldP spid="36" grpId="0" animBg="1"/>
      <p:bldP spid="36" grpId="1" animBg="1"/>
      <p:bldP spid="36" grpId="2" animBg="1"/>
      <p:bldP spid="36" grpId="4" animBg="1"/>
      <p:bldP spid="38" grpId="0" animBg="1"/>
      <p:bldP spid="38" grpId="1" animBg="1"/>
      <p:bldP spid="38" grpId="2" animBg="1"/>
      <p:bldP spid="38" grpId="3" animBg="1"/>
      <p:bldP spid="40" grpId="4" animBg="1"/>
      <p:bldP spid="40" grpId="5" animBg="1"/>
      <p:bldP spid="40" grpId="6" animBg="1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18000" y="572400"/>
            <a:ext cx="2998800" cy="1080000"/>
            <a:chOff x="1871663" y="2336800"/>
            <a:chExt cx="4537075" cy="1121459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871663" y="2336800"/>
              <a:ext cx="4537075" cy="18145"/>
            </a:xfrm>
            <a:prstGeom prst="line">
              <a:avLst/>
            </a:prstGeom>
            <a:ln w="28575">
              <a:solidFill>
                <a:srgbClr val="EBAC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871663" y="2704571"/>
              <a:ext cx="4537075" cy="18145"/>
            </a:xfrm>
            <a:prstGeom prst="line">
              <a:avLst/>
            </a:prstGeom>
            <a:ln w="28575">
              <a:solidFill>
                <a:srgbClr val="FDA8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871663" y="3072342"/>
              <a:ext cx="4537075" cy="18145"/>
            </a:xfrm>
            <a:prstGeom prst="line">
              <a:avLst/>
            </a:prstGeom>
            <a:ln w="28575">
              <a:solidFill>
                <a:srgbClr val="460E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871663" y="3440114"/>
              <a:ext cx="4537075" cy="18145"/>
            </a:xfrm>
            <a:prstGeom prst="line">
              <a:avLst/>
            </a:prstGeom>
            <a:ln w="28575">
              <a:solidFill>
                <a:srgbClr val="EBAC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占位符 14"/>
          <p:cNvSpPr txBox="1">
            <a:spLocks/>
          </p:cNvSpPr>
          <p:nvPr/>
        </p:nvSpPr>
        <p:spPr>
          <a:xfrm>
            <a:off x="827239" y="1681478"/>
            <a:ext cx="3231483" cy="495745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800" dirty="0" smtClean="0">
                <a:solidFill>
                  <a:schemeClr val="bg2">
                    <a:lumMod val="25000"/>
                  </a:schemeClr>
                </a:solidFill>
                <a:latin typeface="066-CAI978" panose="020B0502020203020204" pitchFamily="34" charset="0"/>
                <a:ea typeface="+mj-ea"/>
              </a:rPr>
              <a:t>The first season in the year.</a:t>
            </a:r>
            <a:endParaRPr lang="zh-CN" altLang="en-US" sz="1800" dirty="0">
              <a:solidFill>
                <a:schemeClr val="bg2">
                  <a:lumMod val="25000"/>
                </a:schemeClr>
              </a:solidFill>
              <a:latin typeface="066-CAI978" panose="020B0502020203020204" pitchFamily="34" charset="0"/>
              <a:ea typeface="+mj-ea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503238" y="0"/>
            <a:ext cx="261256" cy="636181"/>
          </a:xfrm>
          <a:prstGeom prst="rect">
            <a:avLst/>
          </a:prstGeom>
          <a:solidFill>
            <a:srgbClr val="F28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>
            <a:off x="503238" y="636180"/>
            <a:ext cx="261256" cy="6480000"/>
          </a:xfrm>
          <a:prstGeom prst="rect">
            <a:avLst/>
          </a:prstGeom>
          <a:solidFill>
            <a:srgbClr val="8CE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 userDrawn="1"/>
        </p:nvSpPr>
        <p:spPr>
          <a:xfrm>
            <a:off x="503238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847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1" r="11927" b="1085"/>
          <a:stretch/>
        </p:blipFill>
        <p:spPr>
          <a:xfrm>
            <a:off x="4054952" y="1773858"/>
            <a:ext cx="4585811" cy="4531692"/>
          </a:xfrm>
          <a:prstGeom prst="round2DiagRect">
            <a:avLst>
              <a:gd name="adj1" fmla="val 0"/>
              <a:gd name="adj2" fmla="val 11210"/>
            </a:avLst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400" y="539735"/>
            <a:ext cx="484311" cy="378000"/>
          </a:xfrm>
          <a:prstGeom prst="rect">
            <a:avLst/>
          </a:prstGeom>
        </p:spPr>
      </p:pic>
      <p:sp>
        <p:nvSpPr>
          <p:cNvPr id="27" name="文本占位符 7"/>
          <p:cNvSpPr txBox="1">
            <a:spLocks/>
          </p:cNvSpPr>
          <p:nvPr/>
        </p:nvSpPr>
        <p:spPr>
          <a:xfrm>
            <a:off x="912291" y="673370"/>
            <a:ext cx="3004509" cy="9464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xumin" panose="02000000000000000000" pitchFamily="2" charset="0"/>
              </a:rPr>
              <a:t>spring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xumin" panose="02000000000000000000" pitchFamily="2" charset="0"/>
            </a:endParaRPr>
          </a:p>
        </p:txBody>
      </p:sp>
      <p:sp>
        <p:nvSpPr>
          <p:cNvPr id="30" name="文本占位符 14"/>
          <p:cNvSpPr txBox="1">
            <a:spLocks/>
          </p:cNvSpPr>
          <p:nvPr/>
        </p:nvSpPr>
        <p:spPr>
          <a:xfrm>
            <a:off x="6798720" y="422375"/>
            <a:ext cx="1422136" cy="386034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[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WIPA" panose="00000400000000000000" pitchFamily="2" charset="2"/>
              </a:rPr>
              <a:t>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]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730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29" grpId="2" animBg="1"/>
      <p:bldP spid="29" grpId="3" animBg="1"/>
      <p:bldP spid="27" grpId="0" build="p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4"/>
          <p:cNvSpPr txBox="1">
            <a:spLocks/>
          </p:cNvSpPr>
          <p:nvPr/>
        </p:nvSpPr>
        <p:spPr>
          <a:xfrm>
            <a:off x="828000" y="1681200"/>
            <a:ext cx="3170888" cy="342422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defPPr>
              <a:defRPr lang="zh-CN"/>
            </a:defPPr>
            <a:lvl1pPr indent="0" algn="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chemeClr val="bg2">
                    <a:lumMod val="25000"/>
                  </a:schemeClr>
                </a:solidFill>
                <a:latin typeface="066-CAI978" panose="020B0502020203020204" pitchFamily="34" charset="0"/>
                <a:ea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en-US" altLang="zh-CN" dirty="0"/>
              <a:t>This is the hottest season.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917288" y="573544"/>
            <a:ext cx="2998800" cy="1080000"/>
            <a:chOff x="1871663" y="2336800"/>
            <a:chExt cx="4537075" cy="112145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871663" y="2336800"/>
              <a:ext cx="4537075" cy="18145"/>
            </a:xfrm>
            <a:prstGeom prst="line">
              <a:avLst/>
            </a:prstGeom>
            <a:ln w="28575">
              <a:solidFill>
                <a:srgbClr val="7CB3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871663" y="2704571"/>
              <a:ext cx="4537075" cy="18145"/>
            </a:xfrm>
            <a:prstGeom prst="line">
              <a:avLst/>
            </a:prstGeom>
            <a:ln w="28575">
              <a:solidFill>
                <a:srgbClr val="7CB3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871663" y="3072342"/>
              <a:ext cx="4537075" cy="18145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871663" y="3440114"/>
              <a:ext cx="4537075" cy="18145"/>
            </a:xfrm>
            <a:prstGeom prst="line">
              <a:avLst/>
            </a:prstGeom>
            <a:ln w="28575">
              <a:solidFill>
                <a:srgbClr val="7CB34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0" t="7659" r="24442" b="8706"/>
          <a:stretch/>
        </p:blipFill>
        <p:spPr>
          <a:xfrm>
            <a:off x="4054955" y="1773858"/>
            <a:ext cx="4585808" cy="4532400"/>
          </a:xfrm>
          <a:prstGeom prst="round2DiagRect">
            <a:avLst>
              <a:gd name="adj1" fmla="val 0"/>
              <a:gd name="adj2" fmla="val 11599"/>
            </a:avLst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400" y="539735"/>
            <a:ext cx="484311" cy="37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03238" y="0"/>
            <a:ext cx="261256" cy="636181"/>
          </a:xfrm>
          <a:prstGeom prst="rect">
            <a:avLst/>
          </a:prstGeom>
          <a:solidFill>
            <a:srgbClr val="8CE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3238" y="636180"/>
            <a:ext cx="261256" cy="6480000"/>
          </a:xfrm>
          <a:prstGeom prst="rect">
            <a:avLst/>
          </a:prstGeom>
          <a:solidFill>
            <a:srgbClr val="C4DB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03238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6BC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4"/>
          <p:cNvSpPr txBox="1">
            <a:spLocks/>
          </p:cNvSpPr>
          <p:nvPr/>
        </p:nvSpPr>
        <p:spPr>
          <a:xfrm>
            <a:off x="910800" y="671925"/>
            <a:ext cx="3006000" cy="9464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6000" dirty="0" smtClean="0">
                <a:solidFill>
                  <a:schemeClr val="bg2">
                    <a:lumMod val="25000"/>
                  </a:schemeClr>
                </a:solidFill>
                <a:latin typeface="xumin" panose="02000000000000000000" pitchFamily="2" charset="0"/>
              </a:rPr>
              <a:t>summer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xumin" panose="02000000000000000000" pitchFamily="2" charset="0"/>
            </a:endParaRPr>
          </a:p>
        </p:txBody>
      </p:sp>
      <p:sp>
        <p:nvSpPr>
          <p:cNvPr id="19" name="文本占位符 14"/>
          <p:cNvSpPr txBox="1">
            <a:spLocks/>
          </p:cNvSpPr>
          <p:nvPr/>
        </p:nvSpPr>
        <p:spPr>
          <a:xfrm>
            <a:off x="6800400" y="421200"/>
            <a:ext cx="1420456" cy="401063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[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WIPA" panose="00000400000000000000" pitchFamily="2" charset="2"/>
              </a:rPr>
              <a:t>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]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73260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18" grpId="0" build="p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18000" y="572400"/>
            <a:ext cx="2998279" cy="1080000"/>
            <a:chOff x="1871663" y="2336800"/>
            <a:chExt cx="4537075" cy="112145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871663" y="2336800"/>
              <a:ext cx="4537075" cy="18145"/>
            </a:xfrm>
            <a:prstGeom prst="line">
              <a:avLst/>
            </a:prstGeom>
            <a:ln w="28575">
              <a:solidFill>
                <a:srgbClr val="F4F6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871663" y="2704571"/>
              <a:ext cx="4537075" cy="18145"/>
            </a:xfrm>
            <a:prstGeom prst="line">
              <a:avLst/>
            </a:prstGeom>
            <a:ln w="28575">
              <a:solidFill>
                <a:srgbClr val="F4F6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871663" y="3072342"/>
              <a:ext cx="4537075" cy="18145"/>
            </a:xfrm>
            <a:prstGeom prst="line">
              <a:avLst/>
            </a:prstGeom>
            <a:ln w="28575">
              <a:solidFill>
                <a:srgbClr val="B2B6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871663" y="3440114"/>
              <a:ext cx="4537075" cy="18145"/>
            </a:xfrm>
            <a:prstGeom prst="line">
              <a:avLst/>
            </a:prstGeom>
            <a:ln w="28575">
              <a:solidFill>
                <a:srgbClr val="F4F6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占位符 14"/>
          <p:cNvSpPr txBox="1">
            <a:spLocks/>
          </p:cNvSpPr>
          <p:nvPr/>
        </p:nvSpPr>
        <p:spPr>
          <a:xfrm>
            <a:off x="828000" y="1408598"/>
            <a:ext cx="7461049" cy="1057652"/>
          </a:xfrm>
          <a:prstGeom prst="rect">
            <a:avLst/>
          </a:prstGeom>
        </p:spPr>
        <p:txBody>
          <a:bodyPr vert="horz" lIns="91440" tIns="10800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  <a:ea typeface="+mj-ea"/>
              </a:rPr>
              <a:t>The season between summer and winter, also called </a:t>
            </a:r>
            <a:r>
              <a:rPr lang="en-US" altLang="zh-CN" sz="3200" dirty="0" smtClean="0">
                <a:solidFill>
                  <a:srgbClr val="AF5713"/>
                </a:solidFill>
                <a:latin typeface="066-CAI978" panose="020B0502020203020204" pitchFamily="34" charset="0"/>
                <a:ea typeface="+mj-ea"/>
              </a:rPr>
              <a:t>fall</a:t>
            </a:r>
            <a:r>
              <a:rPr lang="en-US" altLang="zh-CN" sz="2000" dirty="0" smtClean="0">
                <a:solidFill>
                  <a:srgbClr val="AF5713"/>
                </a:solidFill>
                <a:latin typeface="066-CAI978" panose="020B0502020203020204" pitchFamily="34" charset="0"/>
                <a:ea typeface="+mj-ea"/>
              </a:rPr>
              <a:t>.</a:t>
            </a:r>
            <a:endParaRPr lang="zh-CN" altLang="en-US" sz="2000" dirty="0">
              <a:solidFill>
                <a:srgbClr val="AF5713"/>
              </a:solidFill>
              <a:latin typeface="066-CAI978" panose="020B0502020203020204" pitchFamily="34" charset="0"/>
              <a:ea typeface="+mj-ea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0" r="7791" b="6481"/>
          <a:stretch/>
        </p:blipFill>
        <p:spPr>
          <a:xfrm flipH="1">
            <a:off x="4053600" y="2073274"/>
            <a:ext cx="4586400" cy="4238626"/>
          </a:xfrm>
          <a:prstGeom prst="round2DiagRect">
            <a:avLst>
              <a:gd name="adj1" fmla="val 13441"/>
              <a:gd name="adj2" fmla="val 0"/>
            </a:avLst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3127" y="539735"/>
            <a:ext cx="484311" cy="37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503238" y="0"/>
            <a:ext cx="261256" cy="636181"/>
          </a:xfrm>
          <a:prstGeom prst="rect">
            <a:avLst/>
          </a:prstGeom>
          <a:solidFill>
            <a:srgbClr val="C4DB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3238" y="636180"/>
            <a:ext cx="261256" cy="5760000"/>
          </a:xfrm>
          <a:prstGeom prst="rect">
            <a:avLst/>
          </a:prstGeom>
          <a:solidFill>
            <a:srgbClr val="FCA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503238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C29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5400000">
            <a:off x="39460" y="5933373"/>
            <a:ext cx="262800" cy="972731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21540000">
            <a:off x="503080" y="6286698"/>
            <a:ext cx="266283" cy="267642"/>
          </a:xfrm>
          <a:custGeom>
            <a:avLst/>
            <a:gdLst>
              <a:gd name="connsiteX0" fmla="*/ 0 w 267145"/>
              <a:gd name="connsiteY0" fmla="*/ 123861 h 264052"/>
              <a:gd name="connsiteX1" fmla="*/ 0 w 267145"/>
              <a:gd name="connsiteY1" fmla="*/ 0 h 264052"/>
              <a:gd name="connsiteX2" fmla="*/ 135745 w 267145"/>
              <a:gd name="connsiteY2" fmla="*/ 0 h 264052"/>
              <a:gd name="connsiteX3" fmla="*/ 256819 w 267145"/>
              <a:gd name="connsiteY3" fmla="*/ 80631 h 264052"/>
              <a:gd name="connsiteX4" fmla="*/ 267145 w 267145"/>
              <a:gd name="connsiteY4" fmla="*/ 132016 h 264052"/>
              <a:gd name="connsiteX5" fmla="*/ 267145 w 267145"/>
              <a:gd name="connsiteY5" fmla="*/ 132021 h 264052"/>
              <a:gd name="connsiteX6" fmla="*/ 263866 w 267145"/>
              <a:gd name="connsiteY6" fmla="*/ 148337 h 264052"/>
              <a:gd name="connsiteX7" fmla="*/ 253661 w 267145"/>
              <a:gd name="connsiteY7" fmla="*/ 179634 h 264052"/>
              <a:gd name="connsiteX8" fmla="*/ 233889 w 267145"/>
              <a:gd name="connsiteY8" fmla="*/ 215004 h 264052"/>
              <a:gd name="connsiteX9" fmla="*/ 211795 w 267145"/>
              <a:gd name="connsiteY9" fmla="*/ 236793 h 264052"/>
              <a:gd name="connsiteX10" fmla="*/ 193995 w 267145"/>
              <a:gd name="connsiteY10" fmla="*/ 248850 h 264052"/>
              <a:gd name="connsiteX11" fmla="*/ 183426 w 267145"/>
              <a:gd name="connsiteY11" fmla="*/ 254365 h 264052"/>
              <a:gd name="connsiteX12" fmla="*/ 135745 w 267145"/>
              <a:gd name="connsiteY12" fmla="*/ 264036 h 264052"/>
              <a:gd name="connsiteX13" fmla="*/ 117898 w 267145"/>
              <a:gd name="connsiteY13" fmla="*/ 264052 h 264052"/>
              <a:gd name="connsiteX14" fmla="*/ 80630 w 267145"/>
              <a:gd name="connsiteY14" fmla="*/ 255886 h 264052"/>
              <a:gd name="connsiteX15" fmla="*/ 0 w 267145"/>
              <a:gd name="connsiteY15" fmla="*/ 12386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55886 h 264052"/>
              <a:gd name="connsiteX15" fmla="*/ 0 w 269524"/>
              <a:gd name="connsiteY15" fmla="*/ 12869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60717 h 264052"/>
              <a:gd name="connsiteX15" fmla="*/ 0 w 269524"/>
              <a:gd name="connsiteY15" fmla="*/ 128691 h 264052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38124 w 269524"/>
              <a:gd name="connsiteY12" fmla="*/ 26403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8186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41623 h 268883"/>
              <a:gd name="connsiteX10" fmla="*/ 196374 w 269524"/>
              <a:gd name="connsiteY10" fmla="*/ 248850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3416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13046 w 269524"/>
              <a:gd name="connsiteY10" fmla="*/ 248851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13046 w 269524"/>
              <a:gd name="connsiteY10" fmla="*/ 248851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4176 w 269524"/>
              <a:gd name="connsiteY8" fmla="*/ 241623 h 268883"/>
              <a:gd name="connsiteX9" fmla="*/ 213046 w 269524"/>
              <a:gd name="connsiteY9" fmla="*/ 248851 h 268883"/>
              <a:gd name="connsiteX10" fmla="*/ 195332 w 269524"/>
              <a:gd name="connsiteY10" fmla="*/ 259195 h 268883"/>
              <a:gd name="connsiteX11" fmla="*/ 145271 w 269524"/>
              <a:gd name="connsiteY11" fmla="*/ 268866 h 268883"/>
              <a:gd name="connsiteX12" fmla="*/ 122658 w 269524"/>
              <a:gd name="connsiteY12" fmla="*/ 268883 h 268883"/>
              <a:gd name="connsiteX13" fmla="*/ 83009 w 269524"/>
              <a:gd name="connsiteY13" fmla="*/ 260717 h 268883"/>
              <a:gd name="connsiteX14" fmla="*/ 0 w 269524"/>
              <a:gd name="connsiteY14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45271 w 269524"/>
              <a:gd name="connsiteY9" fmla="*/ 268866 h 268883"/>
              <a:gd name="connsiteX10" fmla="*/ 122658 w 269524"/>
              <a:gd name="connsiteY10" fmla="*/ 268883 h 268883"/>
              <a:gd name="connsiteX11" fmla="*/ 83009 w 269524"/>
              <a:gd name="connsiteY11" fmla="*/ 260717 h 268883"/>
              <a:gd name="connsiteX12" fmla="*/ 0 w 269524"/>
              <a:gd name="connsiteY12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22658 w 269524"/>
              <a:gd name="connsiteY9" fmla="*/ 268883 h 268883"/>
              <a:gd name="connsiteX10" fmla="*/ 83009 w 269524"/>
              <a:gd name="connsiteY10" fmla="*/ 260717 h 268883"/>
              <a:gd name="connsiteX11" fmla="*/ 0 w 269524"/>
              <a:gd name="connsiteY11" fmla="*/ 128691 h 268883"/>
              <a:gd name="connsiteX0" fmla="*/ 0 w 269524"/>
              <a:gd name="connsiteY0" fmla="*/ 128691 h 269243"/>
              <a:gd name="connsiteX1" fmla="*/ 2379 w 269524"/>
              <a:gd name="connsiteY1" fmla="*/ 0 h 269243"/>
              <a:gd name="connsiteX2" fmla="*/ 138124 w 269524"/>
              <a:gd name="connsiteY2" fmla="*/ 0 h 269243"/>
              <a:gd name="connsiteX3" fmla="*/ 259198 w 269524"/>
              <a:gd name="connsiteY3" fmla="*/ 80631 h 269243"/>
              <a:gd name="connsiteX4" fmla="*/ 269524 w 269524"/>
              <a:gd name="connsiteY4" fmla="*/ 132016 h 269243"/>
              <a:gd name="connsiteX5" fmla="*/ 269524 w 269524"/>
              <a:gd name="connsiteY5" fmla="*/ 132021 h 269243"/>
              <a:gd name="connsiteX6" fmla="*/ 266245 w 269524"/>
              <a:gd name="connsiteY6" fmla="*/ 148337 h 269243"/>
              <a:gd name="connsiteX7" fmla="*/ 258421 w 269524"/>
              <a:gd name="connsiteY7" fmla="*/ 182048 h 269243"/>
              <a:gd name="connsiteX8" fmla="*/ 213046 w 269524"/>
              <a:gd name="connsiteY8" fmla="*/ 248851 h 269243"/>
              <a:gd name="connsiteX9" fmla="*/ 122658 w 269524"/>
              <a:gd name="connsiteY9" fmla="*/ 268883 h 269243"/>
              <a:gd name="connsiteX10" fmla="*/ 83009 w 269524"/>
              <a:gd name="connsiteY10" fmla="*/ 260717 h 269243"/>
              <a:gd name="connsiteX11" fmla="*/ 0 w 269524"/>
              <a:gd name="connsiteY11" fmla="*/ 128691 h 269243"/>
              <a:gd name="connsiteX0" fmla="*/ 0 w 269524"/>
              <a:gd name="connsiteY0" fmla="*/ 128691 h 268899"/>
              <a:gd name="connsiteX1" fmla="*/ 2379 w 269524"/>
              <a:gd name="connsiteY1" fmla="*/ 0 h 268899"/>
              <a:gd name="connsiteX2" fmla="*/ 138124 w 269524"/>
              <a:gd name="connsiteY2" fmla="*/ 0 h 268899"/>
              <a:gd name="connsiteX3" fmla="*/ 259198 w 269524"/>
              <a:gd name="connsiteY3" fmla="*/ 80631 h 268899"/>
              <a:gd name="connsiteX4" fmla="*/ 269524 w 269524"/>
              <a:gd name="connsiteY4" fmla="*/ 132016 h 268899"/>
              <a:gd name="connsiteX5" fmla="*/ 269524 w 269524"/>
              <a:gd name="connsiteY5" fmla="*/ 132021 h 268899"/>
              <a:gd name="connsiteX6" fmla="*/ 266245 w 269524"/>
              <a:gd name="connsiteY6" fmla="*/ 148337 h 268899"/>
              <a:gd name="connsiteX7" fmla="*/ 258421 w 269524"/>
              <a:gd name="connsiteY7" fmla="*/ 182048 h 268899"/>
              <a:gd name="connsiteX8" fmla="*/ 213046 w 269524"/>
              <a:gd name="connsiteY8" fmla="*/ 248851 h 268899"/>
              <a:gd name="connsiteX9" fmla="*/ 122658 w 269524"/>
              <a:gd name="connsiteY9" fmla="*/ 268883 h 268899"/>
              <a:gd name="connsiteX10" fmla="*/ 83009 w 269524"/>
              <a:gd name="connsiteY10" fmla="*/ 260717 h 268899"/>
              <a:gd name="connsiteX11" fmla="*/ 0 w 269524"/>
              <a:gd name="connsiteY11" fmla="*/ 128691 h 268899"/>
              <a:gd name="connsiteX0" fmla="*/ 0 w 269524"/>
              <a:gd name="connsiteY0" fmla="*/ 128691 h 268899"/>
              <a:gd name="connsiteX1" fmla="*/ 2379 w 269524"/>
              <a:gd name="connsiteY1" fmla="*/ 0 h 268899"/>
              <a:gd name="connsiteX2" fmla="*/ 138124 w 269524"/>
              <a:gd name="connsiteY2" fmla="*/ 0 h 268899"/>
              <a:gd name="connsiteX3" fmla="*/ 259198 w 269524"/>
              <a:gd name="connsiteY3" fmla="*/ 80631 h 268899"/>
              <a:gd name="connsiteX4" fmla="*/ 269524 w 269524"/>
              <a:gd name="connsiteY4" fmla="*/ 132016 h 268899"/>
              <a:gd name="connsiteX5" fmla="*/ 269524 w 269524"/>
              <a:gd name="connsiteY5" fmla="*/ 132021 h 268899"/>
              <a:gd name="connsiteX6" fmla="*/ 266245 w 269524"/>
              <a:gd name="connsiteY6" fmla="*/ 148337 h 268899"/>
              <a:gd name="connsiteX7" fmla="*/ 260803 w 269524"/>
              <a:gd name="connsiteY7" fmla="*/ 179633 h 268899"/>
              <a:gd name="connsiteX8" fmla="*/ 213046 w 269524"/>
              <a:gd name="connsiteY8" fmla="*/ 248851 h 268899"/>
              <a:gd name="connsiteX9" fmla="*/ 122658 w 269524"/>
              <a:gd name="connsiteY9" fmla="*/ 268883 h 268899"/>
              <a:gd name="connsiteX10" fmla="*/ 83009 w 269524"/>
              <a:gd name="connsiteY10" fmla="*/ 260717 h 268899"/>
              <a:gd name="connsiteX11" fmla="*/ 0 w 269524"/>
              <a:gd name="connsiteY11" fmla="*/ 128691 h 268899"/>
              <a:gd name="connsiteX0" fmla="*/ 0 w 269524"/>
              <a:gd name="connsiteY0" fmla="*/ 128691 h 269562"/>
              <a:gd name="connsiteX1" fmla="*/ 2379 w 269524"/>
              <a:gd name="connsiteY1" fmla="*/ 0 h 269562"/>
              <a:gd name="connsiteX2" fmla="*/ 138124 w 269524"/>
              <a:gd name="connsiteY2" fmla="*/ 0 h 269562"/>
              <a:gd name="connsiteX3" fmla="*/ 259198 w 269524"/>
              <a:gd name="connsiteY3" fmla="*/ 80631 h 269562"/>
              <a:gd name="connsiteX4" fmla="*/ 269524 w 269524"/>
              <a:gd name="connsiteY4" fmla="*/ 132016 h 269562"/>
              <a:gd name="connsiteX5" fmla="*/ 269524 w 269524"/>
              <a:gd name="connsiteY5" fmla="*/ 132021 h 269562"/>
              <a:gd name="connsiteX6" fmla="*/ 266245 w 269524"/>
              <a:gd name="connsiteY6" fmla="*/ 148337 h 269562"/>
              <a:gd name="connsiteX7" fmla="*/ 260803 w 269524"/>
              <a:gd name="connsiteY7" fmla="*/ 179633 h 269562"/>
              <a:gd name="connsiteX8" fmla="*/ 213046 w 269524"/>
              <a:gd name="connsiteY8" fmla="*/ 248851 h 269562"/>
              <a:gd name="connsiteX9" fmla="*/ 83009 w 269524"/>
              <a:gd name="connsiteY9" fmla="*/ 260717 h 269562"/>
              <a:gd name="connsiteX10" fmla="*/ 0 w 269524"/>
              <a:gd name="connsiteY10" fmla="*/ 128691 h 269562"/>
              <a:gd name="connsiteX0" fmla="*/ 0 w 269524"/>
              <a:gd name="connsiteY0" fmla="*/ 128691 h 266221"/>
              <a:gd name="connsiteX1" fmla="*/ 2379 w 269524"/>
              <a:gd name="connsiteY1" fmla="*/ 0 h 266221"/>
              <a:gd name="connsiteX2" fmla="*/ 138124 w 269524"/>
              <a:gd name="connsiteY2" fmla="*/ 0 h 266221"/>
              <a:gd name="connsiteX3" fmla="*/ 259198 w 269524"/>
              <a:gd name="connsiteY3" fmla="*/ 80631 h 266221"/>
              <a:gd name="connsiteX4" fmla="*/ 269524 w 269524"/>
              <a:gd name="connsiteY4" fmla="*/ 132016 h 266221"/>
              <a:gd name="connsiteX5" fmla="*/ 269524 w 269524"/>
              <a:gd name="connsiteY5" fmla="*/ 132021 h 266221"/>
              <a:gd name="connsiteX6" fmla="*/ 266245 w 269524"/>
              <a:gd name="connsiteY6" fmla="*/ 148337 h 266221"/>
              <a:gd name="connsiteX7" fmla="*/ 260803 w 269524"/>
              <a:gd name="connsiteY7" fmla="*/ 179633 h 266221"/>
              <a:gd name="connsiteX8" fmla="*/ 213046 w 269524"/>
              <a:gd name="connsiteY8" fmla="*/ 248851 h 266221"/>
              <a:gd name="connsiteX9" fmla="*/ 83009 w 269524"/>
              <a:gd name="connsiteY9" fmla="*/ 256159 h 266221"/>
              <a:gd name="connsiteX10" fmla="*/ 0 w 269524"/>
              <a:gd name="connsiteY10" fmla="*/ 128691 h 266221"/>
              <a:gd name="connsiteX0" fmla="*/ 0 w 269524"/>
              <a:gd name="connsiteY0" fmla="*/ 128691 h 261211"/>
              <a:gd name="connsiteX1" fmla="*/ 2379 w 269524"/>
              <a:gd name="connsiteY1" fmla="*/ 0 h 261211"/>
              <a:gd name="connsiteX2" fmla="*/ 138124 w 269524"/>
              <a:gd name="connsiteY2" fmla="*/ 0 h 261211"/>
              <a:gd name="connsiteX3" fmla="*/ 259198 w 269524"/>
              <a:gd name="connsiteY3" fmla="*/ 80631 h 261211"/>
              <a:gd name="connsiteX4" fmla="*/ 269524 w 269524"/>
              <a:gd name="connsiteY4" fmla="*/ 132016 h 261211"/>
              <a:gd name="connsiteX5" fmla="*/ 269524 w 269524"/>
              <a:gd name="connsiteY5" fmla="*/ 132021 h 261211"/>
              <a:gd name="connsiteX6" fmla="*/ 266245 w 269524"/>
              <a:gd name="connsiteY6" fmla="*/ 148337 h 261211"/>
              <a:gd name="connsiteX7" fmla="*/ 260803 w 269524"/>
              <a:gd name="connsiteY7" fmla="*/ 179633 h 261211"/>
              <a:gd name="connsiteX8" fmla="*/ 213046 w 269524"/>
              <a:gd name="connsiteY8" fmla="*/ 248851 h 261211"/>
              <a:gd name="connsiteX9" fmla="*/ 83009 w 269524"/>
              <a:gd name="connsiteY9" fmla="*/ 256159 h 261211"/>
              <a:gd name="connsiteX10" fmla="*/ 0 w 269524"/>
              <a:gd name="connsiteY10" fmla="*/ 128691 h 261211"/>
              <a:gd name="connsiteX0" fmla="*/ 0 w 269524"/>
              <a:gd name="connsiteY0" fmla="*/ 128691 h 259957"/>
              <a:gd name="connsiteX1" fmla="*/ 2379 w 269524"/>
              <a:gd name="connsiteY1" fmla="*/ 0 h 259957"/>
              <a:gd name="connsiteX2" fmla="*/ 138124 w 269524"/>
              <a:gd name="connsiteY2" fmla="*/ 0 h 259957"/>
              <a:gd name="connsiteX3" fmla="*/ 259198 w 269524"/>
              <a:gd name="connsiteY3" fmla="*/ 80631 h 259957"/>
              <a:gd name="connsiteX4" fmla="*/ 269524 w 269524"/>
              <a:gd name="connsiteY4" fmla="*/ 132016 h 259957"/>
              <a:gd name="connsiteX5" fmla="*/ 269524 w 269524"/>
              <a:gd name="connsiteY5" fmla="*/ 132021 h 259957"/>
              <a:gd name="connsiteX6" fmla="*/ 266245 w 269524"/>
              <a:gd name="connsiteY6" fmla="*/ 148337 h 259957"/>
              <a:gd name="connsiteX7" fmla="*/ 260803 w 269524"/>
              <a:gd name="connsiteY7" fmla="*/ 179633 h 259957"/>
              <a:gd name="connsiteX8" fmla="*/ 210664 w 269524"/>
              <a:gd name="connsiteY8" fmla="*/ 244293 h 259957"/>
              <a:gd name="connsiteX9" fmla="*/ 83009 w 269524"/>
              <a:gd name="connsiteY9" fmla="*/ 256159 h 259957"/>
              <a:gd name="connsiteX10" fmla="*/ 0 w 269524"/>
              <a:gd name="connsiteY10" fmla="*/ 128691 h 259957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60803 w 269524"/>
              <a:gd name="connsiteY7" fmla="*/ 179633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60803 w 269524"/>
              <a:gd name="connsiteY7" fmla="*/ 179633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56040 w 269524"/>
              <a:gd name="connsiteY7" fmla="*/ 186470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56040 w 269524"/>
              <a:gd name="connsiteY6" fmla="*/ 186470 h 262963"/>
              <a:gd name="connsiteX7" fmla="*/ 210664 w 269524"/>
              <a:gd name="connsiteY7" fmla="*/ 244293 h 262963"/>
              <a:gd name="connsiteX8" fmla="*/ 83009 w 269524"/>
              <a:gd name="connsiteY8" fmla="*/ 256159 h 262963"/>
              <a:gd name="connsiteX9" fmla="*/ 0 w 269524"/>
              <a:gd name="connsiteY9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56040 w 269524"/>
              <a:gd name="connsiteY6" fmla="*/ 186470 h 262963"/>
              <a:gd name="connsiteX7" fmla="*/ 210664 w 269524"/>
              <a:gd name="connsiteY7" fmla="*/ 244293 h 262963"/>
              <a:gd name="connsiteX8" fmla="*/ 83009 w 269524"/>
              <a:gd name="connsiteY8" fmla="*/ 256159 h 262963"/>
              <a:gd name="connsiteX9" fmla="*/ 0 w 269524"/>
              <a:gd name="connsiteY9" fmla="*/ 128691 h 26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524" h="262963">
                <a:moveTo>
                  <a:pt x="0" y="128691"/>
                </a:moveTo>
                <a:lnTo>
                  <a:pt x="2379" y="0"/>
                </a:lnTo>
                <a:lnTo>
                  <a:pt x="138124" y="0"/>
                </a:lnTo>
                <a:cubicBezTo>
                  <a:pt x="192552" y="0"/>
                  <a:pt x="239251" y="33247"/>
                  <a:pt x="259198" y="80631"/>
                </a:cubicBezTo>
                <a:lnTo>
                  <a:pt x="269524" y="132016"/>
                </a:lnTo>
                <a:lnTo>
                  <a:pt x="269524" y="132021"/>
                </a:lnTo>
                <a:cubicBezTo>
                  <a:pt x="265029" y="150171"/>
                  <a:pt x="265298" y="168320"/>
                  <a:pt x="256040" y="186470"/>
                </a:cubicBezTo>
                <a:cubicBezTo>
                  <a:pt x="244793" y="221453"/>
                  <a:pt x="244996" y="214527"/>
                  <a:pt x="210664" y="244293"/>
                </a:cubicBezTo>
                <a:cubicBezTo>
                  <a:pt x="95293" y="269200"/>
                  <a:pt x="137570" y="264792"/>
                  <a:pt x="83009" y="256159"/>
                </a:cubicBezTo>
                <a:cubicBezTo>
                  <a:pt x="35626" y="234407"/>
                  <a:pt x="0" y="188042"/>
                  <a:pt x="0" y="128691"/>
                </a:cubicBezTo>
                <a:close/>
              </a:path>
            </a:pathLst>
          </a:custGeom>
          <a:solidFill>
            <a:srgbClr val="DF5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占位符 5"/>
          <p:cNvSpPr txBox="1">
            <a:spLocks/>
          </p:cNvSpPr>
          <p:nvPr/>
        </p:nvSpPr>
        <p:spPr>
          <a:xfrm>
            <a:off x="910800" y="671925"/>
            <a:ext cx="3006000" cy="9464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xumin" panose="02000000000000000000" pitchFamily="2" charset="0"/>
              </a:rPr>
              <a:t>autumn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xumin" panose="02000000000000000000" pitchFamily="2" charset="0"/>
            </a:endParaRPr>
          </a:p>
        </p:txBody>
      </p:sp>
      <p:sp>
        <p:nvSpPr>
          <p:cNvPr id="21" name="文本占位符 14"/>
          <p:cNvSpPr txBox="1">
            <a:spLocks/>
          </p:cNvSpPr>
          <p:nvPr/>
        </p:nvSpPr>
        <p:spPr>
          <a:xfrm>
            <a:off x="6800400" y="421200"/>
            <a:ext cx="1421183" cy="386034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[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WIPA" panose="00000400000000000000" pitchFamily="2" charset="2"/>
              </a:rPr>
              <a:t>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]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10212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build="allAtOnce"/>
      <p:bldP spid="30" grpId="0" animBg="1"/>
      <p:bldP spid="30" grpId="1" animBg="1"/>
      <p:bldP spid="33" grpId="0" animBg="1"/>
      <p:bldP spid="33" grpId="1" animBg="1"/>
      <p:bldP spid="34" grpId="0" animBg="1"/>
      <p:bldP spid="34" grpId="1" animBg="1"/>
      <p:bldP spid="34" grpId="2" animBg="1"/>
      <p:bldP spid="34" grpId="3" animBg="1"/>
      <p:bldP spid="38" grpId="0" animBg="1"/>
      <p:bldP spid="38" grpId="1" animBg="1"/>
      <p:bldP spid="39" grpId="0" animBg="1"/>
      <p:bldP spid="39" grpId="1" animBg="1"/>
      <p:bldP spid="20" grpId="0" build="p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1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rot="5400000">
            <a:off x="8865893" y="5933374"/>
            <a:ext cx="262800" cy="972731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4" r="12547"/>
          <a:stretch/>
        </p:blipFill>
        <p:spPr>
          <a:xfrm flipH="1">
            <a:off x="520389" y="1774800"/>
            <a:ext cx="4586400" cy="4532400"/>
          </a:xfrm>
          <a:prstGeom prst="round2DiagRect">
            <a:avLst>
              <a:gd name="adj1" fmla="val 0"/>
              <a:gd name="adj2" fmla="val 13026"/>
            </a:avLst>
          </a:prstGeom>
        </p:spPr>
      </p:pic>
      <p:sp>
        <p:nvSpPr>
          <p:cNvPr id="10" name="文本占位符 14"/>
          <p:cNvSpPr txBox="1">
            <a:spLocks/>
          </p:cNvSpPr>
          <p:nvPr/>
        </p:nvSpPr>
        <p:spPr>
          <a:xfrm>
            <a:off x="5136177" y="1681200"/>
            <a:ext cx="3062337" cy="495745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US" altLang="zh-CN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066-CAI978" panose="020B0502020203020204" pitchFamily="34" charset="0"/>
                <a:ea typeface="+mj-ea"/>
              </a:rPr>
              <a:t>This is the coldest season.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066-CAI978" panose="020B0502020203020204" pitchFamily="34" charset="0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199714" y="572400"/>
            <a:ext cx="2998800" cy="1080000"/>
            <a:chOff x="1871663" y="2336800"/>
            <a:chExt cx="4537075" cy="1121459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871663" y="2336800"/>
              <a:ext cx="4537075" cy="181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871663" y="2704571"/>
              <a:ext cx="4537075" cy="181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871663" y="3072342"/>
              <a:ext cx="4537075" cy="18145"/>
            </a:xfrm>
            <a:prstGeom prst="line">
              <a:avLst/>
            </a:prstGeom>
            <a:ln w="28575">
              <a:solidFill>
                <a:srgbClr val="1433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871663" y="3440114"/>
              <a:ext cx="4537075" cy="181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32" y="539735"/>
            <a:ext cx="484311" cy="378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380300" y="0"/>
            <a:ext cx="261256" cy="636181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380300" y="636180"/>
            <a:ext cx="261256" cy="5760000"/>
          </a:xfrm>
          <a:prstGeom prst="rect">
            <a:avLst/>
          </a:prstGeom>
          <a:solidFill>
            <a:srgbClr val="5AB2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8380300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526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5400000">
            <a:off x="8376560" y="6286145"/>
            <a:ext cx="263787" cy="266203"/>
          </a:xfrm>
          <a:custGeom>
            <a:avLst/>
            <a:gdLst>
              <a:gd name="connsiteX0" fmla="*/ 0 w 267145"/>
              <a:gd name="connsiteY0" fmla="*/ 123861 h 264052"/>
              <a:gd name="connsiteX1" fmla="*/ 0 w 267145"/>
              <a:gd name="connsiteY1" fmla="*/ 0 h 264052"/>
              <a:gd name="connsiteX2" fmla="*/ 135745 w 267145"/>
              <a:gd name="connsiteY2" fmla="*/ 0 h 264052"/>
              <a:gd name="connsiteX3" fmla="*/ 256819 w 267145"/>
              <a:gd name="connsiteY3" fmla="*/ 80631 h 264052"/>
              <a:gd name="connsiteX4" fmla="*/ 267145 w 267145"/>
              <a:gd name="connsiteY4" fmla="*/ 132016 h 264052"/>
              <a:gd name="connsiteX5" fmla="*/ 267145 w 267145"/>
              <a:gd name="connsiteY5" fmla="*/ 132021 h 264052"/>
              <a:gd name="connsiteX6" fmla="*/ 263866 w 267145"/>
              <a:gd name="connsiteY6" fmla="*/ 148337 h 264052"/>
              <a:gd name="connsiteX7" fmla="*/ 253661 w 267145"/>
              <a:gd name="connsiteY7" fmla="*/ 179634 h 264052"/>
              <a:gd name="connsiteX8" fmla="*/ 233889 w 267145"/>
              <a:gd name="connsiteY8" fmla="*/ 215004 h 264052"/>
              <a:gd name="connsiteX9" fmla="*/ 211795 w 267145"/>
              <a:gd name="connsiteY9" fmla="*/ 236793 h 264052"/>
              <a:gd name="connsiteX10" fmla="*/ 193995 w 267145"/>
              <a:gd name="connsiteY10" fmla="*/ 248850 h 264052"/>
              <a:gd name="connsiteX11" fmla="*/ 183426 w 267145"/>
              <a:gd name="connsiteY11" fmla="*/ 254365 h 264052"/>
              <a:gd name="connsiteX12" fmla="*/ 135745 w 267145"/>
              <a:gd name="connsiteY12" fmla="*/ 264036 h 264052"/>
              <a:gd name="connsiteX13" fmla="*/ 117898 w 267145"/>
              <a:gd name="connsiteY13" fmla="*/ 264052 h 264052"/>
              <a:gd name="connsiteX14" fmla="*/ 80630 w 267145"/>
              <a:gd name="connsiteY14" fmla="*/ 255886 h 264052"/>
              <a:gd name="connsiteX15" fmla="*/ 0 w 267145"/>
              <a:gd name="connsiteY15" fmla="*/ 12386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55886 h 264052"/>
              <a:gd name="connsiteX15" fmla="*/ 0 w 269524"/>
              <a:gd name="connsiteY15" fmla="*/ 128691 h 264052"/>
              <a:gd name="connsiteX0" fmla="*/ 0 w 269524"/>
              <a:gd name="connsiteY0" fmla="*/ 128691 h 264052"/>
              <a:gd name="connsiteX1" fmla="*/ 2379 w 269524"/>
              <a:gd name="connsiteY1" fmla="*/ 0 h 264052"/>
              <a:gd name="connsiteX2" fmla="*/ 138124 w 269524"/>
              <a:gd name="connsiteY2" fmla="*/ 0 h 264052"/>
              <a:gd name="connsiteX3" fmla="*/ 259198 w 269524"/>
              <a:gd name="connsiteY3" fmla="*/ 80631 h 264052"/>
              <a:gd name="connsiteX4" fmla="*/ 269524 w 269524"/>
              <a:gd name="connsiteY4" fmla="*/ 132016 h 264052"/>
              <a:gd name="connsiteX5" fmla="*/ 269524 w 269524"/>
              <a:gd name="connsiteY5" fmla="*/ 132021 h 264052"/>
              <a:gd name="connsiteX6" fmla="*/ 266245 w 269524"/>
              <a:gd name="connsiteY6" fmla="*/ 148337 h 264052"/>
              <a:gd name="connsiteX7" fmla="*/ 256040 w 269524"/>
              <a:gd name="connsiteY7" fmla="*/ 179634 h 264052"/>
              <a:gd name="connsiteX8" fmla="*/ 236268 w 269524"/>
              <a:gd name="connsiteY8" fmla="*/ 215004 h 264052"/>
              <a:gd name="connsiteX9" fmla="*/ 214174 w 269524"/>
              <a:gd name="connsiteY9" fmla="*/ 236793 h 264052"/>
              <a:gd name="connsiteX10" fmla="*/ 196374 w 269524"/>
              <a:gd name="connsiteY10" fmla="*/ 248850 h 264052"/>
              <a:gd name="connsiteX11" fmla="*/ 185805 w 269524"/>
              <a:gd name="connsiteY11" fmla="*/ 254365 h 264052"/>
              <a:gd name="connsiteX12" fmla="*/ 138124 w 269524"/>
              <a:gd name="connsiteY12" fmla="*/ 264036 h 264052"/>
              <a:gd name="connsiteX13" fmla="*/ 120277 w 269524"/>
              <a:gd name="connsiteY13" fmla="*/ 264052 h 264052"/>
              <a:gd name="connsiteX14" fmla="*/ 83009 w 269524"/>
              <a:gd name="connsiteY14" fmla="*/ 260717 h 264052"/>
              <a:gd name="connsiteX15" fmla="*/ 0 w 269524"/>
              <a:gd name="connsiteY15" fmla="*/ 128691 h 264052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38124 w 269524"/>
              <a:gd name="connsiteY12" fmla="*/ 26403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4 w 269524"/>
              <a:gd name="connsiteY9" fmla="*/ 236793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6268 w 269524"/>
              <a:gd name="connsiteY8" fmla="*/ 215004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4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5805 w 269524"/>
              <a:gd name="connsiteY11" fmla="*/ 25436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88186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39208 h 268883"/>
              <a:gd name="connsiteX10" fmla="*/ 196374 w 269524"/>
              <a:gd name="connsiteY10" fmla="*/ 248850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41623 h 268883"/>
              <a:gd name="connsiteX10" fmla="*/ 196374 w 269524"/>
              <a:gd name="connsiteY10" fmla="*/ 248850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38652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6040 w 269524"/>
              <a:gd name="connsiteY7" fmla="*/ 179633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1034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3416 w 269524"/>
              <a:gd name="connsiteY8" fmla="*/ 215003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03519 w 269524"/>
              <a:gd name="connsiteY10" fmla="*/ 251266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13046 w 269524"/>
              <a:gd name="connsiteY10" fmla="*/ 248851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45797 w 269524"/>
              <a:gd name="connsiteY8" fmla="*/ 217419 h 268883"/>
              <a:gd name="connsiteX9" fmla="*/ 214176 w 269524"/>
              <a:gd name="connsiteY9" fmla="*/ 241623 h 268883"/>
              <a:gd name="connsiteX10" fmla="*/ 213046 w 269524"/>
              <a:gd name="connsiteY10" fmla="*/ 248851 h 268883"/>
              <a:gd name="connsiteX11" fmla="*/ 195332 w 269524"/>
              <a:gd name="connsiteY11" fmla="*/ 259195 h 268883"/>
              <a:gd name="connsiteX12" fmla="*/ 145271 w 269524"/>
              <a:gd name="connsiteY12" fmla="*/ 268866 h 268883"/>
              <a:gd name="connsiteX13" fmla="*/ 122658 w 269524"/>
              <a:gd name="connsiteY13" fmla="*/ 268883 h 268883"/>
              <a:gd name="connsiteX14" fmla="*/ 83009 w 269524"/>
              <a:gd name="connsiteY14" fmla="*/ 260717 h 268883"/>
              <a:gd name="connsiteX15" fmla="*/ 0 w 269524"/>
              <a:gd name="connsiteY15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4176 w 269524"/>
              <a:gd name="connsiteY8" fmla="*/ 241623 h 268883"/>
              <a:gd name="connsiteX9" fmla="*/ 213046 w 269524"/>
              <a:gd name="connsiteY9" fmla="*/ 248851 h 268883"/>
              <a:gd name="connsiteX10" fmla="*/ 195332 w 269524"/>
              <a:gd name="connsiteY10" fmla="*/ 259195 h 268883"/>
              <a:gd name="connsiteX11" fmla="*/ 145271 w 269524"/>
              <a:gd name="connsiteY11" fmla="*/ 268866 h 268883"/>
              <a:gd name="connsiteX12" fmla="*/ 122658 w 269524"/>
              <a:gd name="connsiteY12" fmla="*/ 268883 h 268883"/>
              <a:gd name="connsiteX13" fmla="*/ 83009 w 269524"/>
              <a:gd name="connsiteY13" fmla="*/ 260717 h 268883"/>
              <a:gd name="connsiteX14" fmla="*/ 0 w 269524"/>
              <a:gd name="connsiteY14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95332 w 269524"/>
              <a:gd name="connsiteY9" fmla="*/ 259195 h 268883"/>
              <a:gd name="connsiteX10" fmla="*/ 145271 w 269524"/>
              <a:gd name="connsiteY10" fmla="*/ 268866 h 268883"/>
              <a:gd name="connsiteX11" fmla="*/ 122658 w 269524"/>
              <a:gd name="connsiteY11" fmla="*/ 268883 h 268883"/>
              <a:gd name="connsiteX12" fmla="*/ 83009 w 269524"/>
              <a:gd name="connsiteY12" fmla="*/ 260717 h 268883"/>
              <a:gd name="connsiteX13" fmla="*/ 0 w 269524"/>
              <a:gd name="connsiteY13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45271 w 269524"/>
              <a:gd name="connsiteY9" fmla="*/ 268866 h 268883"/>
              <a:gd name="connsiteX10" fmla="*/ 122658 w 269524"/>
              <a:gd name="connsiteY10" fmla="*/ 268883 h 268883"/>
              <a:gd name="connsiteX11" fmla="*/ 83009 w 269524"/>
              <a:gd name="connsiteY11" fmla="*/ 260717 h 268883"/>
              <a:gd name="connsiteX12" fmla="*/ 0 w 269524"/>
              <a:gd name="connsiteY12" fmla="*/ 128691 h 268883"/>
              <a:gd name="connsiteX0" fmla="*/ 0 w 269524"/>
              <a:gd name="connsiteY0" fmla="*/ 128691 h 268883"/>
              <a:gd name="connsiteX1" fmla="*/ 2379 w 269524"/>
              <a:gd name="connsiteY1" fmla="*/ 0 h 268883"/>
              <a:gd name="connsiteX2" fmla="*/ 138124 w 269524"/>
              <a:gd name="connsiteY2" fmla="*/ 0 h 268883"/>
              <a:gd name="connsiteX3" fmla="*/ 259198 w 269524"/>
              <a:gd name="connsiteY3" fmla="*/ 80631 h 268883"/>
              <a:gd name="connsiteX4" fmla="*/ 269524 w 269524"/>
              <a:gd name="connsiteY4" fmla="*/ 132016 h 268883"/>
              <a:gd name="connsiteX5" fmla="*/ 269524 w 269524"/>
              <a:gd name="connsiteY5" fmla="*/ 132021 h 268883"/>
              <a:gd name="connsiteX6" fmla="*/ 266245 w 269524"/>
              <a:gd name="connsiteY6" fmla="*/ 148337 h 268883"/>
              <a:gd name="connsiteX7" fmla="*/ 258421 w 269524"/>
              <a:gd name="connsiteY7" fmla="*/ 182048 h 268883"/>
              <a:gd name="connsiteX8" fmla="*/ 213046 w 269524"/>
              <a:gd name="connsiteY8" fmla="*/ 248851 h 268883"/>
              <a:gd name="connsiteX9" fmla="*/ 122658 w 269524"/>
              <a:gd name="connsiteY9" fmla="*/ 268883 h 268883"/>
              <a:gd name="connsiteX10" fmla="*/ 83009 w 269524"/>
              <a:gd name="connsiteY10" fmla="*/ 260717 h 268883"/>
              <a:gd name="connsiteX11" fmla="*/ 0 w 269524"/>
              <a:gd name="connsiteY11" fmla="*/ 128691 h 268883"/>
              <a:gd name="connsiteX0" fmla="*/ 0 w 269524"/>
              <a:gd name="connsiteY0" fmla="*/ 128691 h 269243"/>
              <a:gd name="connsiteX1" fmla="*/ 2379 w 269524"/>
              <a:gd name="connsiteY1" fmla="*/ 0 h 269243"/>
              <a:gd name="connsiteX2" fmla="*/ 138124 w 269524"/>
              <a:gd name="connsiteY2" fmla="*/ 0 h 269243"/>
              <a:gd name="connsiteX3" fmla="*/ 259198 w 269524"/>
              <a:gd name="connsiteY3" fmla="*/ 80631 h 269243"/>
              <a:gd name="connsiteX4" fmla="*/ 269524 w 269524"/>
              <a:gd name="connsiteY4" fmla="*/ 132016 h 269243"/>
              <a:gd name="connsiteX5" fmla="*/ 269524 w 269524"/>
              <a:gd name="connsiteY5" fmla="*/ 132021 h 269243"/>
              <a:gd name="connsiteX6" fmla="*/ 266245 w 269524"/>
              <a:gd name="connsiteY6" fmla="*/ 148337 h 269243"/>
              <a:gd name="connsiteX7" fmla="*/ 258421 w 269524"/>
              <a:gd name="connsiteY7" fmla="*/ 182048 h 269243"/>
              <a:gd name="connsiteX8" fmla="*/ 213046 w 269524"/>
              <a:gd name="connsiteY8" fmla="*/ 248851 h 269243"/>
              <a:gd name="connsiteX9" fmla="*/ 122658 w 269524"/>
              <a:gd name="connsiteY9" fmla="*/ 268883 h 269243"/>
              <a:gd name="connsiteX10" fmla="*/ 83009 w 269524"/>
              <a:gd name="connsiteY10" fmla="*/ 260717 h 269243"/>
              <a:gd name="connsiteX11" fmla="*/ 0 w 269524"/>
              <a:gd name="connsiteY11" fmla="*/ 128691 h 269243"/>
              <a:gd name="connsiteX0" fmla="*/ 0 w 269524"/>
              <a:gd name="connsiteY0" fmla="*/ 128691 h 268899"/>
              <a:gd name="connsiteX1" fmla="*/ 2379 w 269524"/>
              <a:gd name="connsiteY1" fmla="*/ 0 h 268899"/>
              <a:gd name="connsiteX2" fmla="*/ 138124 w 269524"/>
              <a:gd name="connsiteY2" fmla="*/ 0 h 268899"/>
              <a:gd name="connsiteX3" fmla="*/ 259198 w 269524"/>
              <a:gd name="connsiteY3" fmla="*/ 80631 h 268899"/>
              <a:gd name="connsiteX4" fmla="*/ 269524 w 269524"/>
              <a:gd name="connsiteY4" fmla="*/ 132016 h 268899"/>
              <a:gd name="connsiteX5" fmla="*/ 269524 w 269524"/>
              <a:gd name="connsiteY5" fmla="*/ 132021 h 268899"/>
              <a:gd name="connsiteX6" fmla="*/ 266245 w 269524"/>
              <a:gd name="connsiteY6" fmla="*/ 148337 h 268899"/>
              <a:gd name="connsiteX7" fmla="*/ 258421 w 269524"/>
              <a:gd name="connsiteY7" fmla="*/ 182048 h 268899"/>
              <a:gd name="connsiteX8" fmla="*/ 213046 w 269524"/>
              <a:gd name="connsiteY8" fmla="*/ 248851 h 268899"/>
              <a:gd name="connsiteX9" fmla="*/ 122658 w 269524"/>
              <a:gd name="connsiteY9" fmla="*/ 268883 h 268899"/>
              <a:gd name="connsiteX10" fmla="*/ 83009 w 269524"/>
              <a:gd name="connsiteY10" fmla="*/ 260717 h 268899"/>
              <a:gd name="connsiteX11" fmla="*/ 0 w 269524"/>
              <a:gd name="connsiteY11" fmla="*/ 128691 h 268899"/>
              <a:gd name="connsiteX0" fmla="*/ 0 w 269524"/>
              <a:gd name="connsiteY0" fmla="*/ 128691 h 268899"/>
              <a:gd name="connsiteX1" fmla="*/ 2379 w 269524"/>
              <a:gd name="connsiteY1" fmla="*/ 0 h 268899"/>
              <a:gd name="connsiteX2" fmla="*/ 138124 w 269524"/>
              <a:gd name="connsiteY2" fmla="*/ 0 h 268899"/>
              <a:gd name="connsiteX3" fmla="*/ 259198 w 269524"/>
              <a:gd name="connsiteY3" fmla="*/ 80631 h 268899"/>
              <a:gd name="connsiteX4" fmla="*/ 269524 w 269524"/>
              <a:gd name="connsiteY4" fmla="*/ 132016 h 268899"/>
              <a:gd name="connsiteX5" fmla="*/ 269524 w 269524"/>
              <a:gd name="connsiteY5" fmla="*/ 132021 h 268899"/>
              <a:gd name="connsiteX6" fmla="*/ 266245 w 269524"/>
              <a:gd name="connsiteY6" fmla="*/ 148337 h 268899"/>
              <a:gd name="connsiteX7" fmla="*/ 260803 w 269524"/>
              <a:gd name="connsiteY7" fmla="*/ 179633 h 268899"/>
              <a:gd name="connsiteX8" fmla="*/ 213046 w 269524"/>
              <a:gd name="connsiteY8" fmla="*/ 248851 h 268899"/>
              <a:gd name="connsiteX9" fmla="*/ 122658 w 269524"/>
              <a:gd name="connsiteY9" fmla="*/ 268883 h 268899"/>
              <a:gd name="connsiteX10" fmla="*/ 83009 w 269524"/>
              <a:gd name="connsiteY10" fmla="*/ 260717 h 268899"/>
              <a:gd name="connsiteX11" fmla="*/ 0 w 269524"/>
              <a:gd name="connsiteY11" fmla="*/ 128691 h 268899"/>
              <a:gd name="connsiteX0" fmla="*/ 0 w 269524"/>
              <a:gd name="connsiteY0" fmla="*/ 128691 h 269562"/>
              <a:gd name="connsiteX1" fmla="*/ 2379 w 269524"/>
              <a:gd name="connsiteY1" fmla="*/ 0 h 269562"/>
              <a:gd name="connsiteX2" fmla="*/ 138124 w 269524"/>
              <a:gd name="connsiteY2" fmla="*/ 0 h 269562"/>
              <a:gd name="connsiteX3" fmla="*/ 259198 w 269524"/>
              <a:gd name="connsiteY3" fmla="*/ 80631 h 269562"/>
              <a:gd name="connsiteX4" fmla="*/ 269524 w 269524"/>
              <a:gd name="connsiteY4" fmla="*/ 132016 h 269562"/>
              <a:gd name="connsiteX5" fmla="*/ 269524 w 269524"/>
              <a:gd name="connsiteY5" fmla="*/ 132021 h 269562"/>
              <a:gd name="connsiteX6" fmla="*/ 266245 w 269524"/>
              <a:gd name="connsiteY6" fmla="*/ 148337 h 269562"/>
              <a:gd name="connsiteX7" fmla="*/ 260803 w 269524"/>
              <a:gd name="connsiteY7" fmla="*/ 179633 h 269562"/>
              <a:gd name="connsiteX8" fmla="*/ 213046 w 269524"/>
              <a:gd name="connsiteY8" fmla="*/ 248851 h 269562"/>
              <a:gd name="connsiteX9" fmla="*/ 83009 w 269524"/>
              <a:gd name="connsiteY9" fmla="*/ 260717 h 269562"/>
              <a:gd name="connsiteX10" fmla="*/ 0 w 269524"/>
              <a:gd name="connsiteY10" fmla="*/ 128691 h 269562"/>
              <a:gd name="connsiteX0" fmla="*/ 0 w 269524"/>
              <a:gd name="connsiteY0" fmla="*/ 128691 h 266221"/>
              <a:gd name="connsiteX1" fmla="*/ 2379 w 269524"/>
              <a:gd name="connsiteY1" fmla="*/ 0 h 266221"/>
              <a:gd name="connsiteX2" fmla="*/ 138124 w 269524"/>
              <a:gd name="connsiteY2" fmla="*/ 0 h 266221"/>
              <a:gd name="connsiteX3" fmla="*/ 259198 w 269524"/>
              <a:gd name="connsiteY3" fmla="*/ 80631 h 266221"/>
              <a:gd name="connsiteX4" fmla="*/ 269524 w 269524"/>
              <a:gd name="connsiteY4" fmla="*/ 132016 h 266221"/>
              <a:gd name="connsiteX5" fmla="*/ 269524 w 269524"/>
              <a:gd name="connsiteY5" fmla="*/ 132021 h 266221"/>
              <a:gd name="connsiteX6" fmla="*/ 266245 w 269524"/>
              <a:gd name="connsiteY6" fmla="*/ 148337 h 266221"/>
              <a:gd name="connsiteX7" fmla="*/ 260803 w 269524"/>
              <a:gd name="connsiteY7" fmla="*/ 179633 h 266221"/>
              <a:gd name="connsiteX8" fmla="*/ 213046 w 269524"/>
              <a:gd name="connsiteY8" fmla="*/ 248851 h 266221"/>
              <a:gd name="connsiteX9" fmla="*/ 83009 w 269524"/>
              <a:gd name="connsiteY9" fmla="*/ 256159 h 266221"/>
              <a:gd name="connsiteX10" fmla="*/ 0 w 269524"/>
              <a:gd name="connsiteY10" fmla="*/ 128691 h 266221"/>
              <a:gd name="connsiteX0" fmla="*/ 0 w 269524"/>
              <a:gd name="connsiteY0" fmla="*/ 128691 h 261211"/>
              <a:gd name="connsiteX1" fmla="*/ 2379 w 269524"/>
              <a:gd name="connsiteY1" fmla="*/ 0 h 261211"/>
              <a:gd name="connsiteX2" fmla="*/ 138124 w 269524"/>
              <a:gd name="connsiteY2" fmla="*/ 0 h 261211"/>
              <a:gd name="connsiteX3" fmla="*/ 259198 w 269524"/>
              <a:gd name="connsiteY3" fmla="*/ 80631 h 261211"/>
              <a:gd name="connsiteX4" fmla="*/ 269524 w 269524"/>
              <a:gd name="connsiteY4" fmla="*/ 132016 h 261211"/>
              <a:gd name="connsiteX5" fmla="*/ 269524 w 269524"/>
              <a:gd name="connsiteY5" fmla="*/ 132021 h 261211"/>
              <a:gd name="connsiteX6" fmla="*/ 266245 w 269524"/>
              <a:gd name="connsiteY6" fmla="*/ 148337 h 261211"/>
              <a:gd name="connsiteX7" fmla="*/ 260803 w 269524"/>
              <a:gd name="connsiteY7" fmla="*/ 179633 h 261211"/>
              <a:gd name="connsiteX8" fmla="*/ 213046 w 269524"/>
              <a:gd name="connsiteY8" fmla="*/ 248851 h 261211"/>
              <a:gd name="connsiteX9" fmla="*/ 83009 w 269524"/>
              <a:gd name="connsiteY9" fmla="*/ 256159 h 261211"/>
              <a:gd name="connsiteX10" fmla="*/ 0 w 269524"/>
              <a:gd name="connsiteY10" fmla="*/ 128691 h 261211"/>
              <a:gd name="connsiteX0" fmla="*/ 0 w 269524"/>
              <a:gd name="connsiteY0" fmla="*/ 128691 h 259957"/>
              <a:gd name="connsiteX1" fmla="*/ 2379 w 269524"/>
              <a:gd name="connsiteY1" fmla="*/ 0 h 259957"/>
              <a:gd name="connsiteX2" fmla="*/ 138124 w 269524"/>
              <a:gd name="connsiteY2" fmla="*/ 0 h 259957"/>
              <a:gd name="connsiteX3" fmla="*/ 259198 w 269524"/>
              <a:gd name="connsiteY3" fmla="*/ 80631 h 259957"/>
              <a:gd name="connsiteX4" fmla="*/ 269524 w 269524"/>
              <a:gd name="connsiteY4" fmla="*/ 132016 h 259957"/>
              <a:gd name="connsiteX5" fmla="*/ 269524 w 269524"/>
              <a:gd name="connsiteY5" fmla="*/ 132021 h 259957"/>
              <a:gd name="connsiteX6" fmla="*/ 266245 w 269524"/>
              <a:gd name="connsiteY6" fmla="*/ 148337 h 259957"/>
              <a:gd name="connsiteX7" fmla="*/ 260803 w 269524"/>
              <a:gd name="connsiteY7" fmla="*/ 179633 h 259957"/>
              <a:gd name="connsiteX8" fmla="*/ 210664 w 269524"/>
              <a:gd name="connsiteY8" fmla="*/ 244293 h 259957"/>
              <a:gd name="connsiteX9" fmla="*/ 83009 w 269524"/>
              <a:gd name="connsiteY9" fmla="*/ 256159 h 259957"/>
              <a:gd name="connsiteX10" fmla="*/ 0 w 269524"/>
              <a:gd name="connsiteY10" fmla="*/ 128691 h 259957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60803 w 269524"/>
              <a:gd name="connsiteY7" fmla="*/ 179633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60803 w 269524"/>
              <a:gd name="connsiteY7" fmla="*/ 179633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66245 w 269524"/>
              <a:gd name="connsiteY6" fmla="*/ 148337 h 262963"/>
              <a:gd name="connsiteX7" fmla="*/ 256040 w 269524"/>
              <a:gd name="connsiteY7" fmla="*/ 186470 h 262963"/>
              <a:gd name="connsiteX8" fmla="*/ 210664 w 269524"/>
              <a:gd name="connsiteY8" fmla="*/ 244293 h 262963"/>
              <a:gd name="connsiteX9" fmla="*/ 83009 w 269524"/>
              <a:gd name="connsiteY9" fmla="*/ 256159 h 262963"/>
              <a:gd name="connsiteX10" fmla="*/ 0 w 269524"/>
              <a:gd name="connsiteY10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56040 w 269524"/>
              <a:gd name="connsiteY6" fmla="*/ 186470 h 262963"/>
              <a:gd name="connsiteX7" fmla="*/ 210664 w 269524"/>
              <a:gd name="connsiteY7" fmla="*/ 244293 h 262963"/>
              <a:gd name="connsiteX8" fmla="*/ 83009 w 269524"/>
              <a:gd name="connsiteY8" fmla="*/ 256159 h 262963"/>
              <a:gd name="connsiteX9" fmla="*/ 0 w 269524"/>
              <a:gd name="connsiteY9" fmla="*/ 128691 h 262963"/>
              <a:gd name="connsiteX0" fmla="*/ 0 w 269524"/>
              <a:gd name="connsiteY0" fmla="*/ 128691 h 262963"/>
              <a:gd name="connsiteX1" fmla="*/ 2379 w 269524"/>
              <a:gd name="connsiteY1" fmla="*/ 0 h 262963"/>
              <a:gd name="connsiteX2" fmla="*/ 138124 w 269524"/>
              <a:gd name="connsiteY2" fmla="*/ 0 h 262963"/>
              <a:gd name="connsiteX3" fmla="*/ 259198 w 269524"/>
              <a:gd name="connsiteY3" fmla="*/ 80631 h 262963"/>
              <a:gd name="connsiteX4" fmla="*/ 269524 w 269524"/>
              <a:gd name="connsiteY4" fmla="*/ 132016 h 262963"/>
              <a:gd name="connsiteX5" fmla="*/ 269524 w 269524"/>
              <a:gd name="connsiteY5" fmla="*/ 132021 h 262963"/>
              <a:gd name="connsiteX6" fmla="*/ 256040 w 269524"/>
              <a:gd name="connsiteY6" fmla="*/ 186470 h 262963"/>
              <a:gd name="connsiteX7" fmla="*/ 210664 w 269524"/>
              <a:gd name="connsiteY7" fmla="*/ 244293 h 262963"/>
              <a:gd name="connsiteX8" fmla="*/ 83009 w 269524"/>
              <a:gd name="connsiteY8" fmla="*/ 256159 h 262963"/>
              <a:gd name="connsiteX9" fmla="*/ 0 w 269524"/>
              <a:gd name="connsiteY9" fmla="*/ 128691 h 26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524" h="262963">
                <a:moveTo>
                  <a:pt x="0" y="128691"/>
                </a:moveTo>
                <a:lnTo>
                  <a:pt x="2379" y="0"/>
                </a:lnTo>
                <a:lnTo>
                  <a:pt x="138124" y="0"/>
                </a:lnTo>
                <a:cubicBezTo>
                  <a:pt x="192552" y="0"/>
                  <a:pt x="239251" y="33247"/>
                  <a:pt x="259198" y="80631"/>
                </a:cubicBezTo>
                <a:lnTo>
                  <a:pt x="269524" y="132016"/>
                </a:lnTo>
                <a:lnTo>
                  <a:pt x="269524" y="132021"/>
                </a:lnTo>
                <a:cubicBezTo>
                  <a:pt x="265029" y="150171"/>
                  <a:pt x="265298" y="168320"/>
                  <a:pt x="256040" y="186470"/>
                </a:cubicBezTo>
                <a:cubicBezTo>
                  <a:pt x="244793" y="221453"/>
                  <a:pt x="244996" y="214527"/>
                  <a:pt x="210664" y="244293"/>
                </a:cubicBezTo>
                <a:cubicBezTo>
                  <a:pt x="95293" y="269200"/>
                  <a:pt x="137570" y="264792"/>
                  <a:pt x="83009" y="256159"/>
                </a:cubicBezTo>
                <a:cubicBezTo>
                  <a:pt x="35626" y="234407"/>
                  <a:pt x="0" y="188042"/>
                  <a:pt x="0" y="128691"/>
                </a:cubicBezTo>
                <a:close/>
              </a:path>
            </a:pathLst>
          </a:custGeom>
          <a:solidFill>
            <a:srgbClr val="526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占位符 6"/>
          <p:cNvSpPr txBox="1">
            <a:spLocks/>
          </p:cNvSpPr>
          <p:nvPr/>
        </p:nvSpPr>
        <p:spPr>
          <a:xfrm>
            <a:off x="5192514" y="673200"/>
            <a:ext cx="3006000" cy="94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400" kern="1200" dirty="0">
                <a:solidFill>
                  <a:schemeClr val="tx1"/>
                </a:solidFill>
                <a:latin typeface="xumin" panose="020000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winter</a:t>
            </a:r>
            <a:endParaRPr 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文本占位符 14"/>
          <p:cNvSpPr txBox="1">
            <a:spLocks/>
          </p:cNvSpPr>
          <p:nvPr/>
        </p:nvSpPr>
        <p:spPr>
          <a:xfrm>
            <a:off x="712108" y="461299"/>
            <a:ext cx="1696078" cy="386034"/>
          </a:xfrm>
          <a:prstGeom prst="rect">
            <a:avLst/>
          </a:prstGeom>
        </p:spPr>
        <p:txBody>
          <a:bodyPr vert="horz" lIns="91440" tIns="10800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[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GWIPA" panose="00000400000000000000" pitchFamily="2" charset="2"/>
              </a:rPr>
              <a:t>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]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701774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remove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1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10" grpId="0" build="p"/>
      <p:bldP spid="24" grpId="0" animBg="1"/>
      <p:bldP spid="24" grpId="1" animBg="1"/>
      <p:bldP spid="31" grpId="0" animBg="1"/>
      <p:bldP spid="31" grpId="1" animBg="1"/>
      <p:bldP spid="32" grpId="0" animBg="1"/>
      <p:bldP spid="32" grpId="1" animBg="1"/>
      <p:bldP spid="32" grpId="2" animBg="1"/>
      <p:bldP spid="32" grpId="3" animBg="1"/>
      <p:bldP spid="21" grpId="0" animBg="1"/>
      <p:bldP spid="21" grpId="1" animBg="1"/>
      <p:bldP spid="23" grpId="0" build="p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4294967295"/>
          </p:nvPr>
        </p:nvSpPr>
        <p:spPr>
          <a:xfrm>
            <a:off x="984808" y="579483"/>
            <a:ext cx="4409189" cy="298505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Riddles: Which season is it?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067175" y="1524931"/>
            <a:ext cx="4318708" cy="1944000"/>
            <a:chOff x="4322055" y="1277282"/>
            <a:chExt cx="4318708" cy="1941585"/>
          </a:xfrm>
        </p:grpSpPr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4322055" y="2282842"/>
              <a:ext cx="4318708" cy="93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FFA62C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Summer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 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is </a:t>
              </a:r>
              <a:r>
                <a:rPr lang="en-US" altLang="zh-CN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066-CAI978" panose="020B0502020203020204" pitchFamily="34" charset="0"/>
                  <a:ea typeface="宋体" panose="02010600030101010101" pitchFamily="2" charset="-122"/>
                </a:rPr>
                <a:t>hot and the days are long.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066-CAI978" panose="020B0502020203020204" pitchFamily="34" charset="0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624" y="1277282"/>
              <a:ext cx="1049993" cy="1049993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416337" y="1523725"/>
            <a:ext cx="3503508" cy="1942792"/>
            <a:chOff x="416337" y="1276075"/>
            <a:chExt cx="3181431" cy="1942792"/>
          </a:xfrm>
        </p:grpSpPr>
        <p:sp>
          <p:nvSpPr>
            <p:cNvPr id="7" name="Text Box 26"/>
            <p:cNvSpPr txBox="1">
              <a:spLocks noChangeArrowheads="1"/>
            </p:cNvSpPr>
            <p:nvPr/>
          </p:nvSpPr>
          <p:spPr bwMode="auto">
            <a:xfrm>
              <a:off x="416337" y="2282842"/>
              <a:ext cx="3181431" cy="93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dirty="0" smtClean="0">
                  <a:ln>
                    <a:noFill/>
                  </a:ln>
                  <a:solidFill>
                    <a:srgbClr val="338D39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Spring</a:t>
              </a: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 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is green with flowers and songs.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066-CAI978" panose="020B0502020203020204" pitchFamily="34" charset="0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707" y="1276075"/>
              <a:ext cx="1051200" cy="1051200"/>
            </a:xfrm>
            <a:prstGeom prst="rect">
              <a:avLst/>
            </a:prstGeom>
          </p:spPr>
        </p:pic>
      </p:grpSp>
      <p:sp>
        <p:nvSpPr>
          <p:cNvPr id="4100" name="矩形 4099"/>
          <p:cNvSpPr/>
          <p:nvPr/>
        </p:nvSpPr>
        <p:spPr>
          <a:xfrm>
            <a:off x="461809" y="1074874"/>
            <a:ext cx="8179748" cy="51098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16337" y="3922284"/>
            <a:ext cx="3503508" cy="1947286"/>
            <a:chOff x="416337" y="3674634"/>
            <a:chExt cx="3503508" cy="1947286"/>
          </a:xfrm>
        </p:grpSpPr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>
              <a:off x="416337" y="4643191"/>
              <a:ext cx="3503508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87200F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Autumn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 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is golden and farmers are busy.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066-CAI978" panose="020B0502020203020204" pitchFamily="34" charset="0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92753">
              <a:off x="507707" y="3674634"/>
              <a:ext cx="1051200" cy="1051200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4067176" y="3891785"/>
            <a:ext cx="4318708" cy="1986614"/>
            <a:chOff x="4322056" y="3644135"/>
            <a:chExt cx="4448066" cy="1986614"/>
          </a:xfrm>
        </p:grpSpPr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4322056" y="4652020"/>
              <a:ext cx="4448066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rgbClr val="63837B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Winter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rgbClr val="33CCFF"/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 </a:t>
              </a: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066-CAI978" panose="020B0502020203020204" pitchFamily="34" charset="0"/>
                  <a:ea typeface="宋体" panose="02010600030101010101" pitchFamily="2" charset="-122"/>
                </a:rPr>
                <a:t>is </a:t>
              </a:r>
              <a:r>
                <a:rPr lang="en-US" altLang="zh-CN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066-CAI978" panose="020B0502020203020204" pitchFamily="34" charset="0"/>
                  <a:ea typeface="宋体" panose="02010600030101010101" pitchFamily="2" charset="-122"/>
                </a:rPr>
                <a:t>cold and the year is gone.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066-CAI978" panose="020B0502020203020204" pitchFamily="34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4624" y="3644135"/>
              <a:ext cx="1051200" cy="1051200"/>
            </a:xfrm>
            <a:prstGeom prst="rect">
              <a:avLst/>
            </a:prstGeom>
          </p:spPr>
        </p:pic>
      </p:grpSp>
      <p:sp>
        <p:nvSpPr>
          <p:cNvPr id="84" name="矩形 83"/>
          <p:cNvSpPr/>
          <p:nvPr/>
        </p:nvSpPr>
        <p:spPr>
          <a:xfrm>
            <a:off x="8380300" y="0"/>
            <a:ext cx="261256" cy="636181"/>
          </a:xfrm>
          <a:prstGeom prst="rect">
            <a:avLst/>
          </a:prstGeom>
          <a:solidFill>
            <a:srgbClr val="FCA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8380300" y="636180"/>
            <a:ext cx="261256" cy="6480000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8380300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DF5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232" y="539735"/>
            <a:ext cx="484311" cy="378000"/>
          </a:xfrm>
          <a:prstGeom prst="rect">
            <a:avLst/>
          </a:prstGeom>
        </p:spPr>
      </p:pic>
      <p:grpSp>
        <p:nvGrpSpPr>
          <p:cNvPr id="4099" name="组合 4098"/>
          <p:cNvGrpSpPr/>
          <p:nvPr/>
        </p:nvGrpSpPr>
        <p:grpSpPr>
          <a:xfrm>
            <a:off x="9322373" y="1589187"/>
            <a:ext cx="3657811" cy="4238811"/>
            <a:chOff x="12309691" y="757613"/>
            <a:chExt cx="3657811" cy="4238811"/>
          </a:xfrm>
        </p:grpSpPr>
        <p:pic>
          <p:nvPicPr>
            <p:cNvPr id="28" name="Picture 28" descr="C:\Documents and Settings\Administrator\桌面\图片1.jpg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720" r="77290" b="48236"/>
            <a:stretch/>
          </p:blipFill>
          <p:spPr bwMode="auto">
            <a:xfrm rot="6129299">
              <a:off x="15177775" y="2269712"/>
              <a:ext cx="746155" cy="833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4" name="组合 93"/>
            <p:cNvGrpSpPr/>
            <p:nvPr/>
          </p:nvGrpSpPr>
          <p:grpSpPr>
            <a:xfrm>
              <a:off x="12727087" y="757613"/>
              <a:ext cx="2500766" cy="4238811"/>
              <a:chOff x="10359913" y="3114879"/>
              <a:chExt cx="3086927" cy="5026232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11108080" y="3114879"/>
                <a:ext cx="1590592" cy="148662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Circle">
                  <a:avLst/>
                </a:prstTxWarp>
                <a:spAutoFit/>
              </a:bodyPr>
              <a:lstStyle/>
              <a:p>
                <a:r>
                  <a:rPr lang="en-US" altLang="zh-CN" sz="4000" dirty="0" smtClean="0">
                    <a:latin typeface="Comic Sans MS" panose="030F0702030302020204" pitchFamily="66" charset="0"/>
                  </a:rPr>
                  <a:t>It’s cloudy and cold.</a:t>
                </a:r>
                <a:endParaRPr lang="zh-CN" altLang="en-US" sz="4000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0359913" y="5132439"/>
                <a:ext cx="3086927" cy="3008672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Circle">
                  <a:avLst/>
                </a:prstTxWarp>
                <a:spAutoFit/>
              </a:bodyPr>
              <a:lstStyle/>
              <a:p>
                <a:r>
                  <a:rPr lang="en-US" altLang="zh-CN" sz="4000" dirty="0">
                    <a:latin typeface="Comic Sans MS" panose="030F0702030302020204" pitchFamily="66" charset="0"/>
                  </a:rPr>
                  <a:t>T</a:t>
                </a:r>
                <a:r>
                  <a:rPr lang="en-US" altLang="zh-CN" sz="4000" dirty="0" smtClean="0">
                    <a:latin typeface="Comic Sans MS" panose="030F0702030302020204" pitchFamily="66" charset="0"/>
                  </a:rPr>
                  <a:t>he year is gone, we say ’Happy new year!’</a:t>
                </a:r>
                <a:endParaRPr lang="zh-CN" altLang="en-US" sz="4000" dirty="0">
                  <a:latin typeface="Comic Sans MS" panose="030F0702030302020204" pitchFamily="66" charset="0"/>
                </a:endParaRPr>
              </a:p>
            </p:txBody>
          </p:sp>
        </p:grpSp>
        <p:pic>
          <p:nvPicPr>
            <p:cNvPr id="101" name="Picture 28" descr="C:\Documents and Settings\Administrator\桌面\图片1.jpg"/>
            <p:cNvPicPr>
              <a:picLocks noChangeAspect="1" noChangeArrowheads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720" r="77290" b="48236"/>
            <a:stretch/>
          </p:blipFill>
          <p:spPr bwMode="auto">
            <a:xfrm rot="19544361">
              <a:off x="12309691" y="1908246"/>
              <a:ext cx="750414" cy="838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098" name="组合 4097"/>
            <p:cNvGrpSpPr/>
            <p:nvPr/>
          </p:nvGrpSpPr>
          <p:grpSpPr>
            <a:xfrm>
              <a:off x="13724398" y="1241770"/>
              <a:ext cx="563102" cy="476283"/>
              <a:chOff x="10850576" y="666949"/>
              <a:chExt cx="506142" cy="524126"/>
            </a:xfrm>
          </p:grpSpPr>
          <p:grpSp>
            <p:nvGrpSpPr>
              <p:cNvPr id="4096" name="组合 4095"/>
              <p:cNvGrpSpPr/>
              <p:nvPr/>
            </p:nvGrpSpPr>
            <p:grpSpPr>
              <a:xfrm>
                <a:off x="10937402" y="960307"/>
                <a:ext cx="236119" cy="230768"/>
                <a:chOff x="6822470" y="-4256668"/>
                <a:chExt cx="236119" cy="230768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6822470" y="-4256668"/>
                  <a:ext cx="236119" cy="230768"/>
                </a:xfrm>
                <a:prstGeom prst="ellipse">
                  <a:avLst/>
                </a:prstGeom>
                <a:solidFill>
                  <a:srgbClr val="FF010B"/>
                </a:solidFill>
                <a:ln>
                  <a:solidFill>
                    <a:srgbClr val="DC503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6889750" y="-4232616"/>
                  <a:ext cx="88900" cy="6066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97" name="椭圆 4096"/>
              <p:cNvSpPr/>
              <p:nvPr/>
            </p:nvSpPr>
            <p:spPr>
              <a:xfrm>
                <a:off x="10850576" y="666949"/>
                <a:ext cx="120650" cy="1079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11236068" y="666949"/>
                <a:ext cx="120650" cy="10795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8941477" y="-3607112"/>
            <a:ext cx="3738468" cy="3798733"/>
            <a:chOff x="834076" y="2875766"/>
            <a:chExt cx="2944597" cy="2944597"/>
          </a:xfrm>
        </p:grpSpPr>
        <p:grpSp>
          <p:nvGrpSpPr>
            <p:cNvPr id="56" name="组合 55"/>
            <p:cNvGrpSpPr/>
            <p:nvPr/>
          </p:nvGrpSpPr>
          <p:grpSpPr>
            <a:xfrm>
              <a:off x="834076" y="2875766"/>
              <a:ext cx="2944597" cy="2944597"/>
              <a:chOff x="3128667" y="2390185"/>
              <a:chExt cx="1032465" cy="103246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289299" y="2550817"/>
                <a:ext cx="711200" cy="711200"/>
              </a:xfrm>
              <a:prstGeom prst="ellipse">
                <a:avLst/>
              </a:prstGeom>
              <a:gradFill>
                <a:gsLst>
                  <a:gs pos="53194">
                    <a:srgbClr val="FFF86D"/>
                  </a:gs>
                  <a:gs pos="19300">
                    <a:srgbClr val="FFF305"/>
                  </a:gs>
                  <a:gs pos="0">
                    <a:srgbClr val="F6EA00"/>
                  </a:gs>
                  <a:gs pos="100000">
                    <a:srgbClr val="FFF99D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 rot="-5400000">
                <a:off x="3197225" y="2834685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rot="-4050000">
                <a:off x="3231061" y="2664582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rot="-2700000">
                <a:off x="3327416" y="2520376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rot="-1350000">
                <a:off x="3471622" y="2424021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3641725" y="2390185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rot="1350000">
                <a:off x="3811828" y="2424021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rot="2700000">
                <a:off x="3956034" y="2520376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4050000">
                <a:off x="4052389" y="2664582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5400000">
                <a:off x="4086225" y="2834685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6750000">
                <a:off x="4052389" y="3004788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rot="8100000">
                <a:off x="3956034" y="3148994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rot="9450000">
                <a:off x="3811828" y="3245350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0800000">
                <a:off x="3641725" y="3279185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rot="12150000">
                <a:off x="3471622" y="3245350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13500000">
                <a:off x="3327416" y="3148994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14850000">
                <a:off x="3231061" y="3004788"/>
                <a:ext cx="6350" cy="143465"/>
              </a:xfrm>
              <a:prstGeom prst="line">
                <a:avLst/>
              </a:prstGeom>
              <a:ln w="57150" cap="rnd">
                <a:gradFill>
                  <a:gsLst>
                    <a:gs pos="0">
                      <a:srgbClr val="EA9937"/>
                    </a:gs>
                    <a:gs pos="74000">
                      <a:srgbClr val="FDD26C"/>
                    </a:gs>
                    <a:gs pos="83000">
                      <a:srgbClr val="EFF36F"/>
                    </a:gs>
                    <a:gs pos="100000">
                      <a:srgbClr val="FFF988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文本框 2"/>
            <p:cNvSpPr txBox="1"/>
            <p:nvPr/>
          </p:nvSpPr>
          <p:spPr>
            <a:xfrm>
              <a:off x="1523165" y="3590769"/>
              <a:ext cx="1566418" cy="1514590"/>
            </a:xfrm>
            <a:prstGeom prst="rect">
              <a:avLst/>
            </a:prstGeom>
            <a:noFill/>
          </p:spPr>
          <p:txBody>
            <a:bodyPr wrap="square" rtlCol="0">
              <a:prstTxWarp prst="textCircle">
                <a:avLst/>
              </a:prstTxWarp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mic Sans MS" panose="030F0702030302020204" pitchFamily="66" charset="0"/>
                </a:rPr>
                <a:t>It’s sunny and hot. The days are long.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076026" y="2516453"/>
            <a:ext cx="4762751" cy="3814726"/>
            <a:chOff x="10653884" y="3692185"/>
            <a:chExt cx="4762751" cy="3814726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6862">
              <a:off x="11248330" y="4008854"/>
              <a:ext cx="3244049" cy="3244049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10845863" y="4066841"/>
              <a:ext cx="4570772" cy="344007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en-US" altLang="zh-CN" sz="4000" dirty="0" smtClean="0">
                  <a:latin typeface="Comic Sans MS" panose="030F0702030302020204" pitchFamily="66" charset="0"/>
                </a:rPr>
                <a:t>It’s green and warm. </a:t>
              </a:r>
              <a:endParaRPr lang="zh-CN" altLang="en-US" sz="4000" dirty="0">
                <a:latin typeface="Comic Sans MS" panose="030F0702030302020204" pitchFamily="66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 rot="20117012">
              <a:off x="10653884" y="3692185"/>
              <a:ext cx="4558767" cy="352495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37619"/>
                </a:avLst>
              </a:prstTxWarp>
              <a:spAutoFit/>
            </a:bodyPr>
            <a:lstStyle/>
            <a:p>
              <a:r>
                <a:rPr lang="en-US" altLang="zh-CN" sz="4000" dirty="0" smtClean="0">
                  <a:latin typeface="Comic Sans MS" panose="030F0702030302020204" pitchFamily="66" charset="0"/>
                </a:rPr>
                <a:t>T here are many flowers. </a:t>
              </a:r>
              <a:endParaRPr lang="zh-CN" altLang="en-US" sz="40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6539037" y="-1600478"/>
            <a:ext cx="6907592" cy="3770799"/>
            <a:chOff x="4606306" y="-4160094"/>
            <a:chExt cx="6907592" cy="3770799"/>
          </a:xfrm>
        </p:grpSpPr>
        <p:sp>
          <p:nvSpPr>
            <p:cNvPr id="13" name="文本框 12"/>
            <p:cNvSpPr txBox="1"/>
            <p:nvPr/>
          </p:nvSpPr>
          <p:spPr>
            <a:xfrm rot="20930325">
              <a:off x="5198595" y="-2537660"/>
              <a:ext cx="5368918" cy="776282"/>
            </a:xfrm>
            <a:prstGeom prst="rect">
              <a:avLst/>
            </a:prstGeom>
            <a:noFill/>
          </p:spPr>
          <p:txBody>
            <a:bodyPr spcFirstLastPara="1" wrap="square" numCol="1" rtlCol="0">
              <a:prstTxWarp prst="textArchDow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85000"/>
                      <a:lumOff val="15000"/>
                    </a:schemeClr>
                  </a:solidFill>
                  <a:latin typeface="Comic Sans MS" panose="030F0702030302020204" pitchFamily="66" charset="0"/>
                </a:defRPr>
              </a:lvl1pPr>
            </a:lstStyle>
            <a:p>
              <a:r>
                <a:rPr lang="en-US" altLang="zh-CN" sz="4000" dirty="0" smtClean="0">
                  <a:solidFill>
                    <a:schemeClr val="bg2">
                      <a:lumMod val="25000"/>
                    </a:schemeClr>
                  </a:solidFill>
                </a:rPr>
                <a:t>I t ’s </a:t>
              </a:r>
              <a:r>
                <a:rPr lang="en-US" altLang="zh-CN" sz="4000" dirty="0">
                  <a:solidFill>
                    <a:schemeClr val="bg2">
                      <a:lumMod val="25000"/>
                    </a:schemeClr>
                  </a:solidFill>
                </a:rPr>
                <a:t>windy and cool.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 rot="20854704">
              <a:off x="5537921" y="-1897295"/>
              <a:ext cx="5975977" cy="923796"/>
            </a:xfrm>
            <a:prstGeom prst="rect">
              <a:avLst/>
            </a:prstGeom>
            <a:noFill/>
          </p:spPr>
          <p:txBody>
            <a:bodyPr spcFirstLastPara="1" wrap="square" numCol="1" rtlCol="0">
              <a:prstTxWarp prst="textArchDow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omic Sans MS" panose="030F0702030302020204" pitchFamily="66" charset="0"/>
                </a:defRPr>
              </a:lvl1pPr>
            </a:lstStyle>
            <a:p>
              <a:r>
                <a:rPr lang="en-US" altLang="zh-CN" sz="4000" dirty="0" smtClean="0">
                  <a:solidFill>
                    <a:schemeClr val="bg2">
                      <a:lumMod val="25000"/>
                    </a:schemeClr>
                  </a:solidFill>
                </a:rPr>
                <a:t>I t’s a golden season.</a:t>
              </a:r>
              <a:endParaRPr lang="zh-CN" altLang="en-US" sz="4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606306" y="-2207143"/>
              <a:ext cx="5850658" cy="873392"/>
            </a:xfrm>
            <a:custGeom>
              <a:avLst/>
              <a:gdLst>
                <a:gd name="connsiteX0" fmla="*/ 276670 w 4474182"/>
                <a:gd name="connsiteY0" fmla="*/ 580571 h 1132114"/>
                <a:gd name="connsiteX1" fmla="*/ 349241 w 4474182"/>
                <a:gd name="connsiteY1" fmla="*/ 551542 h 1132114"/>
                <a:gd name="connsiteX2" fmla="*/ 421813 w 4474182"/>
                <a:gd name="connsiteY2" fmla="*/ 493485 h 1132114"/>
                <a:gd name="connsiteX3" fmla="*/ 407298 w 4474182"/>
                <a:gd name="connsiteY3" fmla="*/ 362857 h 1132114"/>
                <a:gd name="connsiteX4" fmla="*/ 320213 w 4474182"/>
                <a:gd name="connsiteY4" fmla="*/ 333828 h 1132114"/>
                <a:gd name="connsiteX5" fmla="*/ 276670 w 4474182"/>
                <a:gd name="connsiteY5" fmla="*/ 319314 h 1132114"/>
                <a:gd name="connsiteX6" fmla="*/ 117013 w 4474182"/>
                <a:gd name="connsiteY6" fmla="*/ 348342 h 1132114"/>
                <a:gd name="connsiteX7" fmla="*/ 73470 w 4474182"/>
                <a:gd name="connsiteY7" fmla="*/ 391885 h 1132114"/>
                <a:gd name="connsiteX8" fmla="*/ 44441 w 4474182"/>
                <a:gd name="connsiteY8" fmla="*/ 435428 h 1132114"/>
                <a:gd name="connsiteX9" fmla="*/ 29927 w 4474182"/>
                <a:gd name="connsiteY9" fmla="*/ 478971 h 1132114"/>
                <a:gd name="connsiteX10" fmla="*/ 898 w 4474182"/>
                <a:gd name="connsiteY10" fmla="*/ 522514 h 1132114"/>
                <a:gd name="connsiteX11" fmla="*/ 29927 w 4474182"/>
                <a:gd name="connsiteY11" fmla="*/ 798285 h 1132114"/>
                <a:gd name="connsiteX12" fmla="*/ 58956 w 4474182"/>
                <a:gd name="connsiteY12" fmla="*/ 841828 h 1132114"/>
                <a:gd name="connsiteX13" fmla="*/ 102498 w 4474182"/>
                <a:gd name="connsiteY13" fmla="*/ 856342 h 1132114"/>
                <a:gd name="connsiteX14" fmla="*/ 189584 w 4474182"/>
                <a:gd name="connsiteY14" fmla="*/ 914400 h 1132114"/>
                <a:gd name="connsiteX15" fmla="*/ 233127 w 4474182"/>
                <a:gd name="connsiteY15" fmla="*/ 943428 h 1132114"/>
                <a:gd name="connsiteX16" fmla="*/ 276670 w 4474182"/>
                <a:gd name="connsiteY16" fmla="*/ 957942 h 1132114"/>
                <a:gd name="connsiteX17" fmla="*/ 363756 w 4474182"/>
                <a:gd name="connsiteY17" fmla="*/ 1001485 h 1132114"/>
                <a:gd name="connsiteX18" fmla="*/ 407298 w 4474182"/>
                <a:gd name="connsiteY18" fmla="*/ 1030514 h 1132114"/>
                <a:gd name="connsiteX19" fmla="*/ 450841 w 4474182"/>
                <a:gd name="connsiteY19" fmla="*/ 1045028 h 1132114"/>
                <a:gd name="connsiteX20" fmla="*/ 581470 w 4474182"/>
                <a:gd name="connsiteY20" fmla="*/ 1074057 h 1132114"/>
                <a:gd name="connsiteX21" fmla="*/ 625013 w 4474182"/>
                <a:gd name="connsiteY21" fmla="*/ 1088571 h 1132114"/>
                <a:gd name="connsiteX22" fmla="*/ 886270 w 4474182"/>
                <a:gd name="connsiteY22" fmla="*/ 1117600 h 1132114"/>
                <a:gd name="connsiteX23" fmla="*/ 973356 w 4474182"/>
                <a:gd name="connsiteY23" fmla="*/ 1132114 h 1132114"/>
                <a:gd name="connsiteX24" fmla="*/ 2032898 w 4474182"/>
                <a:gd name="connsiteY24" fmla="*/ 1117600 h 1132114"/>
                <a:gd name="connsiteX25" fmla="*/ 2119984 w 4474182"/>
                <a:gd name="connsiteY25" fmla="*/ 1103085 h 1132114"/>
                <a:gd name="connsiteX26" fmla="*/ 2236098 w 4474182"/>
                <a:gd name="connsiteY26" fmla="*/ 1088571 h 1132114"/>
                <a:gd name="connsiteX27" fmla="*/ 2337698 w 4474182"/>
                <a:gd name="connsiteY27" fmla="*/ 1074057 h 1132114"/>
                <a:gd name="connsiteX28" fmla="*/ 2569927 w 4474182"/>
                <a:gd name="connsiteY28" fmla="*/ 1045028 h 1132114"/>
                <a:gd name="connsiteX29" fmla="*/ 2657013 w 4474182"/>
                <a:gd name="connsiteY29" fmla="*/ 1016000 h 1132114"/>
                <a:gd name="connsiteX30" fmla="*/ 2787641 w 4474182"/>
                <a:gd name="connsiteY30" fmla="*/ 986971 h 1132114"/>
                <a:gd name="connsiteX31" fmla="*/ 2874727 w 4474182"/>
                <a:gd name="connsiteY31" fmla="*/ 957942 h 1132114"/>
                <a:gd name="connsiteX32" fmla="*/ 3048898 w 4474182"/>
                <a:gd name="connsiteY32" fmla="*/ 899885 h 1132114"/>
                <a:gd name="connsiteX33" fmla="*/ 3092441 w 4474182"/>
                <a:gd name="connsiteY33" fmla="*/ 885371 h 1132114"/>
                <a:gd name="connsiteX34" fmla="*/ 3135984 w 4474182"/>
                <a:gd name="connsiteY34" fmla="*/ 870857 h 1132114"/>
                <a:gd name="connsiteX35" fmla="*/ 3237584 w 4474182"/>
                <a:gd name="connsiteY35" fmla="*/ 841828 h 1132114"/>
                <a:gd name="connsiteX36" fmla="*/ 3295641 w 4474182"/>
                <a:gd name="connsiteY36" fmla="*/ 827314 h 1132114"/>
                <a:gd name="connsiteX37" fmla="*/ 3382727 w 4474182"/>
                <a:gd name="connsiteY37" fmla="*/ 798285 h 1132114"/>
                <a:gd name="connsiteX38" fmla="*/ 3455298 w 4474182"/>
                <a:gd name="connsiteY38" fmla="*/ 783771 h 1132114"/>
                <a:gd name="connsiteX39" fmla="*/ 3542384 w 4474182"/>
                <a:gd name="connsiteY39" fmla="*/ 754742 h 1132114"/>
                <a:gd name="connsiteX40" fmla="*/ 3585927 w 4474182"/>
                <a:gd name="connsiteY40" fmla="*/ 740228 h 1132114"/>
                <a:gd name="connsiteX41" fmla="*/ 3658498 w 4474182"/>
                <a:gd name="connsiteY41" fmla="*/ 725714 h 1132114"/>
                <a:gd name="connsiteX42" fmla="*/ 3745584 w 4474182"/>
                <a:gd name="connsiteY42" fmla="*/ 696685 h 1132114"/>
                <a:gd name="connsiteX43" fmla="*/ 3789127 w 4474182"/>
                <a:gd name="connsiteY43" fmla="*/ 682171 h 1132114"/>
                <a:gd name="connsiteX44" fmla="*/ 3876213 w 4474182"/>
                <a:gd name="connsiteY44" fmla="*/ 624114 h 1132114"/>
                <a:gd name="connsiteX45" fmla="*/ 3963298 w 4474182"/>
                <a:gd name="connsiteY45" fmla="*/ 566057 h 1132114"/>
                <a:gd name="connsiteX46" fmla="*/ 4035870 w 4474182"/>
                <a:gd name="connsiteY46" fmla="*/ 493485 h 1132114"/>
                <a:gd name="connsiteX47" fmla="*/ 4079413 w 4474182"/>
                <a:gd name="connsiteY47" fmla="*/ 449942 h 1132114"/>
                <a:gd name="connsiteX48" fmla="*/ 4166498 w 4474182"/>
                <a:gd name="connsiteY48" fmla="*/ 391885 h 1132114"/>
                <a:gd name="connsiteX49" fmla="*/ 4181013 w 4474182"/>
                <a:gd name="connsiteY49" fmla="*/ 348342 h 1132114"/>
                <a:gd name="connsiteX50" fmla="*/ 4224556 w 4474182"/>
                <a:gd name="connsiteY50" fmla="*/ 319314 h 1132114"/>
                <a:gd name="connsiteX51" fmla="*/ 4311641 w 4474182"/>
                <a:gd name="connsiteY51" fmla="*/ 246742 h 1132114"/>
                <a:gd name="connsiteX52" fmla="*/ 4413241 w 4474182"/>
                <a:gd name="connsiteY52" fmla="*/ 130628 h 1132114"/>
                <a:gd name="connsiteX53" fmla="*/ 4427756 w 4474182"/>
                <a:gd name="connsiteY53" fmla="*/ 87085 h 1132114"/>
                <a:gd name="connsiteX54" fmla="*/ 4471298 w 4474182"/>
                <a:gd name="connsiteY54" fmla="*/ 43542 h 1132114"/>
                <a:gd name="connsiteX55" fmla="*/ 4471298 w 4474182"/>
                <a:gd name="connsiteY55" fmla="*/ 0 h 1132114"/>
                <a:gd name="connsiteX0" fmla="*/ 276670 w 4621304"/>
                <a:gd name="connsiteY0" fmla="*/ 541320 h 1092863"/>
                <a:gd name="connsiteX1" fmla="*/ 349241 w 4621304"/>
                <a:gd name="connsiteY1" fmla="*/ 512291 h 1092863"/>
                <a:gd name="connsiteX2" fmla="*/ 421813 w 4621304"/>
                <a:gd name="connsiteY2" fmla="*/ 454234 h 1092863"/>
                <a:gd name="connsiteX3" fmla="*/ 407298 w 4621304"/>
                <a:gd name="connsiteY3" fmla="*/ 323606 h 1092863"/>
                <a:gd name="connsiteX4" fmla="*/ 320213 w 4621304"/>
                <a:gd name="connsiteY4" fmla="*/ 294577 h 1092863"/>
                <a:gd name="connsiteX5" fmla="*/ 276670 w 4621304"/>
                <a:gd name="connsiteY5" fmla="*/ 280063 h 1092863"/>
                <a:gd name="connsiteX6" fmla="*/ 117013 w 4621304"/>
                <a:gd name="connsiteY6" fmla="*/ 309091 h 1092863"/>
                <a:gd name="connsiteX7" fmla="*/ 73470 w 4621304"/>
                <a:gd name="connsiteY7" fmla="*/ 352634 h 1092863"/>
                <a:gd name="connsiteX8" fmla="*/ 44441 w 4621304"/>
                <a:gd name="connsiteY8" fmla="*/ 396177 h 1092863"/>
                <a:gd name="connsiteX9" fmla="*/ 29927 w 4621304"/>
                <a:gd name="connsiteY9" fmla="*/ 439720 h 1092863"/>
                <a:gd name="connsiteX10" fmla="*/ 898 w 4621304"/>
                <a:gd name="connsiteY10" fmla="*/ 483263 h 1092863"/>
                <a:gd name="connsiteX11" fmla="*/ 29927 w 4621304"/>
                <a:gd name="connsiteY11" fmla="*/ 759034 h 1092863"/>
                <a:gd name="connsiteX12" fmla="*/ 58956 w 4621304"/>
                <a:gd name="connsiteY12" fmla="*/ 802577 h 1092863"/>
                <a:gd name="connsiteX13" fmla="*/ 102498 w 4621304"/>
                <a:gd name="connsiteY13" fmla="*/ 817091 h 1092863"/>
                <a:gd name="connsiteX14" fmla="*/ 189584 w 4621304"/>
                <a:gd name="connsiteY14" fmla="*/ 875149 h 1092863"/>
                <a:gd name="connsiteX15" fmla="*/ 233127 w 4621304"/>
                <a:gd name="connsiteY15" fmla="*/ 904177 h 1092863"/>
                <a:gd name="connsiteX16" fmla="*/ 276670 w 4621304"/>
                <a:gd name="connsiteY16" fmla="*/ 918691 h 1092863"/>
                <a:gd name="connsiteX17" fmla="*/ 363756 w 4621304"/>
                <a:gd name="connsiteY17" fmla="*/ 962234 h 1092863"/>
                <a:gd name="connsiteX18" fmla="*/ 407298 w 4621304"/>
                <a:gd name="connsiteY18" fmla="*/ 991263 h 1092863"/>
                <a:gd name="connsiteX19" fmla="*/ 450841 w 4621304"/>
                <a:gd name="connsiteY19" fmla="*/ 1005777 h 1092863"/>
                <a:gd name="connsiteX20" fmla="*/ 581470 w 4621304"/>
                <a:gd name="connsiteY20" fmla="*/ 1034806 h 1092863"/>
                <a:gd name="connsiteX21" fmla="*/ 625013 w 4621304"/>
                <a:gd name="connsiteY21" fmla="*/ 1049320 h 1092863"/>
                <a:gd name="connsiteX22" fmla="*/ 886270 w 4621304"/>
                <a:gd name="connsiteY22" fmla="*/ 1078349 h 1092863"/>
                <a:gd name="connsiteX23" fmla="*/ 973356 w 4621304"/>
                <a:gd name="connsiteY23" fmla="*/ 1092863 h 1092863"/>
                <a:gd name="connsiteX24" fmla="*/ 2032898 w 4621304"/>
                <a:gd name="connsiteY24" fmla="*/ 1078349 h 1092863"/>
                <a:gd name="connsiteX25" fmla="*/ 2119984 w 4621304"/>
                <a:gd name="connsiteY25" fmla="*/ 1063834 h 1092863"/>
                <a:gd name="connsiteX26" fmla="*/ 2236098 w 4621304"/>
                <a:gd name="connsiteY26" fmla="*/ 1049320 h 1092863"/>
                <a:gd name="connsiteX27" fmla="*/ 2337698 w 4621304"/>
                <a:gd name="connsiteY27" fmla="*/ 1034806 h 1092863"/>
                <a:gd name="connsiteX28" fmla="*/ 2569927 w 4621304"/>
                <a:gd name="connsiteY28" fmla="*/ 1005777 h 1092863"/>
                <a:gd name="connsiteX29" fmla="*/ 2657013 w 4621304"/>
                <a:gd name="connsiteY29" fmla="*/ 976749 h 1092863"/>
                <a:gd name="connsiteX30" fmla="*/ 2787641 w 4621304"/>
                <a:gd name="connsiteY30" fmla="*/ 947720 h 1092863"/>
                <a:gd name="connsiteX31" fmla="*/ 2874727 w 4621304"/>
                <a:gd name="connsiteY31" fmla="*/ 918691 h 1092863"/>
                <a:gd name="connsiteX32" fmla="*/ 3048898 w 4621304"/>
                <a:gd name="connsiteY32" fmla="*/ 860634 h 1092863"/>
                <a:gd name="connsiteX33" fmla="*/ 3092441 w 4621304"/>
                <a:gd name="connsiteY33" fmla="*/ 846120 h 1092863"/>
                <a:gd name="connsiteX34" fmla="*/ 3135984 w 4621304"/>
                <a:gd name="connsiteY34" fmla="*/ 831606 h 1092863"/>
                <a:gd name="connsiteX35" fmla="*/ 3237584 w 4621304"/>
                <a:gd name="connsiteY35" fmla="*/ 802577 h 1092863"/>
                <a:gd name="connsiteX36" fmla="*/ 3295641 w 4621304"/>
                <a:gd name="connsiteY36" fmla="*/ 788063 h 1092863"/>
                <a:gd name="connsiteX37" fmla="*/ 3382727 w 4621304"/>
                <a:gd name="connsiteY37" fmla="*/ 759034 h 1092863"/>
                <a:gd name="connsiteX38" fmla="*/ 3455298 w 4621304"/>
                <a:gd name="connsiteY38" fmla="*/ 744520 h 1092863"/>
                <a:gd name="connsiteX39" fmla="*/ 3542384 w 4621304"/>
                <a:gd name="connsiteY39" fmla="*/ 715491 h 1092863"/>
                <a:gd name="connsiteX40" fmla="*/ 3585927 w 4621304"/>
                <a:gd name="connsiteY40" fmla="*/ 700977 h 1092863"/>
                <a:gd name="connsiteX41" fmla="*/ 3658498 w 4621304"/>
                <a:gd name="connsiteY41" fmla="*/ 686463 h 1092863"/>
                <a:gd name="connsiteX42" fmla="*/ 3745584 w 4621304"/>
                <a:gd name="connsiteY42" fmla="*/ 657434 h 1092863"/>
                <a:gd name="connsiteX43" fmla="*/ 3789127 w 4621304"/>
                <a:gd name="connsiteY43" fmla="*/ 642920 h 1092863"/>
                <a:gd name="connsiteX44" fmla="*/ 3876213 w 4621304"/>
                <a:gd name="connsiteY44" fmla="*/ 584863 h 1092863"/>
                <a:gd name="connsiteX45" fmla="*/ 3963298 w 4621304"/>
                <a:gd name="connsiteY45" fmla="*/ 526806 h 1092863"/>
                <a:gd name="connsiteX46" fmla="*/ 4035870 w 4621304"/>
                <a:gd name="connsiteY46" fmla="*/ 454234 h 1092863"/>
                <a:gd name="connsiteX47" fmla="*/ 4079413 w 4621304"/>
                <a:gd name="connsiteY47" fmla="*/ 410691 h 1092863"/>
                <a:gd name="connsiteX48" fmla="*/ 4166498 w 4621304"/>
                <a:gd name="connsiteY48" fmla="*/ 352634 h 1092863"/>
                <a:gd name="connsiteX49" fmla="*/ 4181013 w 4621304"/>
                <a:gd name="connsiteY49" fmla="*/ 309091 h 1092863"/>
                <a:gd name="connsiteX50" fmla="*/ 4224556 w 4621304"/>
                <a:gd name="connsiteY50" fmla="*/ 280063 h 1092863"/>
                <a:gd name="connsiteX51" fmla="*/ 4311641 w 4621304"/>
                <a:gd name="connsiteY51" fmla="*/ 207491 h 1092863"/>
                <a:gd name="connsiteX52" fmla="*/ 4413241 w 4621304"/>
                <a:gd name="connsiteY52" fmla="*/ 91377 h 1092863"/>
                <a:gd name="connsiteX53" fmla="*/ 4427756 w 4621304"/>
                <a:gd name="connsiteY53" fmla="*/ 47834 h 1092863"/>
                <a:gd name="connsiteX54" fmla="*/ 4471298 w 4621304"/>
                <a:gd name="connsiteY54" fmla="*/ 4291 h 1092863"/>
                <a:gd name="connsiteX55" fmla="*/ 4621304 w 4621304"/>
                <a:gd name="connsiteY55" fmla="*/ 157194 h 1092863"/>
                <a:gd name="connsiteX0" fmla="*/ 276670 w 4621304"/>
                <a:gd name="connsiteY0" fmla="*/ 498268 h 1049811"/>
                <a:gd name="connsiteX1" fmla="*/ 349241 w 4621304"/>
                <a:gd name="connsiteY1" fmla="*/ 469239 h 1049811"/>
                <a:gd name="connsiteX2" fmla="*/ 421813 w 4621304"/>
                <a:gd name="connsiteY2" fmla="*/ 411182 h 1049811"/>
                <a:gd name="connsiteX3" fmla="*/ 407298 w 4621304"/>
                <a:gd name="connsiteY3" fmla="*/ 280554 h 1049811"/>
                <a:gd name="connsiteX4" fmla="*/ 320213 w 4621304"/>
                <a:gd name="connsiteY4" fmla="*/ 251525 h 1049811"/>
                <a:gd name="connsiteX5" fmla="*/ 276670 w 4621304"/>
                <a:gd name="connsiteY5" fmla="*/ 237011 h 1049811"/>
                <a:gd name="connsiteX6" fmla="*/ 117013 w 4621304"/>
                <a:gd name="connsiteY6" fmla="*/ 266039 h 1049811"/>
                <a:gd name="connsiteX7" fmla="*/ 73470 w 4621304"/>
                <a:gd name="connsiteY7" fmla="*/ 309582 h 1049811"/>
                <a:gd name="connsiteX8" fmla="*/ 44441 w 4621304"/>
                <a:gd name="connsiteY8" fmla="*/ 353125 h 1049811"/>
                <a:gd name="connsiteX9" fmla="*/ 29927 w 4621304"/>
                <a:gd name="connsiteY9" fmla="*/ 396668 h 1049811"/>
                <a:gd name="connsiteX10" fmla="*/ 898 w 4621304"/>
                <a:gd name="connsiteY10" fmla="*/ 440211 h 1049811"/>
                <a:gd name="connsiteX11" fmla="*/ 29927 w 4621304"/>
                <a:gd name="connsiteY11" fmla="*/ 715982 h 1049811"/>
                <a:gd name="connsiteX12" fmla="*/ 58956 w 4621304"/>
                <a:gd name="connsiteY12" fmla="*/ 759525 h 1049811"/>
                <a:gd name="connsiteX13" fmla="*/ 102498 w 4621304"/>
                <a:gd name="connsiteY13" fmla="*/ 774039 h 1049811"/>
                <a:gd name="connsiteX14" fmla="*/ 189584 w 4621304"/>
                <a:gd name="connsiteY14" fmla="*/ 832097 h 1049811"/>
                <a:gd name="connsiteX15" fmla="*/ 233127 w 4621304"/>
                <a:gd name="connsiteY15" fmla="*/ 861125 h 1049811"/>
                <a:gd name="connsiteX16" fmla="*/ 276670 w 4621304"/>
                <a:gd name="connsiteY16" fmla="*/ 875639 h 1049811"/>
                <a:gd name="connsiteX17" fmla="*/ 363756 w 4621304"/>
                <a:gd name="connsiteY17" fmla="*/ 919182 h 1049811"/>
                <a:gd name="connsiteX18" fmla="*/ 407298 w 4621304"/>
                <a:gd name="connsiteY18" fmla="*/ 948211 h 1049811"/>
                <a:gd name="connsiteX19" fmla="*/ 450841 w 4621304"/>
                <a:gd name="connsiteY19" fmla="*/ 962725 h 1049811"/>
                <a:gd name="connsiteX20" fmla="*/ 581470 w 4621304"/>
                <a:gd name="connsiteY20" fmla="*/ 991754 h 1049811"/>
                <a:gd name="connsiteX21" fmla="*/ 625013 w 4621304"/>
                <a:gd name="connsiteY21" fmla="*/ 1006268 h 1049811"/>
                <a:gd name="connsiteX22" fmla="*/ 886270 w 4621304"/>
                <a:gd name="connsiteY22" fmla="*/ 1035297 h 1049811"/>
                <a:gd name="connsiteX23" fmla="*/ 973356 w 4621304"/>
                <a:gd name="connsiteY23" fmla="*/ 1049811 h 1049811"/>
                <a:gd name="connsiteX24" fmla="*/ 2032898 w 4621304"/>
                <a:gd name="connsiteY24" fmla="*/ 1035297 h 1049811"/>
                <a:gd name="connsiteX25" fmla="*/ 2119984 w 4621304"/>
                <a:gd name="connsiteY25" fmla="*/ 1020782 h 1049811"/>
                <a:gd name="connsiteX26" fmla="*/ 2236098 w 4621304"/>
                <a:gd name="connsiteY26" fmla="*/ 1006268 h 1049811"/>
                <a:gd name="connsiteX27" fmla="*/ 2337698 w 4621304"/>
                <a:gd name="connsiteY27" fmla="*/ 991754 h 1049811"/>
                <a:gd name="connsiteX28" fmla="*/ 2569927 w 4621304"/>
                <a:gd name="connsiteY28" fmla="*/ 962725 h 1049811"/>
                <a:gd name="connsiteX29" fmla="*/ 2657013 w 4621304"/>
                <a:gd name="connsiteY29" fmla="*/ 933697 h 1049811"/>
                <a:gd name="connsiteX30" fmla="*/ 2787641 w 4621304"/>
                <a:gd name="connsiteY30" fmla="*/ 904668 h 1049811"/>
                <a:gd name="connsiteX31" fmla="*/ 2874727 w 4621304"/>
                <a:gd name="connsiteY31" fmla="*/ 875639 h 1049811"/>
                <a:gd name="connsiteX32" fmla="*/ 3048898 w 4621304"/>
                <a:gd name="connsiteY32" fmla="*/ 817582 h 1049811"/>
                <a:gd name="connsiteX33" fmla="*/ 3092441 w 4621304"/>
                <a:gd name="connsiteY33" fmla="*/ 803068 h 1049811"/>
                <a:gd name="connsiteX34" fmla="*/ 3135984 w 4621304"/>
                <a:gd name="connsiteY34" fmla="*/ 788554 h 1049811"/>
                <a:gd name="connsiteX35" fmla="*/ 3237584 w 4621304"/>
                <a:gd name="connsiteY35" fmla="*/ 759525 h 1049811"/>
                <a:gd name="connsiteX36" fmla="*/ 3295641 w 4621304"/>
                <a:gd name="connsiteY36" fmla="*/ 745011 h 1049811"/>
                <a:gd name="connsiteX37" fmla="*/ 3382727 w 4621304"/>
                <a:gd name="connsiteY37" fmla="*/ 715982 h 1049811"/>
                <a:gd name="connsiteX38" fmla="*/ 3455298 w 4621304"/>
                <a:gd name="connsiteY38" fmla="*/ 701468 h 1049811"/>
                <a:gd name="connsiteX39" fmla="*/ 3542384 w 4621304"/>
                <a:gd name="connsiteY39" fmla="*/ 672439 h 1049811"/>
                <a:gd name="connsiteX40" fmla="*/ 3585927 w 4621304"/>
                <a:gd name="connsiteY40" fmla="*/ 657925 h 1049811"/>
                <a:gd name="connsiteX41" fmla="*/ 3658498 w 4621304"/>
                <a:gd name="connsiteY41" fmla="*/ 643411 h 1049811"/>
                <a:gd name="connsiteX42" fmla="*/ 3745584 w 4621304"/>
                <a:gd name="connsiteY42" fmla="*/ 614382 h 1049811"/>
                <a:gd name="connsiteX43" fmla="*/ 3789127 w 4621304"/>
                <a:gd name="connsiteY43" fmla="*/ 599868 h 1049811"/>
                <a:gd name="connsiteX44" fmla="*/ 3876213 w 4621304"/>
                <a:gd name="connsiteY44" fmla="*/ 541811 h 1049811"/>
                <a:gd name="connsiteX45" fmla="*/ 3963298 w 4621304"/>
                <a:gd name="connsiteY45" fmla="*/ 483754 h 1049811"/>
                <a:gd name="connsiteX46" fmla="*/ 4035870 w 4621304"/>
                <a:gd name="connsiteY46" fmla="*/ 411182 h 1049811"/>
                <a:gd name="connsiteX47" fmla="*/ 4079413 w 4621304"/>
                <a:gd name="connsiteY47" fmla="*/ 367639 h 1049811"/>
                <a:gd name="connsiteX48" fmla="*/ 4166498 w 4621304"/>
                <a:gd name="connsiteY48" fmla="*/ 309582 h 1049811"/>
                <a:gd name="connsiteX49" fmla="*/ 4181013 w 4621304"/>
                <a:gd name="connsiteY49" fmla="*/ 266039 h 1049811"/>
                <a:gd name="connsiteX50" fmla="*/ 4224556 w 4621304"/>
                <a:gd name="connsiteY50" fmla="*/ 237011 h 1049811"/>
                <a:gd name="connsiteX51" fmla="*/ 4311641 w 4621304"/>
                <a:gd name="connsiteY51" fmla="*/ 164439 h 1049811"/>
                <a:gd name="connsiteX52" fmla="*/ 4413241 w 4621304"/>
                <a:gd name="connsiteY52" fmla="*/ 48325 h 1049811"/>
                <a:gd name="connsiteX53" fmla="*/ 4427756 w 4621304"/>
                <a:gd name="connsiteY53" fmla="*/ 4782 h 1049811"/>
                <a:gd name="connsiteX54" fmla="*/ 4562594 w 4621304"/>
                <a:gd name="connsiteY54" fmla="*/ 169272 h 1049811"/>
                <a:gd name="connsiteX55" fmla="*/ 4621304 w 4621304"/>
                <a:gd name="connsiteY55" fmla="*/ 114142 h 1049811"/>
                <a:gd name="connsiteX0" fmla="*/ 276670 w 4621304"/>
                <a:gd name="connsiteY0" fmla="*/ 493488 h 1045031"/>
                <a:gd name="connsiteX1" fmla="*/ 349241 w 4621304"/>
                <a:gd name="connsiteY1" fmla="*/ 464459 h 1045031"/>
                <a:gd name="connsiteX2" fmla="*/ 421813 w 4621304"/>
                <a:gd name="connsiteY2" fmla="*/ 406402 h 1045031"/>
                <a:gd name="connsiteX3" fmla="*/ 407298 w 4621304"/>
                <a:gd name="connsiteY3" fmla="*/ 275774 h 1045031"/>
                <a:gd name="connsiteX4" fmla="*/ 320213 w 4621304"/>
                <a:gd name="connsiteY4" fmla="*/ 246745 h 1045031"/>
                <a:gd name="connsiteX5" fmla="*/ 276670 w 4621304"/>
                <a:gd name="connsiteY5" fmla="*/ 232231 h 1045031"/>
                <a:gd name="connsiteX6" fmla="*/ 117013 w 4621304"/>
                <a:gd name="connsiteY6" fmla="*/ 261259 h 1045031"/>
                <a:gd name="connsiteX7" fmla="*/ 73470 w 4621304"/>
                <a:gd name="connsiteY7" fmla="*/ 304802 h 1045031"/>
                <a:gd name="connsiteX8" fmla="*/ 44441 w 4621304"/>
                <a:gd name="connsiteY8" fmla="*/ 348345 h 1045031"/>
                <a:gd name="connsiteX9" fmla="*/ 29927 w 4621304"/>
                <a:gd name="connsiteY9" fmla="*/ 391888 h 1045031"/>
                <a:gd name="connsiteX10" fmla="*/ 898 w 4621304"/>
                <a:gd name="connsiteY10" fmla="*/ 435431 h 1045031"/>
                <a:gd name="connsiteX11" fmla="*/ 29927 w 4621304"/>
                <a:gd name="connsiteY11" fmla="*/ 711202 h 1045031"/>
                <a:gd name="connsiteX12" fmla="*/ 58956 w 4621304"/>
                <a:gd name="connsiteY12" fmla="*/ 754745 h 1045031"/>
                <a:gd name="connsiteX13" fmla="*/ 102498 w 4621304"/>
                <a:gd name="connsiteY13" fmla="*/ 769259 h 1045031"/>
                <a:gd name="connsiteX14" fmla="*/ 189584 w 4621304"/>
                <a:gd name="connsiteY14" fmla="*/ 827317 h 1045031"/>
                <a:gd name="connsiteX15" fmla="*/ 233127 w 4621304"/>
                <a:gd name="connsiteY15" fmla="*/ 856345 h 1045031"/>
                <a:gd name="connsiteX16" fmla="*/ 276670 w 4621304"/>
                <a:gd name="connsiteY16" fmla="*/ 870859 h 1045031"/>
                <a:gd name="connsiteX17" fmla="*/ 363756 w 4621304"/>
                <a:gd name="connsiteY17" fmla="*/ 914402 h 1045031"/>
                <a:gd name="connsiteX18" fmla="*/ 407298 w 4621304"/>
                <a:gd name="connsiteY18" fmla="*/ 943431 h 1045031"/>
                <a:gd name="connsiteX19" fmla="*/ 450841 w 4621304"/>
                <a:gd name="connsiteY19" fmla="*/ 957945 h 1045031"/>
                <a:gd name="connsiteX20" fmla="*/ 581470 w 4621304"/>
                <a:gd name="connsiteY20" fmla="*/ 986974 h 1045031"/>
                <a:gd name="connsiteX21" fmla="*/ 625013 w 4621304"/>
                <a:gd name="connsiteY21" fmla="*/ 1001488 h 1045031"/>
                <a:gd name="connsiteX22" fmla="*/ 886270 w 4621304"/>
                <a:gd name="connsiteY22" fmla="*/ 1030517 h 1045031"/>
                <a:gd name="connsiteX23" fmla="*/ 973356 w 4621304"/>
                <a:gd name="connsiteY23" fmla="*/ 1045031 h 1045031"/>
                <a:gd name="connsiteX24" fmla="*/ 2032898 w 4621304"/>
                <a:gd name="connsiteY24" fmla="*/ 1030517 h 1045031"/>
                <a:gd name="connsiteX25" fmla="*/ 2119984 w 4621304"/>
                <a:gd name="connsiteY25" fmla="*/ 1016002 h 1045031"/>
                <a:gd name="connsiteX26" fmla="*/ 2236098 w 4621304"/>
                <a:gd name="connsiteY26" fmla="*/ 1001488 h 1045031"/>
                <a:gd name="connsiteX27" fmla="*/ 2337698 w 4621304"/>
                <a:gd name="connsiteY27" fmla="*/ 986974 h 1045031"/>
                <a:gd name="connsiteX28" fmla="*/ 2569927 w 4621304"/>
                <a:gd name="connsiteY28" fmla="*/ 957945 h 1045031"/>
                <a:gd name="connsiteX29" fmla="*/ 2657013 w 4621304"/>
                <a:gd name="connsiteY29" fmla="*/ 928917 h 1045031"/>
                <a:gd name="connsiteX30" fmla="*/ 2787641 w 4621304"/>
                <a:gd name="connsiteY30" fmla="*/ 899888 h 1045031"/>
                <a:gd name="connsiteX31" fmla="*/ 2874727 w 4621304"/>
                <a:gd name="connsiteY31" fmla="*/ 870859 h 1045031"/>
                <a:gd name="connsiteX32" fmla="*/ 3048898 w 4621304"/>
                <a:gd name="connsiteY32" fmla="*/ 812802 h 1045031"/>
                <a:gd name="connsiteX33" fmla="*/ 3092441 w 4621304"/>
                <a:gd name="connsiteY33" fmla="*/ 798288 h 1045031"/>
                <a:gd name="connsiteX34" fmla="*/ 3135984 w 4621304"/>
                <a:gd name="connsiteY34" fmla="*/ 783774 h 1045031"/>
                <a:gd name="connsiteX35" fmla="*/ 3237584 w 4621304"/>
                <a:gd name="connsiteY35" fmla="*/ 754745 h 1045031"/>
                <a:gd name="connsiteX36" fmla="*/ 3295641 w 4621304"/>
                <a:gd name="connsiteY36" fmla="*/ 740231 h 1045031"/>
                <a:gd name="connsiteX37" fmla="*/ 3382727 w 4621304"/>
                <a:gd name="connsiteY37" fmla="*/ 711202 h 1045031"/>
                <a:gd name="connsiteX38" fmla="*/ 3455298 w 4621304"/>
                <a:gd name="connsiteY38" fmla="*/ 696688 h 1045031"/>
                <a:gd name="connsiteX39" fmla="*/ 3542384 w 4621304"/>
                <a:gd name="connsiteY39" fmla="*/ 667659 h 1045031"/>
                <a:gd name="connsiteX40" fmla="*/ 3585927 w 4621304"/>
                <a:gd name="connsiteY40" fmla="*/ 653145 h 1045031"/>
                <a:gd name="connsiteX41" fmla="*/ 3658498 w 4621304"/>
                <a:gd name="connsiteY41" fmla="*/ 638631 h 1045031"/>
                <a:gd name="connsiteX42" fmla="*/ 3745584 w 4621304"/>
                <a:gd name="connsiteY42" fmla="*/ 609602 h 1045031"/>
                <a:gd name="connsiteX43" fmla="*/ 3789127 w 4621304"/>
                <a:gd name="connsiteY43" fmla="*/ 595088 h 1045031"/>
                <a:gd name="connsiteX44" fmla="*/ 3876213 w 4621304"/>
                <a:gd name="connsiteY44" fmla="*/ 537031 h 1045031"/>
                <a:gd name="connsiteX45" fmla="*/ 3963298 w 4621304"/>
                <a:gd name="connsiteY45" fmla="*/ 478974 h 1045031"/>
                <a:gd name="connsiteX46" fmla="*/ 4035870 w 4621304"/>
                <a:gd name="connsiteY46" fmla="*/ 406402 h 1045031"/>
                <a:gd name="connsiteX47" fmla="*/ 4079413 w 4621304"/>
                <a:gd name="connsiteY47" fmla="*/ 362859 h 1045031"/>
                <a:gd name="connsiteX48" fmla="*/ 4166498 w 4621304"/>
                <a:gd name="connsiteY48" fmla="*/ 304802 h 1045031"/>
                <a:gd name="connsiteX49" fmla="*/ 4181013 w 4621304"/>
                <a:gd name="connsiteY49" fmla="*/ 261259 h 1045031"/>
                <a:gd name="connsiteX50" fmla="*/ 4224556 w 4621304"/>
                <a:gd name="connsiteY50" fmla="*/ 232231 h 1045031"/>
                <a:gd name="connsiteX51" fmla="*/ 4311641 w 4621304"/>
                <a:gd name="connsiteY51" fmla="*/ 159659 h 1045031"/>
                <a:gd name="connsiteX52" fmla="*/ 4581379 w 4621304"/>
                <a:gd name="connsiteY52" fmla="*/ 168237 h 1045031"/>
                <a:gd name="connsiteX53" fmla="*/ 4427756 w 4621304"/>
                <a:gd name="connsiteY53" fmla="*/ 2 h 1045031"/>
                <a:gd name="connsiteX54" fmla="*/ 4562594 w 4621304"/>
                <a:gd name="connsiteY54" fmla="*/ 164492 h 1045031"/>
                <a:gd name="connsiteX55" fmla="*/ 4621304 w 4621304"/>
                <a:gd name="connsiteY55" fmla="*/ 109362 h 1045031"/>
                <a:gd name="connsiteX0" fmla="*/ 276670 w 4621304"/>
                <a:gd name="connsiteY0" fmla="*/ 384126 h 935669"/>
                <a:gd name="connsiteX1" fmla="*/ 349241 w 4621304"/>
                <a:gd name="connsiteY1" fmla="*/ 355097 h 935669"/>
                <a:gd name="connsiteX2" fmla="*/ 421813 w 4621304"/>
                <a:gd name="connsiteY2" fmla="*/ 297040 h 935669"/>
                <a:gd name="connsiteX3" fmla="*/ 407298 w 4621304"/>
                <a:gd name="connsiteY3" fmla="*/ 166412 h 935669"/>
                <a:gd name="connsiteX4" fmla="*/ 320213 w 4621304"/>
                <a:gd name="connsiteY4" fmla="*/ 137383 h 935669"/>
                <a:gd name="connsiteX5" fmla="*/ 276670 w 4621304"/>
                <a:gd name="connsiteY5" fmla="*/ 122869 h 935669"/>
                <a:gd name="connsiteX6" fmla="*/ 117013 w 4621304"/>
                <a:gd name="connsiteY6" fmla="*/ 151897 h 935669"/>
                <a:gd name="connsiteX7" fmla="*/ 73470 w 4621304"/>
                <a:gd name="connsiteY7" fmla="*/ 195440 h 935669"/>
                <a:gd name="connsiteX8" fmla="*/ 44441 w 4621304"/>
                <a:gd name="connsiteY8" fmla="*/ 238983 h 935669"/>
                <a:gd name="connsiteX9" fmla="*/ 29927 w 4621304"/>
                <a:gd name="connsiteY9" fmla="*/ 282526 h 935669"/>
                <a:gd name="connsiteX10" fmla="*/ 898 w 4621304"/>
                <a:gd name="connsiteY10" fmla="*/ 326069 h 935669"/>
                <a:gd name="connsiteX11" fmla="*/ 29927 w 4621304"/>
                <a:gd name="connsiteY11" fmla="*/ 601840 h 935669"/>
                <a:gd name="connsiteX12" fmla="*/ 58956 w 4621304"/>
                <a:gd name="connsiteY12" fmla="*/ 645383 h 935669"/>
                <a:gd name="connsiteX13" fmla="*/ 102498 w 4621304"/>
                <a:gd name="connsiteY13" fmla="*/ 659897 h 935669"/>
                <a:gd name="connsiteX14" fmla="*/ 189584 w 4621304"/>
                <a:gd name="connsiteY14" fmla="*/ 717955 h 935669"/>
                <a:gd name="connsiteX15" fmla="*/ 233127 w 4621304"/>
                <a:gd name="connsiteY15" fmla="*/ 746983 h 935669"/>
                <a:gd name="connsiteX16" fmla="*/ 276670 w 4621304"/>
                <a:gd name="connsiteY16" fmla="*/ 761497 h 935669"/>
                <a:gd name="connsiteX17" fmla="*/ 363756 w 4621304"/>
                <a:gd name="connsiteY17" fmla="*/ 805040 h 935669"/>
                <a:gd name="connsiteX18" fmla="*/ 407298 w 4621304"/>
                <a:gd name="connsiteY18" fmla="*/ 834069 h 935669"/>
                <a:gd name="connsiteX19" fmla="*/ 450841 w 4621304"/>
                <a:gd name="connsiteY19" fmla="*/ 848583 h 935669"/>
                <a:gd name="connsiteX20" fmla="*/ 581470 w 4621304"/>
                <a:gd name="connsiteY20" fmla="*/ 877612 h 935669"/>
                <a:gd name="connsiteX21" fmla="*/ 625013 w 4621304"/>
                <a:gd name="connsiteY21" fmla="*/ 892126 h 935669"/>
                <a:gd name="connsiteX22" fmla="*/ 886270 w 4621304"/>
                <a:gd name="connsiteY22" fmla="*/ 921155 h 935669"/>
                <a:gd name="connsiteX23" fmla="*/ 973356 w 4621304"/>
                <a:gd name="connsiteY23" fmla="*/ 935669 h 935669"/>
                <a:gd name="connsiteX24" fmla="*/ 2032898 w 4621304"/>
                <a:gd name="connsiteY24" fmla="*/ 921155 h 935669"/>
                <a:gd name="connsiteX25" fmla="*/ 2119984 w 4621304"/>
                <a:gd name="connsiteY25" fmla="*/ 906640 h 935669"/>
                <a:gd name="connsiteX26" fmla="*/ 2236098 w 4621304"/>
                <a:gd name="connsiteY26" fmla="*/ 892126 h 935669"/>
                <a:gd name="connsiteX27" fmla="*/ 2337698 w 4621304"/>
                <a:gd name="connsiteY27" fmla="*/ 877612 h 935669"/>
                <a:gd name="connsiteX28" fmla="*/ 2569927 w 4621304"/>
                <a:gd name="connsiteY28" fmla="*/ 848583 h 935669"/>
                <a:gd name="connsiteX29" fmla="*/ 2657013 w 4621304"/>
                <a:gd name="connsiteY29" fmla="*/ 819555 h 935669"/>
                <a:gd name="connsiteX30" fmla="*/ 2787641 w 4621304"/>
                <a:gd name="connsiteY30" fmla="*/ 790526 h 935669"/>
                <a:gd name="connsiteX31" fmla="*/ 2874727 w 4621304"/>
                <a:gd name="connsiteY31" fmla="*/ 761497 h 935669"/>
                <a:gd name="connsiteX32" fmla="*/ 3048898 w 4621304"/>
                <a:gd name="connsiteY32" fmla="*/ 703440 h 935669"/>
                <a:gd name="connsiteX33" fmla="*/ 3092441 w 4621304"/>
                <a:gd name="connsiteY33" fmla="*/ 688926 h 935669"/>
                <a:gd name="connsiteX34" fmla="*/ 3135984 w 4621304"/>
                <a:gd name="connsiteY34" fmla="*/ 674412 h 935669"/>
                <a:gd name="connsiteX35" fmla="*/ 3237584 w 4621304"/>
                <a:gd name="connsiteY35" fmla="*/ 645383 h 935669"/>
                <a:gd name="connsiteX36" fmla="*/ 3295641 w 4621304"/>
                <a:gd name="connsiteY36" fmla="*/ 630869 h 935669"/>
                <a:gd name="connsiteX37" fmla="*/ 3382727 w 4621304"/>
                <a:gd name="connsiteY37" fmla="*/ 601840 h 935669"/>
                <a:gd name="connsiteX38" fmla="*/ 3455298 w 4621304"/>
                <a:gd name="connsiteY38" fmla="*/ 587326 h 935669"/>
                <a:gd name="connsiteX39" fmla="*/ 3542384 w 4621304"/>
                <a:gd name="connsiteY39" fmla="*/ 558297 h 935669"/>
                <a:gd name="connsiteX40" fmla="*/ 3585927 w 4621304"/>
                <a:gd name="connsiteY40" fmla="*/ 543783 h 935669"/>
                <a:gd name="connsiteX41" fmla="*/ 3658498 w 4621304"/>
                <a:gd name="connsiteY41" fmla="*/ 529269 h 935669"/>
                <a:gd name="connsiteX42" fmla="*/ 3745584 w 4621304"/>
                <a:gd name="connsiteY42" fmla="*/ 500240 h 935669"/>
                <a:gd name="connsiteX43" fmla="*/ 3789127 w 4621304"/>
                <a:gd name="connsiteY43" fmla="*/ 485726 h 935669"/>
                <a:gd name="connsiteX44" fmla="*/ 3876213 w 4621304"/>
                <a:gd name="connsiteY44" fmla="*/ 427669 h 935669"/>
                <a:gd name="connsiteX45" fmla="*/ 3963298 w 4621304"/>
                <a:gd name="connsiteY45" fmla="*/ 369612 h 935669"/>
                <a:gd name="connsiteX46" fmla="*/ 4035870 w 4621304"/>
                <a:gd name="connsiteY46" fmla="*/ 297040 h 935669"/>
                <a:gd name="connsiteX47" fmla="*/ 4079413 w 4621304"/>
                <a:gd name="connsiteY47" fmla="*/ 253497 h 935669"/>
                <a:gd name="connsiteX48" fmla="*/ 4166498 w 4621304"/>
                <a:gd name="connsiteY48" fmla="*/ 195440 h 935669"/>
                <a:gd name="connsiteX49" fmla="*/ 4181013 w 4621304"/>
                <a:gd name="connsiteY49" fmla="*/ 151897 h 935669"/>
                <a:gd name="connsiteX50" fmla="*/ 4224556 w 4621304"/>
                <a:gd name="connsiteY50" fmla="*/ 122869 h 935669"/>
                <a:gd name="connsiteX51" fmla="*/ 4311641 w 4621304"/>
                <a:gd name="connsiteY51" fmla="*/ 50297 h 935669"/>
                <a:gd name="connsiteX52" fmla="*/ 4581379 w 4621304"/>
                <a:gd name="connsiteY52" fmla="*/ 58875 h 935669"/>
                <a:gd name="connsiteX53" fmla="*/ 4562594 w 4621304"/>
                <a:gd name="connsiteY53" fmla="*/ 55130 h 935669"/>
                <a:gd name="connsiteX54" fmla="*/ 4621304 w 4621304"/>
                <a:gd name="connsiteY54" fmla="*/ 0 h 935669"/>
                <a:gd name="connsiteX0" fmla="*/ 276670 w 4595172"/>
                <a:gd name="connsiteY0" fmla="*/ 368550 h 920093"/>
                <a:gd name="connsiteX1" fmla="*/ 349241 w 4595172"/>
                <a:gd name="connsiteY1" fmla="*/ 339521 h 920093"/>
                <a:gd name="connsiteX2" fmla="*/ 421813 w 4595172"/>
                <a:gd name="connsiteY2" fmla="*/ 281464 h 920093"/>
                <a:gd name="connsiteX3" fmla="*/ 407298 w 4595172"/>
                <a:gd name="connsiteY3" fmla="*/ 150836 h 920093"/>
                <a:gd name="connsiteX4" fmla="*/ 320213 w 4595172"/>
                <a:gd name="connsiteY4" fmla="*/ 121807 h 920093"/>
                <a:gd name="connsiteX5" fmla="*/ 276670 w 4595172"/>
                <a:gd name="connsiteY5" fmla="*/ 107293 h 920093"/>
                <a:gd name="connsiteX6" fmla="*/ 117013 w 4595172"/>
                <a:gd name="connsiteY6" fmla="*/ 136321 h 920093"/>
                <a:gd name="connsiteX7" fmla="*/ 73470 w 4595172"/>
                <a:gd name="connsiteY7" fmla="*/ 179864 h 920093"/>
                <a:gd name="connsiteX8" fmla="*/ 44441 w 4595172"/>
                <a:gd name="connsiteY8" fmla="*/ 223407 h 920093"/>
                <a:gd name="connsiteX9" fmla="*/ 29927 w 4595172"/>
                <a:gd name="connsiteY9" fmla="*/ 266950 h 920093"/>
                <a:gd name="connsiteX10" fmla="*/ 898 w 4595172"/>
                <a:gd name="connsiteY10" fmla="*/ 310493 h 920093"/>
                <a:gd name="connsiteX11" fmla="*/ 29927 w 4595172"/>
                <a:gd name="connsiteY11" fmla="*/ 586264 h 920093"/>
                <a:gd name="connsiteX12" fmla="*/ 58956 w 4595172"/>
                <a:gd name="connsiteY12" fmla="*/ 629807 h 920093"/>
                <a:gd name="connsiteX13" fmla="*/ 102498 w 4595172"/>
                <a:gd name="connsiteY13" fmla="*/ 644321 h 920093"/>
                <a:gd name="connsiteX14" fmla="*/ 189584 w 4595172"/>
                <a:gd name="connsiteY14" fmla="*/ 702379 h 920093"/>
                <a:gd name="connsiteX15" fmla="*/ 233127 w 4595172"/>
                <a:gd name="connsiteY15" fmla="*/ 731407 h 920093"/>
                <a:gd name="connsiteX16" fmla="*/ 276670 w 4595172"/>
                <a:gd name="connsiteY16" fmla="*/ 745921 h 920093"/>
                <a:gd name="connsiteX17" fmla="*/ 363756 w 4595172"/>
                <a:gd name="connsiteY17" fmla="*/ 789464 h 920093"/>
                <a:gd name="connsiteX18" fmla="*/ 407298 w 4595172"/>
                <a:gd name="connsiteY18" fmla="*/ 818493 h 920093"/>
                <a:gd name="connsiteX19" fmla="*/ 450841 w 4595172"/>
                <a:gd name="connsiteY19" fmla="*/ 833007 h 920093"/>
                <a:gd name="connsiteX20" fmla="*/ 581470 w 4595172"/>
                <a:gd name="connsiteY20" fmla="*/ 862036 h 920093"/>
                <a:gd name="connsiteX21" fmla="*/ 625013 w 4595172"/>
                <a:gd name="connsiteY21" fmla="*/ 876550 h 920093"/>
                <a:gd name="connsiteX22" fmla="*/ 886270 w 4595172"/>
                <a:gd name="connsiteY22" fmla="*/ 905579 h 920093"/>
                <a:gd name="connsiteX23" fmla="*/ 973356 w 4595172"/>
                <a:gd name="connsiteY23" fmla="*/ 920093 h 920093"/>
                <a:gd name="connsiteX24" fmla="*/ 2032898 w 4595172"/>
                <a:gd name="connsiteY24" fmla="*/ 905579 h 920093"/>
                <a:gd name="connsiteX25" fmla="*/ 2119984 w 4595172"/>
                <a:gd name="connsiteY25" fmla="*/ 891064 h 920093"/>
                <a:gd name="connsiteX26" fmla="*/ 2236098 w 4595172"/>
                <a:gd name="connsiteY26" fmla="*/ 876550 h 920093"/>
                <a:gd name="connsiteX27" fmla="*/ 2337698 w 4595172"/>
                <a:gd name="connsiteY27" fmla="*/ 862036 h 920093"/>
                <a:gd name="connsiteX28" fmla="*/ 2569927 w 4595172"/>
                <a:gd name="connsiteY28" fmla="*/ 833007 h 920093"/>
                <a:gd name="connsiteX29" fmla="*/ 2657013 w 4595172"/>
                <a:gd name="connsiteY29" fmla="*/ 803979 h 920093"/>
                <a:gd name="connsiteX30" fmla="*/ 2787641 w 4595172"/>
                <a:gd name="connsiteY30" fmla="*/ 774950 h 920093"/>
                <a:gd name="connsiteX31" fmla="*/ 2874727 w 4595172"/>
                <a:gd name="connsiteY31" fmla="*/ 745921 h 920093"/>
                <a:gd name="connsiteX32" fmla="*/ 3048898 w 4595172"/>
                <a:gd name="connsiteY32" fmla="*/ 687864 h 920093"/>
                <a:gd name="connsiteX33" fmla="*/ 3092441 w 4595172"/>
                <a:gd name="connsiteY33" fmla="*/ 673350 h 920093"/>
                <a:gd name="connsiteX34" fmla="*/ 3135984 w 4595172"/>
                <a:gd name="connsiteY34" fmla="*/ 658836 h 920093"/>
                <a:gd name="connsiteX35" fmla="*/ 3237584 w 4595172"/>
                <a:gd name="connsiteY35" fmla="*/ 629807 h 920093"/>
                <a:gd name="connsiteX36" fmla="*/ 3295641 w 4595172"/>
                <a:gd name="connsiteY36" fmla="*/ 615293 h 920093"/>
                <a:gd name="connsiteX37" fmla="*/ 3382727 w 4595172"/>
                <a:gd name="connsiteY37" fmla="*/ 586264 h 920093"/>
                <a:gd name="connsiteX38" fmla="*/ 3455298 w 4595172"/>
                <a:gd name="connsiteY38" fmla="*/ 571750 h 920093"/>
                <a:gd name="connsiteX39" fmla="*/ 3542384 w 4595172"/>
                <a:gd name="connsiteY39" fmla="*/ 542721 h 920093"/>
                <a:gd name="connsiteX40" fmla="*/ 3585927 w 4595172"/>
                <a:gd name="connsiteY40" fmla="*/ 528207 h 920093"/>
                <a:gd name="connsiteX41" fmla="*/ 3658498 w 4595172"/>
                <a:gd name="connsiteY41" fmla="*/ 513693 h 920093"/>
                <a:gd name="connsiteX42" fmla="*/ 3745584 w 4595172"/>
                <a:gd name="connsiteY42" fmla="*/ 484664 h 920093"/>
                <a:gd name="connsiteX43" fmla="*/ 3789127 w 4595172"/>
                <a:gd name="connsiteY43" fmla="*/ 470150 h 920093"/>
                <a:gd name="connsiteX44" fmla="*/ 3876213 w 4595172"/>
                <a:gd name="connsiteY44" fmla="*/ 412093 h 920093"/>
                <a:gd name="connsiteX45" fmla="*/ 3963298 w 4595172"/>
                <a:gd name="connsiteY45" fmla="*/ 354036 h 920093"/>
                <a:gd name="connsiteX46" fmla="*/ 4035870 w 4595172"/>
                <a:gd name="connsiteY46" fmla="*/ 281464 h 920093"/>
                <a:gd name="connsiteX47" fmla="*/ 4079413 w 4595172"/>
                <a:gd name="connsiteY47" fmla="*/ 237921 h 920093"/>
                <a:gd name="connsiteX48" fmla="*/ 4166498 w 4595172"/>
                <a:gd name="connsiteY48" fmla="*/ 179864 h 920093"/>
                <a:gd name="connsiteX49" fmla="*/ 4181013 w 4595172"/>
                <a:gd name="connsiteY49" fmla="*/ 136321 h 920093"/>
                <a:gd name="connsiteX50" fmla="*/ 4224556 w 4595172"/>
                <a:gd name="connsiteY50" fmla="*/ 107293 h 920093"/>
                <a:gd name="connsiteX51" fmla="*/ 4311641 w 4595172"/>
                <a:gd name="connsiteY51" fmla="*/ 34721 h 920093"/>
                <a:gd name="connsiteX52" fmla="*/ 4581379 w 4595172"/>
                <a:gd name="connsiteY52" fmla="*/ 43299 h 920093"/>
                <a:gd name="connsiteX53" fmla="*/ 4562594 w 4595172"/>
                <a:gd name="connsiteY53" fmla="*/ 39554 h 920093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224556 w 4595172"/>
                <a:gd name="connsiteY50" fmla="*/ 67739 h 880539"/>
                <a:gd name="connsiteX51" fmla="*/ 4581379 w 4595172"/>
                <a:gd name="connsiteY51" fmla="*/ 3745 h 880539"/>
                <a:gd name="connsiteX52" fmla="*/ 4562594 w 4595172"/>
                <a:gd name="connsiteY52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166498 w 4595172"/>
                <a:gd name="connsiteY47" fmla="*/ 140310 h 880539"/>
                <a:gd name="connsiteX48" fmla="*/ 4181013 w 4595172"/>
                <a:gd name="connsiteY48" fmla="*/ 96767 h 880539"/>
                <a:gd name="connsiteX49" fmla="*/ 4581379 w 4595172"/>
                <a:gd name="connsiteY49" fmla="*/ 3745 h 880539"/>
                <a:gd name="connsiteX50" fmla="*/ 4562594 w 4595172"/>
                <a:gd name="connsiteY50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166498 w 4595172"/>
                <a:gd name="connsiteY47" fmla="*/ 140310 h 880539"/>
                <a:gd name="connsiteX48" fmla="*/ 4581379 w 4595172"/>
                <a:gd name="connsiteY48" fmla="*/ 3745 h 880539"/>
                <a:gd name="connsiteX49" fmla="*/ 4562594 w 4595172"/>
                <a:gd name="connsiteY49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963298 w 4595172"/>
                <a:gd name="connsiteY44" fmla="*/ 314482 h 880539"/>
                <a:gd name="connsiteX45" fmla="*/ 4035870 w 4595172"/>
                <a:gd name="connsiteY45" fmla="*/ 241910 h 880539"/>
                <a:gd name="connsiteX46" fmla="*/ 4166498 w 4595172"/>
                <a:gd name="connsiteY46" fmla="*/ 140310 h 880539"/>
                <a:gd name="connsiteX47" fmla="*/ 4581379 w 4595172"/>
                <a:gd name="connsiteY47" fmla="*/ 3745 h 880539"/>
                <a:gd name="connsiteX48" fmla="*/ 4562594 w 4595172"/>
                <a:gd name="connsiteY48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89127 w 4595172"/>
                <a:gd name="connsiteY42" fmla="*/ 430596 h 880539"/>
                <a:gd name="connsiteX43" fmla="*/ 3963298 w 4595172"/>
                <a:gd name="connsiteY43" fmla="*/ 314482 h 880539"/>
                <a:gd name="connsiteX44" fmla="*/ 4035870 w 4595172"/>
                <a:gd name="connsiteY44" fmla="*/ 241910 h 880539"/>
                <a:gd name="connsiteX45" fmla="*/ 4166498 w 4595172"/>
                <a:gd name="connsiteY45" fmla="*/ 140310 h 880539"/>
                <a:gd name="connsiteX46" fmla="*/ 4581379 w 4595172"/>
                <a:gd name="connsiteY46" fmla="*/ 3745 h 880539"/>
                <a:gd name="connsiteX47" fmla="*/ 4562594 w 4595172"/>
                <a:gd name="connsiteY47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789127 w 4595172"/>
                <a:gd name="connsiteY41" fmla="*/ 430596 h 880539"/>
                <a:gd name="connsiteX42" fmla="*/ 3963298 w 4595172"/>
                <a:gd name="connsiteY42" fmla="*/ 314482 h 880539"/>
                <a:gd name="connsiteX43" fmla="*/ 4035870 w 4595172"/>
                <a:gd name="connsiteY43" fmla="*/ 241910 h 880539"/>
                <a:gd name="connsiteX44" fmla="*/ 4166498 w 4595172"/>
                <a:gd name="connsiteY44" fmla="*/ 140310 h 880539"/>
                <a:gd name="connsiteX45" fmla="*/ 4581379 w 4595172"/>
                <a:gd name="connsiteY45" fmla="*/ 3745 h 880539"/>
                <a:gd name="connsiteX46" fmla="*/ 4562594 w 4595172"/>
                <a:gd name="connsiteY4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789127 w 4595172"/>
                <a:gd name="connsiteY40" fmla="*/ 430596 h 880539"/>
                <a:gd name="connsiteX41" fmla="*/ 3963298 w 4595172"/>
                <a:gd name="connsiteY41" fmla="*/ 314482 h 880539"/>
                <a:gd name="connsiteX42" fmla="*/ 4035870 w 4595172"/>
                <a:gd name="connsiteY42" fmla="*/ 241910 h 880539"/>
                <a:gd name="connsiteX43" fmla="*/ 4166498 w 4595172"/>
                <a:gd name="connsiteY43" fmla="*/ 140310 h 880539"/>
                <a:gd name="connsiteX44" fmla="*/ 4581379 w 4595172"/>
                <a:gd name="connsiteY44" fmla="*/ 3745 h 880539"/>
                <a:gd name="connsiteX45" fmla="*/ 4562594 w 4595172"/>
                <a:gd name="connsiteY45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035870 w 4595172"/>
                <a:gd name="connsiteY41" fmla="*/ 241910 h 880539"/>
                <a:gd name="connsiteX42" fmla="*/ 4166498 w 4595172"/>
                <a:gd name="connsiteY42" fmla="*/ 140310 h 880539"/>
                <a:gd name="connsiteX43" fmla="*/ 4581379 w 4595172"/>
                <a:gd name="connsiteY43" fmla="*/ 3745 h 880539"/>
                <a:gd name="connsiteX44" fmla="*/ 4562594 w 4595172"/>
                <a:gd name="connsiteY4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035870 w 4595172"/>
                <a:gd name="connsiteY41" fmla="*/ 241910 h 880539"/>
                <a:gd name="connsiteX42" fmla="*/ 4166498 w 4595172"/>
                <a:gd name="connsiteY42" fmla="*/ 140310 h 880539"/>
                <a:gd name="connsiteX43" fmla="*/ 4581379 w 4595172"/>
                <a:gd name="connsiteY43" fmla="*/ 3745 h 880539"/>
                <a:gd name="connsiteX44" fmla="*/ 4562594 w 4595172"/>
                <a:gd name="connsiteY4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166498 w 4595172"/>
                <a:gd name="connsiteY41" fmla="*/ 140310 h 880539"/>
                <a:gd name="connsiteX42" fmla="*/ 4581379 w 4595172"/>
                <a:gd name="connsiteY42" fmla="*/ 3745 h 880539"/>
                <a:gd name="connsiteX43" fmla="*/ 4562594 w 4595172"/>
                <a:gd name="connsiteY43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4166498 w 4595172"/>
                <a:gd name="connsiteY40" fmla="*/ 140310 h 880539"/>
                <a:gd name="connsiteX41" fmla="*/ 4581379 w 4595172"/>
                <a:gd name="connsiteY41" fmla="*/ 3745 h 880539"/>
                <a:gd name="connsiteX42" fmla="*/ 4562594 w 4595172"/>
                <a:gd name="connsiteY42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542384 w 4595172"/>
                <a:gd name="connsiteY37" fmla="*/ 503167 h 880539"/>
                <a:gd name="connsiteX38" fmla="*/ 3789127 w 4595172"/>
                <a:gd name="connsiteY38" fmla="*/ 430596 h 880539"/>
                <a:gd name="connsiteX39" fmla="*/ 4166498 w 4595172"/>
                <a:gd name="connsiteY39" fmla="*/ 140310 h 880539"/>
                <a:gd name="connsiteX40" fmla="*/ 4581379 w 4595172"/>
                <a:gd name="connsiteY40" fmla="*/ 3745 h 880539"/>
                <a:gd name="connsiteX41" fmla="*/ 4562594 w 4595172"/>
                <a:gd name="connsiteY4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542384 w 4595172"/>
                <a:gd name="connsiteY36" fmla="*/ 503167 h 880539"/>
                <a:gd name="connsiteX37" fmla="*/ 3789127 w 4595172"/>
                <a:gd name="connsiteY37" fmla="*/ 430596 h 880539"/>
                <a:gd name="connsiteX38" fmla="*/ 4166498 w 4595172"/>
                <a:gd name="connsiteY38" fmla="*/ 140310 h 880539"/>
                <a:gd name="connsiteX39" fmla="*/ 4581379 w 4595172"/>
                <a:gd name="connsiteY39" fmla="*/ 3745 h 880539"/>
                <a:gd name="connsiteX40" fmla="*/ 4562594 w 4595172"/>
                <a:gd name="connsiteY40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542384 w 4595172"/>
                <a:gd name="connsiteY35" fmla="*/ 503167 h 880539"/>
                <a:gd name="connsiteX36" fmla="*/ 3789127 w 4595172"/>
                <a:gd name="connsiteY36" fmla="*/ 430596 h 880539"/>
                <a:gd name="connsiteX37" fmla="*/ 4166498 w 4595172"/>
                <a:gd name="connsiteY37" fmla="*/ 140310 h 880539"/>
                <a:gd name="connsiteX38" fmla="*/ 4581379 w 4595172"/>
                <a:gd name="connsiteY38" fmla="*/ 3745 h 880539"/>
                <a:gd name="connsiteX39" fmla="*/ 4562594 w 4595172"/>
                <a:gd name="connsiteY39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542384 w 4595172"/>
                <a:gd name="connsiteY34" fmla="*/ 503167 h 880539"/>
                <a:gd name="connsiteX35" fmla="*/ 3789127 w 4595172"/>
                <a:gd name="connsiteY35" fmla="*/ 430596 h 880539"/>
                <a:gd name="connsiteX36" fmla="*/ 4166498 w 4595172"/>
                <a:gd name="connsiteY36" fmla="*/ 140310 h 880539"/>
                <a:gd name="connsiteX37" fmla="*/ 4581379 w 4595172"/>
                <a:gd name="connsiteY37" fmla="*/ 3745 h 880539"/>
                <a:gd name="connsiteX38" fmla="*/ 4562594 w 4595172"/>
                <a:gd name="connsiteY38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3789127 w 4595172"/>
                <a:gd name="connsiteY34" fmla="*/ 430596 h 880539"/>
                <a:gd name="connsiteX35" fmla="*/ 4166498 w 4595172"/>
                <a:gd name="connsiteY35" fmla="*/ 140310 h 880539"/>
                <a:gd name="connsiteX36" fmla="*/ 4581379 w 4595172"/>
                <a:gd name="connsiteY36" fmla="*/ 3745 h 880539"/>
                <a:gd name="connsiteX37" fmla="*/ 4562594 w 4595172"/>
                <a:gd name="connsiteY37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4166498 w 4595172"/>
                <a:gd name="connsiteY34" fmla="*/ 140310 h 880539"/>
                <a:gd name="connsiteX35" fmla="*/ 4581379 w 4595172"/>
                <a:gd name="connsiteY35" fmla="*/ 3745 h 880539"/>
                <a:gd name="connsiteX36" fmla="*/ 4562594 w 4595172"/>
                <a:gd name="connsiteY3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4166498 w 4595172"/>
                <a:gd name="connsiteY34" fmla="*/ 140310 h 880539"/>
                <a:gd name="connsiteX35" fmla="*/ 4581379 w 4595172"/>
                <a:gd name="connsiteY35" fmla="*/ 3745 h 880539"/>
                <a:gd name="connsiteX36" fmla="*/ 4562594 w 4595172"/>
                <a:gd name="connsiteY3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276670 w 4595172"/>
                <a:gd name="connsiteY4" fmla="*/ 67739 h 880539"/>
                <a:gd name="connsiteX5" fmla="*/ 117013 w 4595172"/>
                <a:gd name="connsiteY5" fmla="*/ 96767 h 880539"/>
                <a:gd name="connsiteX6" fmla="*/ 73470 w 4595172"/>
                <a:gd name="connsiteY6" fmla="*/ 140310 h 880539"/>
                <a:gd name="connsiteX7" fmla="*/ 44441 w 4595172"/>
                <a:gd name="connsiteY7" fmla="*/ 183853 h 880539"/>
                <a:gd name="connsiteX8" fmla="*/ 29927 w 4595172"/>
                <a:gd name="connsiteY8" fmla="*/ 227396 h 880539"/>
                <a:gd name="connsiteX9" fmla="*/ 898 w 4595172"/>
                <a:gd name="connsiteY9" fmla="*/ 270939 h 880539"/>
                <a:gd name="connsiteX10" fmla="*/ 29927 w 4595172"/>
                <a:gd name="connsiteY10" fmla="*/ 546710 h 880539"/>
                <a:gd name="connsiteX11" fmla="*/ 58956 w 4595172"/>
                <a:gd name="connsiteY11" fmla="*/ 590253 h 880539"/>
                <a:gd name="connsiteX12" fmla="*/ 102498 w 4595172"/>
                <a:gd name="connsiteY12" fmla="*/ 604767 h 880539"/>
                <a:gd name="connsiteX13" fmla="*/ 189584 w 4595172"/>
                <a:gd name="connsiteY13" fmla="*/ 662825 h 880539"/>
                <a:gd name="connsiteX14" fmla="*/ 233127 w 4595172"/>
                <a:gd name="connsiteY14" fmla="*/ 691853 h 880539"/>
                <a:gd name="connsiteX15" fmla="*/ 276670 w 4595172"/>
                <a:gd name="connsiteY15" fmla="*/ 706367 h 880539"/>
                <a:gd name="connsiteX16" fmla="*/ 363756 w 4595172"/>
                <a:gd name="connsiteY16" fmla="*/ 749910 h 880539"/>
                <a:gd name="connsiteX17" fmla="*/ 407298 w 4595172"/>
                <a:gd name="connsiteY17" fmla="*/ 778939 h 880539"/>
                <a:gd name="connsiteX18" fmla="*/ 450841 w 4595172"/>
                <a:gd name="connsiteY18" fmla="*/ 793453 h 880539"/>
                <a:gd name="connsiteX19" fmla="*/ 581470 w 4595172"/>
                <a:gd name="connsiteY19" fmla="*/ 822482 h 880539"/>
                <a:gd name="connsiteX20" fmla="*/ 625013 w 4595172"/>
                <a:gd name="connsiteY20" fmla="*/ 836996 h 880539"/>
                <a:gd name="connsiteX21" fmla="*/ 886270 w 4595172"/>
                <a:gd name="connsiteY21" fmla="*/ 866025 h 880539"/>
                <a:gd name="connsiteX22" fmla="*/ 973356 w 4595172"/>
                <a:gd name="connsiteY22" fmla="*/ 880539 h 880539"/>
                <a:gd name="connsiteX23" fmla="*/ 2032898 w 4595172"/>
                <a:gd name="connsiteY23" fmla="*/ 866025 h 880539"/>
                <a:gd name="connsiteX24" fmla="*/ 2119984 w 4595172"/>
                <a:gd name="connsiteY24" fmla="*/ 851510 h 880539"/>
                <a:gd name="connsiteX25" fmla="*/ 2236098 w 4595172"/>
                <a:gd name="connsiteY25" fmla="*/ 836996 h 880539"/>
                <a:gd name="connsiteX26" fmla="*/ 2337698 w 4595172"/>
                <a:gd name="connsiteY26" fmla="*/ 822482 h 880539"/>
                <a:gd name="connsiteX27" fmla="*/ 2569927 w 4595172"/>
                <a:gd name="connsiteY27" fmla="*/ 793453 h 880539"/>
                <a:gd name="connsiteX28" fmla="*/ 2657013 w 4595172"/>
                <a:gd name="connsiteY28" fmla="*/ 764425 h 880539"/>
                <a:gd name="connsiteX29" fmla="*/ 2787641 w 4595172"/>
                <a:gd name="connsiteY29" fmla="*/ 735396 h 880539"/>
                <a:gd name="connsiteX30" fmla="*/ 2874727 w 4595172"/>
                <a:gd name="connsiteY30" fmla="*/ 706367 h 880539"/>
                <a:gd name="connsiteX31" fmla="*/ 3048898 w 4595172"/>
                <a:gd name="connsiteY31" fmla="*/ 648310 h 880539"/>
                <a:gd name="connsiteX32" fmla="*/ 3542384 w 4595172"/>
                <a:gd name="connsiteY32" fmla="*/ 503167 h 880539"/>
                <a:gd name="connsiteX33" fmla="*/ 4166498 w 4595172"/>
                <a:gd name="connsiteY33" fmla="*/ 140310 h 880539"/>
                <a:gd name="connsiteX34" fmla="*/ 4581379 w 4595172"/>
                <a:gd name="connsiteY34" fmla="*/ 3745 h 880539"/>
                <a:gd name="connsiteX35" fmla="*/ 4562594 w 4595172"/>
                <a:gd name="connsiteY35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117013 w 4595172"/>
                <a:gd name="connsiteY4" fmla="*/ 96767 h 880539"/>
                <a:gd name="connsiteX5" fmla="*/ 73470 w 4595172"/>
                <a:gd name="connsiteY5" fmla="*/ 140310 h 880539"/>
                <a:gd name="connsiteX6" fmla="*/ 44441 w 4595172"/>
                <a:gd name="connsiteY6" fmla="*/ 183853 h 880539"/>
                <a:gd name="connsiteX7" fmla="*/ 29927 w 4595172"/>
                <a:gd name="connsiteY7" fmla="*/ 227396 h 880539"/>
                <a:gd name="connsiteX8" fmla="*/ 898 w 4595172"/>
                <a:gd name="connsiteY8" fmla="*/ 270939 h 880539"/>
                <a:gd name="connsiteX9" fmla="*/ 29927 w 4595172"/>
                <a:gd name="connsiteY9" fmla="*/ 546710 h 880539"/>
                <a:gd name="connsiteX10" fmla="*/ 58956 w 4595172"/>
                <a:gd name="connsiteY10" fmla="*/ 590253 h 880539"/>
                <a:gd name="connsiteX11" fmla="*/ 102498 w 4595172"/>
                <a:gd name="connsiteY11" fmla="*/ 604767 h 880539"/>
                <a:gd name="connsiteX12" fmla="*/ 189584 w 4595172"/>
                <a:gd name="connsiteY12" fmla="*/ 662825 h 880539"/>
                <a:gd name="connsiteX13" fmla="*/ 233127 w 4595172"/>
                <a:gd name="connsiteY13" fmla="*/ 691853 h 880539"/>
                <a:gd name="connsiteX14" fmla="*/ 276670 w 4595172"/>
                <a:gd name="connsiteY14" fmla="*/ 706367 h 880539"/>
                <a:gd name="connsiteX15" fmla="*/ 363756 w 4595172"/>
                <a:gd name="connsiteY15" fmla="*/ 749910 h 880539"/>
                <a:gd name="connsiteX16" fmla="*/ 407298 w 4595172"/>
                <a:gd name="connsiteY16" fmla="*/ 778939 h 880539"/>
                <a:gd name="connsiteX17" fmla="*/ 450841 w 4595172"/>
                <a:gd name="connsiteY17" fmla="*/ 793453 h 880539"/>
                <a:gd name="connsiteX18" fmla="*/ 581470 w 4595172"/>
                <a:gd name="connsiteY18" fmla="*/ 822482 h 880539"/>
                <a:gd name="connsiteX19" fmla="*/ 625013 w 4595172"/>
                <a:gd name="connsiteY19" fmla="*/ 836996 h 880539"/>
                <a:gd name="connsiteX20" fmla="*/ 886270 w 4595172"/>
                <a:gd name="connsiteY20" fmla="*/ 866025 h 880539"/>
                <a:gd name="connsiteX21" fmla="*/ 973356 w 4595172"/>
                <a:gd name="connsiteY21" fmla="*/ 880539 h 880539"/>
                <a:gd name="connsiteX22" fmla="*/ 2032898 w 4595172"/>
                <a:gd name="connsiteY22" fmla="*/ 866025 h 880539"/>
                <a:gd name="connsiteX23" fmla="*/ 2119984 w 4595172"/>
                <a:gd name="connsiteY23" fmla="*/ 851510 h 880539"/>
                <a:gd name="connsiteX24" fmla="*/ 2236098 w 4595172"/>
                <a:gd name="connsiteY24" fmla="*/ 836996 h 880539"/>
                <a:gd name="connsiteX25" fmla="*/ 2337698 w 4595172"/>
                <a:gd name="connsiteY25" fmla="*/ 822482 h 880539"/>
                <a:gd name="connsiteX26" fmla="*/ 2569927 w 4595172"/>
                <a:gd name="connsiteY26" fmla="*/ 793453 h 880539"/>
                <a:gd name="connsiteX27" fmla="*/ 2657013 w 4595172"/>
                <a:gd name="connsiteY27" fmla="*/ 764425 h 880539"/>
                <a:gd name="connsiteX28" fmla="*/ 2787641 w 4595172"/>
                <a:gd name="connsiteY28" fmla="*/ 735396 h 880539"/>
                <a:gd name="connsiteX29" fmla="*/ 2874727 w 4595172"/>
                <a:gd name="connsiteY29" fmla="*/ 706367 h 880539"/>
                <a:gd name="connsiteX30" fmla="*/ 3048898 w 4595172"/>
                <a:gd name="connsiteY30" fmla="*/ 648310 h 880539"/>
                <a:gd name="connsiteX31" fmla="*/ 3542384 w 4595172"/>
                <a:gd name="connsiteY31" fmla="*/ 503167 h 880539"/>
                <a:gd name="connsiteX32" fmla="*/ 4166498 w 4595172"/>
                <a:gd name="connsiteY32" fmla="*/ 140310 h 880539"/>
                <a:gd name="connsiteX33" fmla="*/ 4581379 w 4595172"/>
                <a:gd name="connsiteY33" fmla="*/ 3745 h 880539"/>
                <a:gd name="connsiteX34" fmla="*/ 4562594 w 4595172"/>
                <a:gd name="connsiteY3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117013 w 4595172"/>
                <a:gd name="connsiteY4" fmla="*/ 96767 h 880539"/>
                <a:gd name="connsiteX5" fmla="*/ 44441 w 4595172"/>
                <a:gd name="connsiteY5" fmla="*/ 183853 h 880539"/>
                <a:gd name="connsiteX6" fmla="*/ 29927 w 4595172"/>
                <a:gd name="connsiteY6" fmla="*/ 227396 h 880539"/>
                <a:gd name="connsiteX7" fmla="*/ 898 w 4595172"/>
                <a:gd name="connsiteY7" fmla="*/ 270939 h 880539"/>
                <a:gd name="connsiteX8" fmla="*/ 29927 w 4595172"/>
                <a:gd name="connsiteY8" fmla="*/ 546710 h 880539"/>
                <a:gd name="connsiteX9" fmla="*/ 58956 w 4595172"/>
                <a:gd name="connsiteY9" fmla="*/ 590253 h 880539"/>
                <a:gd name="connsiteX10" fmla="*/ 102498 w 4595172"/>
                <a:gd name="connsiteY10" fmla="*/ 604767 h 880539"/>
                <a:gd name="connsiteX11" fmla="*/ 189584 w 4595172"/>
                <a:gd name="connsiteY11" fmla="*/ 662825 h 880539"/>
                <a:gd name="connsiteX12" fmla="*/ 233127 w 4595172"/>
                <a:gd name="connsiteY12" fmla="*/ 691853 h 880539"/>
                <a:gd name="connsiteX13" fmla="*/ 276670 w 4595172"/>
                <a:gd name="connsiteY13" fmla="*/ 706367 h 880539"/>
                <a:gd name="connsiteX14" fmla="*/ 363756 w 4595172"/>
                <a:gd name="connsiteY14" fmla="*/ 749910 h 880539"/>
                <a:gd name="connsiteX15" fmla="*/ 407298 w 4595172"/>
                <a:gd name="connsiteY15" fmla="*/ 778939 h 880539"/>
                <a:gd name="connsiteX16" fmla="*/ 450841 w 4595172"/>
                <a:gd name="connsiteY16" fmla="*/ 793453 h 880539"/>
                <a:gd name="connsiteX17" fmla="*/ 581470 w 4595172"/>
                <a:gd name="connsiteY17" fmla="*/ 822482 h 880539"/>
                <a:gd name="connsiteX18" fmla="*/ 625013 w 4595172"/>
                <a:gd name="connsiteY18" fmla="*/ 836996 h 880539"/>
                <a:gd name="connsiteX19" fmla="*/ 886270 w 4595172"/>
                <a:gd name="connsiteY19" fmla="*/ 866025 h 880539"/>
                <a:gd name="connsiteX20" fmla="*/ 973356 w 4595172"/>
                <a:gd name="connsiteY20" fmla="*/ 880539 h 880539"/>
                <a:gd name="connsiteX21" fmla="*/ 2032898 w 4595172"/>
                <a:gd name="connsiteY21" fmla="*/ 866025 h 880539"/>
                <a:gd name="connsiteX22" fmla="*/ 2119984 w 4595172"/>
                <a:gd name="connsiteY22" fmla="*/ 851510 h 880539"/>
                <a:gd name="connsiteX23" fmla="*/ 2236098 w 4595172"/>
                <a:gd name="connsiteY23" fmla="*/ 836996 h 880539"/>
                <a:gd name="connsiteX24" fmla="*/ 2337698 w 4595172"/>
                <a:gd name="connsiteY24" fmla="*/ 822482 h 880539"/>
                <a:gd name="connsiteX25" fmla="*/ 2569927 w 4595172"/>
                <a:gd name="connsiteY25" fmla="*/ 793453 h 880539"/>
                <a:gd name="connsiteX26" fmla="*/ 2657013 w 4595172"/>
                <a:gd name="connsiteY26" fmla="*/ 764425 h 880539"/>
                <a:gd name="connsiteX27" fmla="*/ 2787641 w 4595172"/>
                <a:gd name="connsiteY27" fmla="*/ 735396 h 880539"/>
                <a:gd name="connsiteX28" fmla="*/ 2874727 w 4595172"/>
                <a:gd name="connsiteY28" fmla="*/ 706367 h 880539"/>
                <a:gd name="connsiteX29" fmla="*/ 3048898 w 4595172"/>
                <a:gd name="connsiteY29" fmla="*/ 648310 h 880539"/>
                <a:gd name="connsiteX30" fmla="*/ 3542384 w 4595172"/>
                <a:gd name="connsiteY30" fmla="*/ 503167 h 880539"/>
                <a:gd name="connsiteX31" fmla="*/ 4166498 w 4595172"/>
                <a:gd name="connsiteY31" fmla="*/ 140310 h 880539"/>
                <a:gd name="connsiteX32" fmla="*/ 4581379 w 4595172"/>
                <a:gd name="connsiteY32" fmla="*/ 3745 h 880539"/>
                <a:gd name="connsiteX33" fmla="*/ 4562594 w 4595172"/>
                <a:gd name="connsiteY33" fmla="*/ 0 h 880539"/>
                <a:gd name="connsiteX0" fmla="*/ 249537 w 4568039"/>
                <a:gd name="connsiteY0" fmla="*/ 328996 h 880539"/>
                <a:gd name="connsiteX1" fmla="*/ 322108 w 4568039"/>
                <a:gd name="connsiteY1" fmla="*/ 299967 h 880539"/>
                <a:gd name="connsiteX2" fmla="*/ 394680 w 4568039"/>
                <a:gd name="connsiteY2" fmla="*/ 241910 h 880539"/>
                <a:gd name="connsiteX3" fmla="*/ 293080 w 4568039"/>
                <a:gd name="connsiteY3" fmla="*/ 82253 h 880539"/>
                <a:gd name="connsiteX4" fmla="*/ 89880 w 4568039"/>
                <a:gd name="connsiteY4" fmla="*/ 96767 h 880539"/>
                <a:gd name="connsiteX5" fmla="*/ 17308 w 4568039"/>
                <a:gd name="connsiteY5" fmla="*/ 183853 h 880539"/>
                <a:gd name="connsiteX6" fmla="*/ 2794 w 4568039"/>
                <a:gd name="connsiteY6" fmla="*/ 227396 h 880539"/>
                <a:gd name="connsiteX7" fmla="*/ 2794 w 4568039"/>
                <a:gd name="connsiteY7" fmla="*/ 546710 h 880539"/>
                <a:gd name="connsiteX8" fmla="*/ 31823 w 4568039"/>
                <a:gd name="connsiteY8" fmla="*/ 590253 h 880539"/>
                <a:gd name="connsiteX9" fmla="*/ 75365 w 4568039"/>
                <a:gd name="connsiteY9" fmla="*/ 604767 h 880539"/>
                <a:gd name="connsiteX10" fmla="*/ 162451 w 4568039"/>
                <a:gd name="connsiteY10" fmla="*/ 662825 h 880539"/>
                <a:gd name="connsiteX11" fmla="*/ 205994 w 4568039"/>
                <a:gd name="connsiteY11" fmla="*/ 691853 h 880539"/>
                <a:gd name="connsiteX12" fmla="*/ 249537 w 4568039"/>
                <a:gd name="connsiteY12" fmla="*/ 706367 h 880539"/>
                <a:gd name="connsiteX13" fmla="*/ 336623 w 4568039"/>
                <a:gd name="connsiteY13" fmla="*/ 749910 h 880539"/>
                <a:gd name="connsiteX14" fmla="*/ 380165 w 4568039"/>
                <a:gd name="connsiteY14" fmla="*/ 778939 h 880539"/>
                <a:gd name="connsiteX15" fmla="*/ 423708 w 4568039"/>
                <a:gd name="connsiteY15" fmla="*/ 793453 h 880539"/>
                <a:gd name="connsiteX16" fmla="*/ 554337 w 4568039"/>
                <a:gd name="connsiteY16" fmla="*/ 822482 h 880539"/>
                <a:gd name="connsiteX17" fmla="*/ 597880 w 4568039"/>
                <a:gd name="connsiteY17" fmla="*/ 836996 h 880539"/>
                <a:gd name="connsiteX18" fmla="*/ 859137 w 4568039"/>
                <a:gd name="connsiteY18" fmla="*/ 866025 h 880539"/>
                <a:gd name="connsiteX19" fmla="*/ 946223 w 4568039"/>
                <a:gd name="connsiteY19" fmla="*/ 880539 h 880539"/>
                <a:gd name="connsiteX20" fmla="*/ 2005765 w 4568039"/>
                <a:gd name="connsiteY20" fmla="*/ 866025 h 880539"/>
                <a:gd name="connsiteX21" fmla="*/ 2092851 w 4568039"/>
                <a:gd name="connsiteY21" fmla="*/ 851510 h 880539"/>
                <a:gd name="connsiteX22" fmla="*/ 2208965 w 4568039"/>
                <a:gd name="connsiteY22" fmla="*/ 836996 h 880539"/>
                <a:gd name="connsiteX23" fmla="*/ 2310565 w 4568039"/>
                <a:gd name="connsiteY23" fmla="*/ 822482 h 880539"/>
                <a:gd name="connsiteX24" fmla="*/ 2542794 w 4568039"/>
                <a:gd name="connsiteY24" fmla="*/ 793453 h 880539"/>
                <a:gd name="connsiteX25" fmla="*/ 2629880 w 4568039"/>
                <a:gd name="connsiteY25" fmla="*/ 764425 h 880539"/>
                <a:gd name="connsiteX26" fmla="*/ 2760508 w 4568039"/>
                <a:gd name="connsiteY26" fmla="*/ 735396 h 880539"/>
                <a:gd name="connsiteX27" fmla="*/ 2847594 w 4568039"/>
                <a:gd name="connsiteY27" fmla="*/ 706367 h 880539"/>
                <a:gd name="connsiteX28" fmla="*/ 3021765 w 4568039"/>
                <a:gd name="connsiteY28" fmla="*/ 648310 h 880539"/>
                <a:gd name="connsiteX29" fmla="*/ 3515251 w 4568039"/>
                <a:gd name="connsiteY29" fmla="*/ 503167 h 880539"/>
                <a:gd name="connsiteX30" fmla="*/ 4139365 w 4568039"/>
                <a:gd name="connsiteY30" fmla="*/ 140310 h 880539"/>
                <a:gd name="connsiteX31" fmla="*/ 4554246 w 4568039"/>
                <a:gd name="connsiteY31" fmla="*/ 3745 h 880539"/>
                <a:gd name="connsiteX32" fmla="*/ 4535461 w 4568039"/>
                <a:gd name="connsiteY32" fmla="*/ 0 h 880539"/>
                <a:gd name="connsiteX0" fmla="*/ 247561 w 4566063"/>
                <a:gd name="connsiteY0" fmla="*/ 328996 h 880539"/>
                <a:gd name="connsiteX1" fmla="*/ 320132 w 4566063"/>
                <a:gd name="connsiteY1" fmla="*/ 299967 h 880539"/>
                <a:gd name="connsiteX2" fmla="*/ 392704 w 4566063"/>
                <a:gd name="connsiteY2" fmla="*/ 241910 h 880539"/>
                <a:gd name="connsiteX3" fmla="*/ 291104 w 4566063"/>
                <a:gd name="connsiteY3" fmla="*/ 82253 h 880539"/>
                <a:gd name="connsiteX4" fmla="*/ 87904 w 4566063"/>
                <a:gd name="connsiteY4" fmla="*/ 96767 h 880539"/>
                <a:gd name="connsiteX5" fmla="*/ 15332 w 4566063"/>
                <a:gd name="connsiteY5" fmla="*/ 183853 h 880539"/>
                <a:gd name="connsiteX6" fmla="*/ 818 w 4566063"/>
                <a:gd name="connsiteY6" fmla="*/ 546710 h 880539"/>
                <a:gd name="connsiteX7" fmla="*/ 29847 w 4566063"/>
                <a:gd name="connsiteY7" fmla="*/ 590253 h 880539"/>
                <a:gd name="connsiteX8" fmla="*/ 73389 w 4566063"/>
                <a:gd name="connsiteY8" fmla="*/ 604767 h 880539"/>
                <a:gd name="connsiteX9" fmla="*/ 160475 w 4566063"/>
                <a:gd name="connsiteY9" fmla="*/ 662825 h 880539"/>
                <a:gd name="connsiteX10" fmla="*/ 204018 w 4566063"/>
                <a:gd name="connsiteY10" fmla="*/ 691853 h 880539"/>
                <a:gd name="connsiteX11" fmla="*/ 247561 w 4566063"/>
                <a:gd name="connsiteY11" fmla="*/ 706367 h 880539"/>
                <a:gd name="connsiteX12" fmla="*/ 334647 w 4566063"/>
                <a:gd name="connsiteY12" fmla="*/ 749910 h 880539"/>
                <a:gd name="connsiteX13" fmla="*/ 378189 w 4566063"/>
                <a:gd name="connsiteY13" fmla="*/ 778939 h 880539"/>
                <a:gd name="connsiteX14" fmla="*/ 421732 w 4566063"/>
                <a:gd name="connsiteY14" fmla="*/ 793453 h 880539"/>
                <a:gd name="connsiteX15" fmla="*/ 552361 w 4566063"/>
                <a:gd name="connsiteY15" fmla="*/ 822482 h 880539"/>
                <a:gd name="connsiteX16" fmla="*/ 595904 w 4566063"/>
                <a:gd name="connsiteY16" fmla="*/ 836996 h 880539"/>
                <a:gd name="connsiteX17" fmla="*/ 857161 w 4566063"/>
                <a:gd name="connsiteY17" fmla="*/ 866025 h 880539"/>
                <a:gd name="connsiteX18" fmla="*/ 944247 w 4566063"/>
                <a:gd name="connsiteY18" fmla="*/ 880539 h 880539"/>
                <a:gd name="connsiteX19" fmla="*/ 2003789 w 4566063"/>
                <a:gd name="connsiteY19" fmla="*/ 866025 h 880539"/>
                <a:gd name="connsiteX20" fmla="*/ 2090875 w 4566063"/>
                <a:gd name="connsiteY20" fmla="*/ 851510 h 880539"/>
                <a:gd name="connsiteX21" fmla="*/ 2206989 w 4566063"/>
                <a:gd name="connsiteY21" fmla="*/ 836996 h 880539"/>
                <a:gd name="connsiteX22" fmla="*/ 2308589 w 4566063"/>
                <a:gd name="connsiteY22" fmla="*/ 822482 h 880539"/>
                <a:gd name="connsiteX23" fmla="*/ 2540818 w 4566063"/>
                <a:gd name="connsiteY23" fmla="*/ 793453 h 880539"/>
                <a:gd name="connsiteX24" fmla="*/ 2627904 w 4566063"/>
                <a:gd name="connsiteY24" fmla="*/ 764425 h 880539"/>
                <a:gd name="connsiteX25" fmla="*/ 2758532 w 4566063"/>
                <a:gd name="connsiteY25" fmla="*/ 735396 h 880539"/>
                <a:gd name="connsiteX26" fmla="*/ 2845618 w 4566063"/>
                <a:gd name="connsiteY26" fmla="*/ 706367 h 880539"/>
                <a:gd name="connsiteX27" fmla="*/ 3019789 w 4566063"/>
                <a:gd name="connsiteY27" fmla="*/ 648310 h 880539"/>
                <a:gd name="connsiteX28" fmla="*/ 3513275 w 4566063"/>
                <a:gd name="connsiteY28" fmla="*/ 503167 h 880539"/>
                <a:gd name="connsiteX29" fmla="*/ 4137389 w 4566063"/>
                <a:gd name="connsiteY29" fmla="*/ 140310 h 880539"/>
                <a:gd name="connsiteX30" fmla="*/ 4552270 w 4566063"/>
                <a:gd name="connsiteY30" fmla="*/ 3745 h 880539"/>
                <a:gd name="connsiteX31" fmla="*/ 4533485 w 4566063"/>
                <a:gd name="connsiteY31" fmla="*/ 0 h 880539"/>
                <a:gd name="connsiteX0" fmla="*/ 247561 w 4566063"/>
                <a:gd name="connsiteY0" fmla="*/ 328996 h 880539"/>
                <a:gd name="connsiteX1" fmla="*/ 320132 w 4566063"/>
                <a:gd name="connsiteY1" fmla="*/ 299967 h 880539"/>
                <a:gd name="connsiteX2" fmla="*/ 392704 w 4566063"/>
                <a:gd name="connsiteY2" fmla="*/ 241910 h 880539"/>
                <a:gd name="connsiteX3" fmla="*/ 291104 w 4566063"/>
                <a:gd name="connsiteY3" fmla="*/ 82253 h 880539"/>
                <a:gd name="connsiteX4" fmla="*/ 87904 w 4566063"/>
                <a:gd name="connsiteY4" fmla="*/ 96767 h 880539"/>
                <a:gd name="connsiteX5" fmla="*/ 15332 w 4566063"/>
                <a:gd name="connsiteY5" fmla="*/ 183853 h 880539"/>
                <a:gd name="connsiteX6" fmla="*/ 818 w 4566063"/>
                <a:gd name="connsiteY6" fmla="*/ 546710 h 880539"/>
                <a:gd name="connsiteX7" fmla="*/ 29847 w 4566063"/>
                <a:gd name="connsiteY7" fmla="*/ 590253 h 880539"/>
                <a:gd name="connsiteX8" fmla="*/ 160475 w 4566063"/>
                <a:gd name="connsiteY8" fmla="*/ 662825 h 880539"/>
                <a:gd name="connsiteX9" fmla="*/ 204018 w 4566063"/>
                <a:gd name="connsiteY9" fmla="*/ 691853 h 880539"/>
                <a:gd name="connsiteX10" fmla="*/ 247561 w 4566063"/>
                <a:gd name="connsiteY10" fmla="*/ 706367 h 880539"/>
                <a:gd name="connsiteX11" fmla="*/ 334647 w 4566063"/>
                <a:gd name="connsiteY11" fmla="*/ 749910 h 880539"/>
                <a:gd name="connsiteX12" fmla="*/ 378189 w 4566063"/>
                <a:gd name="connsiteY12" fmla="*/ 778939 h 880539"/>
                <a:gd name="connsiteX13" fmla="*/ 421732 w 4566063"/>
                <a:gd name="connsiteY13" fmla="*/ 793453 h 880539"/>
                <a:gd name="connsiteX14" fmla="*/ 552361 w 4566063"/>
                <a:gd name="connsiteY14" fmla="*/ 822482 h 880539"/>
                <a:gd name="connsiteX15" fmla="*/ 595904 w 4566063"/>
                <a:gd name="connsiteY15" fmla="*/ 836996 h 880539"/>
                <a:gd name="connsiteX16" fmla="*/ 857161 w 4566063"/>
                <a:gd name="connsiteY16" fmla="*/ 866025 h 880539"/>
                <a:gd name="connsiteX17" fmla="*/ 944247 w 4566063"/>
                <a:gd name="connsiteY17" fmla="*/ 880539 h 880539"/>
                <a:gd name="connsiteX18" fmla="*/ 2003789 w 4566063"/>
                <a:gd name="connsiteY18" fmla="*/ 866025 h 880539"/>
                <a:gd name="connsiteX19" fmla="*/ 2090875 w 4566063"/>
                <a:gd name="connsiteY19" fmla="*/ 851510 h 880539"/>
                <a:gd name="connsiteX20" fmla="*/ 2206989 w 4566063"/>
                <a:gd name="connsiteY20" fmla="*/ 836996 h 880539"/>
                <a:gd name="connsiteX21" fmla="*/ 2308589 w 4566063"/>
                <a:gd name="connsiteY21" fmla="*/ 822482 h 880539"/>
                <a:gd name="connsiteX22" fmla="*/ 2540818 w 4566063"/>
                <a:gd name="connsiteY22" fmla="*/ 793453 h 880539"/>
                <a:gd name="connsiteX23" fmla="*/ 2627904 w 4566063"/>
                <a:gd name="connsiteY23" fmla="*/ 764425 h 880539"/>
                <a:gd name="connsiteX24" fmla="*/ 2758532 w 4566063"/>
                <a:gd name="connsiteY24" fmla="*/ 735396 h 880539"/>
                <a:gd name="connsiteX25" fmla="*/ 2845618 w 4566063"/>
                <a:gd name="connsiteY25" fmla="*/ 706367 h 880539"/>
                <a:gd name="connsiteX26" fmla="*/ 3019789 w 4566063"/>
                <a:gd name="connsiteY26" fmla="*/ 648310 h 880539"/>
                <a:gd name="connsiteX27" fmla="*/ 3513275 w 4566063"/>
                <a:gd name="connsiteY27" fmla="*/ 503167 h 880539"/>
                <a:gd name="connsiteX28" fmla="*/ 4137389 w 4566063"/>
                <a:gd name="connsiteY28" fmla="*/ 140310 h 880539"/>
                <a:gd name="connsiteX29" fmla="*/ 4552270 w 4566063"/>
                <a:gd name="connsiteY29" fmla="*/ 3745 h 880539"/>
                <a:gd name="connsiteX30" fmla="*/ 4533485 w 4566063"/>
                <a:gd name="connsiteY30" fmla="*/ 0 h 880539"/>
                <a:gd name="connsiteX0" fmla="*/ 257022 w 4575524"/>
                <a:gd name="connsiteY0" fmla="*/ 328996 h 880539"/>
                <a:gd name="connsiteX1" fmla="*/ 329593 w 4575524"/>
                <a:gd name="connsiteY1" fmla="*/ 299967 h 880539"/>
                <a:gd name="connsiteX2" fmla="*/ 402165 w 4575524"/>
                <a:gd name="connsiteY2" fmla="*/ 241910 h 880539"/>
                <a:gd name="connsiteX3" fmla="*/ 300565 w 4575524"/>
                <a:gd name="connsiteY3" fmla="*/ 82253 h 880539"/>
                <a:gd name="connsiteX4" fmla="*/ 97365 w 4575524"/>
                <a:gd name="connsiteY4" fmla="*/ 96767 h 880539"/>
                <a:gd name="connsiteX5" fmla="*/ 24793 w 4575524"/>
                <a:gd name="connsiteY5" fmla="*/ 183853 h 880539"/>
                <a:gd name="connsiteX6" fmla="*/ 10279 w 4575524"/>
                <a:gd name="connsiteY6" fmla="*/ 546710 h 880539"/>
                <a:gd name="connsiteX7" fmla="*/ 169936 w 4575524"/>
                <a:gd name="connsiteY7" fmla="*/ 662825 h 880539"/>
                <a:gd name="connsiteX8" fmla="*/ 213479 w 4575524"/>
                <a:gd name="connsiteY8" fmla="*/ 691853 h 880539"/>
                <a:gd name="connsiteX9" fmla="*/ 257022 w 4575524"/>
                <a:gd name="connsiteY9" fmla="*/ 706367 h 880539"/>
                <a:gd name="connsiteX10" fmla="*/ 344108 w 4575524"/>
                <a:gd name="connsiteY10" fmla="*/ 749910 h 880539"/>
                <a:gd name="connsiteX11" fmla="*/ 387650 w 4575524"/>
                <a:gd name="connsiteY11" fmla="*/ 778939 h 880539"/>
                <a:gd name="connsiteX12" fmla="*/ 431193 w 4575524"/>
                <a:gd name="connsiteY12" fmla="*/ 793453 h 880539"/>
                <a:gd name="connsiteX13" fmla="*/ 561822 w 4575524"/>
                <a:gd name="connsiteY13" fmla="*/ 822482 h 880539"/>
                <a:gd name="connsiteX14" fmla="*/ 605365 w 4575524"/>
                <a:gd name="connsiteY14" fmla="*/ 836996 h 880539"/>
                <a:gd name="connsiteX15" fmla="*/ 866622 w 4575524"/>
                <a:gd name="connsiteY15" fmla="*/ 866025 h 880539"/>
                <a:gd name="connsiteX16" fmla="*/ 953708 w 4575524"/>
                <a:gd name="connsiteY16" fmla="*/ 880539 h 880539"/>
                <a:gd name="connsiteX17" fmla="*/ 2013250 w 4575524"/>
                <a:gd name="connsiteY17" fmla="*/ 866025 h 880539"/>
                <a:gd name="connsiteX18" fmla="*/ 2100336 w 4575524"/>
                <a:gd name="connsiteY18" fmla="*/ 851510 h 880539"/>
                <a:gd name="connsiteX19" fmla="*/ 2216450 w 4575524"/>
                <a:gd name="connsiteY19" fmla="*/ 836996 h 880539"/>
                <a:gd name="connsiteX20" fmla="*/ 2318050 w 4575524"/>
                <a:gd name="connsiteY20" fmla="*/ 822482 h 880539"/>
                <a:gd name="connsiteX21" fmla="*/ 2550279 w 4575524"/>
                <a:gd name="connsiteY21" fmla="*/ 793453 h 880539"/>
                <a:gd name="connsiteX22" fmla="*/ 2637365 w 4575524"/>
                <a:gd name="connsiteY22" fmla="*/ 764425 h 880539"/>
                <a:gd name="connsiteX23" fmla="*/ 2767993 w 4575524"/>
                <a:gd name="connsiteY23" fmla="*/ 735396 h 880539"/>
                <a:gd name="connsiteX24" fmla="*/ 2855079 w 4575524"/>
                <a:gd name="connsiteY24" fmla="*/ 706367 h 880539"/>
                <a:gd name="connsiteX25" fmla="*/ 3029250 w 4575524"/>
                <a:gd name="connsiteY25" fmla="*/ 648310 h 880539"/>
                <a:gd name="connsiteX26" fmla="*/ 3522736 w 4575524"/>
                <a:gd name="connsiteY26" fmla="*/ 503167 h 880539"/>
                <a:gd name="connsiteX27" fmla="*/ 4146850 w 4575524"/>
                <a:gd name="connsiteY27" fmla="*/ 140310 h 880539"/>
                <a:gd name="connsiteX28" fmla="*/ 4561731 w 4575524"/>
                <a:gd name="connsiteY28" fmla="*/ 3745 h 880539"/>
                <a:gd name="connsiteX29" fmla="*/ 4542946 w 4575524"/>
                <a:gd name="connsiteY29" fmla="*/ 0 h 880539"/>
                <a:gd name="connsiteX0" fmla="*/ 257022 w 4575524"/>
                <a:gd name="connsiteY0" fmla="*/ 328996 h 880539"/>
                <a:gd name="connsiteX1" fmla="*/ 329593 w 4575524"/>
                <a:gd name="connsiteY1" fmla="*/ 299967 h 880539"/>
                <a:gd name="connsiteX2" fmla="*/ 402165 w 4575524"/>
                <a:gd name="connsiteY2" fmla="*/ 241910 h 880539"/>
                <a:gd name="connsiteX3" fmla="*/ 300565 w 4575524"/>
                <a:gd name="connsiteY3" fmla="*/ 82253 h 880539"/>
                <a:gd name="connsiteX4" fmla="*/ 97365 w 4575524"/>
                <a:gd name="connsiteY4" fmla="*/ 96767 h 880539"/>
                <a:gd name="connsiteX5" fmla="*/ 24793 w 4575524"/>
                <a:gd name="connsiteY5" fmla="*/ 183853 h 880539"/>
                <a:gd name="connsiteX6" fmla="*/ 10279 w 4575524"/>
                <a:gd name="connsiteY6" fmla="*/ 546710 h 880539"/>
                <a:gd name="connsiteX7" fmla="*/ 169936 w 4575524"/>
                <a:gd name="connsiteY7" fmla="*/ 662825 h 880539"/>
                <a:gd name="connsiteX8" fmla="*/ 213479 w 4575524"/>
                <a:gd name="connsiteY8" fmla="*/ 691853 h 880539"/>
                <a:gd name="connsiteX9" fmla="*/ 257022 w 4575524"/>
                <a:gd name="connsiteY9" fmla="*/ 706367 h 880539"/>
                <a:gd name="connsiteX10" fmla="*/ 344108 w 4575524"/>
                <a:gd name="connsiteY10" fmla="*/ 749910 h 880539"/>
                <a:gd name="connsiteX11" fmla="*/ 387650 w 4575524"/>
                <a:gd name="connsiteY11" fmla="*/ 778939 h 880539"/>
                <a:gd name="connsiteX12" fmla="*/ 431193 w 4575524"/>
                <a:gd name="connsiteY12" fmla="*/ 793453 h 880539"/>
                <a:gd name="connsiteX13" fmla="*/ 561822 w 4575524"/>
                <a:gd name="connsiteY13" fmla="*/ 822482 h 880539"/>
                <a:gd name="connsiteX14" fmla="*/ 605365 w 4575524"/>
                <a:gd name="connsiteY14" fmla="*/ 836996 h 880539"/>
                <a:gd name="connsiteX15" fmla="*/ 866622 w 4575524"/>
                <a:gd name="connsiteY15" fmla="*/ 866025 h 880539"/>
                <a:gd name="connsiteX16" fmla="*/ 953708 w 4575524"/>
                <a:gd name="connsiteY16" fmla="*/ 880539 h 880539"/>
                <a:gd name="connsiteX17" fmla="*/ 2013250 w 4575524"/>
                <a:gd name="connsiteY17" fmla="*/ 866025 h 880539"/>
                <a:gd name="connsiteX18" fmla="*/ 2100336 w 4575524"/>
                <a:gd name="connsiteY18" fmla="*/ 851510 h 880539"/>
                <a:gd name="connsiteX19" fmla="*/ 2216450 w 4575524"/>
                <a:gd name="connsiteY19" fmla="*/ 836996 h 880539"/>
                <a:gd name="connsiteX20" fmla="*/ 2318050 w 4575524"/>
                <a:gd name="connsiteY20" fmla="*/ 822482 h 880539"/>
                <a:gd name="connsiteX21" fmla="*/ 2550279 w 4575524"/>
                <a:gd name="connsiteY21" fmla="*/ 793453 h 880539"/>
                <a:gd name="connsiteX22" fmla="*/ 2637365 w 4575524"/>
                <a:gd name="connsiteY22" fmla="*/ 764425 h 880539"/>
                <a:gd name="connsiteX23" fmla="*/ 2767993 w 4575524"/>
                <a:gd name="connsiteY23" fmla="*/ 735396 h 880539"/>
                <a:gd name="connsiteX24" fmla="*/ 2855079 w 4575524"/>
                <a:gd name="connsiteY24" fmla="*/ 706367 h 880539"/>
                <a:gd name="connsiteX25" fmla="*/ 3029250 w 4575524"/>
                <a:gd name="connsiteY25" fmla="*/ 648310 h 880539"/>
                <a:gd name="connsiteX26" fmla="*/ 3522736 w 4575524"/>
                <a:gd name="connsiteY26" fmla="*/ 503167 h 880539"/>
                <a:gd name="connsiteX27" fmla="*/ 4146850 w 4575524"/>
                <a:gd name="connsiteY27" fmla="*/ 140310 h 880539"/>
                <a:gd name="connsiteX28" fmla="*/ 4561731 w 4575524"/>
                <a:gd name="connsiteY28" fmla="*/ 3745 h 880539"/>
                <a:gd name="connsiteX29" fmla="*/ 4542946 w 4575524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353332 w 4584748"/>
                <a:gd name="connsiteY9" fmla="*/ 749910 h 880539"/>
                <a:gd name="connsiteX10" fmla="*/ 396874 w 4584748"/>
                <a:gd name="connsiteY10" fmla="*/ 778939 h 880539"/>
                <a:gd name="connsiteX11" fmla="*/ 440417 w 4584748"/>
                <a:gd name="connsiteY11" fmla="*/ 793453 h 880539"/>
                <a:gd name="connsiteX12" fmla="*/ 571046 w 4584748"/>
                <a:gd name="connsiteY12" fmla="*/ 822482 h 880539"/>
                <a:gd name="connsiteX13" fmla="*/ 614589 w 4584748"/>
                <a:gd name="connsiteY13" fmla="*/ 836996 h 880539"/>
                <a:gd name="connsiteX14" fmla="*/ 875846 w 4584748"/>
                <a:gd name="connsiteY14" fmla="*/ 866025 h 880539"/>
                <a:gd name="connsiteX15" fmla="*/ 962932 w 4584748"/>
                <a:gd name="connsiteY15" fmla="*/ 880539 h 880539"/>
                <a:gd name="connsiteX16" fmla="*/ 2022474 w 4584748"/>
                <a:gd name="connsiteY16" fmla="*/ 866025 h 880539"/>
                <a:gd name="connsiteX17" fmla="*/ 2109560 w 4584748"/>
                <a:gd name="connsiteY17" fmla="*/ 851510 h 880539"/>
                <a:gd name="connsiteX18" fmla="*/ 2225674 w 4584748"/>
                <a:gd name="connsiteY18" fmla="*/ 836996 h 880539"/>
                <a:gd name="connsiteX19" fmla="*/ 2327274 w 4584748"/>
                <a:gd name="connsiteY19" fmla="*/ 822482 h 880539"/>
                <a:gd name="connsiteX20" fmla="*/ 2559503 w 4584748"/>
                <a:gd name="connsiteY20" fmla="*/ 793453 h 880539"/>
                <a:gd name="connsiteX21" fmla="*/ 2646589 w 4584748"/>
                <a:gd name="connsiteY21" fmla="*/ 764425 h 880539"/>
                <a:gd name="connsiteX22" fmla="*/ 2777217 w 4584748"/>
                <a:gd name="connsiteY22" fmla="*/ 735396 h 880539"/>
                <a:gd name="connsiteX23" fmla="*/ 2864303 w 4584748"/>
                <a:gd name="connsiteY23" fmla="*/ 706367 h 880539"/>
                <a:gd name="connsiteX24" fmla="*/ 3038474 w 4584748"/>
                <a:gd name="connsiteY24" fmla="*/ 648310 h 880539"/>
                <a:gd name="connsiteX25" fmla="*/ 3531960 w 4584748"/>
                <a:gd name="connsiteY25" fmla="*/ 503167 h 880539"/>
                <a:gd name="connsiteX26" fmla="*/ 4156074 w 4584748"/>
                <a:gd name="connsiteY26" fmla="*/ 140310 h 880539"/>
                <a:gd name="connsiteX27" fmla="*/ 4570955 w 4584748"/>
                <a:gd name="connsiteY27" fmla="*/ 3745 h 880539"/>
                <a:gd name="connsiteX28" fmla="*/ 4552170 w 4584748"/>
                <a:gd name="connsiteY28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440417 w 4584748"/>
                <a:gd name="connsiteY10" fmla="*/ 793453 h 880539"/>
                <a:gd name="connsiteX11" fmla="*/ 571046 w 4584748"/>
                <a:gd name="connsiteY11" fmla="*/ 822482 h 880539"/>
                <a:gd name="connsiteX12" fmla="*/ 614589 w 4584748"/>
                <a:gd name="connsiteY12" fmla="*/ 836996 h 880539"/>
                <a:gd name="connsiteX13" fmla="*/ 875846 w 4584748"/>
                <a:gd name="connsiteY13" fmla="*/ 866025 h 880539"/>
                <a:gd name="connsiteX14" fmla="*/ 962932 w 4584748"/>
                <a:gd name="connsiteY14" fmla="*/ 880539 h 880539"/>
                <a:gd name="connsiteX15" fmla="*/ 2022474 w 4584748"/>
                <a:gd name="connsiteY15" fmla="*/ 866025 h 880539"/>
                <a:gd name="connsiteX16" fmla="*/ 2109560 w 4584748"/>
                <a:gd name="connsiteY16" fmla="*/ 851510 h 880539"/>
                <a:gd name="connsiteX17" fmla="*/ 2225674 w 4584748"/>
                <a:gd name="connsiteY17" fmla="*/ 836996 h 880539"/>
                <a:gd name="connsiteX18" fmla="*/ 2327274 w 4584748"/>
                <a:gd name="connsiteY18" fmla="*/ 822482 h 880539"/>
                <a:gd name="connsiteX19" fmla="*/ 2559503 w 4584748"/>
                <a:gd name="connsiteY19" fmla="*/ 793453 h 880539"/>
                <a:gd name="connsiteX20" fmla="*/ 2646589 w 4584748"/>
                <a:gd name="connsiteY20" fmla="*/ 764425 h 880539"/>
                <a:gd name="connsiteX21" fmla="*/ 2777217 w 4584748"/>
                <a:gd name="connsiteY21" fmla="*/ 735396 h 880539"/>
                <a:gd name="connsiteX22" fmla="*/ 2864303 w 4584748"/>
                <a:gd name="connsiteY22" fmla="*/ 706367 h 880539"/>
                <a:gd name="connsiteX23" fmla="*/ 3038474 w 4584748"/>
                <a:gd name="connsiteY23" fmla="*/ 648310 h 880539"/>
                <a:gd name="connsiteX24" fmla="*/ 3531960 w 4584748"/>
                <a:gd name="connsiteY24" fmla="*/ 503167 h 880539"/>
                <a:gd name="connsiteX25" fmla="*/ 4156074 w 4584748"/>
                <a:gd name="connsiteY25" fmla="*/ 140310 h 880539"/>
                <a:gd name="connsiteX26" fmla="*/ 4570955 w 4584748"/>
                <a:gd name="connsiteY26" fmla="*/ 3745 h 880539"/>
                <a:gd name="connsiteX27" fmla="*/ 4552170 w 4584748"/>
                <a:gd name="connsiteY27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571046 w 4584748"/>
                <a:gd name="connsiteY10" fmla="*/ 822482 h 880539"/>
                <a:gd name="connsiteX11" fmla="*/ 614589 w 4584748"/>
                <a:gd name="connsiteY11" fmla="*/ 836996 h 880539"/>
                <a:gd name="connsiteX12" fmla="*/ 875846 w 4584748"/>
                <a:gd name="connsiteY12" fmla="*/ 866025 h 880539"/>
                <a:gd name="connsiteX13" fmla="*/ 962932 w 4584748"/>
                <a:gd name="connsiteY13" fmla="*/ 880539 h 880539"/>
                <a:gd name="connsiteX14" fmla="*/ 2022474 w 4584748"/>
                <a:gd name="connsiteY14" fmla="*/ 866025 h 880539"/>
                <a:gd name="connsiteX15" fmla="*/ 2109560 w 4584748"/>
                <a:gd name="connsiteY15" fmla="*/ 851510 h 880539"/>
                <a:gd name="connsiteX16" fmla="*/ 2225674 w 4584748"/>
                <a:gd name="connsiteY16" fmla="*/ 836996 h 880539"/>
                <a:gd name="connsiteX17" fmla="*/ 2327274 w 4584748"/>
                <a:gd name="connsiteY17" fmla="*/ 822482 h 880539"/>
                <a:gd name="connsiteX18" fmla="*/ 2559503 w 4584748"/>
                <a:gd name="connsiteY18" fmla="*/ 793453 h 880539"/>
                <a:gd name="connsiteX19" fmla="*/ 2646589 w 4584748"/>
                <a:gd name="connsiteY19" fmla="*/ 764425 h 880539"/>
                <a:gd name="connsiteX20" fmla="*/ 2777217 w 4584748"/>
                <a:gd name="connsiteY20" fmla="*/ 735396 h 880539"/>
                <a:gd name="connsiteX21" fmla="*/ 2864303 w 4584748"/>
                <a:gd name="connsiteY21" fmla="*/ 706367 h 880539"/>
                <a:gd name="connsiteX22" fmla="*/ 3038474 w 4584748"/>
                <a:gd name="connsiteY22" fmla="*/ 648310 h 880539"/>
                <a:gd name="connsiteX23" fmla="*/ 3531960 w 4584748"/>
                <a:gd name="connsiteY23" fmla="*/ 503167 h 880539"/>
                <a:gd name="connsiteX24" fmla="*/ 4156074 w 4584748"/>
                <a:gd name="connsiteY24" fmla="*/ 140310 h 880539"/>
                <a:gd name="connsiteX25" fmla="*/ 4570955 w 4584748"/>
                <a:gd name="connsiteY25" fmla="*/ 3745 h 880539"/>
                <a:gd name="connsiteX26" fmla="*/ 4552170 w 4584748"/>
                <a:gd name="connsiteY26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571046 w 4584748"/>
                <a:gd name="connsiteY10" fmla="*/ 822482 h 880539"/>
                <a:gd name="connsiteX11" fmla="*/ 875846 w 4584748"/>
                <a:gd name="connsiteY11" fmla="*/ 866025 h 880539"/>
                <a:gd name="connsiteX12" fmla="*/ 962932 w 4584748"/>
                <a:gd name="connsiteY12" fmla="*/ 880539 h 880539"/>
                <a:gd name="connsiteX13" fmla="*/ 2022474 w 4584748"/>
                <a:gd name="connsiteY13" fmla="*/ 866025 h 880539"/>
                <a:gd name="connsiteX14" fmla="*/ 2109560 w 4584748"/>
                <a:gd name="connsiteY14" fmla="*/ 851510 h 880539"/>
                <a:gd name="connsiteX15" fmla="*/ 2225674 w 4584748"/>
                <a:gd name="connsiteY15" fmla="*/ 836996 h 880539"/>
                <a:gd name="connsiteX16" fmla="*/ 2327274 w 4584748"/>
                <a:gd name="connsiteY16" fmla="*/ 822482 h 880539"/>
                <a:gd name="connsiteX17" fmla="*/ 2559503 w 4584748"/>
                <a:gd name="connsiteY17" fmla="*/ 793453 h 880539"/>
                <a:gd name="connsiteX18" fmla="*/ 2646589 w 4584748"/>
                <a:gd name="connsiteY18" fmla="*/ 764425 h 880539"/>
                <a:gd name="connsiteX19" fmla="*/ 2777217 w 4584748"/>
                <a:gd name="connsiteY19" fmla="*/ 735396 h 880539"/>
                <a:gd name="connsiteX20" fmla="*/ 2864303 w 4584748"/>
                <a:gd name="connsiteY20" fmla="*/ 706367 h 880539"/>
                <a:gd name="connsiteX21" fmla="*/ 3038474 w 4584748"/>
                <a:gd name="connsiteY21" fmla="*/ 648310 h 880539"/>
                <a:gd name="connsiteX22" fmla="*/ 3531960 w 4584748"/>
                <a:gd name="connsiteY22" fmla="*/ 503167 h 880539"/>
                <a:gd name="connsiteX23" fmla="*/ 4156074 w 4584748"/>
                <a:gd name="connsiteY23" fmla="*/ 140310 h 880539"/>
                <a:gd name="connsiteX24" fmla="*/ 4570955 w 4584748"/>
                <a:gd name="connsiteY24" fmla="*/ 3745 h 880539"/>
                <a:gd name="connsiteX25" fmla="*/ 4552170 w 4584748"/>
                <a:gd name="connsiteY25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69857"/>
                <a:gd name="connsiteX1" fmla="*/ 338817 w 4584748"/>
                <a:gd name="connsiteY1" fmla="*/ 299967 h 869857"/>
                <a:gd name="connsiteX2" fmla="*/ 411389 w 4584748"/>
                <a:gd name="connsiteY2" fmla="*/ 241910 h 869857"/>
                <a:gd name="connsiteX3" fmla="*/ 309789 w 4584748"/>
                <a:gd name="connsiteY3" fmla="*/ 82253 h 869857"/>
                <a:gd name="connsiteX4" fmla="*/ 106589 w 4584748"/>
                <a:gd name="connsiteY4" fmla="*/ 96767 h 869857"/>
                <a:gd name="connsiteX5" fmla="*/ 12252 w 4584748"/>
                <a:gd name="connsiteY5" fmla="*/ 328087 h 869857"/>
                <a:gd name="connsiteX6" fmla="*/ 19503 w 4584748"/>
                <a:gd name="connsiteY6" fmla="*/ 546710 h 869857"/>
                <a:gd name="connsiteX7" fmla="*/ 179160 w 4584748"/>
                <a:gd name="connsiteY7" fmla="*/ 662825 h 869857"/>
                <a:gd name="connsiteX8" fmla="*/ 353332 w 4584748"/>
                <a:gd name="connsiteY8" fmla="*/ 749910 h 869857"/>
                <a:gd name="connsiteX9" fmla="*/ 571046 w 4584748"/>
                <a:gd name="connsiteY9" fmla="*/ 822482 h 869857"/>
                <a:gd name="connsiteX10" fmla="*/ 875846 w 4584748"/>
                <a:gd name="connsiteY10" fmla="*/ 866025 h 869857"/>
                <a:gd name="connsiteX11" fmla="*/ 2022474 w 4584748"/>
                <a:gd name="connsiteY11" fmla="*/ 866025 h 869857"/>
                <a:gd name="connsiteX12" fmla="*/ 2109560 w 4584748"/>
                <a:gd name="connsiteY12" fmla="*/ 851510 h 869857"/>
                <a:gd name="connsiteX13" fmla="*/ 2225674 w 4584748"/>
                <a:gd name="connsiteY13" fmla="*/ 836996 h 869857"/>
                <a:gd name="connsiteX14" fmla="*/ 2327274 w 4584748"/>
                <a:gd name="connsiteY14" fmla="*/ 822482 h 869857"/>
                <a:gd name="connsiteX15" fmla="*/ 2559503 w 4584748"/>
                <a:gd name="connsiteY15" fmla="*/ 793453 h 869857"/>
                <a:gd name="connsiteX16" fmla="*/ 2646589 w 4584748"/>
                <a:gd name="connsiteY16" fmla="*/ 764425 h 869857"/>
                <a:gd name="connsiteX17" fmla="*/ 2777217 w 4584748"/>
                <a:gd name="connsiteY17" fmla="*/ 735396 h 869857"/>
                <a:gd name="connsiteX18" fmla="*/ 2864303 w 4584748"/>
                <a:gd name="connsiteY18" fmla="*/ 706367 h 869857"/>
                <a:gd name="connsiteX19" fmla="*/ 3038474 w 4584748"/>
                <a:gd name="connsiteY19" fmla="*/ 648310 h 869857"/>
                <a:gd name="connsiteX20" fmla="*/ 3531960 w 4584748"/>
                <a:gd name="connsiteY20" fmla="*/ 503167 h 869857"/>
                <a:gd name="connsiteX21" fmla="*/ 4156074 w 4584748"/>
                <a:gd name="connsiteY21" fmla="*/ 140310 h 869857"/>
                <a:gd name="connsiteX22" fmla="*/ 4570955 w 4584748"/>
                <a:gd name="connsiteY22" fmla="*/ 3745 h 869857"/>
                <a:gd name="connsiteX23" fmla="*/ 4552170 w 4584748"/>
                <a:gd name="connsiteY23" fmla="*/ 0 h 869857"/>
                <a:gd name="connsiteX0" fmla="*/ 266246 w 4584748"/>
                <a:gd name="connsiteY0" fmla="*/ 328996 h 869857"/>
                <a:gd name="connsiteX1" fmla="*/ 338817 w 4584748"/>
                <a:gd name="connsiteY1" fmla="*/ 299967 h 869857"/>
                <a:gd name="connsiteX2" fmla="*/ 411389 w 4584748"/>
                <a:gd name="connsiteY2" fmla="*/ 241910 h 869857"/>
                <a:gd name="connsiteX3" fmla="*/ 309789 w 4584748"/>
                <a:gd name="connsiteY3" fmla="*/ 82253 h 869857"/>
                <a:gd name="connsiteX4" fmla="*/ 106589 w 4584748"/>
                <a:gd name="connsiteY4" fmla="*/ 96767 h 869857"/>
                <a:gd name="connsiteX5" fmla="*/ 12252 w 4584748"/>
                <a:gd name="connsiteY5" fmla="*/ 328087 h 869857"/>
                <a:gd name="connsiteX6" fmla="*/ 19503 w 4584748"/>
                <a:gd name="connsiteY6" fmla="*/ 546710 h 869857"/>
                <a:gd name="connsiteX7" fmla="*/ 179160 w 4584748"/>
                <a:gd name="connsiteY7" fmla="*/ 662825 h 869857"/>
                <a:gd name="connsiteX8" fmla="*/ 353332 w 4584748"/>
                <a:gd name="connsiteY8" fmla="*/ 749910 h 869857"/>
                <a:gd name="connsiteX9" fmla="*/ 571046 w 4584748"/>
                <a:gd name="connsiteY9" fmla="*/ 822482 h 869857"/>
                <a:gd name="connsiteX10" fmla="*/ 875846 w 4584748"/>
                <a:gd name="connsiteY10" fmla="*/ 866025 h 869857"/>
                <a:gd name="connsiteX11" fmla="*/ 2022474 w 4584748"/>
                <a:gd name="connsiteY11" fmla="*/ 866025 h 869857"/>
                <a:gd name="connsiteX12" fmla="*/ 2109560 w 4584748"/>
                <a:gd name="connsiteY12" fmla="*/ 851510 h 869857"/>
                <a:gd name="connsiteX13" fmla="*/ 2327274 w 4584748"/>
                <a:gd name="connsiteY13" fmla="*/ 822482 h 869857"/>
                <a:gd name="connsiteX14" fmla="*/ 2559503 w 4584748"/>
                <a:gd name="connsiteY14" fmla="*/ 793453 h 869857"/>
                <a:gd name="connsiteX15" fmla="*/ 2646589 w 4584748"/>
                <a:gd name="connsiteY15" fmla="*/ 764425 h 869857"/>
                <a:gd name="connsiteX16" fmla="*/ 2777217 w 4584748"/>
                <a:gd name="connsiteY16" fmla="*/ 735396 h 869857"/>
                <a:gd name="connsiteX17" fmla="*/ 2864303 w 4584748"/>
                <a:gd name="connsiteY17" fmla="*/ 706367 h 869857"/>
                <a:gd name="connsiteX18" fmla="*/ 3038474 w 4584748"/>
                <a:gd name="connsiteY18" fmla="*/ 648310 h 869857"/>
                <a:gd name="connsiteX19" fmla="*/ 3531960 w 4584748"/>
                <a:gd name="connsiteY19" fmla="*/ 503167 h 869857"/>
                <a:gd name="connsiteX20" fmla="*/ 4156074 w 4584748"/>
                <a:gd name="connsiteY20" fmla="*/ 140310 h 869857"/>
                <a:gd name="connsiteX21" fmla="*/ 4570955 w 4584748"/>
                <a:gd name="connsiteY21" fmla="*/ 3745 h 869857"/>
                <a:gd name="connsiteX22" fmla="*/ 4552170 w 4584748"/>
                <a:gd name="connsiteY22" fmla="*/ 0 h 869857"/>
                <a:gd name="connsiteX0" fmla="*/ 266246 w 4584748"/>
                <a:gd name="connsiteY0" fmla="*/ 328996 h 871467"/>
                <a:gd name="connsiteX1" fmla="*/ 338817 w 4584748"/>
                <a:gd name="connsiteY1" fmla="*/ 299967 h 871467"/>
                <a:gd name="connsiteX2" fmla="*/ 411389 w 4584748"/>
                <a:gd name="connsiteY2" fmla="*/ 241910 h 871467"/>
                <a:gd name="connsiteX3" fmla="*/ 309789 w 4584748"/>
                <a:gd name="connsiteY3" fmla="*/ 82253 h 871467"/>
                <a:gd name="connsiteX4" fmla="*/ 106589 w 4584748"/>
                <a:gd name="connsiteY4" fmla="*/ 96767 h 871467"/>
                <a:gd name="connsiteX5" fmla="*/ 12252 w 4584748"/>
                <a:gd name="connsiteY5" fmla="*/ 328087 h 871467"/>
                <a:gd name="connsiteX6" fmla="*/ 19503 w 4584748"/>
                <a:gd name="connsiteY6" fmla="*/ 546710 h 871467"/>
                <a:gd name="connsiteX7" fmla="*/ 179160 w 4584748"/>
                <a:gd name="connsiteY7" fmla="*/ 662825 h 871467"/>
                <a:gd name="connsiteX8" fmla="*/ 353332 w 4584748"/>
                <a:gd name="connsiteY8" fmla="*/ 749910 h 871467"/>
                <a:gd name="connsiteX9" fmla="*/ 571046 w 4584748"/>
                <a:gd name="connsiteY9" fmla="*/ 822482 h 871467"/>
                <a:gd name="connsiteX10" fmla="*/ 875846 w 4584748"/>
                <a:gd name="connsiteY10" fmla="*/ 866025 h 871467"/>
                <a:gd name="connsiteX11" fmla="*/ 2022474 w 4584748"/>
                <a:gd name="connsiteY11" fmla="*/ 866025 h 871467"/>
                <a:gd name="connsiteX12" fmla="*/ 2327274 w 4584748"/>
                <a:gd name="connsiteY12" fmla="*/ 822482 h 871467"/>
                <a:gd name="connsiteX13" fmla="*/ 2559503 w 4584748"/>
                <a:gd name="connsiteY13" fmla="*/ 793453 h 871467"/>
                <a:gd name="connsiteX14" fmla="*/ 2646589 w 4584748"/>
                <a:gd name="connsiteY14" fmla="*/ 764425 h 871467"/>
                <a:gd name="connsiteX15" fmla="*/ 2777217 w 4584748"/>
                <a:gd name="connsiteY15" fmla="*/ 735396 h 871467"/>
                <a:gd name="connsiteX16" fmla="*/ 2864303 w 4584748"/>
                <a:gd name="connsiteY16" fmla="*/ 706367 h 871467"/>
                <a:gd name="connsiteX17" fmla="*/ 3038474 w 4584748"/>
                <a:gd name="connsiteY17" fmla="*/ 648310 h 871467"/>
                <a:gd name="connsiteX18" fmla="*/ 3531960 w 4584748"/>
                <a:gd name="connsiteY18" fmla="*/ 503167 h 871467"/>
                <a:gd name="connsiteX19" fmla="*/ 4156074 w 4584748"/>
                <a:gd name="connsiteY19" fmla="*/ 140310 h 871467"/>
                <a:gd name="connsiteX20" fmla="*/ 4570955 w 4584748"/>
                <a:gd name="connsiteY20" fmla="*/ 3745 h 871467"/>
                <a:gd name="connsiteX21" fmla="*/ 4552170 w 4584748"/>
                <a:gd name="connsiteY21" fmla="*/ 0 h 871467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646589 w 4584748"/>
                <a:gd name="connsiteY13" fmla="*/ 764425 h 873392"/>
                <a:gd name="connsiteX14" fmla="*/ 2777217 w 4584748"/>
                <a:gd name="connsiteY14" fmla="*/ 735396 h 873392"/>
                <a:gd name="connsiteX15" fmla="*/ 2864303 w 4584748"/>
                <a:gd name="connsiteY15" fmla="*/ 706367 h 873392"/>
                <a:gd name="connsiteX16" fmla="*/ 3038474 w 4584748"/>
                <a:gd name="connsiteY16" fmla="*/ 648310 h 873392"/>
                <a:gd name="connsiteX17" fmla="*/ 3531960 w 4584748"/>
                <a:gd name="connsiteY17" fmla="*/ 503167 h 873392"/>
                <a:gd name="connsiteX18" fmla="*/ 4156074 w 4584748"/>
                <a:gd name="connsiteY18" fmla="*/ 140310 h 873392"/>
                <a:gd name="connsiteX19" fmla="*/ 4570955 w 4584748"/>
                <a:gd name="connsiteY19" fmla="*/ 3745 h 873392"/>
                <a:gd name="connsiteX20" fmla="*/ 4552170 w 4584748"/>
                <a:gd name="connsiteY20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777217 w 4584748"/>
                <a:gd name="connsiteY13" fmla="*/ 735396 h 873392"/>
                <a:gd name="connsiteX14" fmla="*/ 2864303 w 4584748"/>
                <a:gd name="connsiteY14" fmla="*/ 706367 h 873392"/>
                <a:gd name="connsiteX15" fmla="*/ 3038474 w 4584748"/>
                <a:gd name="connsiteY15" fmla="*/ 648310 h 873392"/>
                <a:gd name="connsiteX16" fmla="*/ 3531960 w 4584748"/>
                <a:gd name="connsiteY16" fmla="*/ 503167 h 873392"/>
                <a:gd name="connsiteX17" fmla="*/ 4156074 w 4584748"/>
                <a:gd name="connsiteY17" fmla="*/ 140310 h 873392"/>
                <a:gd name="connsiteX18" fmla="*/ 4570955 w 4584748"/>
                <a:gd name="connsiteY18" fmla="*/ 3745 h 873392"/>
                <a:gd name="connsiteX19" fmla="*/ 4552170 w 4584748"/>
                <a:gd name="connsiteY19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777217 w 4584748"/>
                <a:gd name="connsiteY13" fmla="*/ 735396 h 873392"/>
                <a:gd name="connsiteX14" fmla="*/ 3038474 w 4584748"/>
                <a:gd name="connsiteY14" fmla="*/ 648310 h 873392"/>
                <a:gd name="connsiteX15" fmla="*/ 3531960 w 4584748"/>
                <a:gd name="connsiteY15" fmla="*/ 503167 h 873392"/>
                <a:gd name="connsiteX16" fmla="*/ 4156074 w 4584748"/>
                <a:gd name="connsiteY16" fmla="*/ 140310 h 873392"/>
                <a:gd name="connsiteX17" fmla="*/ 4570955 w 4584748"/>
                <a:gd name="connsiteY17" fmla="*/ 3745 h 873392"/>
                <a:gd name="connsiteX18" fmla="*/ 4552170 w 4584748"/>
                <a:gd name="connsiteY18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31960 w 4584748"/>
                <a:gd name="connsiteY14" fmla="*/ 503167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398347 w 4584748"/>
                <a:gd name="connsiteY2" fmla="*/ 212191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55642 w 4574144"/>
                <a:gd name="connsiteY0" fmla="*/ 328996 h 873392"/>
                <a:gd name="connsiteX1" fmla="*/ 328213 w 4574144"/>
                <a:gd name="connsiteY1" fmla="*/ 299967 h 873392"/>
                <a:gd name="connsiteX2" fmla="*/ 387743 w 4574144"/>
                <a:gd name="connsiteY2" fmla="*/ 212191 h 873392"/>
                <a:gd name="connsiteX3" fmla="*/ 299185 w 4574144"/>
                <a:gd name="connsiteY3" fmla="*/ 82253 h 873392"/>
                <a:gd name="connsiteX4" fmla="*/ 95985 w 4574144"/>
                <a:gd name="connsiteY4" fmla="*/ 96767 h 873392"/>
                <a:gd name="connsiteX5" fmla="*/ 1648 w 4574144"/>
                <a:gd name="connsiteY5" fmla="*/ 328087 h 873392"/>
                <a:gd name="connsiteX6" fmla="*/ 168556 w 4574144"/>
                <a:gd name="connsiteY6" fmla="*/ 662825 h 873392"/>
                <a:gd name="connsiteX7" fmla="*/ 342728 w 4574144"/>
                <a:gd name="connsiteY7" fmla="*/ 749910 h 873392"/>
                <a:gd name="connsiteX8" fmla="*/ 560442 w 4574144"/>
                <a:gd name="connsiteY8" fmla="*/ 822482 h 873392"/>
                <a:gd name="connsiteX9" fmla="*/ 865242 w 4574144"/>
                <a:gd name="connsiteY9" fmla="*/ 866025 h 873392"/>
                <a:gd name="connsiteX10" fmla="*/ 2011870 w 4574144"/>
                <a:gd name="connsiteY10" fmla="*/ 866025 h 873392"/>
                <a:gd name="connsiteX11" fmla="*/ 2548899 w 4574144"/>
                <a:gd name="connsiteY11" fmla="*/ 793453 h 873392"/>
                <a:gd name="connsiteX12" fmla="*/ 3027870 w 4574144"/>
                <a:gd name="connsiteY12" fmla="*/ 648310 h 873392"/>
                <a:gd name="connsiteX13" fmla="*/ 3507587 w 4574144"/>
                <a:gd name="connsiteY13" fmla="*/ 487945 h 873392"/>
                <a:gd name="connsiteX14" fmla="*/ 4145470 w 4574144"/>
                <a:gd name="connsiteY14" fmla="*/ 140310 h 873392"/>
                <a:gd name="connsiteX15" fmla="*/ 4560351 w 4574144"/>
                <a:gd name="connsiteY15" fmla="*/ 3745 h 873392"/>
                <a:gd name="connsiteX16" fmla="*/ 4541566 w 4574144"/>
                <a:gd name="connsiteY16" fmla="*/ 0 h 8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74144" h="873392">
                  <a:moveTo>
                    <a:pt x="255642" y="328996"/>
                  </a:moveTo>
                  <a:cubicBezTo>
                    <a:pt x="279832" y="319320"/>
                    <a:pt x="306196" y="319435"/>
                    <a:pt x="328213" y="299967"/>
                  </a:cubicBezTo>
                  <a:cubicBezTo>
                    <a:pt x="350230" y="280500"/>
                    <a:pt x="392581" y="248477"/>
                    <a:pt x="387743" y="212191"/>
                  </a:cubicBezTo>
                  <a:cubicBezTo>
                    <a:pt x="382905" y="175905"/>
                    <a:pt x="347811" y="101490"/>
                    <a:pt x="299185" y="82253"/>
                  </a:cubicBezTo>
                  <a:cubicBezTo>
                    <a:pt x="250559" y="63016"/>
                    <a:pt x="145574" y="55795"/>
                    <a:pt x="95985" y="96767"/>
                  </a:cubicBezTo>
                  <a:cubicBezTo>
                    <a:pt x="46396" y="137739"/>
                    <a:pt x="-10447" y="233744"/>
                    <a:pt x="1648" y="328087"/>
                  </a:cubicBezTo>
                  <a:cubicBezTo>
                    <a:pt x="13743" y="422430"/>
                    <a:pt x="111709" y="592521"/>
                    <a:pt x="168556" y="662825"/>
                  </a:cubicBezTo>
                  <a:cubicBezTo>
                    <a:pt x="225403" y="733129"/>
                    <a:pt x="277414" y="723300"/>
                    <a:pt x="342728" y="749910"/>
                  </a:cubicBezTo>
                  <a:cubicBezTo>
                    <a:pt x="408042" y="776520"/>
                    <a:pt x="473356" y="803129"/>
                    <a:pt x="560442" y="822482"/>
                  </a:cubicBezTo>
                  <a:cubicBezTo>
                    <a:pt x="647528" y="841835"/>
                    <a:pt x="623337" y="858768"/>
                    <a:pt x="865242" y="866025"/>
                  </a:cubicBezTo>
                  <a:cubicBezTo>
                    <a:pt x="1107147" y="873282"/>
                    <a:pt x="1731261" y="878120"/>
                    <a:pt x="2011870" y="866025"/>
                  </a:cubicBezTo>
                  <a:cubicBezTo>
                    <a:pt x="2292479" y="853930"/>
                    <a:pt x="2444880" y="810386"/>
                    <a:pt x="2548899" y="793453"/>
                  </a:cubicBezTo>
                  <a:cubicBezTo>
                    <a:pt x="2718232" y="757167"/>
                    <a:pt x="2868089" y="699228"/>
                    <a:pt x="3027870" y="648310"/>
                  </a:cubicBezTo>
                  <a:cubicBezTo>
                    <a:pt x="3187651" y="597392"/>
                    <a:pt x="3321320" y="572612"/>
                    <a:pt x="3507587" y="487945"/>
                  </a:cubicBezTo>
                  <a:cubicBezTo>
                    <a:pt x="3693854" y="403278"/>
                    <a:pt x="3970009" y="221010"/>
                    <a:pt x="4145470" y="140310"/>
                  </a:cubicBezTo>
                  <a:cubicBezTo>
                    <a:pt x="4320931" y="59610"/>
                    <a:pt x="4494335" y="27130"/>
                    <a:pt x="4560351" y="3745"/>
                  </a:cubicBezTo>
                  <a:cubicBezTo>
                    <a:pt x="4602176" y="4550"/>
                    <a:pt x="4534912" y="9812"/>
                    <a:pt x="4541566" y="0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21427750">
              <a:off x="5107131" y="-1274649"/>
              <a:ext cx="5745104" cy="885354"/>
            </a:xfrm>
            <a:custGeom>
              <a:avLst/>
              <a:gdLst>
                <a:gd name="connsiteX0" fmla="*/ 276670 w 4474182"/>
                <a:gd name="connsiteY0" fmla="*/ 580571 h 1132114"/>
                <a:gd name="connsiteX1" fmla="*/ 349241 w 4474182"/>
                <a:gd name="connsiteY1" fmla="*/ 551542 h 1132114"/>
                <a:gd name="connsiteX2" fmla="*/ 421813 w 4474182"/>
                <a:gd name="connsiteY2" fmla="*/ 493485 h 1132114"/>
                <a:gd name="connsiteX3" fmla="*/ 407298 w 4474182"/>
                <a:gd name="connsiteY3" fmla="*/ 362857 h 1132114"/>
                <a:gd name="connsiteX4" fmla="*/ 320213 w 4474182"/>
                <a:gd name="connsiteY4" fmla="*/ 333828 h 1132114"/>
                <a:gd name="connsiteX5" fmla="*/ 276670 w 4474182"/>
                <a:gd name="connsiteY5" fmla="*/ 319314 h 1132114"/>
                <a:gd name="connsiteX6" fmla="*/ 117013 w 4474182"/>
                <a:gd name="connsiteY6" fmla="*/ 348342 h 1132114"/>
                <a:gd name="connsiteX7" fmla="*/ 73470 w 4474182"/>
                <a:gd name="connsiteY7" fmla="*/ 391885 h 1132114"/>
                <a:gd name="connsiteX8" fmla="*/ 44441 w 4474182"/>
                <a:gd name="connsiteY8" fmla="*/ 435428 h 1132114"/>
                <a:gd name="connsiteX9" fmla="*/ 29927 w 4474182"/>
                <a:gd name="connsiteY9" fmla="*/ 478971 h 1132114"/>
                <a:gd name="connsiteX10" fmla="*/ 898 w 4474182"/>
                <a:gd name="connsiteY10" fmla="*/ 522514 h 1132114"/>
                <a:gd name="connsiteX11" fmla="*/ 29927 w 4474182"/>
                <a:gd name="connsiteY11" fmla="*/ 798285 h 1132114"/>
                <a:gd name="connsiteX12" fmla="*/ 58956 w 4474182"/>
                <a:gd name="connsiteY12" fmla="*/ 841828 h 1132114"/>
                <a:gd name="connsiteX13" fmla="*/ 102498 w 4474182"/>
                <a:gd name="connsiteY13" fmla="*/ 856342 h 1132114"/>
                <a:gd name="connsiteX14" fmla="*/ 189584 w 4474182"/>
                <a:gd name="connsiteY14" fmla="*/ 914400 h 1132114"/>
                <a:gd name="connsiteX15" fmla="*/ 233127 w 4474182"/>
                <a:gd name="connsiteY15" fmla="*/ 943428 h 1132114"/>
                <a:gd name="connsiteX16" fmla="*/ 276670 w 4474182"/>
                <a:gd name="connsiteY16" fmla="*/ 957942 h 1132114"/>
                <a:gd name="connsiteX17" fmla="*/ 363756 w 4474182"/>
                <a:gd name="connsiteY17" fmla="*/ 1001485 h 1132114"/>
                <a:gd name="connsiteX18" fmla="*/ 407298 w 4474182"/>
                <a:gd name="connsiteY18" fmla="*/ 1030514 h 1132114"/>
                <a:gd name="connsiteX19" fmla="*/ 450841 w 4474182"/>
                <a:gd name="connsiteY19" fmla="*/ 1045028 h 1132114"/>
                <a:gd name="connsiteX20" fmla="*/ 581470 w 4474182"/>
                <a:gd name="connsiteY20" fmla="*/ 1074057 h 1132114"/>
                <a:gd name="connsiteX21" fmla="*/ 625013 w 4474182"/>
                <a:gd name="connsiteY21" fmla="*/ 1088571 h 1132114"/>
                <a:gd name="connsiteX22" fmla="*/ 886270 w 4474182"/>
                <a:gd name="connsiteY22" fmla="*/ 1117600 h 1132114"/>
                <a:gd name="connsiteX23" fmla="*/ 973356 w 4474182"/>
                <a:gd name="connsiteY23" fmla="*/ 1132114 h 1132114"/>
                <a:gd name="connsiteX24" fmla="*/ 2032898 w 4474182"/>
                <a:gd name="connsiteY24" fmla="*/ 1117600 h 1132114"/>
                <a:gd name="connsiteX25" fmla="*/ 2119984 w 4474182"/>
                <a:gd name="connsiteY25" fmla="*/ 1103085 h 1132114"/>
                <a:gd name="connsiteX26" fmla="*/ 2236098 w 4474182"/>
                <a:gd name="connsiteY26" fmla="*/ 1088571 h 1132114"/>
                <a:gd name="connsiteX27" fmla="*/ 2337698 w 4474182"/>
                <a:gd name="connsiteY27" fmla="*/ 1074057 h 1132114"/>
                <a:gd name="connsiteX28" fmla="*/ 2569927 w 4474182"/>
                <a:gd name="connsiteY28" fmla="*/ 1045028 h 1132114"/>
                <a:gd name="connsiteX29" fmla="*/ 2657013 w 4474182"/>
                <a:gd name="connsiteY29" fmla="*/ 1016000 h 1132114"/>
                <a:gd name="connsiteX30" fmla="*/ 2787641 w 4474182"/>
                <a:gd name="connsiteY30" fmla="*/ 986971 h 1132114"/>
                <a:gd name="connsiteX31" fmla="*/ 2874727 w 4474182"/>
                <a:gd name="connsiteY31" fmla="*/ 957942 h 1132114"/>
                <a:gd name="connsiteX32" fmla="*/ 3048898 w 4474182"/>
                <a:gd name="connsiteY32" fmla="*/ 899885 h 1132114"/>
                <a:gd name="connsiteX33" fmla="*/ 3092441 w 4474182"/>
                <a:gd name="connsiteY33" fmla="*/ 885371 h 1132114"/>
                <a:gd name="connsiteX34" fmla="*/ 3135984 w 4474182"/>
                <a:gd name="connsiteY34" fmla="*/ 870857 h 1132114"/>
                <a:gd name="connsiteX35" fmla="*/ 3237584 w 4474182"/>
                <a:gd name="connsiteY35" fmla="*/ 841828 h 1132114"/>
                <a:gd name="connsiteX36" fmla="*/ 3295641 w 4474182"/>
                <a:gd name="connsiteY36" fmla="*/ 827314 h 1132114"/>
                <a:gd name="connsiteX37" fmla="*/ 3382727 w 4474182"/>
                <a:gd name="connsiteY37" fmla="*/ 798285 h 1132114"/>
                <a:gd name="connsiteX38" fmla="*/ 3455298 w 4474182"/>
                <a:gd name="connsiteY38" fmla="*/ 783771 h 1132114"/>
                <a:gd name="connsiteX39" fmla="*/ 3542384 w 4474182"/>
                <a:gd name="connsiteY39" fmla="*/ 754742 h 1132114"/>
                <a:gd name="connsiteX40" fmla="*/ 3585927 w 4474182"/>
                <a:gd name="connsiteY40" fmla="*/ 740228 h 1132114"/>
                <a:gd name="connsiteX41" fmla="*/ 3658498 w 4474182"/>
                <a:gd name="connsiteY41" fmla="*/ 725714 h 1132114"/>
                <a:gd name="connsiteX42" fmla="*/ 3745584 w 4474182"/>
                <a:gd name="connsiteY42" fmla="*/ 696685 h 1132114"/>
                <a:gd name="connsiteX43" fmla="*/ 3789127 w 4474182"/>
                <a:gd name="connsiteY43" fmla="*/ 682171 h 1132114"/>
                <a:gd name="connsiteX44" fmla="*/ 3876213 w 4474182"/>
                <a:gd name="connsiteY44" fmla="*/ 624114 h 1132114"/>
                <a:gd name="connsiteX45" fmla="*/ 3963298 w 4474182"/>
                <a:gd name="connsiteY45" fmla="*/ 566057 h 1132114"/>
                <a:gd name="connsiteX46" fmla="*/ 4035870 w 4474182"/>
                <a:gd name="connsiteY46" fmla="*/ 493485 h 1132114"/>
                <a:gd name="connsiteX47" fmla="*/ 4079413 w 4474182"/>
                <a:gd name="connsiteY47" fmla="*/ 449942 h 1132114"/>
                <a:gd name="connsiteX48" fmla="*/ 4166498 w 4474182"/>
                <a:gd name="connsiteY48" fmla="*/ 391885 h 1132114"/>
                <a:gd name="connsiteX49" fmla="*/ 4181013 w 4474182"/>
                <a:gd name="connsiteY49" fmla="*/ 348342 h 1132114"/>
                <a:gd name="connsiteX50" fmla="*/ 4224556 w 4474182"/>
                <a:gd name="connsiteY50" fmla="*/ 319314 h 1132114"/>
                <a:gd name="connsiteX51" fmla="*/ 4311641 w 4474182"/>
                <a:gd name="connsiteY51" fmla="*/ 246742 h 1132114"/>
                <a:gd name="connsiteX52" fmla="*/ 4413241 w 4474182"/>
                <a:gd name="connsiteY52" fmla="*/ 130628 h 1132114"/>
                <a:gd name="connsiteX53" fmla="*/ 4427756 w 4474182"/>
                <a:gd name="connsiteY53" fmla="*/ 87085 h 1132114"/>
                <a:gd name="connsiteX54" fmla="*/ 4471298 w 4474182"/>
                <a:gd name="connsiteY54" fmla="*/ 43542 h 1132114"/>
                <a:gd name="connsiteX55" fmla="*/ 4471298 w 4474182"/>
                <a:gd name="connsiteY55" fmla="*/ 0 h 1132114"/>
                <a:gd name="connsiteX0" fmla="*/ 276670 w 4621304"/>
                <a:gd name="connsiteY0" fmla="*/ 541320 h 1092863"/>
                <a:gd name="connsiteX1" fmla="*/ 349241 w 4621304"/>
                <a:gd name="connsiteY1" fmla="*/ 512291 h 1092863"/>
                <a:gd name="connsiteX2" fmla="*/ 421813 w 4621304"/>
                <a:gd name="connsiteY2" fmla="*/ 454234 h 1092863"/>
                <a:gd name="connsiteX3" fmla="*/ 407298 w 4621304"/>
                <a:gd name="connsiteY3" fmla="*/ 323606 h 1092863"/>
                <a:gd name="connsiteX4" fmla="*/ 320213 w 4621304"/>
                <a:gd name="connsiteY4" fmla="*/ 294577 h 1092863"/>
                <a:gd name="connsiteX5" fmla="*/ 276670 w 4621304"/>
                <a:gd name="connsiteY5" fmla="*/ 280063 h 1092863"/>
                <a:gd name="connsiteX6" fmla="*/ 117013 w 4621304"/>
                <a:gd name="connsiteY6" fmla="*/ 309091 h 1092863"/>
                <a:gd name="connsiteX7" fmla="*/ 73470 w 4621304"/>
                <a:gd name="connsiteY7" fmla="*/ 352634 h 1092863"/>
                <a:gd name="connsiteX8" fmla="*/ 44441 w 4621304"/>
                <a:gd name="connsiteY8" fmla="*/ 396177 h 1092863"/>
                <a:gd name="connsiteX9" fmla="*/ 29927 w 4621304"/>
                <a:gd name="connsiteY9" fmla="*/ 439720 h 1092863"/>
                <a:gd name="connsiteX10" fmla="*/ 898 w 4621304"/>
                <a:gd name="connsiteY10" fmla="*/ 483263 h 1092863"/>
                <a:gd name="connsiteX11" fmla="*/ 29927 w 4621304"/>
                <a:gd name="connsiteY11" fmla="*/ 759034 h 1092863"/>
                <a:gd name="connsiteX12" fmla="*/ 58956 w 4621304"/>
                <a:gd name="connsiteY12" fmla="*/ 802577 h 1092863"/>
                <a:gd name="connsiteX13" fmla="*/ 102498 w 4621304"/>
                <a:gd name="connsiteY13" fmla="*/ 817091 h 1092863"/>
                <a:gd name="connsiteX14" fmla="*/ 189584 w 4621304"/>
                <a:gd name="connsiteY14" fmla="*/ 875149 h 1092863"/>
                <a:gd name="connsiteX15" fmla="*/ 233127 w 4621304"/>
                <a:gd name="connsiteY15" fmla="*/ 904177 h 1092863"/>
                <a:gd name="connsiteX16" fmla="*/ 276670 w 4621304"/>
                <a:gd name="connsiteY16" fmla="*/ 918691 h 1092863"/>
                <a:gd name="connsiteX17" fmla="*/ 363756 w 4621304"/>
                <a:gd name="connsiteY17" fmla="*/ 962234 h 1092863"/>
                <a:gd name="connsiteX18" fmla="*/ 407298 w 4621304"/>
                <a:gd name="connsiteY18" fmla="*/ 991263 h 1092863"/>
                <a:gd name="connsiteX19" fmla="*/ 450841 w 4621304"/>
                <a:gd name="connsiteY19" fmla="*/ 1005777 h 1092863"/>
                <a:gd name="connsiteX20" fmla="*/ 581470 w 4621304"/>
                <a:gd name="connsiteY20" fmla="*/ 1034806 h 1092863"/>
                <a:gd name="connsiteX21" fmla="*/ 625013 w 4621304"/>
                <a:gd name="connsiteY21" fmla="*/ 1049320 h 1092863"/>
                <a:gd name="connsiteX22" fmla="*/ 886270 w 4621304"/>
                <a:gd name="connsiteY22" fmla="*/ 1078349 h 1092863"/>
                <a:gd name="connsiteX23" fmla="*/ 973356 w 4621304"/>
                <a:gd name="connsiteY23" fmla="*/ 1092863 h 1092863"/>
                <a:gd name="connsiteX24" fmla="*/ 2032898 w 4621304"/>
                <a:gd name="connsiteY24" fmla="*/ 1078349 h 1092863"/>
                <a:gd name="connsiteX25" fmla="*/ 2119984 w 4621304"/>
                <a:gd name="connsiteY25" fmla="*/ 1063834 h 1092863"/>
                <a:gd name="connsiteX26" fmla="*/ 2236098 w 4621304"/>
                <a:gd name="connsiteY26" fmla="*/ 1049320 h 1092863"/>
                <a:gd name="connsiteX27" fmla="*/ 2337698 w 4621304"/>
                <a:gd name="connsiteY27" fmla="*/ 1034806 h 1092863"/>
                <a:gd name="connsiteX28" fmla="*/ 2569927 w 4621304"/>
                <a:gd name="connsiteY28" fmla="*/ 1005777 h 1092863"/>
                <a:gd name="connsiteX29" fmla="*/ 2657013 w 4621304"/>
                <a:gd name="connsiteY29" fmla="*/ 976749 h 1092863"/>
                <a:gd name="connsiteX30" fmla="*/ 2787641 w 4621304"/>
                <a:gd name="connsiteY30" fmla="*/ 947720 h 1092863"/>
                <a:gd name="connsiteX31" fmla="*/ 2874727 w 4621304"/>
                <a:gd name="connsiteY31" fmla="*/ 918691 h 1092863"/>
                <a:gd name="connsiteX32" fmla="*/ 3048898 w 4621304"/>
                <a:gd name="connsiteY32" fmla="*/ 860634 h 1092863"/>
                <a:gd name="connsiteX33" fmla="*/ 3092441 w 4621304"/>
                <a:gd name="connsiteY33" fmla="*/ 846120 h 1092863"/>
                <a:gd name="connsiteX34" fmla="*/ 3135984 w 4621304"/>
                <a:gd name="connsiteY34" fmla="*/ 831606 h 1092863"/>
                <a:gd name="connsiteX35" fmla="*/ 3237584 w 4621304"/>
                <a:gd name="connsiteY35" fmla="*/ 802577 h 1092863"/>
                <a:gd name="connsiteX36" fmla="*/ 3295641 w 4621304"/>
                <a:gd name="connsiteY36" fmla="*/ 788063 h 1092863"/>
                <a:gd name="connsiteX37" fmla="*/ 3382727 w 4621304"/>
                <a:gd name="connsiteY37" fmla="*/ 759034 h 1092863"/>
                <a:gd name="connsiteX38" fmla="*/ 3455298 w 4621304"/>
                <a:gd name="connsiteY38" fmla="*/ 744520 h 1092863"/>
                <a:gd name="connsiteX39" fmla="*/ 3542384 w 4621304"/>
                <a:gd name="connsiteY39" fmla="*/ 715491 h 1092863"/>
                <a:gd name="connsiteX40" fmla="*/ 3585927 w 4621304"/>
                <a:gd name="connsiteY40" fmla="*/ 700977 h 1092863"/>
                <a:gd name="connsiteX41" fmla="*/ 3658498 w 4621304"/>
                <a:gd name="connsiteY41" fmla="*/ 686463 h 1092863"/>
                <a:gd name="connsiteX42" fmla="*/ 3745584 w 4621304"/>
                <a:gd name="connsiteY42" fmla="*/ 657434 h 1092863"/>
                <a:gd name="connsiteX43" fmla="*/ 3789127 w 4621304"/>
                <a:gd name="connsiteY43" fmla="*/ 642920 h 1092863"/>
                <a:gd name="connsiteX44" fmla="*/ 3876213 w 4621304"/>
                <a:gd name="connsiteY44" fmla="*/ 584863 h 1092863"/>
                <a:gd name="connsiteX45" fmla="*/ 3963298 w 4621304"/>
                <a:gd name="connsiteY45" fmla="*/ 526806 h 1092863"/>
                <a:gd name="connsiteX46" fmla="*/ 4035870 w 4621304"/>
                <a:gd name="connsiteY46" fmla="*/ 454234 h 1092863"/>
                <a:gd name="connsiteX47" fmla="*/ 4079413 w 4621304"/>
                <a:gd name="connsiteY47" fmla="*/ 410691 h 1092863"/>
                <a:gd name="connsiteX48" fmla="*/ 4166498 w 4621304"/>
                <a:gd name="connsiteY48" fmla="*/ 352634 h 1092863"/>
                <a:gd name="connsiteX49" fmla="*/ 4181013 w 4621304"/>
                <a:gd name="connsiteY49" fmla="*/ 309091 h 1092863"/>
                <a:gd name="connsiteX50" fmla="*/ 4224556 w 4621304"/>
                <a:gd name="connsiteY50" fmla="*/ 280063 h 1092863"/>
                <a:gd name="connsiteX51" fmla="*/ 4311641 w 4621304"/>
                <a:gd name="connsiteY51" fmla="*/ 207491 h 1092863"/>
                <a:gd name="connsiteX52" fmla="*/ 4413241 w 4621304"/>
                <a:gd name="connsiteY52" fmla="*/ 91377 h 1092863"/>
                <a:gd name="connsiteX53" fmla="*/ 4427756 w 4621304"/>
                <a:gd name="connsiteY53" fmla="*/ 47834 h 1092863"/>
                <a:gd name="connsiteX54" fmla="*/ 4471298 w 4621304"/>
                <a:gd name="connsiteY54" fmla="*/ 4291 h 1092863"/>
                <a:gd name="connsiteX55" fmla="*/ 4621304 w 4621304"/>
                <a:gd name="connsiteY55" fmla="*/ 157194 h 1092863"/>
                <a:gd name="connsiteX0" fmla="*/ 276670 w 4621304"/>
                <a:gd name="connsiteY0" fmla="*/ 498268 h 1049811"/>
                <a:gd name="connsiteX1" fmla="*/ 349241 w 4621304"/>
                <a:gd name="connsiteY1" fmla="*/ 469239 h 1049811"/>
                <a:gd name="connsiteX2" fmla="*/ 421813 w 4621304"/>
                <a:gd name="connsiteY2" fmla="*/ 411182 h 1049811"/>
                <a:gd name="connsiteX3" fmla="*/ 407298 w 4621304"/>
                <a:gd name="connsiteY3" fmla="*/ 280554 h 1049811"/>
                <a:gd name="connsiteX4" fmla="*/ 320213 w 4621304"/>
                <a:gd name="connsiteY4" fmla="*/ 251525 h 1049811"/>
                <a:gd name="connsiteX5" fmla="*/ 276670 w 4621304"/>
                <a:gd name="connsiteY5" fmla="*/ 237011 h 1049811"/>
                <a:gd name="connsiteX6" fmla="*/ 117013 w 4621304"/>
                <a:gd name="connsiteY6" fmla="*/ 266039 h 1049811"/>
                <a:gd name="connsiteX7" fmla="*/ 73470 w 4621304"/>
                <a:gd name="connsiteY7" fmla="*/ 309582 h 1049811"/>
                <a:gd name="connsiteX8" fmla="*/ 44441 w 4621304"/>
                <a:gd name="connsiteY8" fmla="*/ 353125 h 1049811"/>
                <a:gd name="connsiteX9" fmla="*/ 29927 w 4621304"/>
                <a:gd name="connsiteY9" fmla="*/ 396668 h 1049811"/>
                <a:gd name="connsiteX10" fmla="*/ 898 w 4621304"/>
                <a:gd name="connsiteY10" fmla="*/ 440211 h 1049811"/>
                <a:gd name="connsiteX11" fmla="*/ 29927 w 4621304"/>
                <a:gd name="connsiteY11" fmla="*/ 715982 h 1049811"/>
                <a:gd name="connsiteX12" fmla="*/ 58956 w 4621304"/>
                <a:gd name="connsiteY12" fmla="*/ 759525 h 1049811"/>
                <a:gd name="connsiteX13" fmla="*/ 102498 w 4621304"/>
                <a:gd name="connsiteY13" fmla="*/ 774039 h 1049811"/>
                <a:gd name="connsiteX14" fmla="*/ 189584 w 4621304"/>
                <a:gd name="connsiteY14" fmla="*/ 832097 h 1049811"/>
                <a:gd name="connsiteX15" fmla="*/ 233127 w 4621304"/>
                <a:gd name="connsiteY15" fmla="*/ 861125 h 1049811"/>
                <a:gd name="connsiteX16" fmla="*/ 276670 w 4621304"/>
                <a:gd name="connsiteY16" fmla="*/ 875639 h 1049811"/>
                <a:gd name="connsiteX17" fmla="*/ 363756 w 4621304"/>
                <a:gd name="connsiteY17" fmla="*/ 919182 h 1049811"/>
                <a:gd name="connsiteX18" fmla="*/ 407298 w 4621304"/>
                <a:gd name="connsiteY18" fmla="*/ 948211 h 1049811"/>
                <a:gd name="connsiteX19" fmla="*/ 450841 w 4621304"/>
                <a:gd name="connsiteY19" fmla="*/ 962725 h 1049811"/>
                <a:gd name="connsiteX20" fmla="*/ 581470 w 4621304"/>
                <a:gd name="connsiteY20" fmla="*/ 991754 h 1049811"/>
                <a:gd name="connsiteX21" fmla="*/ 625013 w 4621304"/>
                <a:gd name="connsiteY21" fmla="*/ 1006268 h 1049811"/>
                <a:gd name="connsiteX22" fmla="*/ 886270 w 4621304"/>
                <a:gd name="connsiteY22" fmla="*/ 1035297 h 1049811"/>
                <a:gd name="connsiteX23" fmla="*/ 973356 w 4621304"/>
                <a:gd name="connsiteY23" fmla="*/ 1049811 h 1049811"/>
                <a:gd name="connsiteX24" fmla="*/ 2032898 w 4621304"/>
                <a:gd name="connsiteY24" fmla="*/ 1035297 h 1049811"/>
                <a:gd name="connsiteX25" fmla="*/ 2119984 w 4621304"/>
                <a:gd name="connsiteY25" fmla="*/ 1020782 h 1049811"/>
                <a:gd name="connsiteX26" fmla="*/ 2236098 w 4621304"/>
                <a:gd name="connsiteY26" fmla="*/ 1006268 h 1049811"/>
                <a:gd name="connsiteX27" fmla="*/ 2337698 w 4621304"/>
                <a:gd name="connsiteY27" fmla="*/ 991754 h 1049811"/>
                <a:gd name="connsiteX28" fmla="*/ 2569927 w 4621304"/>
                <a:gd name="connsiteY28" fmla="*/ 962725 h 1049811"/>
                <a:gd name="connsiteX29" fmla="*/ 2657013 w 4621304"/>
                <a:gd name="connsiteY29" fmla="*/ 933697 h 1049811"/>
                <a:gd name="connsiteX30" fmla="*/ 2787641 w 4621304"/>
                <a:gd name="connsiteY30" fmla="*/ 904668 h 1049811"/>
                <a:gd name="connsiteX31" fmla="*/ 2874727 w 4621304"/>
                <a:gd name="connsiteY31" fmla="*/ 875639 h 1049811"/>
                <a:gd name="connsiteX32" fmla="*/ 3048898 w 4621304"/>
                <a:gd name="connsiteY32" fmla="*/ 817582 h 1049811"/>
                <a:gd name="connsiteX33" fmla="*/ 3092441 w 4621304"/>
                <a:gd name="connsiteY33" fmla="*/ 803068 h 1049811"/>
                <a:gd name="connsiteX34" fmla="*/ 3135984 w 4621304"/>
                <a:gd name="connsiteY34" fmla="*/ 788554 h 1049811"/>
                <a:gd name="connsiteX35" fmla="*/ 3237584 w 4621304"/>
                <a:gd name="connsiteY35" fmla="*/ 759525 h 1049811"/>
                <a:gd name="connsiteX36" fmla="*/ 3295641 w 4621304"/>
                <a:gd name="connsiteY36" fmla="*/ 745011 h 1049811"/>
                <a:gd name="connsiteX37" fmla="*/ 3382727 w 4621304"/>
                <a:gd name="connsiteY37" fmla="*/ 715982 h 1049811"/>
                <a:gd name="connsiteX38" fmla="*/ 3455298 w 4621304"/>
                <a:gd name="connsiteY38" fmla="*/ 701468 h 1049811"/>
                <a:gd name="connsiteX39" fmla="*/ 3542384 w 4621304"/>
                <a:gd name="connsiteY39" fmla="*/ 672439 h 1049811"/>
                <a:gd name="connsiteX40" fmla="*/ 3585927 w 4621304"/>
                <a:gd name="connsiteY40" fmla="*/ 657925 h 1049811"/>
                <a:gd name="connsiteX41" fmla="*/ 3658498 w 4621304"/>
                <a:gd name="connsiteY41" fmla="*/ 643411 h 1049811"/>
                <a:gd name="connsiteX42" fmla="*/ 3745584 w 4621304"/>
                <a:gd name="connsiteY42" fmla="*/ 614382 h 1049811"/>
                <a:gd name="connsiteX43" fmla="*/ 3789127 w 4621304"/>
                <a:gd name="connsiteY43" fmla="*/ 599868 h 1049811"/>
                <a:gd name="connsiteX44" fmla="*/ 3876213 w 4621304"/>
                <a:gd name="connsiteY44" fmla="*/ 541811 h 1049811"/>
                <a:gd name="connsiteX45" fmla="*/ 3963298 w 4621304"/>
                <a:gd name="connsiteY45" fmla="*/ 483754 h 1049811"/>
                <a:gd name="connsiteX46" fmla="*/ 4035870 w 4621304"/>
                <a:gd name="connsiteY46" fmla="*/ 411182 h 1049811"/>
                <a:gd name="connsiteX47" fmla="*/ 4079413 w 4621304"/>
                <a:gd name="connsiteY47" fmla="*/ 367639 h 1049811"/>
                <a:gd name="connsiteX48" fmla="*/ 4166498 w 4621304"/>
                <a:gd name="connsiteY48" fmla="*/ 309582 h 1049811"/>
                <a:gd name="connsiteX49" fmla="*/ 4181013 w 4621304"/>
                <a:gd name="connsiteY49" fmla="*/ 266039 h 1049811"/>
                <a:gd name="connsiteX50" fmla="*/ 4224556 w 4621304"/>
                <a:gd name="connsiteY50" fmla="*/ 237011 h 1049811"/>
                <a:gd name="connsiteX51" fmla="*/ 4311641 w 4621304"/>
                <a:gd name="connsiteY51" fmla="*/ 164439 h 1049811"/>
                <a:gd name="connsiteX52" fmla="*/ 4413241 w 4621304"/>
                <a:gd name="connsiteY52" fmla="*/ 48325 h 1049811"/>
                <a:gd name="connsiteX53" fmla="*/ 4427756 w 4621304"/>
                <a:gd name="connsiteY53" fmla="*/ 4782 h 1049811"/>
                <a:gd name="connsiteX54" fmla="*/ 4562594 w 4621304"/>
                <a:gd name="connsiteY54" fmla="*/ 169272 h 1049811"/>
                <a:gd name="connsiteX55" fmla="*/ 4621304 w 4621304"/>
                <a:gd name="connsiteY55" fmla="*/ 114142 h 1049811"/>
                <a:gd name="connsiteX0" fmla="*/ 276670 w 4621304"/>
                <a:gd name="connsiteY0" fmla="*/ 493488 h 1045031"/>
                <a:gd name="connsiteX1" fmla="*/ 349241 w 4621304"/>
                <a:gd name="connsiteY1" fmla="*/ 464459 h 1045031"/>
                <a:gd name="connsiteX2" fmla="*/ 421813 w 4621304"/>
                <a:gd name="connsiteY2" fmla="*/ 406402 h 1045031"/>
                <a:gd name="connsiteX3" fmla="*/ 407298 w 4621304"/>
                <a:gd name="connsiteY3" fmla="*/ 275774 h 1045031"/>
                <a:gd name="connsiteX4" fmla="*/ 320213 w 4621304"/>
                <a:gd name="connsiteY4" fmla="*/ 246745 h 1045031"/>
                <a:gd name="connsiteX5" fmla="*/ 276670 w 4621304"/>
                <a:gd name="connsiteY5" fmla="*/ 232231 h 1045031"/>
                <a:gd name="connsiteX6" fmla="*/ 117013 w 4621304"/>
                <a:gd name="connsiteY6" fmla="*/ 261259 h 1045031"/>
                <a:gd name="connsiteX7" fmla="*/ 73470 w 4621304"/>
                <a:gd name="connsiteY7" fmla="*/ 304802 h 1045031"/>
                <a:gd name="connsiteX8" fmla="*/ 44441 w 4621304"/>
                <a:gd name="connsiteY8" fmla="*/ 348345 h 1045031"/>
                <a:gd name="connsiteX9" fmla="*/ 29927 w 4621304"/>
                <a:gd name="connsiteY9" fmla="*/ 391888 h 1045031"/>
                <a:gd name="connsiteX10" fmla="*/ 898 w 4621304"/>
                <a:gd name="connsiteY10" fmla="*/ 435431 h 1045031"/>
                <a:gd name="connsiteX11" fmla="*/ 29927 w 4621304"/>
                <a:gd name="connsiteY11" fmla="*/ 711202 h 1045031"/>
                <a:gd name="connsiteX12" fmla="*/ 58956 w 4621304"/>
                <a:gd name="connsiteY12" fmla="*/ 754745 h 1045031"/>
                <a:gd name="connsiteX13" fmla="*/ 102498 w 4621304"/>
                <a:gd name="connsiteY13" fmla="*/ 769259 h 1045031"/>
                <a:gd name="connsiteX14" fmla="*/ 189584 w 4621304"/>
                <a:gd name="connsiteY14" fmla="*/ 827317 h 1045031"/>
                <a:gd name="connsiteX15" fmla="*/ 233127 w 4621304"/>
                <a:gd name="connsiteY15" fmla="*/ 856345 h 1045031"/>
                <a:gd name="connsiteX16" fmla="*/ 276670 w 4621304"/>
                <a:gd name="connsiteY16" fmla="*/ 870859 h 1045031"/>
                <a:gd name="connsiteX17" fmla="*/ 363756 w 4621304"/>
                <a:gd name="connsiteY17" fmla="*/ 914402 h 1045031"/>
                <a:gd name="connsiteX18" fmla="*/ 407298 w 4621304"/>
                <a:gd name="connsiteY18" fmla="*/ 943431 h 1045031"/>
                <a:gd name="connsiteX19" fmla="*/ 450841 w 4621304"/>
                <a:gd name="connsiteY19" fmla="*/ 957945 h 1045031"/>
                <a:gd name="connsiteX20" fmla="*/ 581470 w 4621304"/>
                <a:gd name="connsiteY20" fmla="*/ 986974 h 1045031"/>
                <a:gd name="connsiteX21" fmla="*/ 625013 w 4621304"/>
                <a:gd name="connsiteY21" fmla="*/ 1001488 h 1045031"/>
                <a:gd name="connsiteX22" fmla="*/ 886270 w 4621304"/>
                <a:gd name="connsiteY22" fmla="*/ 1030517 h 1045031"/>
                <a:gd name="connsiteX23" fmla="*/ 973356 w 4621304"/>
                <a:gd name="connsiteY23" fmla="*/ 1045031 h 1045031"/>
                <a:gd name="connsiteX24" fmla="*/ 2032898 w 4621304"/>
                <a:gd name="connsiteY24" fmla="*/ 1030517 h 1045031"/>
                <a:gd name="connsiteX25" fmla="*/ 2119984 w 4621304"/>
                <a:gd name="connsiteY25" fmla="*/ 1016002 h 1045031"/>
                <a:gd name="connsiteX26" fmla="*/ 2236098 w 4621304"/>
                <a:gd name="connsiteY26" fmla="*/ 1001488 h 1045031"/>
                <a:gd name="connsiteX27" fmla="*/ 2337698 w 4621304"/>
                <a:gd name="connsiteY27" fmla="*/ 986974 h 1045031"/>
                <a:gd name="connsiteX28" fmla="*/ 2569927 w 4621304"/>
                <a:gd name="connsiteY28" fmla="*/ 957945 h 1045031"/>
                <a:gd name="connsiteX29" fmla="*/ 2657013 w 4621304"/>
                <a:gd name="connsiteY29" fmla="*/ 928917 h 1045031"/>
                <a:gd name="connsiteX30" fmla="*/ 2787641 w 4621304"/>
                <a:gd name="connsiteY30" fmla="*/ 899888 h 1045031"/>
                <a:gd name="connsiteX31" fmla="*/ 2874727 w 4621304"/>
                <a:gd name="connsiteY31" fmla="*/ 870859 h 1045031"/>
                <a:gd name="connsiteX32" fmla="*/ 3048898 w 4621304"/>
                <a:gd name="connsiteY32" fmla="*/ 812802 h 1045031"/>
                <a:gd name="connsiteX33" fmla="*/ 3092441 w 4621304"/>
                <a:gd name="connsiteY33" fmla="*/ 798288 h 1045031"/>
                <a:gd name="connsiteX34" fmla="*/ 3135984 w 4621304"/>
                <a:gd name="connsiteY34" fmla="*/ 783774 h 1045031"/>
                <a:gd name="connsiteX35" fmla="*/ 3237584 w 4621304"/>
                <a:gd name="connsiteY35" fmla="*/ 754745 h 1045031"/>
                <a:gd name="connsiteX36" fmla="*/ 3295641 w 4621304"/>
                <a:gd name="connsiteY36" fmla="*/ 740231 h 1045031"/>
                <a:gd name="connsiteX37" fmla="*/ 3382727 w 4621304"/>
                <a:gd name="connsiteY37" fmla="*/ 711202 h 1045031"/>
                <a:gd name="connsiteX38" fmla="*/ 3455298 w 4621304"/>
                <a:gd name="connsiteY38" fmla="*/ 696688 h 1045031"/>
                <a:gd name="connsiteX39" fmla="*/ 3542384 w 4621304"/>
                <a:gd name="connsiteY39" fmla="*/ 667659 h 1045031"/>
                <a:gd name="connsiteX40" fmla="*/ 3585927 w 4621304"/>
                <a:gd name="connsiteY40" fmla="*/ 653145 h 1045031"/>
                <a:gd name="connsiteX41" fmla="*/ 3658498 w 4621304"/>
                <a:gd name="connsiteY41" fmla="*/ 638631 h 1045031"/>
                <a:gd name="connsiteX42" fmla="*/ 3745584 w 4621304"/>
                <a:gd name="connsiteY42" fmla="*/ 609602 h 1045031"/>
                <a:gd name="connsiteX43" fmla="*/ 3789127 w 4621304"/>
                <a:gd name="connsiteY43" fmla="*/ 595088 h 1045031"/>
                <a:gd name="connsiteX44" fmla="*/ 3876213 w 4621304"/>
                <a:gd name="connsiteY44" fmla="*/ 537031 h 1045031"/>
                <a:gd name="connsiteX45" fmla="*/ 3963298 w 4621304"/>
                <a:gd name="connsiteY45" fmla="*/ 478974 h 1045031"/>
                <a:gd name="connsiteX46" fmla="*/ 4035870 w 4621304"/>
                <a:gd name="connsiteY46" fmla="*/ 406402 h 1045031"/>
                <a:gd name="connsiteX47" fmla="*/ 4079413 w 4621304"/>
                <a:gd name="connsiteY47" fmla="*/ 362859 h 1045031"/>
                <a:gd name="connsiteX48" fmla="*/ 4166498 w 4621304"/>
                <a:gd name="connsiteY48" fmla="*/ 304802 h 1045031"/>
                <a:gd name="connsiteX49" fmla="*/ 4181013 w 4621304"/>
                <a:gd name="connsiteY49" fmla="*/ 261259 h 1045031"/>
                <a:gd name="connsiteX50" fmla="*/ 4224556 w 4621304"/>
                <a:gd name="connsiteY50" fmla="*/ 232231 h 1045031"/>
                <a:gd name="connsiteX51" fmla="*/ 4311641 w 4621304"/>
                <a:gd name="connsiteY51" fmla="*/ 159659 h 1045031"/>
                <a:gd name="connsiteX52" fmla="*/ 4581379 w 4621304"/>
                <a:gd name="connsiteY52" fmla="*/ 168237 h 1045031"/>
                <a:gd name="connsiteX53" fmla="*/ 4427756 w 4621304"/>
                <a:gd name="connsiteY53" fmla="*/ 2 h 1045031"/>
                <a:gd name="connsiteX54" fmla="*/ 4562594 w 4621304"/>
                <a:gd name="connsiteY54" fmla="*/ 164492 h 1045031"/>
                <a:gd name="connsiteX55" fmla="*/ 4621304 w 4621304"/>
                <a:gd name="connsiteY55" fmla="*/ 109362 h 1045031"/>
                <a:gd name="connsiteX0" fmla="*/ 276670 w 4621304"/>
                <a:gd name="connsiteY0" fmla="*/ 384126 h 935669"/>
                <a:gd name="connsiteX1" fmla="*/ 349241 w 4621304"/>
                <a:gd name="connsiteY1" fmla="*/ 355097 h 935669"/>
                <a:gd name="connsiteX2" fmla="*/ 421813 w 4621304"/>
                <a:gd name="connsiteY2" fmla="*/ 297040 h 935669"/>
                <a:gd name="connsiteX3" fmla="*/ 407298 w 4621304"/>
                <a:gd name="connsiteY3" fmla="*/ 166412 h 935669"/>
                <a:gd name="connsiteX4" fmla="*/ 320213 w 4621304"/>
                <a:gd name="connsiteY4" fmla="*/ 137383 h 935669"/>
                <a:gd name="connsiteX5" fmla="*/ 276670 w 4621304"/>
                <a:gd name="connsiteY5" fmla="*/ 122869 h 935669"/>
                <a:gd name="connsiteX6" fmla="*/ 117013 w 4621304"/>
                <a:gd name="connsiteY6" fmla="*/ 151897 h 935669"/>
                <a:gd name="connsiteX7" fmla="*/ 73470 w 4621304"/>
                <a:gd name="connsiteY7" fmla="*/ 195440 h 935669"/>
                <a:gd name="connsiteX8" fmla="*/ 44441 w 4621304"/>
                <a:gd name="connsiteY8" fmla="*/ 238983 h 935669"/>
                <a:gd name="connsiteX9" fmla="*/ 29927 w 4621304"/>
                <a:gd name="connsiteY9" fmla="*/ 282526 h 935669"/>
                <a:gd name="connsiteX10" fmla="*/ 898 w 4621304"/>
                <a:gd name="connsiteY10" fmla="*/ 326069 h 935669"/>
                <a:gd name="connsiteX11" fmla="*/ 29927 w 4621304"/>
                <a:gd name="connsiteY11" fmla="*/ 601840 h 935669"/>
                <a:gd name="connsiteX12" fmla="*/ 58956 w 4621304"/>
                <a:gd name="connsiteY12" fmla="*/ 645383 h 935669"/>
                <a:gd name="connsiteX13" fmla="*/ 102498 w 4621304"/>
                <a:gd name="connsiteY13" fmla="*/ 659897 h 935669"/>
                <a:gd name="connsiteX14" fmla="*/ 189584 w 4621304"/>
                <a:gd name="connsiteY14" fmla="*/ 717955 h 935669"/>
                <a:gd name="connsiteX15" fmla="*/ 233127 w 4621304"/>
                <a:gd name="connsiteY15" fmla="*/ 746983 h 935669"/>
                <a:gd name="connsiteX16" fmla="*/ 276670 w 4621304"/>
                <a:gd name="connsiteY16" fmla="*/ 761497 h 935669"/>
                <a:gd name="connsiteX17" fmla="*/ 363756 w 4621304"/>
                <a:gd name="connsiteY17" fmla="*/ 805040 h 935669"/>
                <a:gd name="connsiteX18" fmla="*/ 407298 w 4621304"/>
                <a:gd name="connsiteY18" fmla="*/ 834069 h 935669"/>
                <a:gd name="connsiteX19" fmla="*/ 450841 w 4621304"/>
                <a:gd name="connsiteY19" fmla="*/ 848583 h 935669"/>
                <a:gd name="connsiteX20" fmla="*/ 581470 w 4621304"/>
                <a:gd name="connsiteY20" fmla="*/ 877612 h 935669"/>
                <a:gd name="connsiteX21" fmla="*/ 625013 w 4621304"/>
                <a:gd name="connsiteY21" fmla="*/ 892126 h 935669"/>
                <a:gd name="connsiteX22" fmla="*/ 886270 w 4621304"/>
                <a:gd name="connsiteY22" fmla="*/ 921155 h 935669"/>
                <a:gd name="connsiteX23" fmla="*/ 973356 w 4621304"/>
                <a:gd name="connsiteY23" fmla="*/ 935669 h 935669"/>
                <a:gd name="connsiteX24" fmla="*/ 2032898 w 4621304"/>
                <a:gd name="connsiteY24" fmla="*/ 921155 h 935669"/>
                <a:gd name="connsiteX25" fmla="*/ 2119984 w 4621304"/>
                <a:gd name="connsiteY25" fmla="*/ 906640 h 935669"/>
                <a:gd name="connsiteX26" fmla="*/ 2236098 w 4621304"/>
                <a:gd name="connsiteY26" fmla="*/ 892126 h 935669"/>
                <a:gd name="connsiteX27" fmla="*/ 2337698 w 4621304"/>
                <a:gd name="connsiteY27" fmla="*/ 877612 h 935669"/>
                <a:gd name="connsiteX28" fmla="*/ 2569927 w 4621304"/>
                <a:gd name="connsiteY28" fmla="*/ 848583 h 935669"/>
                <a:gd name="connsiteX29" fmla="*/ 2657013 w 4621304"/>
                <a:gd name="connsiteY29" fmla="*/ 819555 h 935669"/>
                <a:gd name="connsiteX30" fmla="*/ 2787641 w 4621304"/>
                <a:gd name="connsiteY30" fmla="*/ 790526 h 935669"/>
                <a:gd name="connsiteX31" fmla="*/ 2874727 w 4621304"/>
                <a:gd name="connsiteY31" fmla="*/ 761497 h 935669"/>
                <a:gd name="connsiteX32" fmla="*/ 3048898 w 4621304"/>
                <a:gd name="connsiteY32" fmla="*/ 703440 h 935669"/>
                <a:gd name="connsiteX33" fmla="*/ 3092441 w 4621304"/>
                <a:gd name="connsiteY33" fmla="*/ 688926 h 935669"/>
                <a:gd name="connsiteX34" fmla="*/ 3135984 w 4621304"/>
                <a:gd name="connsiteY34" fmla="*/ 674412 h 935669"/>
                <a:gd name="connsiteX35" fmla="*/ 3237584 w 4621304"/>
                <a:gd name="connsiteY35" fmla="*/ 645383 h 935669"/>
                <a:gd name="connsiteX36" fmla="*/ 3295641 w 4621304"/>
                <a:gd name="connsiteY36" fmla="*/ 630869 h 935669"/>
                <a:gd name="connsiteX37" fmla="*/ 3382727 w 4621304"/>
                <a:gd name="connsiteY37" fmla="*/ 601840 h 935669"/>
                <a:gd name="connsiteX38" fmla="*/ 3455298 w 4621304"/>
                <a:gd name="connsiteY38" fmla="*/ 587326 h 935669"/>
                <a:gd name="connsiteX39" fmla="*/ 3542384 w 4621304"/>
                <a:gd name="connsiteY39" fmla="*/ 558297 h 935669"/>
                <a:gd name="connsiteX40" fmla="*/ 3585927 w 4621304"/>
                <a:gd name="connsiteY40" fmla="*/ 543783 h 935669"/>
                <a:gd name="connsiteX41" fmla="*/ 3658498 w 4621304"/>
                <a:gd name="connsiteY41" fmla="*/ 529269 h 935669"/>
                <a:gd name="connsiteX42" fmla="*/ 3745584 w 4621304"/>
                <a:gd name="connsiteY42" fmla="*/ 500240 h 935669"/>
                <a:gd name="connsiteX43" fmla="*/ 3789127 w 4621304"/>
                <a:gd name="connsiteY43" fmla="*/ 485726 h 935669"/>
                <a:gd name="connsiteX44" fmla="*/ 3876213 w 4621304"/>
                <a:gd name="connsiteY44" fmla="*/ 427669 h 935669"/>
                <a:gd name="connsiteX45" fmla="*/ 3963298 w 4621304"/>
                <a:gd name="connsiteY45" fmla="*/ 369612 h 935669"/>
                <a:gd name="connsiteX46" fmla="*/ 4035870 w 4621304"/>
                <a:gd name="connsiteY46" fmla="*/ 297040 h 935669"/>
                <a:gd name="connsiteX47" fmla="*/ 4079413 w 4621304"/>
                <a:gd name="connsiteY47" fmla="*/ 253497 h 935669"/>
                <a:gd name="connsiteX48" fmla="*/ 4166498 w 4621304"/>
                <a:gd name="connsiteY48" fmla="*/ 195440 h 935669"/>
                <a:gd name="connsiteX49" fmla="*/ 4181013 w 4621304"/>
                <a:gd name="connsiteY49" fmla="*/ 151897 h 935669"/>
                <a:gd name="connsiteX50" fmla="*/ 4224556 w 4621304"/>
                <a:gd name="connsiteY50" fmla="*/ 122869 h 935669"/>
                <a:gd name="connsiteX51" fmla="*/ 4311641 w 4621304"/>
                <a:gd name="connsiteY51" fmla="*/ 50297 h 935669"/>
                <a:gd name="connsiteX52" fmla="*/ 4581379 w 4621304"/>
                <a:gd name="connsiteY52" fmla="*/ 58875 h 935669"/>
                <a:gd name="connsiteX53" fmla="*/ 4562594 w 4621304"/>
                <a:gd name="connsiteY53" fmla="*/ 55130 h 935669"/>
                <a:gd name="connsiteX54" fmla="*/ 4621304 w 4621304"/>
                <a:gd name="connsiteY54" fmla="*/ 0 h 935669"/>
                <a:gd name="connsiteX0" fmla="*/ 276670 w 4595172"/>
                <a:gd name="connsiteY0" fmla="*/ 368550 h 920093"/>
                <a:gd name="connsiteX1" fmla="*/ 349241 w 4595172"/>
                <a:gd name="connsiteY1" fmla="*/ 339521 h 920093"/>
                <a:gd name="connsiteX2" fmla="*/ 421813 w 4595172"/>
                <a:gd name="connsiteY2" fmla="*/ 281464 h 920093"/>
                <a:gd name="connsiteX3" fmla="*/ 407298 w 4595172"/>
                <a:gd name="connsiteY3" fmla="*/ 150836 h 920093"/>
                <a:gd name="connsiteX4" fmla="*/ 320213 w 4595172"/>
                <a:gd name="connsiteY4" fmla="*/ 121807 h 920093"/>
                <a:gd name="connsiteX5" fmla="*/ 276670 w 4595172"/>
                <a:gd name="connsiteY5" fmla="*/ 107293 h 920093"/>
                <a:gd name="connsiteX6" fmla="*/ 117013 w 4595172"/>
                <a:gd name="connsiteY6" fmla="*/ 136321 h 920093"/>
                <a:gd name="connsiteX7" fmla="*/ 73470 w 4595172"/>
                <a:gd name="connsiteY7" fmla="*/ 179864 h 920093"/>
                <a:gd name="connsiteX8" fmla="*/ 44441 w 4595172"/>
                <a:gd name="connsiteY8" fmla="*/ 223407 h 920093"/>
                <a:gd name="connsiteX9" fmla="*/ 29927 w 4595172"/>
                <a:gd name="connsiteY9" fmla="*/ 266950 h 920093"/>
                <a:gd name="connsiteX10" fmla="*/ 898 w 4595172"/>
                <a:gd name="connsiteY10" fmla="*/ 310493 h 920093"/>
                <a:gd name="connsiteX11" fmla="*/ 29927 w 4595172"/>
                <a:gd name="connsiteY11" fmla="*/ 586264 h 920093"/>
                <a:gd name="connsiteX12" fmla="*/ 58956 w 4595172"/>
                <a:gd name="connsiteY12" fmla="*/ 629807 h 920093"/>
                <a:gd name="connsiteX13" fmla="*/ 102498 w 4595172"/>
                <a:gd name="connsiteY13" fmla="*/ 644321 h 920093"/>
                <a:gd name="connsiteX14" fmla="*/ 189584 w 4595172"/>
                <a:gd name="connsiteY14" fmla="*/ 702379 h 920093"/>
                <a:gd name="connsiteX15" fmla="*/ 233127 w 4595172"/>
                <a:gd name="connsiteY15" fmla="*/ 731407 h 920093"/>
                <a:gd name="connsiteX16" fmla="*/ 276670 w 4595172"/>
                <a:gd name="connsiteY16" fmla="*/ 745921 h 920093"/>
                <a:gd name="connsiteX17" fmla="*/ 363756 w 4595172"/>
                <a:gd name="connsiteY17" fmla="*/ 789464 h 920093"/>
                <a:gd name="connsiteX18" fmla="*/ 407298 w 4595172"/>
                <a:gd name="connsiteY18" fmla="*/ 818493 h 920093"/>
                <a:gd name="connsiteX19" fmla="*/ 450841 w 4595172"/>
                <a:gd name="connsiteY19" fmla="*/ 833007 h 920093"/>
                <a:gd name="connsiteX20" fmla="*/ 581470 w 4595172"/>
                <a:gd name="connsiteY20" fmla="*/ 862036 h 920093"/>
                <a:gd name="connsiteX21" fmla="*/ 625013 w 4595172"/>
                <a:gd name="connsiteY21" fmla="*/ 876550 h 920093"/>
                <a:gd name="connsiteX22" fmla="*/ 886270 w 4595172"/>
                <a:gd name="connsiteY22" fmla="*/ 905579 h 920093"/>
                <a:gd name="connsiteX23" fmla="*/ 973356 w 4595172"/>
                <a:gd name="connsiteY23" fmla="*/ 920093 h 920093"/>
                <a:gd name="connsiteX24" fmla="*/ 2032898 w 4595172"/>
                <a:gd name="connsiteY24" fmla="*/ 905579 h 920093"/>
                <a:gd name="connsiteX25" fmla="*/ 2119984 w 4595172"/>
                <a:gd name="connsiteY25" fmla="*/ 891064 h 920093"/>
                <a:gd name="connsiteX26" fmla="*/ 2236098 w 4595172"/>
                <a:gd name="connsiteY26" fmla="*/ 876550 h 920093"/>
                <a:gd name="connsiteX27" fmla="*/ 2337698 w 4595172"/>
                <a:gd name="connsiteY27" fmla="*/ 862036 h 920093"/>
                <a:gd name="connsiteX28" fmla="*/ 2569927 w 4595172"/>
                <a:gd name="connsiteY28" fmla="*/ 833007 h 920093"/>
                <a:gd name="connsiteX29" fmla="*/ 2657013 w 4595172"/>
                <a:gd name="connsiteY29" fmla="*/ 803979 h 920093"/>
                <a:gd name="connsiteX30" fmla="*/ 2787641 w 4595172"/>
                <a:gd name="connsiteY30" fmla="*/ 774950 h 920093"/>
                <a:gd name="connsiteX31" fmla="*/ 2874727 w 4595172"/>
                <a:gd name="connsiteY31" fmla="*/ 745921 h 920093"/>
                <a:gd name="connsiteX32" fmla="*/ 3048898 w 4595172"/>
                <a:gd name="connsiteY32" fmla="*/ 687864 h 920093"/>
                <a:gd name="connsiteX33" fmla="*/ 3092441 w 4595172"/>
                <a:gd name="connsiteY33" fmla="*/ 673350 h 920093"/>
                <a:gd name="connsiteX34" fmla="*/ 3135984 w 4595172"/>
                <a:gd name="connsiteY34" fmla="*/ 658836 h 920093"/>
                <a:gd name="connsiteX35" fmla="*/ 3237584 w 4595172"/>
                <a:gd name="connsiteY35" fmla="*/ 629807 h 920093"/>
                <a:gd name="connsiteX36" fmla="*/ 3295641 w 4595172"/>
                <a:gd name="connsiteY36" fmla="*/ 615293 h 920093"/>
                <a:gd name="connsiteX37" fmla="*/ 3382727 w 4595172"/>
                <a:gd name="connsiteY37" fmla="*/ 586264 h 920093"/>
                <a:gd name="connsiteX38" fmla="*/ 3455298 w 4595172"/>
                <a:gd name="connsiteY38" fmla="*/ 571750 h 920093"/>
                <a:gd name="connsiteX39" fmla="*/ 3542384 w 4595172"/>
                <a:gd name="connsiteY39" fmla="*/ 542721 h 920093"/>
                <a:gd name="connsiteX40" fmla="*/ 3585927 w 4595172"/>
                <a:gd name="connsiteY40" fmla="*/ 528207 h 920093"/>
                <a:gd name="connsiteX41" fmla="*/ 3658498 w 4595172"/>
                <a:gd name="connsiteY41" fmla="*/ 513693 h 920093"/>
                <a:gd name="connsiteX42" fmla="*/ 3745584 w 4595172"/>
                <a:gd name="connsiteY42" fmla="*/ 484664 h 920093"/>
                <a:gd name="connsiteX43" fmla="*/ 3789127 w 4595172"/>
                <a:gd name="connsiteY43" fmla="*/ 470150 h 920093"/>
                <a:gd name="connsiteX44" fmla="*/ 3876213 w 4595172"/>
                <a:gd name="connsiteY44" fmla="*/ 412093 h 920093"/>
                <a:gd name="connsiteX45" fmla="*/ 3963298 w 4595172"/>
                <a:gd name="connsiteY45" fmla="*/ 354036 h 920093"/>
                <a:gd name="connsiteX46" fmla="*/ 4035870 w 4595172"/>
                <a:gd name="connsiteY46" fmla="*/ 281464 h 920093"/>
                <a:gd name="connsiteX47" fmla="*/ 4079413 w 4595172"/>
                <a:gd name="connsiteY47" fmla="*/ 237921 h 920093"/>
                <a:gd name="connsiteX48" fmla="*/ 4166498 w 4595172"/>
                <a:gd name="connsiteY48" fmla="*/ 179864 h 920093"/>
                <a:gd name="connsiteX49" fmla="*/ 4181013 w 4595172"/>
                <a:gd name="connsiteY49" fmla="*/ 136321 h 920093"/>
                <a:gd name="connsiteX50" fmla="*/ 4224556 w 4595172"/>
                <a:gd name="connsiteY50" fmla="*/ 107293 h 920093"/>
                <a:gd name="connsiteX51" fmla="*/ 4311641 w 4595172"/>
                <a:gd name="connsiteY51" fmla="*/ 34721 h 920093"/>
                <a:gd name="connsiteX52" fmla="*/ 4581379 w 4595172"/>
                <a:gd name="connsiteY52" fmla="*/ 43299 h 920093"/>
                <a:gd name="connsiteX53" fmla="*/ 4562594 w 4595172"/>
                <a:gd name="connsiteY53" fmla="*/ 39554 h 920093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224556 w 4595172"/>
                <a:gd name="connsiteY50" fmla="*/ 67739 h 880539"/>
                <a:gd name="connsiteX51" fmla="*/ 4581379 w 4595172"/>
                <a:gd name="connsiteY51" fmla="*/ 3745 h 880539"/>
                <a:gd name="connsiteX52" fmla="*/ 4562594 w 4595172"/>
                <a:gd name="connsiteY52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079413 w 4595172"/>
                <a:gd name="connsiteY47" fmla="*/ 198367 h 880539"/>
                <a:gd name="connsiteX48" fmla="*/ 4166498 w 4595172"/>
                <a:gd name="connsiteY48" fmla="*/ 140310 h 880539"/>
                <a:gd name="connsiteX49" fmla="*/ 4181013 w 4595172"/>
                <a:gd name="connsiteY49" fmla="*/ 96767 h 880539"/>
                <a:gd name="connsiteX50" fmla="*/ 4581379 w 4595172"/>
                <a:gd name="connsiteY50" fmla="*/ 3745 h 880539"/>
                <a:gd name="connsiteX51" fmla="*/ 4562594 w 4595172"/>
                <a:gd name="connsiteY5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166498 w 4595172"/>
                <a:gd name="connsiteY47" fmla="*/ 140310 h 880539"/>
                <a:gd name="connsiteX48" fmla="*/ 4181013 w 4595172"/>
                <a:gd name="connsiteY48" fmla="*/ 96767 h 880539"/>
                <a:gd name="connsiteX49" fmla="*/ 4581379 w 4595172"/>
                <a:gd name="connsiteY49" fmla="*/ 3745 h 880539"/>
                <a:gd name="connsiteX50" fmla="*/ 4562594 w 4595172"/>
                <a:gd name="connsiteY50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876213 w 4595172"/>
                <a:gd name="connsiteY44" fmla="*/ 372539 h 880539"/>
                <a:gd name="connsiteX45" fmla="*/ 3963298 w 4595172"/>
                <a:gd name="connsiteY45" fmla="*/ 314482 h 880539"/>
                <a:gd name="connsiteX46" fmla="*/ 4035870 w 4595172"/>
                <a:gd name="connsiteY46" fmla="*/ 241910 h 880539"/>
                <a:gd name="connsiteX47" fmla="*/ 4166498 w 4595172"/>
                <a:gd name="connsiteY47" fmla="*/ 140310 h 880539"/>
                <a:gd name="connsiteX48" fmla="*/ 4581379 w 4595172"/>
                <a:gd name="connsiteY48" fmla="*/ 3745 h 880539"/>
                <a:gd name="connsiteX49" fmla="*/ 4562594 w 4595172"/>
                <a:gd name="connsiteY49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45584 w 4595172"/>
                <a:gd name="connsiteY42" fmla="*/ 445110 h 880539"/>
                <a:gd name="connsiteX43" fmla="*/ 3789127 w 4595172"/>
                <a:gd name="connsiteY43" fmla="*/ 430596 h 880539"/>
                <a:gd name="connsiteX44" fmla="*/ 3963298 w 4595172"/>
                <a:gd name="connsiteY44" fmla="*/ 314482 h 880539"/>
                <a:gd name="connsiteX45" fmla="*/ 4035870 w 4595172"/>
                <a:gd name="connsiteY45" fmla="*/ 241910 h 880539"/>
                <a:gd name="connsiteX46" fmla="*/ 4166498 w 4595172"/>
                <a:gd name="connsiteY46" fmla="*/ 140310 h 880539"/>
                <a:gd name="connsiteX47" fmla="*/ 4581379 w 4595172"/>
                <a:gd name="connsiteY47" fmla="*/ 3745 h 880539"/>
                <a:gd name="connsiteX48" fmla="*/ 4562594 w 4595172"/>
                <a:gd name="connsiteY48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658498 w 4595172"/>
                <a:gd name="connsiteY41" fmla="*/ 474139 h 880539"/>
                <a:gd name="connsiteX42" fmla="*/ 3789127 w 4595172"/>
                <a:gd name="connsiteY42" fmla="*/ 430596 h 880539"/>
                <a:gd name="connsiteX43" fmla="*/ 3963298 w 4595172"/>
                <a:gd name="connsiteY43" fmla="*/ 314482 h 880539"/>
                <a:gd name="connsiteX44" fmla="*/ 4035870 w 4595172"/>
                <a:gd name="connsiteY44" fmla="*/ 241910 h 880539"/>
                <a:gd name="connsiteX45" fmla="*/ 4166498 w 4595172"/>
                <a:gd name="connsiteY45" fmla="*/ 140310 h 880539"/>
                <a:gd name="connsiteX46" fmla="*/ 4581379 w 4595172"/>
                <a:gd name="connsiteY46" fmla="*/ 3745 h 880539"/>
                <a:gd name="connsiteX47" fmla="*/ 4562594 w 4595172"/>
                <a:gd name="connsiteY47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585927 w 4595172"/>
                <a:gd name="connsiteY40" fmla="*/ 488653 h 880539"/>
                <a:gd name="connsiteX41" fmla="*/ 3789127 w 4595172"/>
                <a:gd name="connsiteY41" fmla="*/ 430596 h 880539"/>
                <a:gd name="connsiteX42" fmla="*/ 3963298 w 4595172"/>
                <a:gd name="connsiteY42" fmla="*/ 314482 h 880539"/>
                <a:gd name="connsiteX43" fmla="*/ 4035870 w 4595172"/>
                <a:gd name="connsiteY43" fmla="*/ 241910 h 880539"/>
                <a:gd name="connsiteX44" fmla="*/ 4166498 w 4595172"/>
                <a:gd name="connsiteY44" fmla="*/ 140310 h 880539"/>
                <a:gd name="connsiteX45" fmla="*/ 4581379 w 4595172"/>
                <a:gd name="connsiteY45" fmla="*/ 3745 h 880539"/>
                <a:gd name="connsiteX46" fmla="*/ 4562594 w 4595172"/>
                <a:gd name="connsiteY4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455298 w 4595172"/>
                <a:gd name="connsiteY38" fmla="*/ 532196 h 880539"/>
                <a:gd name="connsiteX39" fmla="*/ 3542384 w 4595172"/>
                <a:gd name="connsiteY39" fmla="*/ 503167 h 880539"/>
                <a:gd name="connsiteX40" fmla="*/ 3789127 w 4595172"/>
                <a:gd name="connsiteY40" fmla="*/ 430596 h 880539"/>
                <a:gd name="connsiteX41" fmla="*/ 3963298 w 4595172"/>
                <a:gd name="connsiteY41" fmla="*/ 314482 h 880539"/>
                <a:gd name="connsiteX42" fmla="*/ 4035870 w 4595172"/>
                <a:gd name="connsiteY42" fmla="*/ 241910 h 880539"/>
                <a:gd name="connsiteX43" fmla="*/ 4166498 w 4595172"/>
                <a:gd name="connsiteY43" fmla="*/ 140310 h 880539"/>
                <a:gd name="connsiteX44" fmla="*/ 4581379 w 4595172"/>
                <a:gd name="connsiteY44" fmla="*/ 3745 h 880539"/>
                <a:gd name="connsiteX45" fmla="*/ 4562594 w 4595172"/>
                <a:gd name="connsiteY45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035870 w 4595172"/>
                <a:gd name="connsiteY41" fmla="*/ 241910 h 880539"/>
                <a:gd name="connsiteX42" fmla="*/ 4166498 w 4595172"/>
                <a:gd name="connsiteY42" fmla="*/ 140310 h 880539"/>
                <a:gd name="connsiteX43" fmla="*/ 4581379 w 4595172"/>
                <a:gd name="connsiteY43" fmla="*/ 3745 h 880539"/>
                <a:gd name="connsiteX44" fmla="*/ 4562594 w 4595172"/>
                <a:gd name="connsiteY4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035870 w 4595172"/>
                <a:gd name="connsiteY41" fmla="*/ 241910 h 880539"/>
                <a:gd name="connsiteX42" fmla="*/ 4166498 w 4595172"/>
                <a:gd name="connsiteY42" fmla="*/ 140310 h 880539"/>
                <a:gd name="connsiteX43" fmla="*/ 4581379 w 4595172"/>
                <a:gd name="connsiteY43" fmla="*/ 3745 h 880539"/>
                <a:gd name="connsiteX44" fmla="*/ 4562594 w 4595172"/>
                <a:gd name="connsiteY4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3963298 w 4595172"/>
                <a:gd name="connsiteY40" fmla="*/ 314482 h 880539"/>
                <a:gd name="connsiteX41" fmla="*/ 4166498 w 4595172"/>
                <a:gd name="connsiteY41" fmla="*/ 140310 h 880539"/>
                <a:gd name="connsiteX42" fmla="*/ 4581379 w 4595172"/>
                <a:gd name="connsiteY42" fmla="*/ 3745 h 880539"/>
                <a:gd name="connsiteX43" fmla="*/ 4562594 w 4595172"/>
                <a:gd name="connsiteY43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382727 w 4595172"/>
                <a:gd name="connsiteY37" fmla="*/ 546710 h 880539"/>
                <a:gd name="connsiteX38" fmla="*/ 3542384 w 4595172"/>
                <a:gd name="connsiteY38" fmla="*/ 503167 h 880539"/>
                <a:gd name="connsiteX39" fmla="*/ 3789127 w 4595172"/>
                <a:gd name="connsiteY39" fmla="*/ 430596 h 880539"/>
                <a:gd name="connsiteX40" fmla="*/ 4166498 w 4595172"/>
                <a:gd name="connsiteY40" fmla="*/ 140310 h 880539"/>
                <a:gd name="connsiteX41" fmla="*/ 4581379 w 4595172"/>
                <a:gd name="connsiteY41" fmla="*/ 3745 h 880539"/>
                <a:gd name="connsiteX42" fmla="*/ 4562594 w 4595172"/>
                <a:gd name="connsiteY42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295641 w 4595172"/>
                <a:gd name="connsiteY36" fmla="*/ 575739 h 880539"/>
                <a:gd name="connsiteX37" fmla="*/ 3542384 w 4595172"/>
                <a:gd name="connsiteY37" fmla="*/ 503167 h 880539"/>
                <a:gd name="connsiteX38" fmla="*/ 3789127 w 4595172"/>
                <a:gd name="connsiteY38" fmla="*/ 430596 h 880539"/>
                <a:gd name="connsiteX39" fmla="*/ 4166498 w 4595172"/>
                <a:gd name="connsiteY39" fmla="*/ 140310 h 880539"/>
                <a:gd name="connsiteX40" fmla="*/ 4581379 w 4595172"/>
                <a:gd name="connsiteY40" fmla="*/ 3745 h 880539"/>
                <a:gd name="connsiteX41" fmla="*/ 4562594 w 4595172"/>
                <a:gd name="connsiteY41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237584 w 4595172"/>
                <a:gd name="connsiteY35" fmla="*/ 590253 h 880539"/>
                <a:gd name="connsiteX36" fmla="*/ 3542384 w 4595172"/>
                <a:gd name="connsiteY36" fmla="*/ 503167 h 880539"/>
                <a:gd name="connsiteX37" fmla="*/ 3789127 w 4595172"/>
                <a:gd name="connsiteY37" fmla="*/ 430596 h 880539"/>
                <a:gd name="connsiteX38" fmla="*/ 4166498 w 4595172"/>
                <a:gd name="connsiteY38" fmla="*/ 140310 h 880539"/>
                <a:gd name="connsiteX39" fmla="*/ 4581379 w 4595172"/>
                <a:gd name="connsiteY39" fmla="*/ 3745 h 880539"/>
                <a:gd name="connsiteX40" fmla="*/ 4562594 w 4595172"/>
                <a:gd name="connsiteY40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135984 w 4595172"/>
                <a:gd name="connsiteY34" fmla="*/ 619282 h 880539"/>
                <a:gd name="connsiteX35" fmla="*/ 3542384 w 4595172"/>
                <a:gd name="connsiteY35" fmla="*/ 503167 h 880539"/>
                <a:gd name="connsiteX36" fmla="*/ 3789127 w 4595172"/>
                <a:gd name="connsiteY36" fmla="*/ 430596 h 880539"/>
                <a:gd name="connsiteX37" fmla="*/ 4166498 w 4595172"/>
                <a:gd name="connsiteY37" fmla="*/ 140310 h 880539"/>
                <a:gd name="connsiteX38" fmla="*/ 4581379 w 4595172"/>
                <a:gd name="connsiteY38" fmla="*/ 3745 h 880539"/>
                <a:gd name="connsiteX39" fmla="*/ 4562594 w 4595172"/>
                <a:gd name="connsiteY39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092441 w 4595172"/>
                <a:gd name="connsiteY33" fmla="*/ 633796 h 880539"/>
                <a:gd name="connsiteX34" fmla="*/ 3542384 w 4595172"/>
                <a:gd name="connsiteY34" fmla="*/ 503167 h 880539"/>
                <a:gd name="connsiteX35" fmla="*/ 3789127 w 4595172"/>
                <a:gd name="connsiteY35" fmla="*/ 430596 h 880539"/>
                <a:gd name="connsiteX36" fmla="*/ 4166498 w 4595172"/>
                <a:gd name="connsiteY36" fmla="*/ 140310 h 880539"/>
                <a:gd name="connsiteX37" fmla="*/ 4581379 w 4595172"/>
                <a:gd name="connsiteY37" fmla="*/ 3745 h 880539"/>
                <a:gd name="connsiteX38" fmla="*/ 4562594 w 4595172"/>
                <a:gd name="connsiteY38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3789127 w 4595172"/>
                <a:gd name="connsiteY34" fmla="*/ 430596 h 880539"/>
                <a:gd name="connsiteX35" fmla="*/ 4166498 w 4595172"/>
                <a:gd name="connsiteY35" fmla="*/ 140310 h 880539"/>
                <a:gd name="connsiteX36" fmla="*/ 4581379 w 4595172"/>
                <a:gd name="connsiteY36" fmla="*/ 3745 h 880539"/>
                <a:gd name="connsiteX37" fmla="*/ 4562594 w 4595172"/>
                <a:gd name="connsiteY37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4166498 w 4595172"/>
                <a:gd name="connsiteY34" fmla="*/ 140310 h 880539"/>
                <a:gd name="connsiteX35" fmla="*/ 4581379 w 4595172"/>
                <a:gd name="connsiteY35" fmla="*/ 3745 h 880539"/>
                <a:gd name="connsiteX36" fmla="*/ 4562594 w 4595172"/>
                <a:gd name="connsiteY3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407298 w 4595172"/>
                <a:gd name="connsiteY3" fmla="*/ 111282 h 880539"/>
                <a:gd name="connsiteX4" fmla="*/ 320213 w 4595172"/>
                <a:gd name="connsiteY4" fmla="*/ 82253 h 880539"/>
                <a:gd name="connsiteX5" fmla="*/ 276670 w 4595172"/>
                <a:gd name="connsiteY5" fmla="*/ 67739 h 880539"/>
                <a:gd name="connsiteX6" fmla="*/ 117013 w 4595172"/>
                <a:gd name="connsiteY6" fmla="*/ 96767 h 880539"/>
                <a:gd name="connsiteX7" fmla="*/ 73470 w 4595172"/>
                <a:gd name="connsiteY7" fmla="*/ 140310 h 880539"/>
                <a:gd name="connsiteX8" fmla="*/ 44441 w 4595172"/>
                <a:gd name="connsiteY8" fmla="*/ 183853 h 880539"/>
                <a:gd name="connsiteX9" fmla="*/ 29927 w 4595172"/>
                <a:gd name="connsiteY9" fmla="*/ 227396 h 880539"/>
                <a:gd name="connsiteX10" fmla="*/ 898 w 4595172"/>
                <a:gd name="connsiteY10" fmla="*/ 270939 h 880539"/>
                <a:gd name="connsiteX11" fmla="*/ 29927 w 4595172"/>
                <a:gd name="connsiteY11" fmla="*/ 546710 h 880539"/>
                <a:gd name="connsiteX12" fmla="*/ 58956 w 4595172"/>
                <a:gd name="connsiteY12" fmla="*/ 590253 h 880539"/>
                <a:gd name="connsiteX13" fmla="*/ 102498 w 4595172"/>
                <a:gd name="connsiteY13" fmla="*/ 604767 h 880539"/>
                <a:gd name="connsiteX14" fmla="*/ 189584 w 4595172"/>
                <a:gd name="connsiteY14" fmla="*/ 662825 h 880539"/>
                <a:gd name="connsiteX15" fmla="*/ 233127 w 4595172"/>
                <a:gd name="connsiteY15" fmla="*/ 691853 h 880539"/>
                <a:gd name="connsiteX16" fmla="*/ 276670 w 4595172"/>
                <a:gd name="connsiteY16" fmla="*/ 706367 h 880539"/>
                <a:gd name="connsiteX17" fmla="*/ 363756 w 4595172"/>
                <a:gd name="connsiteY17" fmla="*/ 749910 h 880539"/>
                <a:gd name="connsiteX18" fmla="*/ 407298 w 4595172"/>
                <a:gd name="connsiteY18" fmla="*/ 778939 h 880539"/>
                <a:gd name="connsiteX19" fmla="*/ 450841 w 4595172"/>
                <a:gd name="connsiteY19" fmla="*/ 793453 h 880539"/>
                <a:gd name="connsiteX20" fmla="*/ 581470 w 4595172"/>
                <a:gd name="connsiteY20" fmla="*/ 822482 h 880539"/>
                <a:gd name="connsiteX21" fmla="*/ 625013 w 4595172"/>
                <a:gd name="connsiteY21" fmla="*/ 836996 h 880539"/>
                <a:gd name="connsiteX22" fmla="*/ 886270 w 4595172"/>
                <a:gd name="connsiteY22" fmla="*/ 866025 h 880539"/>
                <a:gd name="connsiteX23" fmla="*/ 973356 w 4595172"/>
                <a:gd name="connsiteY23" fmla="*/ 880539 h 880539"/>
                <a:gd name="connsiteX24" fmla="*/ 2032898 w 4595172"/>
                <a:gd name="connsiteY24" fmla="*/ 866025 h 880539"/>
                <a:gd name="connsiteX25" fmla="*/ 2119984 w 4595172"/>
                <a:gd name="connsiteY25" fmla="*/ 851510 h 880539"/>
                <a:gd name="connsiteX26" fmla="*/ 2236098 w 4595172"/>
                <a:gd name="connsiteY26" fmla="*/ 836996 h 880539"/>
                <a:gd name="connsiteX27" fmla="*/ 2337698 w 4595172"/>
                <a:gd name="connsiteY27" fmla="*/ 822482 h 880539"/>
                <a:gd name="connsiteX28" fmla="*/ 2569927 w 4595172"/>
                <a:gd name="connsiteY28" fmla="*/ 793453 h 880539"/>
                <a:gd name="connsiteX29" fmla="*/ 2657013 w 4595172"/>
                <a:gd name="connsiteY29" fmla="*/ 764425 h 880539"/>
                <a:gd name="connsiteX30" fmla="*/ 2787641 w 4595172"/>
                <a:gd name="connsiteY30" fmla="*/ 735396 h 880539"/>
                <a:gd name="connsiteX31" fmla="*/ 2874727 w 4595172"/>
                <a:gd name="connsiteY31" fmla="*/ 706367 h 880539"/>
                <a:gd name="connsiteX32" fmla="*/ 3048898 w 4595172"/>
                <a:gd name="connsiteY32" fmla="*/ 648310 h 880539"/>
                <a:gd name="connsiteX33" fmla="*/ 3542384 w 4595172"/>
                <a:gd name="connsiteY33" fmla="*/ 503167 h 880539"/>
                <a:gd name="connsiteX34" fmla="*/ 4166498 w 4595172"/>
                <a:gd name="connsiteY34" fmla="*/ 140310 h 880539"/>
                <a:gd name="connsiteX35" fmla="*/ 4581379 w 4595172"/>
                <a:gd name="connsiteY35" fmla="*/ 3745 h 880539"/>
                <a:gd name="connsiteX36" fmla="*/ 4562594 w 4595172"/>
                <a:gd name="connsiteY36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276670 w 4595172"/>
                <a:gd name="connsiteY4" fmla="*/ 67739 h 880539"/>
                <a:gd name="connsiteX5" fmla="*/ 117013 w 4595172"/>
                <a:gd name="connsiteY5" fmla="*/ 96767 h 880539"/>
                <a:gd name="connsiteX6" fmla="*/ 73470 w 4595172"/>
                <a:gd name="connsiteY6" fmla="*/ 140310 h 880539"/>
                <a:gd name="connsiteX7" fmla="*/ 44441 w 4595172"/>
                <a:gd name="connsiteY7" fmla="*/ 183853 h 880539"/>
                <a:gd name="connsiteX8" fmla="*/ 29927 w 4595172"/>
                <a:gd name="connsiteY8" fmla="*/ 227396 h 880539"/>
                <a:gd name="connsiteX9" fmla="*/ 898 w 4595172"/>
                <a:gd name="connsiteY9" fmla="*/ 270939 h 880539"/>
                <a:gd name="connsiteX10" fmla="*/ 29927 w 4595172"/>
                <a:gd name="connsiteY10" fmla="*/ 546710 h 880539"/>
                <a:gd name="connsiteX11" fmla="*/ 58956 w 4595172"/>
                <a:gd name="connsiteY11" fmla="*/ 590253 h 880539"/>
                <a:gd name="connsiteX12" fmla="*/ 102498 w 4595172"/>
                <a:gd name="connsiteY12" fmla="*/ 604767 h 880539"/>
                <a:gd name="connsiteX13" fmla="*/ 189584 w 4595172"/>
                <a:gd name="connsiteY13" fmla="*/ 662825 h 880539"/>
                <a:gd name="connsiteX14" fmla="*/ 233127 w 4595172"/>
                <a:gd name="connsiteY14" fmla="*/ 691853 h 880539"/>
                <a:gd name="connsiteX15" fmla="*/ 276670 w 4595172"/>
                <a:gd name="connsiteY15" fmla="*/ 706367 h 880539"/>
                <a:gd name="connsiteX16" fmla="*/ 363756 w 4595172"/>
                <a:gd name="connsiteY16" fmla="*/ 749910 h 880539"/>
                <a:gd name="connsiteX17" fmla="*/ 407298 w 4595172"/>
                <a:gd name="connsiteY17" fmla="*/ 778939 h 880539"/>
                <a:gd name="connsiteX18" fmla="*/ 450841 w 4595172"/>
                <a:gd name="connsiteY18" fmla="*/ 793453 h 880539"/>
                <a:gd name="connsiteX19" fmla="*/ 581470 w 4595172"/>
                <a:gd name="connsiteY19" fmla="*/ 822482 h 880539"/>
                <a:gd name="connsiteX20" fmla="*/ 625013 w 4595172"/>
                <a:gd name="connsiteY20" fmla="*/ 836996 h 880539"/>
                <a:gd name="connsiteX21" fmla="*/ 886270 w 4595172"/>
                <a:gd name="connsiteY21" fmla="*/ 866025 h 880539"/>
                <a:gd name="connsiteX22" fmla="*/ 973356 w 4595172"/>
                <a:gd name="connsiteY22" fmla="*/ 880539 h 880539"/>
                <a:gd name="connsiteX23" fmla="*/ 2032898 w 4595172"/>
                <a:gd name="connsiteY23" fmla="*/ 866025 h 880539"/>
                <a:gd name="connsiteX24" fmla="*/ 2119984 w 4595172"/>
                <a:gd name="connsiteY24" fmla="*/ 851510 h 880539"/>
                <a:gd name="connsiteX25" fmla="*/ 2236098 w 4595172"/>
                <a:gd name="connsiteY25" fmla="*/ 836996 h 880539"/>
                <a:gd name="connsiteX26" fmla="*/ 2337698 w 4595172"/>
                <a:gd name="connsiteY26" fmla="*/ 822482 h 880539"/>
                <a:gd name="connsiteX27" fmla="*/ 2569927 w 4595172"/>
                <a:gd name="connsiteY27" fmla="*/ 793453 h 880539"/>
                <a:gd name="connsiteX28" fmla="*/ 2657013 w 4595172"/>
                <a:gd name="connsiteY28" fmla="*/ 764425 h 880539"/>
                <a:gd name="connsiteX29" fmla="*/ 2787641 w 4595172"/>
                <a:gd name="connsiteY29" fmla="*/ 735396 h 880539"/>
                <a:gd name="connsiteX30" fmla="*/ 2874727 w 4595172"/>
                <a:gd name="connsiteY30" fmla="*/ 706367 h 880539"/>
                <a:gd name="connsiteX31" fmla="*/ 3048898 w 4595172"/>
                <a:gd name="connsiteY31" fmla="*/ 648310 h 880539"/>
                <a:gd name="connsiteX32" fmla="*/ 3542384 w 4595172"/>
                <a:gd name="connsiteY32" fmla="*/ 503167 h 880539"/>
                <a:gd name="connsiteX33" fmla="*/ 4166498 w 4595172"/>
                <a:gd name="connsiteY33" fmla="*/ 140310 h 880539"/>
                <a:gd name="connsiteX34" fmla="*/ 4581379 w 4595172"/>
                <a:gd name="connsiteY34" fmla="*/ 3745 h 880539"/>
                <a:gd name="connsiteX35" fmla="*/ 4562594 w 4595172"/>
                <a:gd name="connsiteY35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117013 w 4595172"/>
                <a:gd name="connsiteY4" fmla="*/ 96767 h 880539"/>
                <a:gd name="connsiteX5" fmla="*/ 73470 w 4595172"/>
                <a:gd name="connsiteY5" fmla="*/ 140310 h 880539"/>
                <a:gd name="connsiteX6" fmla="*/ 44441 w 4595172"/>
                <a:gd name="connsiteY6" fmla="*/ 183853 h 880539"/>
                <a:gd name="connsiteX7" fmla="*/ 29927 w 4595172"/>
                <a:gd name="connsiteY7" fmla="*/ 227396 h 880539"/>
                <a:gd name="connsiteX8" fmla="*/ 898 w 4595172"/>
                <a:gd name="connsiteY8" fmla="*/ 270939 h 880539"/>
                <a:gd name="connsiteX9" fmla="*/ 29927 w 4595172"/>
                <a:gd name="connsiteY9" fmla="*/ 546710 h 880539"/>
                <a:gd name="connsiteX10" fmla="*/ 58956 w 4595172"/>
                <a:gd name="connsiteY10" fmla="*/ 590253 h 880539"/>
                <a:gd name="connsiteX11" fmla="*/ 102498 w 4595172"/>
                <a:gd name="connsiteY11" fmla="*/ 604767 h 880539"/>
                <a:gd name="connsiteX12" fmla="*/ 189584 w 4595172"/>
                <a:gd name="connsiteY12" fmla="*/ 662825 h 880539"/>
                <a:gd name="connsiteX13" fmla="*/ 233127 w 4595172"/>
                <a:gd name="connsiteY13" fmla="*/ 691853 h 880539"/>
                <a:gd name="connsiteX14" fmla="*/ 276670 w 4595172"/>
                <a:gd name="connsiteY14" fmla="*/ 706367 h 880539"/>
                <a:gd name="connsiteX15" fmla="*/ 363756 w 4595172"/>
                <a:gd name="connsiteY15" fmla="*/ 749910 h 880539"/>
                <a:gd name="connsiteX16" fmla="*/ 407298 w 4595172"/>
                <a:gd name="connsiteY16" fmla="*/ 778939 h 880539"/>
                <a:gd name="connsiteX17" fmla="*/ 450841 w 4595172"/>
                <a:gd name="connsiteY17" fmla="*/ 793453 h 880539"/>
                <a:gd name="connsiteX18" fmla="*/ 581470 w 4595172"/>
                <a:gd name="connsiteY18" fmla="*/ 822482 h 880539"/>
                <a:gd name="connsiteX19" fmla="*/ 625013 w 4595172"/>
                <a:gd name="connsiteY19" fmla="*/ 836996 h 880539"/>
                <a:gd name="connsiteX20" fmla="*/ 886270 w 4595172"/>
                <a:gd name="connsiteY20" fmla="*/ 866025 h 880539"/>
                <a:gd name="connsiteX21" fmla="*/ 973356 w 4595172"/>
                <a:gd name="connsiteY21" fmla="*/ 880539 h 880539"/>
                <a:gd name="connsiteX22" fmla="*/ 2032898 w 4595172"/>
                <a:gd name="connsiteY22" fmla="*/ 866025 h 880539"/>
                <a:gd name="connsiteX23" fmla="*/ 2119984 w 4595172"/>
                <a:gd name="connsiteY23" fmla="*/ 851510 h 880539"/>
                <a:gd name="connsiteX24" fmla="*/ 2236098 w 4595172"/>
                <a:gd name="connsiteY24" fmla="*/ 836996 h 880539"/>
                <a:gd name="connsiteX25" fmla="*/ 2337698 w 4595172"/>
                <a:gd name="connsiteY25" fmla="*/ 822482 h 880539"/>
                <a:gd name="connsiteX26" fmla="*/ 2569927 w 4595172"/>
                <a:gd name="connsiteY26" fmla="*/ 793453 h 880539"/>
                <a:gd name="connsiteX27" fmla="*/ 2657013 w 4595172"/>
                <a:gd name="connsiteY27" fmla="*/ 764425 h 880539"/>
                <a:gd name="connsiteX28" fmla="*/ 2787641 w 4595172"/>
                <a:gd name="connsiteY28" fmla="*/ 735396 h 880539"/>
                <a:gd name="connsiteX29" fmla="*/ 2874727 w 4595172"/>
                <a:gd name="connsiteY29" fmla="*/ 706367 h 880539"/>
                <a:gd name="connsiteX30" fmla="*/ 3048898 w 4595172"/>
                <a:gd name="connsiteY30" fmla="*/ 648310 h 880539"/>
                <a:gd name="connsiteX31" fmla="*/ 3542384 w 4595172"/>
                <a:gd name="connsiteY31" fmla="*/ 503167 h 880539"/>
                <a:gd name="connsiteX32" fmla="*/ 4166498 w 4595172"/>
                <a:gd name="connsiteY32" fmla="*/ 140310 h 880539"/>
                <a:gd name="connsiteX33" fmla="*/ 4581379 w 4595172"/>
                <a:gd name="connsiteY33" fmla="*/ 3745 h 880539"/>
                <a:gd name="connsiteX34" fmla="*/ 4562594 w 4595172"/>
                <a:gd name="connsiteY34" fmla="*/ 0 h 880539"/>
                <a:gd name="connsiteX0" fmla="*/ 276670 w 4595172"/>
                <a:gd name="connsiteY0" fmla="*/ 328996 h 880539"/>
                <a:gd name="connsiteX1" fmla="*/ 349241 w 4595172"/>
                <a:gd name="connsiteY1" fmla="*/ 299967 h 880539"/>
                <a:gd name="connsiteX2" fmla="*/ 421813 w 4595172"/>
                <a:gd name="connsiteY2" fmla="*/ 241910 h 880539"/>
                <a:gd name="connsiteX3" fmla="*/ 320213 w 4595172"/>
                <a:gd name="connsiteY3" fmla="*/ 82253 h 880539"/>
                <a:gd name="connsiteX4" fmla="*/ 117013 w 4595172"/>
                <a:gd name="connsiteY4" fmla="*/ 96767 h 880539"/>
                <a:gd name="connsiteX5" fmla="*/ 44441 w 4595172"/>
                <a:gd name="connsiteY5" fmla="*/ 183853 h 880539"/>
                <a:gd name="connsiteX6" fmla="*/ 29927 w 4595172"/>
                <a:gd name="connsiteY6" fmla="*/ 227396 h 880539"/>
                <a:gd name="connsiteX7" fmla="*/ 898 w 4595172"/>
                <a:gd name="connsiteY7" fmla="*/ 270939 h 880539"/>
                <a:gd name="connsiteX8" fmla="*/ 29927 w 4595172"/>
                <a:gd name="connsiteY8" fmla="*/ 546710 h 880539"/>
                <a:gd name="connsiteX9" fmla="*/ 58956 w 4595172"/>
                <a:gd name="connsiteY9" fmla="*/ 590253 h 880539"/>
                <a:gd name="connsiteX10" fmla="*/ 102498 w 4595172"/>
                <a:gd name="connsiteY10" fmla="*/ 604767 h 880539"/>
                <a:gd name="connsiteX11" fmla="*/ 189584 w 4595172"/>
                <a:gd name="connsiteY11" fmla="*/ 662825 h 880539"/>
                <a:gd name="connsiteX12" fmla="*/ 233127 w 4595172"/>
                <a:gd name="connsiteY12" fmla="*/ 691853 h 880539"/>
                <a:gd name="connsiteX13" fmla="*/ 276670 w 4595172"/>
                <a:gd name="connsiteY13" fmla="*/ 706367 h 880539"/>
                <a:gd name="connsiteX14" fmla="*/ 363756 w 4595172"/>
                <a:gd name="connsiteY14" fmla="*/ 749910 h 880539"/>
                <a:gd name="connsiteX15" fmla="*/ 407298 w 4595172"/>
                <a:gd name="connsiteY15" fmla="*/ 778939 h 880539"/>
                <a:gd name="connsiteX16" fmla="*/ 450841 w 4595172"/>
                <a:gd name="connsiteY16" fmla="*/ 793453 h 880539"/>
                <a:gd name="connsiteX17" fmla="*/ 581470 w 4595172"/>
                <a:gd name="connsiteY17" fmla="*/ 822482 h 880539"/>
                <a:gd name="connsiteX18" fmla="*/ 625013 w 4595172"/>
                <a:gd name="connsiteY18" fmla="*/ 836996 h 880539"/>
                <a:gd name="connsiteX19" fmla="*/ 886270 w 4595172"/>
                <a:gd name="connsiteY19" fmla="*/ 866025 h 880539"/>
                <a:gd name="connsiteX20" fmla="*/ 973356 w 4595172"/>
                <a:gd name="connsiteY20" fmla="*/ 880539 h 880539"/>
                <a:gd name="connsiteX21" fmla="*/ 2032898 w 4595172"/>
                <a:gd name="connsiteY21" fmla="*/ 866025 h 880539"/>
                <a:gd name="connsiteX22" fmla="*/ 2119984 w 4595172"/>
                <a:gd name="connsiteY22" fmla="*/ 851510 h 880539"/>
                <a:gd name="connsiteX23" fmla="*/ 2236098 w 4595172"/>
                <a:gd name="connsiteY23" fmla="*/ 836996 h 880539"/>
                <a:gd name="connsiteX24" fmla="*/ 2337698 w 4595172"/>
                <a:gd name="connsiteY24" fmla="*/ 822482 h 880539"/>
                <a:gd name="connsiteX25" fmla="*/ 2569927 w 4595172"/>
                <a:gd name="connsiteY25" fmla="*/ 793453 h 880539"/>
                <a:gd name="connsiteX26" fmla="*/ 2657013 w 4595172"/>
                <a:gd name="connsiteY26" fmla="*/ 764425 h 880539"/>
                <a:gd name="connsiteX27" fmla="*/ 2787641 w 4595172"/>
                <a:gd name="connsiteY27" fmla="*/ 735396 h 880539"/>
                <a:gd name="connsiteX28" fmla="*/ 2874727 w 4595172"/>
                <a:gd name="connsiteY28" fmla="*/ 706367 h 880539"/>
                <a:gd name="connsiteX29" fmla="*/ 3048898 w 4595172"/>
                <a:gd name="connsiteY29" fmla="*/ 648310 h 880539"/>
                <a:gd name="connsiteX30" fmla="*/ 3542384 w 4595172"/>
                <a:gd name="connsiteY30" fmla="*/ 503167 h 880539"/>
                <a:gd name="connsiteX31" fmla="*/ 4166498 w 4595172"/>
                <a:gd name="connsiteY31" fmla="*/ 140310 h 880539"/>
                <a:gd name="connsiteX32" fmla="*/ 4581379 w 4595172"/>
                <a:gd name="connsiteY32" fmla="*/ 3745 h 880539"/>
                <a:gd name="connsiteX33" fmla="*/ 4562594 w 4595172"/>
                <a:gd name="connsiteY33" fmla="*/ 0 h 880539"/>
                <a:gd name="connsiteX0" fmla="*/ 249537 w 4568039"/>
                <a:gd name="connsiteY0" fmla="*/ 328996 h 880539"/>
                <a:gd name="connsiteX1" fmla="*/ 322108 w 4568039"/>
                <a:gd name="connsiteY1" fmla="*/ 299967 h 880539"/>
                <a:gd name="connsiteX2" fmla="*/ 394680 w 4568039"/>
                <a:gd name="connsiteY2" fmla="*/ 241910 h 880539"/>
                <a:gd name="connsiteX3" fmla="*/ 293080 w 4568039"/>
                <a:gd name="connsiteY3" fmla="*/ 82253 h 880539"/>
                <a:gd name="connsiteX4" fmla="*/ 89880 w 4568039"/>
                <a:gd name="connsiteY4" fmla="*/ 96767 h 880539"/>
                <a:gd name="connsiteX5" fmla="*/ 17308 w 4568039"/>
                <a:gd name="connsiteY5" fmla="*/ 183853 h 880539"/>
                <a:gd name="connsiteX6" fmla="*/ 2794 w 4568039"/>
                <a:gd name="connsiteY6" fmla="*/ 227396 h 880539"/>
                <a:gd name="connsiteX7" fmla="*/ 2794 w 4568039"/>
                <a:gd name="connsiteY7" fmla="*/ 546710 h 880539"/>
                <a:gd name="connsiteX8" fmla="*/ 31823 w 4568039"/>
                <a:gd name="connsiteY8" fmla="*/ 590253 h 880539"/>
                <a:gd name="connsiteX9" fmla="*/ 75365 w 4568039"/>
                <a:gd name="connsiteY9" fmla="*/ 604767 h 880539"/>
                <a:gd name="connsiteX10" fmla="*/ 162451 w 4568039"/>
                <a:gd name="connsiteY10" fmla="*/ 662825 h 880539"/>
                <a:gd name="connsiteX11" fmla="*/ 205994 w 4568039"/>
                <a:gd name="connsiteY11" fmla="*/ 691853 h 880539"/>
                <a:gd name="connsiteX12" fmla="*/ 249537 w 4568039"/>
                <a:gd name="connsiteY12" fmla="*/ 706367 h 880539"/>
                <a:gd name="connsiteX13" fmla="*/ 336623 w 4568039"/>
                <a:gd name="connsiteY13" fmla="*/ 749910 h 880539"/>
                <a:gd name="connsiteX14" fmla="*/ 380165 w 4568039"/>
                <a:gd name="connsiteY14" fmla="*/ 778939 h 880539"/>
                <a:gd name="connsiteX15" fmla="*/ 423708 w 4568039"/>
                <a:gd name="connsiteY15" fmla="*/ 793453 h 880539"/>
                <a:gd name="connsiteX16" fmla="*/ 554337 w 4568039"/>
                <a:gd name="connsiteY16" fmla="*/ 822482 h 880539"/>
                <a:gd name="connsiteX17" fmla="*/ 597880 w 4568039"/>
                <a:gd name="connsiteY17" fmla="*/ 836996 h 880539"/>
                <a:gd name="connsiteX18" fmla="*/ 859137 w 4568039"/>
                <a:gd name="connsiteY18" fmla="*/ 866025 h 880539"/>
                <a:gd name="connsiteX19" fmla="*/ 946223 w 4568039"/>
                <a:gd name="connsiteY19" fmla="*/ 880539 h 880539"/>
                <a:gd name="connsiteX20" fmla="*/ 2005765 w 4568039"/>
                <a:gd name="connsiteY20" fmla="*/ 866025 h 880539"/>
                <a:gd name="connsiteX21" fmla="*/ 2092851 w 4568039"/>
                <a:gd name="connsiteY21" fmla="*/ 851510 h 880539"/>
                <a:gd name="connsiteX22" fmla="*/ 2208965 w 4568039"/>
                <a:gd name="connsiteY22" fmla="*/ 836996 h 880539"/>
                <a:gd name="connsiteX23" fmla="*/ 2310565 w 4568039"/>
                <a:gd name="connsiteY23" fmla="*/ 822482 h 880539"/>
                <a:gd name="connsiteX24" fmla="*/ 2542794 w 4568039"/>
                <a:gd name="connsiteY24" fmla="*/ 793453 h 880539"/>
                <a:gd name="connsiteX25" fmla="*/ 2629880 w 4568039"/>
                <a:gd name="connsiteY25" fmla="*/ 764425 h 880539"/>
                <a:gd name="connsiteX26" fmla="*/ 2760508 w 4568039"/>
                <a:gd name="connsiteY26" fmla="*/ 735396 h 880539"/>
                <a:gd name="connsiteX27" fmla="*/ 2847594 w 4568039"/>
                <a:gd name="connsiteY27" fmla="*/ 706367 h 880539"/>
                <a:gd name="connsiteX28" fmla="*/ 3021765 w 4568039"/>
                <a:gd name="connsiteY28" fmla="*/ 648310 h 880539"/>
                <a:gd name="connsiteX29" fmla="*/ 3515251 w 4568039"/>
                <a:gd name="connsiteY29" fmla="*/ 503167 h 880539"/>
                <a:gd name="connsiteX30" fmla="*/ 4139365 w 4568039"/>
                <a:gd name="connsiteY30" fmla="*/ 140310 h 880539"/>
                <a:gd name="connsiteX31" fmla="*/ 4554246 w 4568039"/>
                <a:gd name="connsiteY31" fmla="*/ 3745 h 880539"/>
                <a:gd name="connsiteX32" fmla="*/ 4535461 w 4568039"/>
                <a:gd name="connsiteY32" fmla="*/ 0 h 880539"/>
                <a:gd name="connsiteX0" fmla="*/ 247561 w 4566063"/>
                <a:gd name="connsiteY0" fmla="*/ 328996 h 880539"/>
                <a:gd name="connsiteX1" fmla="*/ 320132 w 4566063"/>
                <a:gd name="connsiteY1" fmla="*/ 299967 h 880539"/>
                <a:gd name="connsiteX2" fmla="*/ 392704 w 4566063"/>
                <a:gd name="connsiteY2" fmla="*/ 241910 h 880539"/>
                <a:gd name="connsiteX3" fmla="*/ 291104 w 4566063"/>
                <a:gd name="connsiteY3" fmla="*/ 82253 h 880539"/>
                <a:gd name="connsiteX4" fmla="*/ 87904 w 4566063"/>
                <a:gd name="connsiteY4" fmla="*/ 96767 h 880539"/>
                <a:gd name="connsiteX5" fmla="*/ 15332 w 4566063"/>
                <a:gd name="connsiteY5" fmla="*/ 183853 h 880539"/>
                <a:gd name="connsiteX6" fmla="*/ 818 w 4566063"/>
                <a:gd name="connsiteY6" fmla="*/ 546710 h 880539"/>
                <a:gd name="connsiteX7" fmla="*/ 29847 w 4566063"/>
                <a:gd name="connsiteY7" fmla="*/ 590253 h 880539"/>
                <a:gd name="connsiteX8" fmla="*/ 73389 w 4566063"/>
                <a:gd name="connsiteY8" fmla="*/ 604767 h 880539"/>
                <a:gd name="connsiteX9" fmla="*/ 160475 w 4566063"/>
                <a:gd name="connsiteY9" fmla="*/ 662825 h 880539"/>
                <a:gd name="connsiteX10" fmla="*/ 204018 w 4566063"/>
                <a:gd name="connsiteY10" fmla="*/ 691853 h 880539"/>
                <a:gd name="connsiteX11" fmla="*/ 247561 w 4566063"/>
                <a:gd name="connsiteY11" fmla="*/ 706367 h 880539"/>
                <a:gd name="connsiteX12" fmla="*/ 334647 w 4566063"/>
                <a:gd name="connsiteY12" fmla="*/ 749910 h 880539"/>
                <a:gd name="connsiteX13" fmla="*/ 378189 w 4566063"/>
                <a:gd name="connsiteY13" fmla="*/ 778939 h 880539"/>
                <a:gd name="connsiteX14" fmla="*/ 421732 w 4566063"/>
                <a:gd name="connsiteY14" fmla="*/ 793453 h 880539"/>
                <a:gd name="connsiteX15" fmla="*/ 552361 w 4566063"/>
                <a:gd name="connsiteY15" fmla="*/ 822482 h 880539"/>
                <a:gd name="connsiteX16" fmla="*/ 595904 w 4566063"/>
                <a:gd name="connsiteY16" fmla="*/ 836996 h 880539"/>
                <a:gd name="connsiteX17" fmla="*/ 857161 w 4566063"/>
                <a:gd name="connsiteY17" fmla="*/ 866025 h 880539"/>
                <a:gd name="connsiteX18" fmla="*/ 944247 w 4566063"/>
                <a:gd name="connsiteY18" fmla="*/ 880539 h 880539"/>
                <a:gd name="connsiteX19" fmla="*/ 2003789 w 4566063"/>
                <a:gd name="connsiteY19" fmla="*/ 866025 h 880539"/>
                <a:gd name="connsiteX20" fmla="*/ 2090875 w 4566063"/>
                <a:gd name="connsiteY20" fmla="*/ 851510 h 880539"/>
                <a:gd name="connsiteX21" fmla="*/ 2206989 w 4566063"/>
                <a:gd name="connsiteY21" fmla="*/ 836996 h 880539"/>
                <a:gd name="connsiteX22" fmla="*/ 2308589 w 4566063"/>
                <a:gd name="connsiteY22" fmla="*/ 822482 h 880539"/>
                <a:gd name="connsiteX23" fmla="*/ 2540818 w 4566063"/>
                <a:gd name="connsiteY23" fmla="*/ 793453 h 880539"/>
                <a:gd name="connsiteX24" fmla="*/ 2627904 w 4566063"/>
                <a:gd name="connsiteY24" fmla="*/ 764425 h 880539"/>
                <a:gd name="connsiteX25" fmla="*/ 2758532 w 4566063"/>
                <a:gd name="connsiteY25" fmla="*/ 735396 h 880539"/>
                <a:gd name="connsiteX26" fmla="*/ 2845618 w 4566063"/>
                <a:gd name="connsiteY26" fmla="*/ 706367 h 880539"/>
                <a:gd name="connsiteX27" fmla="*/ 3019789 w 4566063"/>
                <a:gd name="connsiteY27" fmla="*/ 648310 h 880539"/>
                <a:gd name="connsiteX28" fmla="*/ 3513275 w 4566063"/>
                <a:gd name="connsiteY28" fmla="*/ 503167 h 880539"/>
                <a:gd name="connsiteX29" fmla="*/ 4137389 w 4566063"/>
                <a:gd name="connsiteY29" fmla="*/ 140310 h 880539"/>
                <a:gd name="connsiteX30" fmla="*/ 4552270 w 4566063"/>
                <a:gd name="connsiteY30" fmla="*/ 3745 h 880539"/>
                <a:gd name="connsiteX31" fmla="*/ 4533485 w 4566063"/>
                <a:gd name="connsiteY31" fmla="*/ 0 h 880539"/>
                <a:gd name="connsiteX0" fmla="*/ 247561 w 4566063"/>
                <a:gd name="connsiteY0" fmla="*/ 328996 h 880539"/>
                <a:gd name="connsiteX1" fmla="*/ 320132 w 4566063"/>
                <a:gd name="connsiteY1" fmla="*/ 299967 h 880539"/>
                <a:gd name="connsiteX2" fmla="*/ 392704 w 4566063"/>
                <a:gd name="connsiteY2" fmla="*/ 241910 h 880539"/>
                <a:gd name="connsiteX3" fmla="*/ 291104 w 4566063"/>
                <a:gd name="connsiteY3" fmla="*/ 82253 h 880539"/>
                <a:gd name="connsiteX4" fmla="*/ 87904 w 4566063"/>
                <a:gd name="connsiteY4" fmla="*/ 96767 h 880539"/>
                <a:gd name="connsiteX5" fmla="*/ 15332 w 4566063"/>
                <a:gd name="connsiteY5" fmla="*/ 183853 h 880539"/>
                <a:gd name="connsiteX6" fmla="*/ 818 w 4566063"/>
                <a:gd name="connsiteY6" fmla="*/ 546710 h 880539"/>
                <a:gd name="connsiteX7" fmla="*/ 29847 w 4566063"/>
                <a:gd name="connsiteY7" fmla="*/ 590253 h 880539"/>
                <a:gd name="connsiteX8" fmla="*/ 160475 w 4566063"/>
                <a:gd name="connsiteY8" fmla="*/ 662825 h 880539"/>
                <a:gd name="connsiteX9" fmla="*/ 204018 w 4566063"/>
                <a:gd name="connsiteY9" fmla="*/ 691853 h 880539"/>
                <a:gd name="connsiteX10" fmla="*/ 247561 w 4566063"/>
                <a:gd name="connsiteY10" fmla="*/ 706367 h 880539"/>
                <a:gd name="connsiteX11" fmla="*/ 334647 w 4566063"/>
                <a:gd name="connsiteY11" fmla="*/ 749910 h 880539"/>
                <a:gd name="connsiteX12" fmla="*/ 378189 w 4566063"/>
                <a:gd name="connsiteY12" fmla="*/ 778939 h 880539"/>
                <a:gd name="connsiteX13" fmla="*/ 421732 w 4566063"/>
                <a:gd name="connsiteY13" fmla="*/ 793453 h 880539"/>
                <a:gd name="connsiteX14" fmla="*/ 552361 w 4566063"/>
                <a:gd name="connsiteY14" fmla="*/ 822482 h 880539"/>
                <a:gd name="connsiteX15" fmla="*/ 595904 w 4566063"/>
                <a:gd name="connsiteY15" fmla="*/ 836996 h 880539"/>
                <a:gd name="connsiteX16" fmla="*/ 857161 w 4566063"/>
                <a:gd name="connsiteY16" fmla="*/ 866025 h 880539"/>
                <a:gd name="connsiteX17" fmla="*/ 944247 w 4566063"/>
                <a:gd name="connsiteY17" fmla="*/ 880539 h 880539"/>
                <a:gd name="connsiteX18" fmla="*/ 2003789 w 4566063"/>
                <a:gd name="connsiteY18" fmla="*/ 866025 h 880539"/>
                <a:gd name="connsiteX19" fmla="*/ 2090875 w 4566063"/>
                <a:gd name="connsiteY19" fmla="*/ 851510 h 880539"/>
                <a:gd name="connsiteX20" fmla="*/ 2206989 w 4566063"/>
                <a:gd name="connsiteY20" fmla="*/ 836996 h 880539"/>
                <a:gd name="connsiteX21" fmla="*/ 2308589 w 4566063"/>
                <a:gd name="connsiteY21" fmla="*/ 822482 h 880539"/>
                <a:gd name="connsiteX22" fmla="*/ 2540818 w 4566063"/>
                <a:gd name="connsiteY22" fmla="*/ 793453 h 880539"/>
                <a:gd name="connsiteX23" fmla="*/ 2627904 w 4566063"/>
                <a:gd name="connsiteY23" fmla="*/ 764425 h 880539"/>
                <a:gd name="connsiteX24" fmla="*/ 2758532 w 4566063"/>
                <a:gd name="connsiteY24" fmla="*/ 735396 h 880539"/>
                <a:gd name="connsiteX25" fmla="*/ 2845618 w 4566063"/>
                <a:gd name="connsiteY25" fmla="*/ 706367 h 880539"/>
                <a:gd name="connsiteX26" fmla="*/ 3019789 w 4566063"/>
                <a:gd name="connsiteY26" fmla="*/ 648310 h 880539"/>
                <a:gd name="connsiteX27" fmla="*/ 3513275 w 4566063"/>
                <a:gd name="connsiteY27" fmla="*/ 503167 h 880539"/>
                <a:gd name="connsiteX28" fmla="*/ 4137389 w 4566063"/>
                <a:gd name="connsiteY28" fmla="*/ 140310 h 880539"/>
                <a:gd name="connsiteX29" fmla="*/ 4552270 w 4566063"/>
                <a:gd name="connsiteY29" fmla="*/ 3745 h 880539"/>
                <a:gd name="connsiteX30" fmla="*/ 4533485 w 4566063"/>
                <a:gd name="connsiteY30" fmla="*/ 0 h 880539"/>
                <a:gd name="connsiteX0" fmla="*/ 257022 w 4575524"/>
                <a:gd name="connsiteY0" fmla="*/ 328996 h 880539"/>
                <a:gd name="connsiteX1" fmla="*/ 329593 w 4575524"/>
                <a:gd name="connsiteY1" fmla="*/ 299967 h 880539"/>
                <a:gd name="connsiteX2" fmla="*/ 402165 w 4575524"/>
                <a:gd name="connsiteY2" fmla="*/ 241910 h 880539"/>
                <a:gd name="connsiteX3" fmla="*/ 300565 w 4575524"/>
                <a:gd name="connsiteY3" fmla="*/ 82253 h 880539"/>
                <a:gd name="connsiteX4" fmla="*/ 97365 w 4575524"/>
                <a:gd name="connsiteY4" fmla="*/ 96767 h 880539"/>
                <a:gd name="connsiteX5" fmla="*/ 24793 w 4575524"/>
                <a:gd name="connsiteY5" fmla="*/ 183853 h 880539"/>
                <a:gd name="connsiteX6" fmla="*/ 10279 w 4575524"/>
                <a:gd name="connsiteY6" fmla="*/ 546710 h 880539"/>
                <a:gd name="connsiteX7" fmla="*/ 169936 w 4575524"/>
                <a:gd name="connsiteY7" fmla="*/ 662825 h 880539"/>
                <a:gd name="connsiteX8" fmla="*/ 213479 w 4575524"/>
                <a:gd name="connsiteY8" fmla="*/ 691853 h 880539"/>
                <a:gd name="connsiteX9" fmla="*/ 257022 w 4575524"/>
                <a:gd name="connsiteY9" fmla="*/ 706367 h 880539"/>
                <a:gd name="connsiteX10" fmla="*/ 344108 w 4575524"/>
                <a:gd name="connsiteY10" fmla="*/ 749910 h 880539"/>
                <a:gd name="connsiteX11" fmla="*/ 387650 w 4575524"/>
                <a:gd name="connsiteY11" fmla="*/ 778939 h 880539"/>
                <a:gd name="connsiteX12" fmla="*/ 431193 w 4575524"/>
                <a:gd name="connsiteY12" fmla="*/ 793453 h 880539"/>
                <a:gd name="connsiteX13" fmla="*/ 561822 w 4575524"/>
                <a:gd name="connsiteY13" fmla="*/ 822482 h 880539"/>
                <a:gd name="connsiteX14" fmla="*/ 605365 w 4575524"/>
                <a:gd name="connsiteY14" fmla="*/ 836996 h 880539"/>
                <a:gd name="connsiteX15" fmla="*/ 866622 w 4575524"/>
                <a:gd name="connsiteY15" fmla="*/ 866025 h 880539"/>
                <a:gd name="connsiteX16" fmla="*/ 953708 w 4575524"/>
                <a:gd name="connsiteY16" fmla="*/ 880539 h 880539"/>
                <a:gd name="connsiteX17" fmla="*/ 2013250 w 4575524"/>
                <a:gd name="connsiteY17" fmla="*/ 866025 h 880539"/>
                <a:gd name="connsiteX18" fmla="*/ 2100336 w 4575524"/>
                <a:gd name="connsiteY18" fmla="*/ 851510 h 880539"/>
                <a:gd name="connsiteX19" fmla="*/ 2216450 w 4575524"/>
                <a:gd name="connsiteY19" fmla="*/ 836996 h 880539"/>
                <a:gd name="connsiteX20" fmla="*/ 2318050 w 4575524"/>
                <a:gd name="connsiteY20" fmla="*/ 822482 h 880539"/>
                <a:gd name="connsiteX21" fmla="*/ 2550279 w 4575524"/>
                <a:gd name="connsiteY21" fmla="*/ 793453 h 880539"/>
                <a:gd name="connsiteX22" fmla="*/ 2637365 w 4575524"/>
                <a:gd name="connsiteY22" fmla="*/ 764425 h 880539"/>
                <a:gd name="connsiteX23" fmla="*/ 2767993 w 4575524"/>
                <a:gd name="connsiteY23" fmla="*/ 735396 h 880539"/>
                <a:gd name="connsiteX24" fmla="*/ 2855079 w 4575524"/>
                <a:gd name="connsiteY24" fmla="*/ 706367 h 880539"/>
                <a:gd name="connsiteX25" fmla="*/ 3029250 w 4575524"/>
                <a:gd name="connsiteY25" fmla="*/ 648310 h 880539"/>
                <a:gd name="connsiteX26" fmla="*/ 3522736 w 4575524"/>
                <a:gd name="connsiteY26" fmla="*/ 503167 h 880539"/>
                <a:gd name="connsiteX27" fmla="*/ 4146850 w 4575524"/>
                <a:gd name="connsiteY27" fmla="*/ 140310 h 880539"/>
                <a:gd name="connsiteX28" fmla="*/ 4561731 w 4575524"/>
                <a:gd name="connsiteY28" fmla="*/ 3745 h 880539"/>
                <a:gd name="connsiteX29" fmla="*/ 4542946 w 4575524"/>
                <a:gd name="connsiteY29" fmla="*/ 0 h 880539"/>
                <a:gd name="connsiteX0" fmla="*/ 257022 w 4575524"/>
                <a:gd name="connsiteY0" fmla="*/ 328996 h 880539"/>
                <a:gd name="connsiteX1" fmla="*/ 329593 w 4575524"/>
                <a:gd name="connsiteY1" fmla="*/ 299967 h 880539"/>
                <a:gd name="connsiteX2" fmla="*/ 402165 w 4575524"/>
                <a:gd name="connsiteY2" fmla="*/ 241910 h 880539"/>
                <a:gd name="connsiteX3" fmla="*/ 300565 w 4575524"/>
                <a:gd name="connsiteY3" fmla="*/ 82253 h 880539"/>
                <a:gd name="connsiteX4" fmla="*/ 97365 w 4575524"/>
                <a:gd name="connsiteY4" fmla="*/ 96767 h 880539"/>
                <a:gd name="connsiteX5" fmla="*/ 24793 w 4575524"/>
                <a:gd name="connsiteY5" fmla="*/ 183853 h 880539"/>
                <a:gd name="connsiteX6" fmla="*/ 10279 w 4575524"/>
                <a:gd name="connsiteY6" fmla="*/ 546710 h 880539"/>
                <a:gd name="connsiteX7" fmla="*/ 169936 w 4575524"/>
                <a:gd name="connsiteY7" fmla="*/ 662825 h 880539"/>
                <a:gd name="connsiteX8" fmla="*/ 213479 w 4575524"/>
                <a:gd name="connsiteY8" fmla="*/ 691853 h 880539"/>
                <a:gd name="connsiteX9" fmla="*/ 257022 w 4575524"/>
                <a:gd name="connsiteY9" fmla="*/ 706367 h 880539"/>
                <a:gd name="connsiteX10" fmla="*/ 344108 w 4575524"/>
                <a:gd name="connsiteY10" fmla="*/ 749910 h 880539"/>
                <a:gd name="connsiteX11" fmla="*/ 387650 w 4575524"/>
                <a:gd name="connsiteY11" fmla="*/ 778939 h 880539"/>
                <a:gd name="connsiteX12" fmla="*/ 431193 w 4575524"/>
                <a:gd name="connsiteY12" fmla="*/ 793453 h 880539"/>
                <a:gd name="connsiteX13" fmla="*/ 561822 w 4575524"/>
                <a:gd name="connsiteY13" fmla="*/ 822482 h 880539"/>
                <a:gd name="connsiteX14" fmla="*/ 605365 w 4575524"/>
                <a:gd name="connsiteY14" fmla="*/ 836996 h 880539"/>
                <a:gd name="connsiteX15" fmla="*/ 866622 w 4575524"/>
                <a:gd name="connsiteY15" fmla="*/ 866025 h 880539"/>
                <a:gd name="connsiteX16" fmla="*/ 953708 w 4575524"/>
                <a:gd name="connsiteY16" fmla="*/ 880539 h 880539"/>
                <a:gd name="connsiteX17" fmla="*/ 2013250 w 4575524"/>
                <a:gd name="connsiteY17" fmla="*/ 866025 h 880539"/>
                <a:gd name="connsiteX18" fmla="*/ 2100336 w 4575524"/>
                <a:gd name="connsiteY18" fmla="*/ 851510 h 880539"/>
                <a:gd name="connsiteX19" fmla="*/ 2216450 w 4575524"/>
                <a:gd name="connsiteY19" fmla="*/ 836996 h 880539"/>
                <a:gd name="connsiteX20" fmla="*/ 2318050 w 4575524"/>
                <a:gd name="connsiteY20" fmla="*/ 822482 h 880539"/>
                <a:gd name="connsiteX21" fmla="*/ 2550279 w 4575524"/>
                <a:gd name="connsiteY21" fmla="*/ 793453 h 880539"/>
                <a:gd name="connsiteX22" fmla="*/ 2637365 w 4575524"/>
                <a:gd name="connsiteY22" fmla="*/ 764425 h 880539"/>
                <a:gd name="connsiteX23" fmla="*/ 2767993 w 4575524"/>
                <a:gd name="connsiteY23" fmla="*/ 735396 h 880539"/>
                <a:gd name="connsiteX24" fmla="*/ 2855079 w 4575524"/>
                <a:gd name="connsiteY24" fmla="*/ 706367 h 880539"/>
                <a:gd name="connsiteX25" fmla="*/ 3029250 w 4575524"/>
                <a:gd name="connsiteY25" fmla="*/ 648310 h 880539"/>
                <a:gd name="connsiteX26" fmla="*/ 3522736 w 4575524"/>
                <a:gd name="connsiteY26" fmla="*/ 503167 h 880539"/>
                <a:gd name="connsiteX27" fmla="*/ 4146850 w 4575524"/>
                <a:gd name="connsiteY27" fmla="*/ 140310 h 880539"/>
                <a:gd name="connsiteX28" fmla="*/ 4561731 w 4575524"/>
                <a:gd name="connsiteY28" fmla="*/ 3745 h 880539"/>
                <a:gd name="connsiteX29" fmla="*/ 4542946 w 4575524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266246 w 4584748"/>
                <a:gd name="connsiteY9" fmla="*/ 706367 h 880539"/>
                <a:gd name="connsiteX10" fmla="*/ 353332 w 4584748"/>
                <a:gd name="connsiteY10" fmla="*/ 749910 h 880539"/>
                <a:gd name="connsiteX11" fmla="*/ 396874 w 4584748"/>
                <a:gd name="connsiteY11" fmla="*/ 778939 h 880539"/>
                <a:gd name="connsiteX12" fmla="*/ 440417 w 4584748"/>
                <a:gd name="connsiteY12" fmla="*/ 793453 h 880539"/>
                <a:gd name="connsiteX13" fmla="*/ 571046 w 4584748"/>
                <a:gd name="connsiteY13" fmla="*/ 822482 h 880539"/>
                <a:gd name="connsiteX14" fmla="*/ 614589 w 4584748"/>
                <a:gd name="connsiteY14" fmla="*/ 836996 h 880539"/>
                <a:gd name="connsiteX15" fmla="*/ 875846 w 4584748"/>
                <a:gd name="connsiteY15" fmla="*/ 866025 h 880539"/>
                <a:gd name="connsiteX16" fmla="*/ 962932 w 4584748"/>
                <a:gd name="connsiteY16" fmla="*/ 880539 h 880539"/>
                <a:gd name="connsiteX17" fmla="*/ 2022474 w 4584748"/>
                <a:gd name="connsiteY17" fmla="*/ 866025 h 880539"/>
                <a:gd name="connsiteX18" fmla="*/ 2109560 w 4584748"/>
                <a:gd name="connsiteY18" fmla="*/ 851510 h 880539"/>
                <a:gd name="connsiteX19" fmla="*/ 2225674 w 4584748"/>
                <a:gd name="connsiteY19" fmla="*/ 836996 h 880539"/>
                <a:gd name="connsiteX20" fmla="*/ 2327274 w 4584748"/>
                <a:gd name="connsiteY20" fmla="*/ 822482 h 880539"/>
                <a:gd name="connsiteX21" fmla="*/ 2559503 w 4584748"/>
                <a:gd name="connsiteY21" fmla="*/ 793453 h 880539"/>
                <a:gd name="connsiteX22" fmla="*/ 2646589 w 4584748"/>
                <a:gd name="connsiteY22" fmla="*/ 764425 h 880539"/>
                <a:gd name="connsiteX23" fmla="*/ 2777217 w 4584748"/>
                <a:gd name="connsiteY23" fmla="*/ 735396 h 880539"/>
                <a:gd name="connsiteX24" fmla="*/ 2864303 w 4584748"/>
                <a:gd name="connsiteY24" fmla="*/ 706367 h 880539"/>
                <a:gd name="connsiteX25" fmla="*/ 3038474 w 4584748"/>
                <a:gd name="connsiteY25" fmla="*/ 648310 h 880539"/>
                <a:gd name="connsiteX26" fmla="*/ 3531960 w 4584748"/>
                <a:gd name="connsiteY26" fmla="*/ 503167 h 880539"/>
                <a:gd name="connsiteX27" fmla="*/ 4156074 w 4584748"/>
                <a:gd name="connsiteY27" fmla="*/ 140310 h 880539"/>
                <a:gd name="connsiteX28" fmla="*/ 4570955 w 4584748"/>
                <a:gd name="connsiteY28" fmla="*/ 3745 h 880539"/>
                <a:gd name="connsiteX29" fmla="*/ 4552170 w 4584748"/>
                <a:gd name="connsiteY29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222703 w 4584748"/>
                <a:gd name="connsiteY8" fmla="*/ 691853 h 880539"/>
                <a:gd name="connsiteX9" fmla="*/ 353332 w 4584748"/>
                <a:gd name="connsiteY9" fmla="*/ 749910 h 880539"/>
                <a:gd name="connsiteX10" fmla="*/ 396874 w 4584748"/>
                <a:gd name="connsiteY10" fmla="*/ 778939 h 880539"/>
                <a:gd name="connsiteX11" fmla="*/ 440417 w 4584748"/>
                <a:gd name="connsiteY11" fmla="*/ 793453 h 880539"/>
                <a:gd name="connsiteX12" fmla="*/ 571046 w 4584748"/>
                <a:gd name="connsiteY12" fmla="*/ 822482 h 880539"/>
                <a:gd name="connsiteX13" fmla="*/ 614589 w 4584748"/>
                <a:gd name="connsiteY13" fmla="*/ 836996 h 880539"/>
                <a:gd name="connsiteX14" fmla="*/ 875846 w 4584748"/>
                <a:gd name="connsiteY14" fmla="*/ 866025 h 880539"/>
                <a:gd name="connsiteX15" fmla="*/ 962932 w 4584748"/>
                <a:gd name="connsiteY15" fmla="*/ 880539 h 880539"/>
                <a:gd name="connsiteX16" fmla="*/ 2022474 w 4584748"/>
                <a:gd name="connsiteY16" fmla="*/ 866025 h 880539"/>
                <a:gd name="connsiteX17" fmla="*/ 2109560 w 4584748"/>
                <a:gd name="connsiteY17" fmla="*/ 851510 h 880539"/>
                <a:gd name="connsiteX18" fmla="*/ 2225674 w 4584748"/>
                <a:gd name="connsiteY18" fmla="*/ 836996 h 880539"/>
                <a:gd name="connsiteX19" fmla="*/ 2327274 w 4584748"/>
                <a:gd name="connsiteY19" fmla="*/ 822482 h 880539"/>
                <a:gd name="connsiteX20" fmla="*/ 2559503 w 4584748"/>
                <a:gd name="connsiteY20" fmla="*/ 793453 h 880539"/>
                <a:gd name="connsiteX21" fmla="*/ 2646589 w 4584748"/>
                <a:gd name="connsiteY21" fmla="*/ 764425 h 880539"/>
                <a:gd name="connsiteX22" fmla="*/ 2777217 w 4584748"/>
                <a:gd name="connsiteY22" fmla="*/ 735396 h 880539"/>
                <a:gd name="connsiteX23" fmla="*/ 2864303 w 4584748"/>
                <a:gd name="connsiteY23" fmla="*/ 706367 h 880539"/>
                <a:gd name="connsiteX24" fmla="*/ 3038474 w 4584748"/>
                <a:gd name="connsiteY24" fmla="*/ 648310 h 880539"/>
                <a:gd name="connsiteX25" fmla="*/ 3531960 w 4584748"/>
                <a:gd name="connsiteY25" fmla="*/ 503167 h 880539"/>
                <a:gd name="connsiteX26" fmla="*/ 4156074 w 4584748"/>
                <a:gd name="connsiteY26" fmla="*/ 140310 h 880539"/>
                <a:gd name="connsiteX27" fmla="*/ 4570955 w 4584748"/>
                <a:gd name="connsiteY27" fmla="*/ 3745 h 880539"/>
                <a:gd name="connsiteX28" fmla="*/ 4552170 w 4584748"/>
                <a:gd name="connsiteY28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440417 w 4584748"/>
                <a:gd name="connsiteY10" fmla="*/ 793453 h 880539"/>
                <a:gd name="connsiteX11" fmla="*/ 571046 w 4584748"/>
                <a:gd name="connsiteY11" fmla="*/ 822482 h 880539"/>
                <a:gd name="connsiteX12" fmla="*/ 614589 w 4584748"/>
                <a:gd name="connsiteY12" fmla="*/ 836996 h 880539"/>
                <a:gd name="connsiteX13" fmla="*/ 875846 w 4584748"/>
                <a:gd name="connsiteY13" fmla="*/ 866025 h 880539"/>
                <a:gd name="connsiteX14" fmla="*/ 962932 w 4584748"/>
                <a:gd name="connsiteY14" fmla="*/ 880539 h 880539"/>
                <a:gd name="connsiteX15" fmla="*/ 2022474 w 4584748"/>
                <a:gd name="connsiteY15" fmla="*/ 866025 h 880539"/>
                <a:gd name="connsiteX16" fmla="*/ 2109560 w 4584748"/>
                <a:gd name="connsiteY16" fmla="*/ 851510 h 880539"/>
                <a:gd name="connsiteX17" fmla="*/ 2225674 w 4584748"/>
                <a:gd name="connsiteY17" fmla="*/ 836996 h 880539"/>
                <a:gd name="connsiteX18" fmla="*/ 2327274 w 4584748"/>
                <a:gd name="connsiteY18" fmla="*/ 822482 h 880539"/>
                <a:gd name="connsiteX19" fmla="*/ 2559503 w 4584748"/>
                <a:gd name="connsiteY19" fmla="*/ 793453 h 880539"/>
                <a:gd name="connsiteX20" fmla="*/ 2646589 w 4584748"/>
                <a:gd name="connsiteY20" fmla="*/ 764425 h 880539"/>
                <a:gd name="connsiteX21" fmla="*/ 2777217 w 4584748"/>
                <a:gd name="connsiteY21" fmla="*/ 735396 h 880539"/>
                <a:gd name="connsiteX22" fmla="*/ 2864303 w 4584748"/>
                <a:gd name="connsiteY22" fmla="*/ 706367 h 880539"/>
                <a:gd name="connsiteX23" fmla="*/ 3038474 w 4584748"/>
                <a:gd name="connsiteY23" fmla="*/ 648310 h 880539"/>
                <a:gd name="connsiteX24" fmla="*/ 3531960 w 4584748"/>
                <a:gd name="connsiteY24" fmla="*/ 503167 h 880539"/>
                <a:gd name="connsiteX25" fmla="*/ 4156074 w 4584748"/>
                <a:gd name="connsiteY25" fmla="*/ 140310 h 880539"/>
                <a:gd name="connsiteX26" fmla="*/ 4570955 w 4584748"/>
                <a:gd name="connsiteY26" fmla="*/ 3745 h 880539"/>
                <a:gd name="connsiteX27" fmla="*/ 4552170 w 4584748"/>
                <a:gd name="connsiteY27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571046 w 4584748"/>
                <a:gd name="connsiteY10" fmla="*/ 822482 h 880539"/>
                <a:gd name="connsiteX11" fmla="*/ 614589 w 4584748"/>
                <a:gd name="connsiteY11" fmla="*/ 836996 h 880539"/>
                <a:gd name="connsiteX12" fmla="*/ 875846 w 4584748"/>
                <a:gd name="connsiteY12" fmla="*/ 866025 h 880539"/>
                <a:gd name="connsiteX13" fmla="*/ 962932 w 4584748"/>
                <a:gd name="connsiteY13" fmla="*/ 880539 h 880539"/>
                <a:gd name="connsiteX14" fmla="*/ 2022474 w 4584748"/>
                <a:gd name="connsiteY14" fmla="*/ 866025 h 880539"/>
                <a:gd name="connsiteX15" fmla="*/ 2109560 w 4584748"/>
                <a:gd name="connsiteY15" fmla="*/ 851510 h 880539"/>
                <a:gd name="connsiteX16" fmla="*/ 2225674 w 4584748"/>
                <a:gd name="connsiteY16" fmla="*/ 836996 h 880539"/>
                <a:gd name="connsiteX17" fmla="*/ 2327274 w 4584748"/>
                <a:gd name="connsiteY17" fmla="*/ 822482 h 880539"/>
                <a:gd name="connsiteX18" fmla="*/ 2559503 w 4584748"/>
                <a:gd name="connsiteY18" fmla="*/ 793453 h 880539"/>
                <a:gd name="connsiteX19" fmla="*/ 2646589 w 4584748"/>
                <a:gd name="connsiteY19" fmla="*/ 764425 h 880539"/>
                <a:gd name="connsiteX20" fmla="*/ 2777217 w 4584748"/>
                <a:gd name="connsiteY20" fmla="*/ 735396 h 880539"/>
                <a:gd name="connsiteX21" fmla="*/ 2864303 w 4584748"/>
                <a:gd name="connsiteY21" fmla="*/ 706367 h 880539"/>
                <a:gd name="connsiteX22" fmla="*/ 3038474 w 4584748"/>
                <a:gd name="connsiteY22" fmla="*/ 648310 h 880539"/>
                <a:gd name="connsiteX23" fmla="*/ 3531960 w 4584748"/>
                <a:gd name="connsiteY23" fmla="*/ 503167 h 880539"/>
                <a:gd name="connsiteX24" fmla="*/ 4156074 w 4584748"/>
                <a:gd name="connsiteY24" fmla="*/ 140310 h 880539"/>
                <a:gd name="connsiteX25" fmla="*/ 4570955 w 4584748"/>
                <a:gd name="connsiteY25" fmla="*/ 3745 h 880539"/>
                <a:gd name="connsiteX26" fmla="*/ 4552170 w 4584748"/>
                <a:gd name="connsiteY26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396874 w 4584748"/>
                <a:gd name="connsiteY9" fmla="*/ 778939 h 880539"/>
                <a:gd name="connsiteX10" fmla="*/ 571046 w 4584748"/>
                <a:gd name="connsiteY10" fmla="*/ 822482 h 880539"/>
                <a:gd name="connsiteX11" fmla="*/ 875846 w 4584748"/>
                <a:gd name="connsiteY11" fmla="*/ 866025 h 880539"/>
                <a:gd name="connsiteX12" fmla="*/ 962932 w 4584748"/>
                <a:gd name="connsiteY12" fmla="*/ 880539 h 880539"/>
                <a:gd name="connsiteX13" fmla="*/ 2022474 w 4584748"/>
                <a:gd name="connsiteY13" fmla="*/ 866025 h 880539"/>
                <a:gd name="connsiteX14" fmla="*/ 2109560 w 4584748"/>
                <a:gd name="connsiteY14" fmla="*/ 851510 h 880539"/>
                <a:gd name="connsiteX15" fmla="*/ 2225674 w 4584748"/>
                <a:gd name="connsiteY15" fmla="*/ 836996 h 880539"/>
                <a:gd name="connsiteX16" fmla="*/ 2327274 w 4584748"/>
                <a:gd name="connsiteY16" fmla="*/ 822482 h 880539"/>
                <a:gd name="connsiteX17" fmla="*/ 2559503 w 4584748"/>
                <a:gd name="connsiteY17" fmla="*/ 793453 h 880539"/>
                <a:gd name="connsiteX18" fmla="*/ 2646589 w 4584748"/>
                <a:gd name="connsiteY18" fmla="*/ 764425 h 880539"/>
                <a:gd name="connsiteX19" fmla="*/ 2777217 w 4584748"/>
                <a:gd name="connsiteY19" fmla="*/ 735396 h 880539"/>
                <a:gd name="connsiteX20" fmla="*/ 2864303 w 4584748"/>
                <a:gd name="connsiteY20" fmla="*/ 706367 h 880539"/>
                <a:gd name="connsiteX21" fmla="*/ 3038474 w 4584748"/>
                <a:gd name="connsiteY21" fmla="*/ 648310 h 880539"/>
                <a:gd name="connsiteX22" fmla="*/ 3531960 w 4584748"/>
                <a:gd name="connsiteY22" fmla="*/ 503167 h 880539"/>
                <a:gd name="connsiteX23" fmla="*/ 4156074 w 4584748"/>
                <a:gd name="connsiteY23" fmla="*/ 140310 h 880539"/>
                <a:gd name="connsiteX24" fmla="*/ 4570955 w 4584748"/>
                <a:gd name="connsiteY24" fmla="*/ 3745 h 880539"/>
                <a:gd name="connsiteX25" fmla="*/ 4552170 w 4584748"/>
                <a:gd name="connsiteY25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80539"/>
                <a:gd name="connsiteX1" fmla="*/ 338817 w 4584748"/>
                <a:gd name="connsiteY1" fmla="*/ 299967 h 880539"/>
                <a:gd name="connsiteX2" fmla="*/ 411389 w 4584748"/>
                <a:gd name="connsiteY2" fmla="*/ 241910 h 880539"/>
                <a:gd name="connsiteX3" fmla="*/ 309789 w 4584748"/>
                <a:gd name="connsiteY3" fmla="*/ 82253 h 880539"/>
                <a:gd name="connsiteX4" fmla="*/ 106589 w 4584748"/>
                <a:gd name="connsiteY4" fmla="*/ 96767 h 880539"/>
                <a:gd name="connsiteX5" fmla="*/ 12252 w 4584748"/>
                <a:gd name="connsiteY5" fmla="*/ 328087 h 880539"/>
                <a:gd name="connsiteX6" fmla="*/ 19503 w 4584748"/>
                <a:gd name="connsiteY6" fmla="*/ 546710 h 880539"/>
                <a:gd name="connsiteX7" fmla="*/ 179160 w 4584748"/>
                <a:gd name="connsiteY7" fmla="*/ 662825 h 880539"/>
                <a:gd name="connsiteX8" fmla="*/ 353332 w 4584748"/>
                <a:gd name="connsiteY8" fmla="*/ 749910 h 880539"/>
                <a:gd name="connsiteX9" fmla="*/ 571046 w 4584748"/>
                <a:gd name="connsiteY9" fmla="*/ 822482 h 880539"/>
                <a:gd name="connsiteX10" fmla="*/ 875846 w 4584748"/>
                <a:gd name="connsiteY10" fmla="*/ 866025 h 880539"/>
                <a:gd name="connsiteX11" fmla="*/ 962932 w 4584748"/>
                <a:gd name="connsiteY11" fmla="*/ 880539 h 880539"/>
                <a:gd name="connsiteX12" fmla="*/ 2022474 w 4584748"/>
                <a:gd name="connsiteY12" fmla="*/ 866025 h 880539"/>
                <a:gd name="connsiteX13" fmla="*/ 2109560 w 4584748"/>
                <a:gd name="connsiteY13" fmla="*/ 851510 h 880539"/>
                <a:gd name="connsiteX14" fmla="*/ 2225674 w 4584748"/>
                <a:gd name="connsiteY14" fmla="*/ 836996 h 880539"/>
                <a:gd name="connsiteX15" fmla="*/ 2327274 w 4584748"/>
                <a:gd name="connsiteY15" fmla="*/ 822482 h 880539"/>
                <a:gd name="connsiteX16" fmla="*/ 2559503 w 4584748"/>
                <a:gd name="connsiteY16" fmla="*/ 793453 h 880539"/>
                <a:gd name="connsiteX17" fmla="*/ 2646589 w 4584748"/>
                <a:gd name="connsiteY17" fmla="*/ 764425 h 880539"/>
                <a:gd name="connsiteX18" fmla="*/ 2777217 w 4584748"/>
                <a:gd name="connsiteY18" fmla="*/ 735396 h 880539"/>
                <a:gd name="connsiteX19" fmla="*/ 2864303 w 4584748"/>
                <a:gd name="connsiteY19" fmla="*/ 706367 h 880539"/>
                <a:gd name="connsiteX20" fmla="*/ 3038474 w 4584748"/>
                <a:gd name="connsiteY20" fmla="*/ 648310 h 880539"/>
                <a:gd name="connsiteX21" fmla="*/ 3531960 w 4584748"/>
                <a:gd name="connsiteY21" fmla="*/ 503167 h 880539"/>
                <a:gd name="connsiteX22" fmla="*/ 4156074 w 4584748"/>
                <a:gd name="connsiteY22" fmla="*/ 140310 h 880539"/>
                <a:gd name="connsiteX23" fmla="*/ 4570955 w 4584748"/>
                <a:gd name="connsiteY23" fmla="*/ 3745 h 880539"/>
                <a:gd name="connsiteX24" fmla="*/ 4552170 w 4584748"/>
                <a:gd name="connsiteY24" fmla="*/ 0 h 880539"/>
                <a:gd name="connsiteX0" fmla="*/ 266246 w 4584748"/>
                <a:gd name="connsiteY0" fmla="*/ 328996 h 869857"/>
                <a:gd name="connsiteX1" fmla="*/ 338817 w 4584748"/>
                <a:gd name="connsiteY1" fmla="*/ 299967 h 869857"/>
                <a:gd name="connsiteX2" fmla="*/ 411389 w 4584748"/>
                <a:gd name="connsiteY2" fmla="*/ 241910 h 869857"/>
                <a:gd name="connsiteX3" fmla="*/ 309789 w 4584748"/>
                <a:gd name="connsiteY3" fmla="*/ 82253 h 869857"/>
                <a:gd name="connsiteX4" fmla="*/ 106589 w 4584748"/>
                <a:gd name="connsiteY4" fmla="*/ 96767 h 869857"/>
                <a:gd name="connsiteX5" fmla="*/ 12252 w 4584748"/>
                <a:gd name="connsiteY5" fmla="*/ 328087 h 869857"/>
                <a:gd name="connsiteX6" fmla="*/ 19503 w 4584748"/>
                <a:gd name="connsiteY6" fmla="*/ 546710 h 869857"/>
                <a:gd name="connsiteX7" fmla="*/ 179160 w 4584748"/>
                <a:gd name="connsiteY7" fmla="*/ 662825 h 869857"/>
                <a:gd name="connsiteX8" fmla="*/ 353332 w 4584748"/>
                <a:gd name="connsiteY8" fmla="*/ 749910 h 869857"/>
                <a:gd name="connsiteX9" fmla="*/ 571046 w 4584748"/>
                <a:gd name="connsiteY9" fmla="*/ 822482 h 869857"/>
                <a:gd name="connsiteX10" fmla="*/ 875846 w 4584748"/>
                <a:gd name="connsiteY10" fmla="*/ 866025 h 869857"/>
                <a:gd name="connsiteX11" fmla="*/ 2022474 w 4584748"/>
                <a:gd name="connsiteY11" fmla="*/ 866025 h 869857"/>
                <a:gd name="connsiteX12" fmla="*/ 2109560 w 4584748"/>
                <a:gd name="connsiteY12" fmla="*/ 851510 h 869857"/>
                <a:gd name="connsiteX13" fmla="*/ 2225674 w 4584748"/>
                <a:gd name="connsiteY13" fmla="*/ 836996 h 869857"/>
                <a:gd name="connsiteX14" fmla="*/ 2327274 w 4584748"/>
                <a:gd name="connsiteY14" fmla="*/ 822482 h 869857"/>
                <a:gd name="connsiteX15" fmla="*/ 2559503 w 4584748"/>
                <a:gd name="connsiteY15" fmla="*/ 793453 h 869857"/>
                <a:gd name="connsiteX16" fmla="*/ 2646589 w 4584748"/>
                <a:gd name="connsiteY16" fmla="*/ 764425 h 869857"/>
                <a:gd name="connsiteX17" fmla="*/ 2777217 w 4584748"/>
                <a:gd name="connsiteY17" fmla="*/ 735396 h 869857"/>
                <a:gd name="connsiteX18" fmla="*/ 2864303 w 4584748"/>
                <a:gd name="connsiteY18" fmla="*/ 706367 h 869857"/>
                <a:gd name="connsiteX19" fmla="*/ 3038474 w 4584748"/>
                <a:gd name="connsiteY19" fmla="*/ 648310 h 869857"/>
                <a:gd name="connsiteX20" fmla="*/ 3531960 w 4584748"/>
                <a:gd name="connsiteY20" fmla="*/ 503167 h 869857"/>
                <a:gd name="connsiteX21" fmla="*/ 4156074 w 4584748"/>
                <a:gd name="connsiteY21" fmla="*/ 140310 h 869857"/>
                <a:gd name="connsiteX22" fmla="*/ 4570955 w 4584748"/>
                <a:gd name="connsiteY22" fmla="*/ 3745 h 869857"/>
                <a:gd name="connsiteX23" fmla="*/ 4552170 w 4584748"/>
                <a:gd name="connsiteY23" fmla="*/ 0 h 869857"/>
                <a:gd name="connsiteX0" fmla="*/ 266246 w 4584748"/>
                <a:gd name="connsiteY0" fmla="*/ 328996 h 869857"/>
                <a:gd name="connsiteX1" fmla="*/ 338817 w 4584748"/>
                <a:gd name="connsiteY1" fmla="*/ 299967 h 869857"/>
                <a:gd name="connsiteX2" fmla="*/ 411389 w 4584748"/>
                <a:gd name="connsiteY2" fmla="*/ 241910 h 869857"/>
                <a:gd name="connsiteX3" fmla="*/ 309789 w 4584748"/>
                <a:gd name="connsiteY3" fmla="*/ 82253 h 869857"/>
                <a:gd name="connsiteX4" fmla="*/ 106589 w 4584748"/>
                <a:gd name="connsiteY4" fmla="*/ 96767 h 869857"/>
                <a:gd name="connsiteX5" fmla="*/ 12252 w 4584748"/>
                <a:gd name="connsiteY5" fmla="*/ 328087 h 869857"/>
                <a:gd name="connsiteX6" fmla="*/ 19503 w 4584748"/>
                <a:gd name="connsiteY6" fmla="*/ 546710 h 869857"/>
                <a:gd name="connsiteX7" fmla="*/ 179160 w 4584748"/>
                <a:gd name="connsiteY7" fmla="*/ 662825 h 869857"/>
                <a:gd name="connsiteX8" fmla="*/ 353332 w 4584748"/>
                <a:gd name="connsiteY8" fmla="*/ 749910 h 869857"/>
                <a:gd name="connsiteX9" fmla="*/ 571046 w 4584748"/>
                <a:gd name="connsiteY9" fmla="*/ 822482 h 869857"/>
                <a:gd name="connsiteX10" fmla="*/ 875846 w 4584748"/>
                <a:gd name="connsiteY10" fmla="*/ 866025 h 869857"/>
                <a:gd name="connsiteX11" fmla="*/ 2022474 w 4584748"/>
                <a:gd name="connsiteY11" fmla="*/ 866025 h 869857"/>
                <a:gd name="connsiteX12" fmla="*/ 2109560 w 4584748"/>
                <a:gd name="connsiteY12" fmla="*/ 851510 h 869857"/>
                <a:gd name="connsiteX13" fmla="*/ 2327274 w 4584748"/>
                <a:gd name="connsiteY13" fmla="*/ 822482 h 869857"/>
                <a:gd name="connsiteX14" fmla="*/ 2559503 w 4584748"/>
                <a:gd name="connsiteY14" fmla="*/ 793453 h 869857"/>
                <a:gd name="connsiteX15" fmla="*/ 2646589 w 4584748"/>
                <a:gd name="connsiteY15" fmla="*/ 764425 h 869857"/>
                <a:gd name="connsiteX16" fmla="*/ 2777217 w 4584748"/>
                <a:gd name="connsiteY16" fmla="*/ 735396 h 869857"/>
                <a:gd name="connsiteX17" fmla="*/ 2864303 w 4584748"/>
                <a:gd name="connsiteY17" fmla="*/ 706367 h 869857"/>
                <a:gd name="connsiteX18" fmla="*/ 3038474 w 4584748"/>
                <a:gd name="connsiteY18" fmla="*/ 648310 h 869857"/>
                <a:gd name="connsiteX19" fmla="*/ 3531960 w 4584748"/>
                <a:gd name="connsiteY19" fmla="*/ 503167 h 869857"/>
                <a:gd name="connsiteX20" fmla="*/ 4156074 w 4584748"/>
                <a:gd name="connsiteY20" fmla="*/ 140310 h 869857"/>
                <a:gd name="connsiteX21" fmla="*/ 4570955 w 4584748"/>
                <a:gd name="connsiteY21" fmla="*/ 3745 h 869857"/>
                <a:gd name="connsiteX22" fmla="*/ 4552170 w 4584748"/>
                <a:gd name="connsiteY22" fmla="*/ 0 h 869857"/>
                <a:gd name="connsiteX0" fmla="*/ 266246 w 4584748"/>
                <a:gd name="connsiteY0" fmla="*/ 328996 h 871467"/>
                <a:gd name="connsiteX1" fmla="*/ 338817 w 4584748"/>
                <a:gd name="connsiteY1" fmla="*/ 299967 h 871467"/>
                <a:gd name="connsiteX2" fmla="*/ 411389 w 4584748"/>
                <a:gd name="connsiteY2" fmla="*/ 241910 h 871467"/>
                <a:gd name="connsiteX3" fmla="*/ 309789 w 4584748"/>
                <a:gd name="connsiteY3" fmla="*/ 82253 h 871467"/>
                <a:gd name="connsiteX4" fmla="*/ 106589 w 4584748"/>
                <a:gd name="connsiteY4" fmla="*/ 96767 h 871467"/>
                <a:gd name="connsiteX5" fmla="*/ 12252 w 4584748"/>
                <a:gd name="connsiteY5" fmla="*/ 328087 h 871467"/>
                <a:gd name="connsiteX6" fmla="*/ 19503 w 4584748"/>
                <a:gd name="connsiteY6" fmla="*/ 546710 h 871467"/>
                <a:gd name="connsiteX7" fmla="*/ 179160 w 4584748"/>
                <a:gd name="connsiteY7" fmla="*/ 662825 h 871467"/>
                <a:gd name="connsiteX8" fmla="*/ 353332 w 4584748"/>
                <a:gd name="connsiteY8" fmla="*/ 749910 h 871467"/>
                <a:gd name="connsiteX9" fmla="*/ 571046 w 4584748"/>
                <a:gd name="connsiteY9" fmla="*/ 822482 h 871467"/>
                <a:gd name="connsiteX10" fmla="*/ 875846 w 4584748"/>
                <a:gd name="connsiteY10" fmla="*/ 866025 h 871467"/>
                <a:gd name="connsiteX11" fmla="*/ 2022474 w 4584748"/>
                <a:gd name="connsiteY11" fmla="*/ 866025 h 871467"/>
                <a:gd name="connsiteX12" fmla="*/ 2327274 w 4584748"/>
                <a:gd name="connsiteY12" fmla="*/ 822482 h 871467"/>
                <a:gd name="connsiteX13" fmla="*/ 2559503 w 4584748"/>
                <a:gd name="connsiteY13" fmla="*/ 793453 h 871467"/>
                <a:gd name="connsiteX14" fmla="*/ 2646589 w 4584748"/>
                <a:gd name="connsiteY14" fmla="*/ 764425 h 871467"/>
                <a:gd name="connsiteX15" fmla="*/ 2777217 w 4584748"/>
                <a:gd name="connsiteY15" fmla="*/ 735396 h 871467"/>
                <a:gd name="connsiteX16" fmla="*/ 2864303 w 4584748"/>
                <a:gd name="connsiteY16" fmla="*/ 706367 h 871467"/>
                <a:gd name="connsiteX17" fmla="*/ 3038474 w 4584748"/>
                <a:gd name="connsiteY17" fmla="*/ 648310 h 871467"/>
                <a:gd name="connsiteX18" fmla="*/ 3531960 w 4584748"/>
                <a:gd name="connsiteY18" fmla="*/ 503167 h 871467"/>
                <a:gd name="connsiteX19" fmla="*/ 4156074 w 4584748"/>
                <a:gd name="connsiteY19" fmla="*/ 140310 h 871467"/>
                <a:gd name="connsiteX20" fmla="*/ 4570955 w 4584748"/>
                <a:gd name="connsiteY20" fmla="*/ 3745 h 871467"/>
                <a:gd name="connsiteX21" fmla="*/ 4552170 w 4584748"/>
                <a:gd name="connsiteY21" fmla="*/ 0 h 871467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646589 w 4584748"/>
                <a:gd name="connsiteY13" fmla="*/ 764425 h 873392"/>
                <a:gd name="connsiteX14" fmla="*/ 2777217 w 4584748"/>
                <a:gd name="connsiteY14" fmla="*/ 735396 h 873392"/>
                <a:gd name="connsiteX15" fmla="*/ 2864303 w 4584748"/>
                <a:gd name="connsiteY15" fmla="*/ 706367 h 873392"/>
                <a:gd name="connsiteX16" fmla="*/ 3038474 w 4584748"/>
                <a:gd name="connsiteY16" fmla="*/ 648310 h 873392"/>
                <a:gd name="connsiteX17" fmla="*/ 3531960 w 4584748"/>
                <a:gd name="connsiteY17" fmla="*/ 503167 h 873392"/>
                <a:gd name="connsiteX18" fmla="*/ 4156074 w 4584748"/>
                <a:gd name="connsiteY18" fmla="*/ 140310 h 873392"/>
                <a:gd name="connsiteX19" fmla="*/ 4570955 w 4584748"/>
                <a:gd name="connsiteY19" fmla="*/ 3745 h 873392"/>
                <a:gd name="connsiteX20" fmla="*/ 4552170 w 4584748"/>
                <a:gd name="connsiteY20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777217 w 4584748"/>
                <a:gd name="connsiteY13" fmla="*/ 735396 h 873392"/>
                <a:gd name="connsiteX14" fmla="*/ 2864303 w 4584748"/>
                <a:gd name="connsiteY14" fmla="*/ 706367 h 873392"/>
                <a:gd name="connsiteX15" fmla="*/ 3038474 w 4584748"/>
                <a:gd name="connsiteY15" fmla="*/ 648310 h 873392"/>
                <a:gd name="connsiteX16" fmla="*/ 3531960 w 4584748"/>
                <a:gd name="connsiteY16" fmla="*/ 503167 h 873392"/>
                <a:gd name="connsiteX17" fmla="*/ 4156074 w 4584748"/>
                <a:gd name="connsiteY17" fmla="*/ 140310 h 873392"/>
                <a:gd name="connsiteX18" fmla="*/ 4570955 w 4584748"/>
                <a:gd name="connsiteY18" fmla="*/ 3745 h 873392"/>
                <a:gd name="connsiteX19" fmla="*/ 4552170 w 4584748"/>
                <a:gd name="connsiteY19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2777217 w 4584748"/>
                <a:gd name="connsiteY13" fmla="*/ 735396 h 873392"/>
                <a:gd name="connsiteX14" fmla="*/ 3038474 w 4584748"/>
                <a:gd name="connsiteY14" fmla="*/ 648310 h 873392"/>
                <a:gd name="connsiteX15" fmla="*/ 3531960 w 4584748"/>
                <a:gd name="connsiteY15" fmla="*/ 503167 h 873392"/>
                <a:gd name="connsiteX16" fmla="*/ 4156074 w 4584748"/>
                <a:gd name="connsiteY16" fmla="*/ 140310 h 873392"/>
                <a:gd name="connsiteX17" fmla="*/ 4570955 w 4584748"/>
                <a:gd name="connsiteY17" fmla="*/ 3745 h 873392"/>
                <a:gd name="connsiteX18" fmla="*/ 4552170 w 4584748"/>
                <a:gd name="connsiteY18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31960 w 4584748"/>
                <a:gd name="connsiteY14" fmla="*/ 503167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411389 w 4584748"/>
                <a:gd name="connsiteY2" fmla="*/ 241910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66246 w 4584748"/>
                <a:gd name="connsiteY0" fmla="*/ 328996 h 873392"/>
                <a:gd name="connsiteX1" fmla="*/ 338817 w 4584748"/>
                <a:gd name="connsiteY1" fmla="*/ 299967 h 873392"/>
                <a:gd name="connsiteX2" fmla="*/ 398347 w 4584748"/>
                <a:gd name="connsiteY2" fmla="*/ 212191 h 873392"/>
                <a:gd name="connsiteX3" fmla="*/ 309789 w 4584748"/>
                <a:gd name="connsiteY3" fmla="*/ 82253 h 873392"/>
                <a:gd name="connsiteX4" fmla="*/ 106589 w 4584748"/>
                <a:gd name="connsiteY4" fmla="*/ 96767 h 873392"/>
                <a:gd name="connsiteX5" fmla="*/ 12252 w 4584748"/>
                <a:gd name="connsiteY5" fmla="*/ 328087 h 873392"/>
                <a:gd name="connsiteX6" fmla="*/ 19503 w 4584748"/>
                <a:gd name="connsiteY6" fmla="*/ 546710 h 873392"/>
                <a:gd name="connsiteX7" fmla="*/ 179160 w 4584748"/>
                <a:gd name="connsiteY7" fmla="*/ 662825 h 873392"/>
                <a:gd name="connsiteX8" fmla="*/ 353332 w 4584748"/>
                <a:gd name="connsiteY8" fmla="*/ 749910 h 873392"/>
                <a:gd name="connsiteX9" fmla="*/ 571046 w 4584748"/>
                <a:gd name="connsiteY9" fmla="*/ 822482 h 873392"/>
                <a:gd name="connsiteX10" fmla="*/ 875846 w 4584748"/>
                <a:gd name="connsiteY10" fmla="*/ 866025 h 873392"/>
                <a:gd name="connsiteX11" fmla="*/ 2022474 w 4584748"/>
                <a:gd name="connsiteY11" fmla="*/ 866025 h 873392"/>
                <a:gd name="connsiteX12" fmla="*/ 2559503 w 4584748"/>
                <a:gd name="connsiteY12" fmla="*/ 793453 h 873392"/>
                <a:gd name="connsiteX13" fmla="*/ 3038474 w 4584748"/>
                <a:gd name="connsiteY13" fmla="*/ 648310 h 873392"/>
                <a:gd name="connsiteX14" fmla="*/ 3518191 w 4584748"/>
                <a:gd name="connsiteY14" fmla="*/ 487945 h 873392"/>
                <a:gd name="connsiteX15" fmla="*/ 4156074 w 4584748"/>
                <a:gd name="connsiteY15" fmla="*/ 140310 h 873392"/>
                <a:gd name="connsiteX16" fmla="*/ 4570955 w 4584748"/>
                <a:gd name="connsiteY16" fmla="*/ 3745 h 873392"/>
                <a:gd name="connsiteX17" fmla="*/ 4552170 w 4584748"/>
                <a:gd name="connsiteY17" fmla="*/ 0 h 873392"/>
                <a:gd name="connsiteX0" fmla="*/ 255642 w 4574144"/>
                <a:gd name="connsiteY0" fmla="*/ 328996 h 873392"/>
                <a:gd name="connsiteX1" fmla="*/ 328213 w 4574144"/>
                <a:gd name="connsiteY1" fmla="*/ 299967 h 873392"/>
                <a:gd name="connsiteX2" fmla="*/ 387743 w 4574144"/>
                <a:gd name="connsiteY2" fmla="*/ 212191 h 873392"/>
                <a:gd name="connsiteX3" fmla="*/ 299185 w 4574144"/>
                <a:gd name="connsiteY3" fmla="*/ 82253 h 873392"/>
                <a:gd name="connsiteX4" fmla="*/ 95985 w 4574144"/>
                <a:gd name="connsiteY4" fmla="*/ 96767 h 873392"/>
                <a:gd name="connsiteX5" fmla="*/ 1648 w 4574144"/>
                <a:gd name="connsiteY5" fmla="*/ 328087 h 873392"/>
                <a:gd name="connsiteX6" fmla="*/ 168556 w 4574144"/>
                <a:gd name="connsiteY6" fmla="*/ 662825 h 873392"/>
                <a:gd name="connsiteX7" fmla="*/ 342728 w 4574144"/>
                <a:gd name="connsiteY7" fmla="*/ 749910 h 873392"/>
                <a:gd name="connsiteX8" fmla="*/ 560442 w 4574144"/>
                <a:gd name="connsiteY8" fmla="*/ 822482 h 873392"/>
                <a:gd name="connsiteX9" fmla="*/ 865242 w 4574144"/>
                <a:gd name="connsiteY9" fmla="*/ 866025 h 873392"/>
                <a:gd name="connsiteX10" fmla="*/ 2011870 w 4574144"/>
                <a:gd name="connsiteY10" fmla="*/ 866025 h 873392"/>
                <a:gd name="connsiteX11" fmla="*/ 2548899 w 4574144"/>
                <a:gd name="connsiteY11" fmla="*/ 793453 h 873392"/>
                <a:gd name="connsiteX12" fmla="*/ 3027870 w 4574144"/>
                <a:gd name="connsiteY12" fmla="*/ 648310 h 873392"/>
                <a:gd name="connsiteX13" fmla="*/ 3507587 w 4574144"/>
                <a:gd name="connsiteY13" fmla="*/ 487945 h 873392"/>
                <a:gd name="connsiteX14" fmla="*/ 4145470 w 4574144"/>
                <a:gd name="connsiteY14" fmla="*/ 140310 h 873392"/>
                <a:gd name="connsiteX15" fmla="*/ 4560351 w 4574144"/>
                <a:gd name="connsiteY15" fmla="*/ 3745 h 873392"/>
                <a:gd name="connsiteX16" fmla="*/ 4541566 w 4574144"/>
                <a:gd name="connsiteY16" fmla="*/ 0 h 873392"/>
                <a:gd name="connsiteX0" fmla="*/ 255642 w 4574144"/>
                <a:gd name="connsiteY0" fmla="*/ 328996 h 873392"/>
                <a:gd name="connsiteX1" fmla="*/ 387743 w 4574144"/>
                <a:gd name="connsiteY1" fmla="*/ 212191 h 873392"/>
                <a:gd name="connsiteX2" fmla="*/ 299185 w 4574144"/>
                <a:gd name="connsiteY2" fmla="*/ 82253 h 873392"/>
                <a:gd name="connsiteX3" fmla="*/ 95985 w 4574144"/>
                <a:gd name="connsiteY3" fmla="*/ 96767 h 873392"/>
                <a:gd name="connsiteX4" fmla="*/ 1648 w 4574144"/>
                <a:gd name="connsiteY4" fmla="*/ 328087 h 873392"/>
                <a:gd name="connsiteX5" fmla="*/ 168556 w 4574144"/>
                <a:gd name="connsiteY5" fmla="*/ 662825 h 873392"/>
                <a:gd name="connsiteX6" fmla="*/ 342728 w 4574144"/>
                <a:gd name="connsiteY6" fmla="*/ 749910 h 873392"/>
                <a:gd name="connsiteX7" fmla="*/ 560442 w 4574144"/>
                <a:gd name="connsiteY7" fmla="*/ 822482 h 873392"/>
                <a:gd name="connsiteX8" fmla="*/ 865242 w 4574144"/>
                <a:gd name="connsiteY8" fmla="*/ 866025 h 873392"/>
                <a:gd name="connsiteX9" fmla="*/ 2011870 w 4574144"/>
                <a:gd name="connsiteY9" fmla="*/ 866025 h 873392"/>
                <a:gd name="connsiteX10" fmla="*/ 2548899 w 4574144"/>
                <a:gd name="connsiteY10" fmla="*/ 793453 h 873392"/>
                <a:gd name="connsiteX11" fmla="*/ 3027870 w 4574144"/>
                <a:gd name="connsiteY11" fmla="*/ 648310 h 873392"/>
                <a:gd name="connsiteX12" fmla="*/ 3507587 w 4574144"/>
                <a:gd name="connsiteY12" fmla="*/ 487945 h 873392"/>
                <a:gd name="connsiteX13" fmla="*/ 4145470 w 4574144"/>
                <a:gd name="connsiteY13" fmla="*/ 140310 h 873392"/>
                <a:gd name="connsiteX14" fmla="*/ 4560351 w 4574144"/>
                <a:gd name="connsiteY14" fmla="*/ 3745 h 873392"/>
                <a:gd name="connsiteX15" fmla="*/ 4541566 w 4574144"/>
                <a:gd name="connsiteY15" fmla="*/ 0 h 873392"/>
                <a:gd name="connsiteX0" fmla="*/ 387743 w 4574144"/>
                <a:gd name="connsiteY0" fmla="*/ 212191 h 873392"/>
                <a:gd name="connsiteX1" fmla="*/ 299185 w 4574144"/>
                <a:gd name="connsiteY1" fmla="*/ 82253 h 873392"/>
                <a:gd name="connsiteX2" fmla="*/ 95985 w 4574144"/>
                <a:gd name="connsiteY2" fmla="*/ 96767 h 873392"/>
                <a:gd name="connsiteX3" fmla="*/ 1648 w 4574144"/>
                <a:gd name="connsiteY3" fmla="*/ 328087 h 873392"/>
                <a:gd name="connsiteX4" fmla="*/ 168556 w 4574144"/>
                <a:gd name="connsiteY4" fmla="*/ 662825 h 873392"/>
                <a:gd name="connsiteX5" fmla="*/ 342728 w 4574144"/>
                <a:gd name="connsiteY5" fmla="*/ 749910 h 873392"/>
                <a:gd name="connsiteX6" fmla="*/ 560442 w 4574144"/>
                <a:gd name="connsiteY6" fmla="*/ 822482 h 873392"/>
                <a:gd name="connsiteX7" fmla="*/ 865242 w 4574144"/>
                <a:gd name="connsiteY7" fmla="*/ 866025 h 873392"/>
                <a:gd name="connsiteX8" fmla="*/ 2011870 w 4574144"/>
                <a:gd name="connsiteY8" fmla="*/ 866025 h 873392"/>
                <a:gd name="connsiteX9" fmla="*/ 2548899 w 4574144"/>
                <a:gd name="connsiteY9" fmla="*/ 793453 h 873392"/>
                <a:gd name="connsiteX10" fmla="*/ 3027870 w 4574144"/>
                <a:gd name="connsiteY10" fmla="*/ 648310 h 873392"/>
                <a:gd name="connsiteX11" fmla="*/ 3507587 w 4574144"/>
                <a:gd name="connsiteY11" fmla="*/ 487945 h 873392"/>
                <a:gd name="connsiteX12" fmla="*/ 4145470 w 4574144"/>
                <a:gd name="connsiteY12" fmla="*/ 140310 h 873392"/>
                <a:gd name="connsiteX13" fmla="*/ 4560351 w 4574144"/>
                <a:gd name="connsiteY13" fmla="*/ 3745 h 873392"/>
                <a:gd name="connsiteX14" fmla="*/ 4541566 w 4574144"/>
                <a:gd name="connsiteY14" fmla="*/ 0 h 873392"/>
                <a:gd name="connsiteX0" fmla="*/ 151444 w 4574144"/>
                <a:gd name="connsiteY0" fmla="*/ 306304 h 873392"/>
                <a:gd name="connsiteX1" fmla="*/ 299185 w 4574144"/>
                <a:gd name="connsiteY1" fmla="*/ 82253 h 873392"/>
                <a:gd name="connsiteX2" fmla="*/ 95985 w 4574144"/>
                <a:gd name="connsiteY2" fmla="*/ 96767 h 873392"/>
                <a:gd name="connsiteX3" fmla="*/ 1648 w 4574144"/>
                <a:gd name="connsiteY3" fmla="*/ 328087 h 873392"/>
                <a:gd name="connsiteX4" fmla="*/ 168556 w 4574144"/>
                <a:gd name="connsiteY4" fmla="*/ 662825 h 873392"/>
                <a:gd name="connsiteX5" fmla="*/ 342728 w 4574144"/>
                <a:gd name="connsiteY5" fmla="*/ 749910 h 873392"/>
                <a:gd name="connsiteX6" fmla="*/ 560442 w 4574144"/>
                <a:gd name="connsiteY6" fmla="*/ 822482 h 873392"/>
                <a:gd name="connsiteX7" fmla="*/ 865242 w 4574144"/>
                <a:gd name="connsiteY7" fmla="*/ 866025 h 873392"/>
                <a:gd name="connsiteX8" fmla="*/ 2011870 w 4574144"/>
                <a:gd name="connsiteY8" fmla="*/ 866025 h 873392"/>
                <a:gd name="connsiteX9" fmla="*/ 2548899 w 4574144"/>
                <a:gd name="connsiteY9" fmla="*/ 793453 h 873392"/>
                <a:gd name="connsiteX10" fmla="*/ 3027870 w 4574144"/>
                <a:gd name="connsiteY10" fmla="*/ 648310 h 873392"/>
                <a:gd name="connsiteX11" fmla="*/ 3507587 w 4574144"/>
                <a:gd name="connsiteY11" fmla="*/ 487945 h 873392"/>
                <a:gd name="connsiteX12" fmla="*/ 4145470 w 4574144"/>
                <a:gd name="connsiteY12" fmla="*/ 140310 h 873392"/>
                <a:gd name="connsiteX13" fmla="*/ 4560351 w 4574144"/>
                <a:gd name="connsiteY13" fmla="*/ 3745 h 873392"/>
                <a:gd name="connsiteX14" fmla="*/ 4541566 w 4574144"/>
                <a:gd name="connsiteY14" fmla="*/ 0 h 873392"/>
                <a:gd name="connsiteX0" fmla="*/ 151444 w 4574144"/>
                <a:gd name="connsiteY0" fmla="*/ 306304 h 873392"/>
                <a:gd name="connsiteX1" fmla="*/ 299185 w 4574144"/>
                <a:gd name="connsiteY1" fmla="*/ 82253 h 873392"/>
                <a:gd name="connsiteX2" fmla="*/ 95985 w 4574144"/>
                <a:gd name="connsiteY2" fmla="*/ 96767 h 873392"/>
                <a:gd name="connsiteX3" fmla="*/ 1648 w 4574144"/>
                <a:gd name="connsiteY3" fmla="*/ 328087 h 873392"/>
                <a:gd name="connsiteX4" fmla="*/ 168556 w 4574144"/>
                <a:gd name="connsiteY4" fmla="*/ 662825 h 873392"/>
                <a:gd name="connsiteX5" fmla="*/ 342728 w 4574144"/>
                <a:gd name="connsiteY5" fmla="*/ 749910 h 873392"/>
                <a:gd name="connsiteX6" fmla="*/ 560442 w 4574144"/>
                <a:gd name="connsiteY6" fmla="*/ 822482 h 873392"/>
                <a:gd name="connsiteX7" fmla="*/ 865242 w 4574144"/>
                <a:gd name="connsiteY7" fmla="*/ 866025 h 873392"/>
                <a:gd name="connsiteX8" fmla="*/ 2011870 w 4574144"/>
                <a:gd name="connsiteY8" fmla="*/ 866025 h 873392"/>
                <a:gd name="connsiteX9" fmla="*/ 2548899 w 4574144"/>
                <a:gd name="connsiteY9" fmla="*/ 793453 h 873392"/>
                <a:gd name="connsiteX10" fmla="*/ 3027870 w 4574144"/>
                <a:gd name="connsiteY10" fmla="*/ 648310 h 873392"/>
                <a:gd name="connsiteX11" fmla="*/ 3507587 w 4574144"/>
                <a:gd name="connsiteY11" fmla="*/ 487945 h 873392"/>
                <a:gd name="connsiteX12" fmla="*/ 4145470 w 4574144"/>
                <a:gd name="connsiteY12" fmla="*/ 140310 h 873392"/>
                <a:gd name="connsiteX13" fmla="*/ 4560351 w 4574144"/>
                <a:gd name="connsiteY13" fmla="*/ 3745 h 873392"/>
                <a:gd name="connsiteX14" fmla="*/ 4541566 w 4574144"/>
                <a:gd name="connsiteY14" fmla="*/ 0 h 873392"/>
                <a:gd name="connsiteX0" fmla="*/ 151191 w 4573891"/>
                <a:gd name="connsiteY0" fmla="*/ 306304 h 873392"/>
                <a:gd name="connsiteX1" fmla="*/ 222816 w 4573891"/>
                <a:gd name="connsiteY1" fmla="*/ 168247 h 873392"/>
                <a:gd name="connsiteX2" fmla="*/ 95732 w 4573891"/>
                <a:gd name="connsiteY2" fmla="*/ 96767 h 873392"/>
                <a:gd name="connsiteX3" fmla="*/ 1395 w 4573891"/>
                <a:gd name="connsiteY3" fmla="*/ 328087 h 873392"/>
                <a:gd name="connsiteX4" fmla="*/ 168303 w 4573891"/>
                <a:gd name="connsiteY4" fmla="*/ 662825 h 873392"/>
                <a:gd name="connsiteX5" fmla="*/ 342475 w 4573891"/>
                <a:gd name="connsiteY5" fmla="*/ 749910 h 873392"/>
                <a:gd name="connsiteX6" fmla="*/ 560189 w 4573891"/>
                <a:gd name="connsiteY6" fmla="*/ 822482 h 873392"/>
                <a:gd name="connsiteX7" fmla="*/ 864989 w 4573891"/>
                <a:gd name="connsiteY7" fmla="*/ 866025 h 873392"/>
                <a:gd name="connsiteX8" fmla="*/ 2011617 w 4573891"/>
                <a:gd name="connsiteY8" fmla="*/ 866025 h 873392"/>
                <a:gd name="connsiteX9" fmla="*/ 2548646 w 4573891"/>
                <a:gd name="connsiteY9" fmla="*/ 793453 h 873392"/>
                <a:gd name="connsiteX10" fmla="*/ 3027617 w 4573891"/>
                <a:gd name="connsiteY10" fmla="*/ 648310 h 873392"/>
                <a:gd name="connsiteX11" fmla="*/ 3507334 w 4573891"/>
                <a:gd name="connsiteY11" fmla="*/ 487945 h 873392"/>
                <a:gd name="connsiteX12" fmla="*/ 4145217 w 4573891"/>
                <a:gd name="connsiteY12" fmla="*/ 140310 h 873392"/>
                <a:gd name="connsiteX13" fmla="*/ 4560098 w 4573891"/>
                <a:gd name="connsiteY13" fmla="*/ 3745 h 873392"/>
                <a:gd name="connsiteX14" fmla="*/ 4541313 w 4573891"/>
                <a:gd name="connsiteY14" fmla="*/ 0 h 873392"/>
                <a:gd name="connsiteX0" fmla="*/ 151076 w 4573776"/>
                <a:gd name="connsiteY0" fmla="*/ 306304 h 873392"/>
                <a:gd name="connsiteX1" fmla="*/ 178486 w 4573776"/>
                <a:gd name="connsiteY1" fmla="*/ 183629 h 873392"/>
                <a:gd name="connsiteX2" fmla="*/ 95617 w 4573776"/>
                <a:gd name="connsiteY2" fmla="*/ 96767 h 873392"/>
                <a:gd name="connsiteX3" fmla="*/ 1280 w 4573776"/>
                <a:gd name="connsiteY3" fmla="*/ 328087 h 873392"/>
                <a:gd name="connsiteX4" fmla="*/ 168188 w 4573776"/>
                <a:gd name="connsiteY4" fmla="*/ 662825 h 873392"/>
                <a:gd name="connsiteX5" fmla="*/ 342360 w 4573776"/>
                <a:gd name="connsiteY5" fmla="*/ 749910 h 873392"/>
                <a:gd name="connsiteX6" fmla="*/ 560074 w 4573776"/>
                <a:gd name="connsiteY6" fmla="*/ 822482 h 873392"/>
                <a:gd name="connsiteX7" fmla="*/ 864874 w 4573776"/>
                <a:gd name="connsiteY7" fmla="*/ 866025 h 873392"/>
                <a:gd name="connsiteX8" fmla="*/ 2011502 w 4573776"/>
                <a:gd name="connsiteY8" fmla="*/ 866025 h 873392"/>
                <a:gd name="connsiteX9" fmla="*/ 2548531 w 4573776"/>
                <a:gd name="connsiteY9" fmla="*/ 793453 h 873392"/>
                <a:gd name="connsiteX10" fmla="*/ 3027502 w 4573776"/>
                <a:gd name="connsiteY10" fmla="*/ 648310 h 873392"/>
                <a:gd name="connsiteX11" fmla="*/ 3507219 w 4573776"/>
                <a:gd name="connsiteY11" fmla="*/ 487945 h 873392"/>
                <a:gd name="connsiteX12" fmla="*/ 4145102 w 4573776"/>
                <a:gd name="connsiteY12" fmla="*/ 140310 h 873392"/>
                <a:gd name="connsiteX13" fmla="*/ 4559983 w 4573776"/>
                <a:gd name="connsiteY13" fmla="*/ 3745 h 873392"/>
                <a:gd name="connsiteX14" fmla="*/ 4541198 w 4573776"/>
                <a:gd name="connsiteY14" fmla="*/ 0 h 873392"/>
                <a:gd name="connsiteX0" fmla="*/ 151076 w 4573776"/>
                <a:gd name="connsiteY0" fmla="*/ 306304 h 873392"/>
                <a:gd name="connsiteX1" fmla="*/ 178486 w 4573776"/>
                <a:gd name="connsiteY1" fmla="*/ 183629 h 873392"/>
                <a:gd name="connsiteX2" fmla="*/ 95617 w 4573776"/>
                <a:gd name="connsiteY2" fmla="*/ 96767 h 873392"/>
                <a:gd name="connsiteX3" fmla="*/ 1280 w 4573776"/>
                <a:gd name="connsiteY3" fmla="*/ 328087 h 873392"/>
                <a:gd name="connsiteX4" fmla="*/ 168188 w 4573776"/>
                <a:gd name="connsiteY4" fmla="*/ 662825 h 873392"/>
                <a:gd name="connsiteX5" fmla="*/ 342360 w 4573776"/>
                <a:gd name="connsiteY5" fmla="*/ 749910 h 873392"/>
                <a:gd name="connsiteX6" fmla="*/ 560074 w 4573776"/>
                <a:gd name="connsiteY6" fmla="*/ 822482 h 873392"/>
                <a:gd name="connsiteX7" fmla="*/ 864874 w 4573776"/>
                <a:gd name="connsiteY7" fmla="*/ 866025 h 873392"/>
                <a:gd name="connsiteX8" fmla="*/ 2011502 w 4573776"/>
                <a:gd name="connsiteY8" fmla="*/ 866025 h 873392"/>
                <a:gd name="connsiteX9" fmla="*/ 2548531 w 4573776"/>
                <a:gd name="connsiteY9" fmla="*/ 793453 h 873392"/>
                <a:gd name="connsiteX10" fmla="*/ 3027502 w 4573776"/>
                <a:gd name="connsiteY10" fmla="*/ 648310 h 873392"/>
                <a:gd name="connsiteX11" fmla="*/ 3507219 w 4573776"/>
                <a:gd name="connsiteY11" fmla="*/ 487945 h 873392"/>
                <a:gd name="connsiteX12" fmla="*/ 4145102 w 4573776"/>
                <a:gd name="connsiteY12" fmla="*/ 140310 h 873392"/>
                <a:gd name="connsiteX13" fmla="*/ 4559983 w 4573776"/>
                <a:gd name="connsiteY13" fmla="*/ 3745 h 873392"/>
                <a:gd name="connsiteX14" fmla="*/ 4541198 w 4573776"/>
                <a:gd name="connsiteY14" fmla="*/ 0 h 87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3776" h="873392">
                  <a:moveTo>
                    <a:pt x="151076" y="306304"/>
                  </a:moveTo>
                  <a:cubicBezTo>
                    <a:pt x="158333" y="265180"/>
                    <a:pt x="187729" y="218552"/>
                    <a:pt x="178486" y="183629"/>
                  </a:cubicBezTo>
                  <a:cubicBezTo>
                    <a:pt x="169243" y="148706"/>
                    <a:pt x="125151" y="72691"/>
                    <a:pt x="95617" y="96767"/>
                  </a:cubicBezTo>
                  <a:cubicBezTo>
                    <a:pt x="66083" y="120843"/>
                    <a:pt x="-10815" y="233744"/>
                    <a:pt x="1280" y="328087"/>
                  </a:cubicBezTo>
                  <a:cubicBezTo>
                    <a:pt x="13375" y="422430"/>
                    <a:pt x="111341" y="592521"/>
                    <a:pt x="168188" y="662825"/>
                  </a:cubicBezTo>
                  <a:cubicBezTo>
                    <a:pt x="225035" y="733129"/>
                    <a:pt x="277046" y="723300"/>
                    <a:pt x="342360" y="749910"/>
                  </a:cubicBezTo>
                  <a:cubicBezTo>
                    <a:pt x="407674" y="776520"/>
                    <a:pt x="472988" y="803129"/>
                    <a:pt x="560074" y="822482"/>
                  </a:cubicBezTo>
                  <a:cubicBezTo>
                    <a:pt x="647160" y="841835"/>
                    <a:pt x="622969" y="858768"/>
                    <a:pt x="864874" y="866025"/>
                  </a:cubicBezTo>
                  <a:cubicBezTo>
                    <a:pt x="1106779" y="873282"/>
                    <a:pt x="1730893" y="878120"/>
                    <a:pt x="2011502" y="866025"/>
                  </a:cubicBezTo>
                  <a:cubicBezTo>
                    <a:pt x="2292111" y="853930"/>
                    <a:pt x="2444512" y="810386"/>
                    <a:pt x="2548531" y="793453"/>
                  </a:cubicBezTo>
                  <a:cubicBezTo>
                    <a:pt x="2717864" y="757167"/>
                    <a:pt x="2867721" y="699228"/>
                    <a:pt x="3027502" y="648310"/>
                  </a:cubicBezTo>
                  <a:cubicBezTo>
                    <a:pt x="3187283" y="597392"/>
                    <a:pt x="3320952" y="572612"/>
                    <a:pt x="3507219" y="487945"/>
                  </a:cubicBezTo>
                  <a:cubicBezTo>
                    <a:pt x="3693486" y="403278"/>
                    <a:pt x="3969641" y="221010"/>
                    <a:pt x="4145102" y="140310"/>
                  </a:cubicBezTo>
                  <a:cubicBezTo>
                    <a:pt x="4320563" y="59610"/>
                    <a:pt x="4493967" y="27130"/>
                    <a:pt x="4559983" y="3745"/>
                  </a:cubicBezTo>
                  <a:cubicBezTo>
                    <a:pt x="4601808" y="4550"/>
                    <a:pt x="4534544" y="9812"/>
                    <a:pt x="4541198" y="0"/>
                  </a:cubicBezTo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89253" y="-4160094"/>
              <a:ext cx="3630771" cy="2718105"/>
              <a:chOff x="1994649" y="1522455"/>
              <a:chExt cx="3845907" cy="3303776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77970">
                <a:off x="3545984" y="1522455"/>
                <a:ext cx="2294572" cy="330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278460">
                <a:off x="2170718" y="2543268"/>
                <a:ext cx="1619835" cy="19719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59711852"/>
      </p:ext>
    </p:extLst>
  </p:cSld>
  <p:clrMapOvr>
    <a:masterClrMapping/>
  </p:clrMapOvr>
  <p:transition spd="slow" advClick="0" advTm="0">
    <p:push dir="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4" fill="hold" grpId="1" nodeType="withEffect">
                                      <p:stCondLst>
                                        <p:cond delay="182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1" fill="hold" grpId="5" nodeType="withEffect">
                                      <p:stCondLst>
                                        <p:cond delay="19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xit" presetSubtype="4" fill="hold" grpId="1" nodeType="withEffect">
                                      <p:stCondLst>
                                        <p:cond delay="19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48148E-6 L -0.83872 -0.09074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031" y="-44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83872 -0.09074 L -1.23247 -0.36435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88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16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6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16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62000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1.94444E-6 2.59259E-6 L -0.51736 0.69421 " pathEditMode="relative" rAng="0" ptsTypes="AA" p14:bounceEnd="62000">
                                          <p:cBhvr>
                                            <p:cTn id="4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68" y="3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4" presetClass="path" presetSubtype="0" accel="50000" decel="50000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Motion origin="layout" path="M -0.51736 0.69421 L -0.61441 0.52014 " pathEditMode="relative" rAng="0" ptsTypes="AA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61" y="-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53" presetClass="exit" presetSubtype="32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6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1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2.77778E-6 -1.11111E-6 C -0.03316 0.01898 -0.07084 0.03565 -0.0875 0.05764 C -0.10434 0.08264 -0.11285 0.11204 -0.12118 0.14167 C -0.12986 0.17107 -0.12118 0.1963 -0.11285 0.22408 C -0.10434 0.24838 -0.09219 0.2757 -0.06216 0.29838 C -0.03802 0.32083 0.00416 0.33982 0.05087 0.35301 C 0.09236 0.36667 0.13298 0.3625 0.19236 0.38056 C 0.25121 0.39861 0.33732 0.44815 0.40677 0.46158 C 0.475 0.475 0.55764 0.46158 0.60416 0.46065 C 0.62604 0.4382 0.68333 0.37847 0.68333 0.35347 C 0.68628 0.32847 0.62396 0.25486 0.58437 0.23519 C 0.54427 0.21528 0.49253 0.20787 0.44392 0.23403 C 0.41076 0.24514 0.38576 0.35116 0.41753 0.3963 C 0.45052 0.44167 0.58194 0.48056 0.64531 0.51644 C 0.7085 0.55208 0.7401 0.51921 0.77552 0.51597 " pathEditMode="relative" rAng="0" ptsTypes="AAAAAAAAAAAAAAA">
                                          <p:cBhvr>
                                            <p:cTn id="61" dur="2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552" y="26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9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120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77553 0.51598 C 0.8375 0.35787 1.00278 0.48218 1.14514 0.44838 C 1.18455 0.34144 1.31945 0.51899 1.36615 0.56158 C 1.41268 0.60463 1.38507 0.59954 1.42535 0.70602 C 1.48872 0.86436 1.57118 1.16158 1.63455 1.32037 " pathEditMode="relative" rAng="0" ptsTypes="AAAAA">
                                          <p:cBhvr>
                                            <p:cTn id="66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51" y="35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1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8" presetClass="entr" presetSubtype="12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5" presetClass="path" presetSubtype="0" accel="50000" decel="5000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Motion origin="layout" path="M -4.44444E-6 -7.40741E-7 L -0.52066 -0.03356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2" y="-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2" presetClass="emph" presetSubtype="0" repeatCount="500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5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104" fill="hold">
                                              <p:stCondLst>
                                                <p:cond delay="104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104" fill="hold">
                                              <p:stCondLst>
                                                <p:cond delay="208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104" fill="hold">
                                              <p:stCondLst>
                                                <p:cond delay="312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104" fill="hold">
                                              <p:stCondLst>
                                                <p:cond delay="416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xit" presetSubtype="32" fill="hold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40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accel="50000" decel="50000" fill="hold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Motion origin="layout" path="M -0.52066 -0.03356 L -0.68298 0.14398 " pathEditMode="relative" rAng="0" ptsTypes="AA">
                                          <p:cBhvr>
                                            <p:cTn id="87" dur="7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25" y="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6" fill="hold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9" presetClass="exit" presetSubtype="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92" dur="50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00" grpId="0" animBg="1"/>
          <p:bldP spid="4100" grpId="1" animBg="1"/>
          <p:bldP spid="84" grpId="0" animBg="1"/>
          <p:bldP spid="84" grpId="1" animBg="1"/>
          <p:bldP spid="85" grpId="0" animBg="1"/>
          <p:bldP spid="85" grpId="1" animBg="1"/>
          <p:bldP spid="88" grpId="0" animBg="1"/>
          <p:bldP spid="88" grpId="1" animBg="1"/>
          <p:bldP spid="88" grpId="2" animBg="1"/>
          <p:bldP spid="88" grpId="5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4" fill="hold" grpId="1" nodeType="withEffect">
                                      <p:stCondLst>
                                        <p:cond delay="182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9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remove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1" fill="hold" grpId="5" nodeType="withEffect">
                                      <p:stCondLst>
                                        <p:cond delay="19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xit" presetSubtype="4" fill="hold" grpId="1" nodeType="withEffect">
                                      <p:stCondLst>
                                        <p:cond delay="19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5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accel="50000" decel="5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88889E-6 -1.48148E-6 L -0.83872 -0.09074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031" y="-44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83872 -0.09074 L -1.23247 -0.36435 " pathEditMode="relative" rAng="0" ptsTypes="AA">
                                          <p:cBhvr>
                                            <p:cTn id="33" dur="2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688" y="-13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53" presetClass="exit" presetSubtype="32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" dur="16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6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" dur="16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5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8" presetClass="entr" presetSubtype="6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1.94444E-6 2.59259E-6 L -0.51736 0.69421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868" y="346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4" presetClass="path" presetSubtype="0" accel="50000" decel="50000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Motion origin="layout" path="M -0.51736 0.69421 L -0.61441 0.52014 " pathEditMode="relative" rAng="0" ptsTypes="AA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61" y="-8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53" presetClass="exit" presetSubtype="32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6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1" presetClass="path" presetSubtype="0" accel="50000" decel="50000" fill="hold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Motion origin="layout" path="M 2.77778E-6 -1.11111E-6 C -0.03316 0.01898 -0.07084 0.03565 -0.0875 0.05764 C -0.10434 0.08264 -0.11285 0.11204 -0.12118 0.14167 C -0.12986 0.17107 -0.12118 0.1963 -0.11285 0.22408 C -0.10434 0.24838 -0.09219 0.2757 -0.06216 0.29838 C -0.03802 0.32083 0.00416 0.33982 0.05087 0.35301 C 0.09236 0.36667 0.13298 0.3625 0.19236 0.38056 C 0.25121 0.39861 0.33732 0.44815 0.40677 0.46158 C 0.475 0.475 0.55764 0.46158 0.60416 0.46065 C 0.62604 0.4382 0.68333 0.37847 0.68333 0.35347 C 0.68628 0.32847 0.62396 0.25486 0.58437 0.23519 C 0.54427 0.21528 0.49253 0.20787 0.44392 0.23403 C 0.41076 0.24514 0.38576 0.35116 0.41753 0.3963 C 0.45052 0.44167 0.58194 0.48056 0.64531 0.51644 C 0.7085 0.55208 0.7401 0.51921 0.77552 0.51597 " pathEditMode="relative" rAng="0" ptsTypes="AAAAAAAAAAAAAAA">
                                          <p:cBhvr>
                                            <p:cTn id="61" dur="2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552" y="26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9" presetClass="entr" presetSubtype="0" fill="hold" grpId="0" nodeType="withEffect">
                                      <p:stCondLst>
                                        <p:cond delay="9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120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37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77553 0.51598 C 0.8375 0.35787 1.00278 0.48218 1.14514 0.44838 C 1.18455 0.34144 1.31945 0.51899 1.36615 0.56158 C 1.41268 0.60463 1.38507 0.59954 1.42535 0.70602 C 1.48872 0.86436 1.57118 1.16158 1.63455 1.32037 " pathEditMode="relative" rAng="0" ptsTypes="AAAAA">
                                          <p:cBhvr>
                                            <p:cTn id="66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51" y="35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1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8" presetClass="entr" presetSubtype="12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5" presetClass="path" presetSubtype="0" accel="50000" decel="5000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Motion origin="layout" path="M -4.44444E-6 -7.40741E-7 L -0.52066 -0.03356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2" y="-1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2" presetClass="emph" presetSubtype="0" repeatCount="500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76" dur="52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7" dur="104" fill="hold">
                                              <p:stCondLst>
                                                <p:cond delay="104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78" dur="104" fill="hold">
                                              <p:stCondLst>
                                                <p:cond delay="208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9" dur="104" fill="hold">
                                              <p:stCondLst>
                                                <p:cond delay="312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80" dur="104" fill="hold">
                                              <p:stCondLst>
                                                <p:cond delay="416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xit" presetSubtype="32" fill="hold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40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accel="50000" decel="50000" fill="hold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Motion origin="layout" path="M -0.52066 -0.03356 L -0.68298 0.14398 " pathEditMode="relative" rAng="0" ptsTypes="AA">
                                          <p:cBhvr>
                                            <p:cTn id="87" dur="700" fill="hold"/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25" y="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6" fill="hold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9" presetClass="exit" presetSubtype="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92" dur="500"/>
                                            <p:tgtEl>
                                              <p:spTgt spid="4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00" grpId="0" animBg="1"/>
          <p:bldP spid="4100" grpId="1" animBg="1"/>
          <p:bldP spid="84" grpId="0" animBg="1"/>
          <p:bldP spid="84" grpId="1" animBg="1"/>
          <p:bldP spid="85" grpId="0" animBg="1"/>
          <p:bldP spid="85" grpId="1" animBg="1"/>
          <p:bldP spid="88" grpId="0" animBg="1"/>
          <p:bldP spid="88" grpId="1" animBg="1"/>
          <p:bldP spid="88" grpId="2" animBg="1"/>
          <p:bldP spid="88" grpId="5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19115" y="788396"/>
            <a:ext cx="8122441" cy="5514152"/>
            <a:chOff x="519114" y="802682"/>
            <a:chExt cx="8137525" cy="5514152"/>
          </a:xfrm>
        </p:grpSpPr>
        <p:grpSp>
          <p:nvGrpSpPr>
            <p:cNvPr id="10" name="组合 9"/>
            <p:cNvGrpSpPr/>
            <p:nvPr/>
          </p:nvGrpSpPr>
          <p:grpSpPr>
            <a:xfrm>
              <a:off x="519114" y="802682"/>
              <a:ext cx="8137525" cy="5514152"/>
              <a:chOff x="503238" y="774106"/>
              <a:chExt cx="8137525" cy="551415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238" y="774106"/>
                <a:ext cx="8137525" cy="5509159"/>
              </a:xfrm>
              <a:prstGeom prst="rect">
                <a:avLst/>
              </a:pr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2914650" y="3680460"/>
                <a:ext cx="5444490" cy="1722119"/>
              </a:xfrm>
              <a:prstGeom prst="rect">
                <a:avLst/>
              </a:prstGeom>
              <a:solidFill>
                <a:srgbClr val="F5FBFD"/>
              </a:solidFill>
              <a:ln w="25400">
                <a:solidFill>
                  <a:srgbClr val="EAF3F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03238" y="1013974"/>
                <a:ext cx="8137525" cy="1082196"/>
              </a:xfrm>
              <a:prstGeom prst="rect">
                <a:avLst/>
              </a:prstGeom>
              <a:solidFill>
                <a:srgbClr val="F8A349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03238" y="4530538"/>
                <a:ext cx="8137525" cy="1757720"/>
              </a:xfrm>
              <a:custGeom>
                <a:avLst/>
                <a:gdLst>
                  <a:gd name="connsiteX0" fmla="*/ 0 w 8137525"/>
                  <a:gd name="connsiteY0" fmla="*/ 0 h 1757720"/>
                  <a:gd name="connsiteX1" fmla="*/ 233171 w 8137525"/>
                  <a:gd name="connsiteY1" fmla="*/ 170005 h 1757720"/>
                  <a:gd name="connsiteX2" fmla="*/ 4286811 w 8137525"/>
                  <a:gd name="connsiteY2" fmla="*/ 1124674 h 1757720"/>
                  <a:gd name="connsiteX3" fmla="*/ 8059033 w 8137525"/>
                  <a:gd name="connsiteY3" fmla="*/ 336699 h 1757720"/>
                  <a:gd name="connsiteX4" fmla="*/ 8137525 w 8137525"/>
                  <a:gd name="connsiteY4" fmla="*/ 290205 h 1757720"/>
                  <a:gd name="connsiteX5" fmla="*/ 8137525 w 8137525"/>
                  <a:gd name="connsiteY5" fmla="*/ 1757720 h 1757720"/>
                  <a:gd name="connsiteX6" fmla="*/ 0 w 8137525"/>
                  <a:gd name="connsiteY6" fmla="*/ 1757720 h 175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7525" h="1757720">
                    <a:moveTo>
                      <a:pt x="0" y="0"/>
                    </a:moveTo>
                    <a:lnTo>
                      <a:pt x="233171" y="170005"/>
                    </a:lnTo>
                    <a:cubicBezTo>
                      <a:pt x="1111674" y="745984"/>
                      <a:pt x="2599401" y="1124674"/>
                      <a:pt x="4286811" y="1124674"/>
                    </a:cubicBezTo>
                    <a:cubicBezTo>
                      <a:pt x="5805481" y="1124674"/>
                      <a:pt x="7162406" y="817935"/>
                      <a:pt x="8059033" y="336699"/>
                    </a:cubicBezTo>
                    <a:lnTo>
                      <a:pt x="8137525" y="290205"/>
                    </a:lnTo>
                    <a:lnTo>
                      <a:pt x="8137525" y="1757720"/>
                    </a:lnTo>
                    <a:lnTo>
                      <a:pt x="0" y="1757720"/>
                    </a:lnTo>
                    <a:close/>
                  </a:path>
                </a:pathLst>
              </a:custGeom>
              <a:solidFill>
                <a:srgbClr val="F5BD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85800" y="1353146"/>
              <a:ext cx="662940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Zip: Which season do you like best ?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65440" y="3795527"/>
              <a:ext cx="409736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Zoom: I like … best . 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51735" y="4840671"/>
              <a:ext cx="2228850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 can  ...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51735" y="4318099"/>
              <a:ext cx="1804182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It’s ...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380300" y="0"/>
            <a:ext cx="261256" cy="636181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380300" y="636180"/>
            <a:ext cx="261256" cy="6840000"/>
          </a:xfrm>
          <a:prstGeom prst="rect">
            <a:avLst/>
          </a:prstGeom>
          <a:solidFill>
            <a:srgbClr val="FCA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8380300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DF5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32" y="539735"/>
            <a:ext cx="484311" cy="378000"/>
          </a:xfrm>
          <a:prstGeom prst="rect">
            <a:avLst/>
          </a:prstGeom>
        </p:spPr>
      </p:pic>
      <p:sp>
        <p:nvSpPr>
          <p:cNvPr id="28" name="文本占位符 3"/>
          <p:cNvSpPr txBox="1">
            <a:spLocks/>
          </p:cNvSpPr>
          <p:nvPr/>
        </p:nvSpPr>
        <p:spPr>
          <a:xfrm>
            <a:off x="984809" y="570655"/>
            <a:ext cx="3676052" cy="316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Let’s talk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457671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remove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xit" presetSubtype="1" fill="hold" grpId="3" nodeType="withEffect">
                                  <p:stCondLst>
                                    <p:cond delay="457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5" grpId="2" animBg="1"/>
      <p:bldP spid="25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2782" y="984229"/>
            <a:ext cx="8128774" cy="5324497"/>
            <a:chOff x="512782" y="984229"/>
            <a:chExt cx="7871778" cy="5324497"/>
          </a:xfrm>
        </p:grpSpPr>
        <p:sp>
          <p:nvSpPr>
            <p:cNvPr id="15" name="矩形 14"/>
            <p:cNvSpPr/>
            <p:nvPr/>
          </p:nvSpPr>
          <p:spPr>
            <a:xfrm>
              <a:off x="512782" y="2155875"/>
              <a:ext cx="7871778" cy="1887745"/>
            </a:xfrm>
            <a:prstGeom prst="rect">
              <a:avLst/>
            </a:prstGeom>
            <a:solidFill>
              <a:srgbClr val="E9F5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12782" y="984229"/>
              <a:ext cx="7871778" cy="1129385"/>
            </a:xfrm>
            <a:prstGeom prst="rect">
              <a:avLst/>
            </a:prstGeom>
            <a:solidFill>
              <a:srgbClr val="FD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15" t="2256" r="18615" b="2769"/>
            <a:stretch/>
          </p:blipFill>
          <p:spPr>
            <a:xfrm>
              <a:off x="4433621" y="4085882"/>
              <a:ext cx="1958790" cy="22228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69" t="2461" r="18616" b="2564"/>
            <a:stretch/>
          </p:blipFill>
          <p:spPr>
            <a:xfrm>
              <a:off x="2479630" y="4085882"/>
              <a:ext cx="1953991" cy="22228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4" t="3692" r="20462" b="2563"/>
            <a:stretch/>
          </p:blipFill>
          <p:spPr>
            <a:xfrm>
              <a:off x="6413679" y="4085881"/>
              <a:ext cx="1932723" cy="22228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54" t="2255" r="16615" b="2154"/>
            <a:stretch/>
          </p:blipFill>
          <p:spPr>
            <a:xfrm>
              <a:off x="512782" y="4085882"/>
              <a:ext cx="1960490" cy="22228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文本框 26"/>
            <p:cNvSpPr txBox="1"/>
            <p:nvPr/>
          </p:nvSpPr>
          <p:spPr>
            <a:xfrm>
              <a:off x="512782" y="2283387"/>
              <a:ext cx="7552692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My name is _____. I live in 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_____.</a:t>
              </a:r>
              <a:endPara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I like _____ best. It’s ___ and ___ 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There are _____ . I can _________.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12782" y="1199450"/>
              <a:ext cx="4339598" cy="6989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My favourite season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380300" y="0"/>
            <a:ext cx="261256" cy="636181"/>
          </a:xfrm>
          <a:prstGeom prst="rect">
            <a:avLst/>
          </a:prstGeom>
          <a:solidFill>
            <a:srgbClr val="A0C5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380300" y="636180"/>
            <a:ext cx="261256" cy="6840000"/>
          </a:xfrm>
          <a:prstGeom prst="rect">
            <a:avLst/>
          </a:prstGeom>
          <a:solidFill>
            <a:srgbClr val="E99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8380300" y="537349"/>
            <a:ext cx="262800" cy="264036"/>
          </a:xfrm>
          <a:custGeom>
            <a:avLst/>
            <a:gdLst>
              <a:gd name="connsiteX0" fmla="*/ 132018 w 264036"/>
              <a:gd name="connsiteY0" fmla="*/ 0 h 264036"/>
              <a:gd name="connsiteX1" fmla="*/ 264036 w 264036"/>
              <a:gd name="connsiteY1" fmla="*/ 132018 h 264036"/>
              <a:gd name="connsiteX2" fmla="*/ 132018 w 264036"/>
              <a:gd name="connsiteY2" fmla="*/ 264036 h 264036"/>
              <a:gd name="connsiteX3" fmla="*/ 0 w 264036"/>
              <a:gd name="connsiteY3" fmla="*/ 132018 h 264036"/>
              <a:gd name="connsiteX4" fmla="*/ 132018 w 264036"/>
              <a:gd name="connsiteY4" fmla="*/ 0 h 26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036" h="264036">
                <a:moveTo>
                  <a:pt x="132018" y="0"/>
                </a:moveTo>
                <a:cubicBezTo>
                  <a:pt x="204930" y="0"/>
                  <a:pt x="264036" y="59106"/>
                  <a:pt x="264036" y="132018"/>
                </a:cubicBezTo>
                <a:cubicBezTo>
                  <a:pt x="264036" y="204930"/>
                  <a:pt x="204930" y="264036"/>
                  <a:pt x="132018" y="264036"/>
                </a:cubicBezTo>
                <a:cubicBezTo>
                  <a:pt x="59106" y="264036"/>
                  <a:pt x="0" y="204930"/>
                  <a:pt x="0" y="132018"/>
                </a:cubicBezTo>
                <a:cubicBezTo>
                  <a:pt x="0" y="59106"/>
                  <a:pt x="59106" y="0"/>
                  <a:pt x="132018" y="0"/>
                </a:cubicBezTo>
                <a:close/>
              </a:path>
            </a:pathLst>
          </a:custGeom>
          <a:solidFill>
            <a:srgbClr val="9276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232" y="539735"/>
            <a:ext cx="484311" cy="378000"/>
          </a:xfrm>
          <a:prstGeom prst="rect">
            <a:avLst/>
          </a:prstGeom>
        </p:spPr>
      </p:pic>
      <p:sp>
        <p:nvSpPr>
          <p:cNvPr id="28" name="文本占位符 3"/>
          <p:cNvSpPr txBox="1">
            <a:spLocks/>
          </p:cNvSpPr>
          <p:nvPr/>
        </p:nvSpPr>
        <p:spPr>
          <a:xfrm>
            <a:off x="984809" y="570655"/>
            <a:ext cx="3676052" cy="3161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Let’s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write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6848606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remove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xit" presetSubtype="1" fill="hold" grpId="3" nodeType="withEffect">
                                  <p:stCondLst>
                                    <p:cond delay="457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5" grpId="2" animBg="1"/>
      <p:bldP spid="25" grpId="3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064-CAI978"/>
        <a:ea typeface="方正粗倩简体"/>
        <a:cs typeface=""/>
      </a:majorFont>
      <a:minorFont>
        <a:latin typeface="066-CAI978"/>
        <a:ea typeface="冬青黑体简体中文 W3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Happy版 模板 PEP 6 通用模板.potm" id="{FD23E6AF-78DD-4BE0-836A-1CAE2EEAEDE4}" vid="{ED085042-2402-42C0-9B7D-A3356B2D6D6E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7378</TotalTime>
  <Words>224</Words>
  <Application>Microsoft Office PowerPoint</Application>
  <PresentationFormat>全屏显示(4:3)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064-CAI978</vt:lpstr>
      <vt:lpstr>xumin</vt:lpstr>
      <vt:lpstr>Lucida Sans Unicode</vt:lpstr>
      <vt:lpstr>方正粗倩简体</vt:lpstr>
      <vt:lpstr>冬青黑体简体中文 W3</vt:lpstr>
      <vt:lpstr>066-CAI978</vt:lpstr>
      <vt:lpstr>Comic Sans MS</vt:lpstr>
      <vt:lpstr>GWIPA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刘慧</dc:creator>
  <cp:lastModifiedBy>pc</cp:lastModifiedBy>
  <cp:revision>576</cp:revision>
  <dcterms:created xsi:type="dcterms:W3CDTF">2015-03-16T07:46:26Z</dcterms:created>
  <dcterms:modified xsi:type="dcterms:W3CDTF">2015-07-12T10:04:34Z</dcterms:modified>
</cp:coreProperties>
</file>