
<file path=[Content_Types].xml><?xml version="1.0" encoding="utf-8"?>
<Types xmlns="http://schemas.openxmlformats.org/package/2006/content-types">
  <Default Extension="mp3" ContentType="audio/unknown"/>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48" r:id="rId1"/>
  </p:sldMasterIdLst>
  <p:notesMasterIdLst>
    <p:notesMasterId r:id="rId42"/>
  </p:notesMasterIdLst>
  <p:handoutMasterIdLst>
    <p:handoutMasterId r:id="rId43"/>
  </p:handoutMasterIdLst>
  <p:sldIdLst>
    <p:sldId id="337" r:id="rId2"/>
    <p:sldId id="389" r:id="rId3"/>
    <p:sldId id="410" r:id="rId4"/>
    <p:sldId id="396" r:id="rId5"/>
    <p:sldId id="392" r:id="rId6"/>
    <p:sldId id="387" r:id="rId7"/>
    <p:sldId id="395" r:id="rId8"/>
    <p:sldId id="413" r:id="rId9"/>
    <p:sldId id="423" r:id="rId10"/>
    <p:sldId id="400" r:id="rId11"/>
    <p:sldId id="386" r:id="rId12"/>
    <p:sldId id="390" r:id="rId13"/>
    <p:sldId id="385" r:id="rId14"/>
    <p:sldId id="383" r:id="rId15"/>
    <p:sldId id="394" r:id="rId16"/>
    <p:sldId id="424" r:id="rId17"/>
    <p:sldId id="380" r:id="rId18"/>
    <p:sldId id="388" r:id="rId19"/>
    <p:sldId id="397" r:id="rId20"/>
    <p:sldId id="398" r:id="rId21"/>
    <p:sldId id="391" r:id="rId22"/>
    <p:sldId id="427" r:id="rId23"/>
    <p:sldId id="412" r:id="rId24"/>
    <p:sldId id="425" r:id="rId25"/>
    <p:sldId id="384" r:id="rId26"/>
    <p:sldId id="381" r:id="rId27"/>
    <p:sldId id="411" r:id="rId28"/>
    <p:sldId id="406" r:id="rId29"/>
    <p:sldId id="405" r:id="rId30"/>
    <p:sldId id="399" r:id="rId31"/>
    <p:sldId id="426" r:id="rId32"/>
    <p:sldId id="408" r:id="rId33"/>
    <p:sldId id="401" r:id="rId34"/>
    <p:sldId id="402" r:id="rId35"/>
    <p:sldId id="403" r:id="rId36"/>
    <p:sldId id="416" r:id="rId37"/>
    <p:sldId id="393" r:id="rId38"/>
    <p:sldId id="404" r:id="rId39"/>
    <p:sldId id="409" r:id="rId40"/>
    <p:sldId id="286" r:id="rId41"/>
  </p:sldIdLst>
  <p:sldSz cx="9145588" cy="5145088"/>
  <p:notesSz cx="6858000" cy="9144000"/>
  <p:embeddedFontLst>
    <p:embeddedFont>
      <p:font typeface="Impact" pitchFamily="34" charset="0"/>
      <p:regular r:id="rId44"/>
    </p:embeddedFont>
    <p:embeddedFont>
      <p:font typeface="UKIJ Qolyazma" charset="0"/>
      <p:regular r:id="rId45"/>
    </p:embeddedFont>
    <p:embeddedFont>
      <p:font typeface="Pirulen" charset="0"/>
      <p:regular r:id="rId46"/>
    </p:embeddedFont>
    <p:embeddedFont>
      <p:font typeface="Calibri" pitchFamily="34" charset="0"/>
      <p:regular r:id="rId47"/>
      <p:bold r:id="rId48"/>
      <p:italic r:id="rId49"/>
      <p:boldItalic r:id="rId50"/>
    </p:embeddedFont>
    <p:embeddedFont>
      <p:font typeface="华文细黑" pitchFamily="2" charset="-122"/>
      <p:regular r:id="rId51"/>
    </p:embeddedFont>
    <p:embeddedFont>
      <p:font typeface="Segoe UI" pitchFamily="34" charset="0"/>
      <p:regular r:id="rId52"/>
      <p:bold r:id="rId53"/>
      <p:italic r:id="rId54"/>
      <p:boldItalic r:id="rId55"/>
    </p:embeddedFont>
    <p:embeddedFont>
      <p:font typeface="Arial Unicode MS" pitchFamily="34" charset="-122"/>
      <p:regular r:id="rId56"/>
    </p:embeddedFont>
    <p:embeddedFont>
      <p:font typeface="Amelia BT"/>
      <p:regular r:id="rId57"/>
    </p:embeddedFont>
    <p:embeddedFont>
      <p:font typeface="Franklin Gothic Book" pitchFamily="34" charset="0"/>
      <p:regular r:id="rId58"/>
      <p:italic r:id="rId59"/>
    </p:embeddedFont>
    <p:embeddedFont>
      <p:font typeface="微软雅黑" pitchFamily="34" charset="-122"/>
      <p:regular r:id="rId60"/>
      <p:bold r:id="rId61"/>
    </p:embeddedFont>
    <p:embeddedFont>
      <p:font typeface="方正正粗黑简体" charset="-122"/>
      <p:regular r:id="rId62"/>
    </p:embeddedFont>
    <p:embeddedFont>
      <p:font typeface="黑体" pitchFamily="49" charset="-122"/>
      <p:regular r:id="rId63"/>
    </p:embeddedFont>
  </p:embeddedFontLst>
  <p:defaultTextStyle>
    <a:defPPr>
      <a:defRPr lang="en-US"/>
    </a:defPPr>
    <a:lvl1pPr algn="ctr" rtl="0" fontAlgn="base">
      <a:spcBef>
        <a:spcPct val="0"/>
      </a:spcBef>
      <a:spcAft>
        <a:spcPct val="0"/>
      </a:spcAft>
      <a:defRPr kern="1200">
        <a:solidFill>
          <a:schemeClr val="tx1"/>
        </a:solidFill>
        <a:latin typeface="Amelia BT" pitchFamily="82" charset="0"/>
        <a:ea typeface="+mn-ea"/>
        <a:cs typeface="+mn-cs"/>
      </a:defRPr>
    </a:lvl1pPr>
    <a:lvl2pPr marL="362925" algn="ctr" rtl="0" fontAlgn="base">
      <a:spcBef>
        <a:spcPct val="0"/>
      </a:spcBef>
      <a:spcAft>
        <a:spcPct val="0"/>
      </a:spcAft>
      <a:defRPr kern="1200">
        <a:solidFill>
          <a:schemeClr val="tx1"/>
        </a:solidFill>
        <a:latin typeface="Amelia BT" pitchFamily="82" charset="0"/>
        <a:ea typeface="+mn-ea"/>
        <a:cs typeface="+mn-cs"/>
      </a:defRPr>
    </a:lvl2pPr>
    <a:lvl3pPr marL="725851" algn="ctr" rtl="0" fontAlgn="base">
      <a:spcBef>
        <a:spcPct val="0"/>
      </a:spcBef>
      <a:spcAft>
        <a:spcPct val="0"/>
      </a:spcAft>
      <a:defRPr kern="1200">
        <a:solidFill>
          <a:schemeClr val="tx1"/>
        </a:solidFill>
        <a:latin typeface="Amelia BT" pitchFamily="82" charset="0"/>
        <a:ea typeface="+mn-ea"/>
        <a:cs typeface="+mn-cs"/>
      </a:defRPr>
    </a:lvl3pPr>
    <a:lvl4pPr marL="1088776" algn="ctr" rtl="0" fontAlgn="base">
      <a:spcBef>
        <a:spcPct val="0"/>
      </a:spcBef>
      <a:spcAft>
        <a:spcPct val="0"/>
      </a:spcAft>
      <a:defRPr kern="1200">
        <a:solidFill>
          <a:schemeClr val="tx1"/>
        </a:solidFill>
        <a:latin typeface="Amelia BT" pitchFamily="82" charset="0"/>
        <a:ea typeface="+mn-ea"/>
        <a:cs typeface="+mn-cs"/>
      </a:defRPr>
    </a:lvl4pPr>
    <a:lvl5pPr marL="1451701" algn="ctr" rtl="0" fontAlgn="base">
      <a:spcBef>
        <a:spcPct val="0"/>
      </a:spcBef>
      <a:spcAft>
        <a:spcPct val="0"/>
      </a:spcAft>
      <a:defRPr kern="1200">
        <a:solidFill>
          <a:schemeClr val="tx1"/>
        </a:solidFill>
        <a:latin typeface="Amelia BT" pitchFamily="82" charset="0"/>
        <a:ea typeface="+mn-ea"/>
        <a:cs typeface="+mn-cs"/>
      </a:defRPr>
    </a:lvl5pPr>
    <a:lvl6pPr marL="1814627" algn="l" defTabSz="725851" rtl="0" eaLnBrk="1" latinLnBrk="0" hangingPunct="1">
      <a:defRPr kern="1200">
        <a:solidFill>
          <a:schemeClr val="tx1"/>
        </a:solidFill>
        <a:latin typeface="Amelia BT" pitchFamily="82" charset="0"/>
        <a:ea typeface="+mn-ea"/>
        <a:cs typeface="+mn-cs"/>
      </a:defRPr>
    </a:lvl6pPr>
    <a:lvl7pPr marL="2177552" algn="l" defTabSz="725851" rtl="0" eaLnBrk="1" latinLnBrk="0" hangingPunct="1">
      <a:defRPr kern="1200">
        <a:solidFill>
          <a:schemeClr val="tx1"/>
        </a:solidFill>
        <a:latin typeface="Amelia BT" pitchFamily="82" charset="0"/>
        <a:ea typeface="+mn-ea"/>
        <a:cs typeface="+mn-cs"/>
      </a:defRPr>
    </a:lvl7pPr>
    <a:lvl8pPr marL="2540478" algn="l" defTabSz="725851" rtl="0" eaLnBrk="1" latinLnBrk="0" hangingPunct="1">
      <a:defRPr kern="1200">
        <a:solidFill>
          <a:schemeClr val="tx1"/>
        </a:solidFill>
        <a:latin typeface="Amelia BT" pitchFamily="82" charset="0"/>
        <a:ea typeface="+mn-ea"/>
        <a:cs typeface="+mn-cs"/>
      </a:defRPr>
    </a:lvl8pPr>
    <a:lvl9pPr marL="2903403" algn="l" defTabSz="725851" rtl="0" eaLnBrk="1" latinLnBrk="0" hangingPunct="1">
      <a:defRPr kern="1200">
        <a:solidFill>
          <a:schemeClr val="tx1"/>
        </a:solidFill>
        <a:latin typeface="Amelia BT" pitchFamily="82"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005696"/>
    <a:srgbClr val="003E6C"/>
    <a:srgbClr val="004376"/>
    <a:srgbClr val="003760"/>
    <a:srgbClr val="0066FF"/>
    <a:srgbClr val="0099FF"/>
    <a:srgbClr val="000000"/>
    <a:srgbClr val="FFFFFF"/>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84" autoAdjust="0"/>
    <p:restoredTop sz="96721" autoAdjust="0"/>
  </p:normalViewPr>
  <p:slideViewPr>
    <p:cSldViewPr>
      <p:cViewPr>
        <p:scale>
          <a:sx n="75" d="100"/>
          <a:sy n="75" d="100"/>
        </p:scale>
        <p:origin x="-2118" y="-1182"/>
      </p:cViewPr>
      <p:guideLst>
        <p:guide orient="horz" pos="1621"/>
        <p:guide pos="2881"/>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54" d="100"/>
          <a:sy n="54" d="100"/>
        </p:scale>
        <p:origin x="-1902"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font" Target="fonts/font4.fntdata"/><Relationship Id="rId50" Type="http://schemas.openxmlformats.org/officeDocument/2006/relationships/font" Target="fonts/font7.fntdata"/><Relationship Id="rId55" Type="http://schemas.openxmlformats.org/officeDocument/2006/relationships/font" Target="fonts/font12.fntdata"/><Relationship Id="rId63" Type="http://schemas.openxmlformats.org/officeDocument/2006/relationships/font" Target="fonts/font20.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font" Target="fonts/font15.fntdata"/><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font" Target="fonts/font18.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font" Target="fonts/font5.fntdata"/><Relationship Id="rId56" Type="http://schemas.openxmlformats.org/officeDocument/2006/relationships/font" Target="fonts/font13.fntdata"/><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59" Type="http://schemas.openxmlformats.org/officeDocument/2006/relationships/font" Target="fonts/font16.fntdata"/><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1.fntdata"/><Relationship Id="rId62" Type="http://schemas.openxmlformats.org/officeDocument/2006/relationships/font" Target="fonts/font19.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6.fntdata"/><Relationship Id="rId57" Type="http://schemas.openxmlformats.org/officeDocument/2006/relationships/font" Target="fonts/font1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font" Target="fonts/font17.fntdata"/><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ltLang="zh-CN" dirty="0"/>
          </a:p>
        </p:txBody>
      </p:sp>
      <p:sp>
        <p:nvSpPr>
          <p:cNvPr id="4608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ltLang="zh-CN" dirty="0"/>
          </a:p>
        </p:txBody>
      </p:sp>
      <p:sp>
        <p:nvSpPr>
          <p:cNvPr id="4608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ltLang="zh-CN" dirty="0"/>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F305A876-8338-4152-BCD0-3F7DED0ED60D}" type="slidenum">
              <a:rPr lang="en-US" altLang="zh-CN"/>
              <a:pPr>
                <a:defRPr/>
              </a:pPr>
              <a:t>‹#›</a:t>
            </a:fld>
            <a:endParaRPr lang="en-US" altLang="zh-CN" dirty="0"/>
          </a:p>
        </p:txBody>
      </p:sp>
    </p:spTree>
    <p:extLst>
      <p:ext uri="{BB962C8B-B14F-4D97-AF65-F5344CB8AC3E}">
        <p14:creationId xmlns:p14="http://schemas.microsoft.com/office/powerpoint/2010/main" val="15955128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ltLang="zh-CN" dirty="0"/>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ltLang="zh-CN" dirty="0"/>
          </a:p>
        </p:txBody>
      </p:sp>
      <p:sp>
        <p:nvSpPr>
          <p:cNvPr id="7066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ltLang="zh-CN" dirty="0"/>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2F1DF050-111D-4C6F-BB0A-4346D970594C}" type="slidenum">
              <a:rPr lang="en-US" altLang="zh-CN"/>
              <a:pPr>
                <a:defRPr/>
              </a:pPr>
              <a:t>‹#›</a:t>
            </a:fld>
            <a:endParaRPr lang="en-US" altLang="zh-CN" dirty="0"/>
          </a:p>
        </p:txBody>
      </p:sp>
    </p:spTree>
    <p:extLst>
      <p:ext uri="{BB962C8B-B14F-4D97-AF65-F5344CB8AC3E}">
        <p14:creationId xmlns:p14="http://schemas.microsoft.com/office/powerpoint/2010/main" val="120797196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000" kern="1200">
        <a:solidFill>
          <a:schemeClr val="tx1"/>
        </a:solidFill>
        <a:latin typeface="Arial" charset="0"/>
        <a:ea typeface="宋体" pitchFamily="2" charset="-122"/>
        <a:cs typeface="+mn-cs"/>
      </a:defRPr>
    </a:lvl1pPr>
    <a:lvl2pPr marL="362925" algn="l" rtl="0" fontAlgn="base">
      <a:spcBef>
        <a:spcPct val="30000"/>
      </a:spcBef>
      <a:spcAft>
        <a:spcPct val="0"/>
      </a:spcAft>
      <a:defRPr sz="1000" kern="1200">
        <a:solidFill>
          <a:schemeClr val="tx1"/>
        </a:solidFill>
        <a:latin typeface="Arial" charset="0"/>
        <a:ea typeface="宋体" pitchFamily="2" charset="-122"/>
        <a:cs typeface="+mn-cs"/>
      </a:defRPr>
    </a:lvl2pPr>
    <a:lvl3pPr marL="725851" algn="l" rtl="0" fontAlgn="base">
      <a:spcBef>
        <a:spcPct val="30000"/>
      </a:spcBef>
      <a:spcAft>
        <a:spcPct val="0"/>
      </a:spcAft>
      <a:defRPr sz="1000" kern="1200">
        <a:solidFill>
          <a:schemeClr val="tx1"/>
        </a:solidFill>
        <a:latin typeface="Arial" charset="0"/>
        <a:ea typeface="宋体" pitchFamily="2" charset="-122"/>
        <a:cs typeface="+mn-cs"/>
      </a:defRPr>
    </a:lvl3pPr>
    <a:lvl4pPr marL="1088776" algn="l" rtl="0" fontAlgn="base">
      <a:spcBef>
        <a:spcPct val="30000"/>
      </a:spcBef>
      <a:spcAft>
        <a:spcPct val="0"/>
      </a:spcAft>
      <a:defRPr sz="1000" kern="1200">
        <a:solidFill>
          <a:schemeClr val="tx1"/>
        </a:solidFill>
        <a:latin typeface="Arial" charset="0"/>
        <a:ea typeface="宋体" pitchFamily="2" charset="-122"/>
        <a:cs typeface="+mn-cs"/>
      </a:defRPr>
    </a:lvl4pPr>
    <a:lvl5pPr marL="1451701" algn="l" rtl="0" fontAlgn="base">
      <a:spcBef>
        <a:spcPct val="30000"/>
      </a:spcBef>
      <a:spcAft>
        <a:spcPct val="0"/>
      </a:spcAft>
      <a:defRPr sz="1000" kern="1200">
        <a:solidFill>
          <a:schemeClr val="tx1"/>
        </a:solidFill>
        <a:latin typeface="Arial" charset="0"/>
        <a:ea typeface="宋体" pitchFamily="2" charset="-122"/>
        <a:cs typeface="+mn-cs"/>
      </a:defRPr>
    </a:lvl5pPr>
    <a:lvl6pPr marL="1814627" algn="l" defTabSz="725851" rtl="0" eaLnBrk="1" latinLnBrk="0" hangingPunct="1">
      <a:defRPr sz="1000" kern="1200">
        <a:solidFill>
          <a:schemeClr val="tx1"/>
        </a:solidFill>
        <a:latin typeface="+mn-lt"/>
        <a:ea typeface="+mn-ea"/>
        <a:cs typeface="+mn-cs"/>
      </a:defRPr>
    </a:lvl6pPr>
    <a:lvl7pPr marL="2177552" algn="l" defTabSz="725851" rtl="0" eaLnBrk="1" latinLnBrk="0" hangingPunct="1">
      <a:defRPr sz="1000" kern="1200">
        <a:solidFill>
          <a:schemeClr val="tx1"/>
        </a:solidFill>
        <a:latin typeface="+mn-lt"/>
        <a:ea typeface="+mn-ea"/>
        <a:cs typeface="+mn-cs"/>
      </a:defRPr>
    </a:lvl7pPr>
    <a:lvl8pPr marL="2540478" algn="l" defTabSz="725851" rtl="0" eaLnBrk="1" latinLnBrk="0" hangingPunct="1">
      <a:defRPr sz="1000" kern="1200">
        <a:solidFill>
          <a:schemeClr val="tx1"/>
        </a:solidFill>
        <a:latin typeface="+mn-lt"/>
        <a:ea typeface="+mn-ea"/>
        <a:cs typeface="+mn-cs"/>
      </a:defRPr>
    </a:lvl8pPr>
    <a:lvl9pPr marL="2903403" algn="l" defTabSz="725851"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latin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31910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393904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34118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2.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1" name="Picture 2" descr="C:\Users\Admin\Desktop\shutterstock_129456278 [转换].jpg"/>
          <p:cNvPicPr>
            <a:picLocks noChangeAspect="1" noChangeArrowheads="1"/>
          </p:cNvPicPr>
          <p:nvPr userDrawn="1"/>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3609" t="9576" r="3609" b="9990"/>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userDrawn="1"/>
        </p:nvGrpSpPr>
        <p:grpSpPr>
          <a:xfrm>
            <a:off x="8320663" y="1"/>
            <a:ext cx="427552" cy="538163"/>
            <a:chOff x="11096625" y="0"/>
            <a:chExt cx="457200" cy="538163"/>
          </a:xfrm>
          <a:solidFill>
            <a:srgbClr val="0070C0"/>
          </a:solidFill>
        </p:grpSpPr>
        <p:sp>
          <p:nvSpPr>
            <p:cNvPr id="5" name="Freeform 5"/>
            <p:cNvSpPr>
              <a:spLocks/>
            </p:cNvSpPr>
            <p:nvPr userDrawn="1"/>
          </p:nvSpPr>
          <p:spPr bwMode="auto">
            <a:xfrm>
              <a:off x="11109325" y="0"/>
              <a:ext cx="444500" cy="538163"/>
            </a:xfrm>
            <a:custGeom>
              <a:avLst/>
              <a:gdLst>
                <a:gd name="T0" fmla="*/ 564 w 564"/>
                <a:gd name="T1" fmla="*/ 674 h 674"/>
                <a:gd name="T2" fmla="*/ 262 w 564"/>
                <a:gd name="T3" fmla="*/ 540 h 674"/>
                <a:gd name="T4" fmla="*/ 0 w 564"/>
                <a:gd name="T5" fmla="*/ 658 h 674"/>
                <a:gd name="T6" fmla="*/ 0 w 564"/>
                <a:gd name="T7" fmla="*/ 0 h 674"/>
                <a:gd name="T8" fmla="*/ 564 w 564"/>
                <a:gd name="T9" fmla="*/ 0 h 674"/>
                <a:gd name="T10" fmla="*/ 564 w 564"/>
                <a:gd name="T11" fmla="*/ 674 h 674"/>
              </a:gdLst>
              <a:ahLst/>
              <a:cxnLst>
                <a:cxn ang="0">
                  <a:pos x="T0" y="T1"/>
                </a:cxn>
                <a:cxn ang="0">
                  <a:pos x="T2" y="T3"/>
                </a:cxn>
                <a:cxn ang="0">
                  <a:pos x="T4" y="T5"/>
                </a:cxn>
                <a:cxn ang="0">
                  <a:pos x="T6" y="T7"/>
                </a:cxn>
                <a:cxn ang="0">
                  <a:pos x="T8" y="T9"/>
                </a:cxn>
                <a:cxn ang="0">
                  <a:pos x="T10" y="T11"/>
                </a:cxn>
              </a:cxnLst>
              <a:rect l="0" t="0" r="r" b="b"/>
              <a:pathLst>
                <a:path w="564" h="674">
                  <a:moveTo>
                    <a:pt x="564" y="674"/>
                  </a:moveTo>
                  <a:lnTo>
                    <a:pt x="262" y="540"/>
                  </a:lnTo>
                  <a:lnTo>
                    <a:pt x="0" y="658"/>
                  </a:lnTo>
                  <a:lnTo>
                    <a:pt x="0" y="0"/>
                  </a:lnTo>
                  <a:lnTo>
                    <a:pt x="564" y="0"/>
                  </a:lnTo>
                  <a:lnTo>
                    <a:pt x="564" y="674"/>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6"/>
            <p:cNvSpPr>
              <a:spLocks/>
            </p:cNvSpPr>
            <p:nvPr userDrawn="1"/>
          </p:nvSpPr>
          <p:spPr bwMode="auto">
            <a:xfrm>
              <a:off x="11096625" y="0"/>
              <a:ext cx="442913" cy="514350"/>
            </a:xfrm>
            <a:custGeom>
              <a:avLst/>
              <a:gdLst>
                <a:gd name="T0" fmla="*/ 564 w 564"/>
                <a:gd name="T1" fmla="*/ 644 h 644"/>
                <a:gd name="T2" fmla="*/ 279 w 564"/>
                <a:gd name="T3" fmla="*/ 522 h 644"/>
                <a:gd name="T4" fmla="*/ 0 w 564"/>
                <a:gd name="T5" fmla="*/ 644 h 644"/>
                <a:gd name="T6" fmla="*/ 0 w 564"/>
                <a:gd name="T7" fmla="*/ 0 h 644"/>
                <a:gd name="T8" fmla="*/ 564 w 564"/>
                <a:gd name="T9" fmla="*/ 0 h 644"/>
                <a:gd name="T10" fmla="*/ 564 w 564"/>
                <a:gd name="T11" fmla="*/ 644 h 644"/>
              </a:gdLst>
              <a:ahLst/>
              <a:cxnLst>
                <a:cxn ang="0">
                  <a:pos x="T0" y="T1"/>
                </a:cxn>
                <a:cxn ang="0">
                  <a:pos x="T2" y="T3"/>
                </a:cxn>
                <a:cxn ang="0">
                  <a:pos x="T4" y="T5"/>
                </a:cxn>
                <a:cxn ang="0">
                  <a:pos x="T6" y="T7"/>
                </a:cxn>
                <a:cxn ang="0">
                  <a:pos x="T8" y="T9"/>
                </a:cxn>
                <a:cxn ang="0">
                  <a:pos x="T10" y="T11"/>
                </a:cxn>
              </a:cxnLst>
              <a:rect l="0" t="0" r="r" b="b"/>
              <a:pathLst>
                <a:path w="564" h="644">
                  <a:moveTo>
                    <a:pt x="564" y="644"/>
                  </a:moveTo>
                  <a:lnTo>
                    <a:pt x="279" y="522"/>
                  </a:lnTo>
                  <a:lnTo>
                    <a:pt x="0" y="644"/>
                  </a:lnTo>
                  <a:lnTo>
                    <a:pt x="0" y="0"/>
                  </a:lnTo>
                  <a:lnTo>
                    <a:pt x="564" y="0"/>
                  </a:lnTo>
                  <a:lnTo>
                    <a:pt x="564" y="644"/>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TextBox 7"/>
          <p:cNvSpPr txBox="1"/>
          <p:nvPr userDrawn="1"/>
        </p:nvSpPr>
        <p:spPr>
          <a:xfrm>
            <a:off x="8287393" y="87898"/>
            <a:ext cx="485496" cy="338554"/>
          </a:xfrm>
          <a:prstGeom prst="rect">
            <a:avLst/>
          </a:prstGeom>
          <a:noFill/>
        </p:spPr>
        <p:txBody>
          <a:bodyPr wrap="square" rtlCol="0">
            <a:spAutoFit/>
          </a:bodyPr>
          <a:lstStyle/>
          <a:p>
            <a:pPr algn="ctr"/>
            <a:fld id="{E33E7C02-82D1-42DA-AA8B-2AEC9E450366}" type="slidenum">
              <a:rPr lang="zh-CN" altLang="en-US" sz="1600" smtClean="0">
                <a:solidFill>
                  <a:srgbClr val="F8F8F8"/>
                </a:solidFill>
                <a:latin typeface="微软雅黑"/>
                <a:ea typeface="微软雅黑"/>
              </a:rPr>
              <a:pPr algn="ctr"/>
              <a:t>‹#›</a:t>
            </a:fld>
            <a:endParaRPr lang="zh-CN" altLang="en-US" sz="1600" dirty="0">
              <a:solidFill>
                <a:srgbClr val="F8F8F8"/>
              </a:solidFill>
              <a:latin typeface="微软雅黑"/>
              <a:ea typeface="微软雅黑"/>
            </a:endParaRPr>
          </a:p>
        </p:txBody>
      </p:sp>
      <p:sp>
        <p:nvSpPr>
          <p:cNvPr id="9" name="Rectangle 9"/>
          <p:cNvSpPr>
            <a:spLocks noChangeArrowheads="1"/>
          </p:cNvSpPr>
          <p:nvPr userDrawn="1"/>
        </p:nvSpPr>
        <p:spPr bwMode="auto">
          <a:xfrm>
            <a:off x="0" y="5019088"/>
            <a:ext cx="9145616" cy="126000"/>
          </a:xfrm>
          <a:prstGeom prst="rect">
            <a:avLst/>
          </a:pr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2" r:id="rId2"/>
    <p:sldLayoutId id="2147483675" r:id="rId3"/>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400"/>
                                        <p:tgtEl>
                                          <p:spTgt spid="4"/>
                                        </p:tgtEl>
                                      </p:cBhvr>
                                    </p:animEffect>
                                    <p:anim calcmode="lin" valueType="num">
                                      <p:cBhvr>
                                        <p:cTn id="13" dur="400" fill="hold"/>
                                        <p:tgtEl>
                                          <p:spTgt spid="4"/>
                                        </p:tgtEl>
                                        <p:attrNameLst>
                                          <p:attrName>ppt_x</p:attrName>
                                        </p:attrNameLst>
                                      </p:cBhvr>
                                      <p:tavLst>
                                        <p:tav tm="0">
                                          <p:val>
                                            <p:strVal val="#ppt_x"/>
                                          </p:val>
                                        </p:tav>
                                        <p:tav tm="100000">
                                          <p:val>
                                            <p:strVal val="#ppt_x"/>
                                          </p:val>
                                        </p:tav>
                                      </p:tavLst>
                                    </p:anim>
                                    <p:anim calcmode="lin" valueType="num">
                                      <p:cBhvr>
                                        <p:cTn id="14" dur="4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400"/>
                                        <p:tgtEl>
                                          <p:spTgt spid="8"/>
                                        </p:tgtEl>
                                      </p:cBhvr>
                                    </p:animEffect>
                                    <p:anim calcmode="lin" valueType="num">
                                      <p:cBhvr>
                                        <p:cTn id="18" dur="400" fill="hold"/>
                                        <p:tgtEl>
                                          <p:spTgt spid="8"/>
                                        </p:tgtEl>
                                        <p:attrNameLst>
                                          <p:attrName>ppt_x</p:attrName>
                                        </p:attrNameLst>
                                      </p:cBhvr>
                                      <p:tavLst>
                                        <p:tav tm="0">
                                          <p:val>
                                            <p:strVal val="#ppt_x"/>
                                          </p:val>
                                        </p:tav>
                                        <p:tav tm="100000">
                                          <p:val>
                                            <p:strVal val="#ppt_x"/>
                                          </p:val>
                                        </p:tav>
                                      </p:tavLst>
                                    </p:anim>
                                    <p:anim calcmode="lin" valueType="num">
                                      <p:cBhvr>
                                        <p:cTn id="19" dur="4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txStyles>
    <p:titleStyle>
      <a:lvl1pPr algn="l" rtl="0" eaLnBrk="0" fontAlgn="base" hangingPunct="0">
        <a:spcBef>
          <a:spcPct val="0"/>
        </a:spcBef>
        <a:spcAft>
          <a:spcPct val="0"/>
        </a:spcAft>
        <a:defRPr sz="3500" b="1">
          <a:solidFill>
            <a:schemeClr val="tx2"/>
          </a:solidFill>
          <a:latin typeface="+mj-lt"/>
          <a:ea typeface="+mj-ea"/>
          <a:cs typeface="+mj-cs"/>
        </a:defRPr>
      </a:lvl1pPr>
      <a:lvl2pPr algn="l" rtl="0" eaLnBrk="0" fontAlgn="base" hangingPunct="0">
        <a:spcBef>
          <a:spcPct val="0"/>
        </a:spcBef>
        <a:spcAft>
          <a:spcPct val="0"/>
        </a:spcAft>
        <a:defRPr sz="3500" b="1">
          <a:solidFill>
            <a:schemeClr val="tx2"/>
          </a:solidFill>
          <a:latin typeface="Arial" charset="0"/>
        </a:defRPr>
      </a:lvl2pPr>
      <a:lvl3pPr algn="l" rtl="0" eaLnBrk="0" fontAlgn="base" hangingPunct="0">
        <a:spcBef>
          <a:spcPct val="0"/>
        </a:spcBef>
        <a:spcAft>
          <a:spcPct val="0"/>
        </a:spcAft>
        <a:defRPr sz="3500" b="1">
          <a:solidFill>
            <a:schemeClr val="tx2"/>
          </a:solidFill>
          <a:latin typeface="Arial" charset="0"/>
        </a:defRPr>
      </a:lvl3pPr>
      <a:lvl4pPr algn="l" rtl="0" eaLnBrk="0" fontAlgn="base" hangingPunct="0">
        <a:spcBef>
          <a:spcPct val="0"/>
        </a:spcBef>
        <a:spcAft>
          <a:spcPct val="0"/>
        </a:spcAft>
        <a:defRPr sz="3500" b="1">
          <a:solidFill>
            <a:schemeClr val="tx2"/>
          </a:solidFill>
          <a:latin typeface="Arial" charset="0"/>
        </a:defRPr>
      </a:lvl4pPr>
      <a:lvl5pPr algn="l" rtl="0" eaLnBrk="0" fontAlgn="base" hangingPunct="0">
        <a:spcBef>
          <a:spcPct val="0"/>
        </a:spcBef>
        <a:spcAft>
          <a:spcPct val="0"/>
        </a:spcAft>
        <a:defRPr sz="3500" b="1">
          <a:solidFill>
            <a:schemeClr val="tx2"/>
          </a:solidFill>
          <a:latin typeface="Arial" charset="0"/>
        </a:defRPr>
      </a:lvl5pPr>
      <a:lvl6pPr marL="362925" algn="l" rtl="0" fontAlgn="base">
        <a:spcBef>
          <a:spcPct val="0"/>
        </a:spcBef>
        <a:spcAft>
          <a:spcPct val="0"/>
        </a:spcAft>
        <a:defRPr sz="3500" b="1">
          <a:solidFill>
            <a:schemeClr val="tx2"/>
          </a:solidFill>
          <a:latin typeface="Arial" charset="0"/>
        </a:defRPr>
      </a:lvl6pPr>
      <a:lvl7pPr marL="725851" algn="l" rtl="0" fontAlgn="base">
        <a:spcBef>
          <a:spcPct val="0"/>
        </a:spcBef>
        <a:spcAft>
          <a:spcPct val="0"/>
        </a:spcAft>
        <a:defRPr sz="3500" b="1">
          <a:solidFill>
            <a:schemeClr val="tx2"/>
          </a:solidFill>
          <a:latin typeface="Arial" charset="0"/>
        </a:defRPr>
      </a:lvl7pPr>
      <a:lvl8pPr marL="1088776" algn="l" rtl="0" fontAlgn="base">
        <a:spcBef>
          <a:spcPct val="0"/>
        </a:spcBef>
        <a:spcAft>
          <a:spcPct val="0"/>
        </a:spcAft>
        <a:defRPr sz="3500" b="1">
          <a:solidFill>
            <a:schemeClr val="tx2"/>
          </a:solidFill>
          <a:latin typeface="Arial" charset="0"/>
        </a:defRPr>
      </a:lvl8pPr>
      <a:lvl9pPr marL="1451701" algn="l" rtl="0" fontAlgn="base">
        <a:spcBef>
          <a:spcPct val="0"/>
        </a:spcBef>
        <a:spcAft>
          <a:spcPct val="0"/>
        </a:spcAft>
        <a:defRPr sz="3500" b="1">
          <a:solidFill>
            <a:schemeClr val="tx2"/>
          </a:solidFill>
          <a:latin typeface="Arial" charset="0"/>
        </a:defRPr>
      </a:lvl9pPr>
    </p:titleStyle>
    <p:bodyStyle>
      <a:lvl1pPr marL="272194" indent="-272194" algn="l" rtl="0" eaLnBrk="0" fontAlgn="base" hangingPunct="0">
        <a:spcBef>
          <a:spcPct val="20000"/>
        </a:spcBef>
        <a:spcAft>
          <a:spcPct val="0"/>
        </a:spcAft>
        <a:buChar char="•"/>
        <a:defRPr sz="2500">
          <a:solidFill>
            <a:schemeClr val="tx1"/>
          </a:solidFill>
          <a:latin typeface="+mn-lt"/>
          <a:ea typeface="+mn-ea"/>
          <a:cs typeface="+mn-cs"/>
        </a:defRPr>
      </a:lvl1pPr>
      <a:lvl2pPr marL="589754" indent="-226828" algn="l" rtl="0" eaLnBrk="0" fontAlgn="base" hangingPunct="0">
        <a:spcBef>
          <a:spcPct val="20000"/>
        </a:spcBef>
        <a:spcAft>
          <a:spcPct val="0"/>
        </a:spcAft>
        <a:buChar char="–"/>
        <a:defRPr sz="2200">
          <a:solidFill>
            <a:schemeClr val="tx1"/>
          </a:solidFill>
          <a:latin typeface="+mn-lt"/>
        </a:defRPr>
      </a:lvl2pPr>
      <a:lvl3pPr marL="907313" indent="-181463" algn="l" rtl="0" eaLnBrk="0" fontAlgn="base" hangingPunct="0">
        <a:spcBef>
          <a:spcPct val="20000"/>
        </a:spcBef>
        <a:spcAft>
          <a:spcPct val="0"/>
        </a:spcAft>
        <a:buChar char="•"/>
        <a:defRPr sz="1900">
          <a:solidFill>
            <a:schemeClr val="tx1"/>
          </a:solidFill>
          <a:latin typeface="+mn-lt"/>
        </a:defRPr>
      </a:lvl3pPr>
      <a:lvl4pPr marL="1270239" indent="-181463" algn="l" rtl="0" eaLnBrk="0" fontAlgn="base" hangingPunct="0">
        <a:spcBef>
          <a:spcPct val="20000"/>
        </a:spcBef>
        <a:spcAft>
          <a:spcPct val="0"/>
        </a:spcAft>
        <a:buChar char="–"/>
        <a:defRPr sz="1600">
          <a:solidFill>
            <a:schemeClr val="tx1"/>
          </a:solidFill>
          <a:latin typeface="+mn-lt"/>
        </a:defRPr>
      </a:lvl4pPr>
      <a:lvl5pPr marL="1633164" indent="-181463" algn="l" rtl="0" eaLnBrk="0" fontAlgn="base" hangingPunct="0">
        <a:spcBef>
          <a:spcPct val="20000"/>
        </a:spcBef>
        <a:spcAft>
          <a:spcPct val="0"/>
        </a:spcAft>
        <a:buChar char="»"/>
        <a:defRPr sz="1600">
          <a:solidFill>
            <a:schemeClr val="tx1"/>
          </a:solidFill>
          <a:latin typeface="+mn-lt"/>
        </a:defRPr>
      </a:lvl5pPr>
      <a:lvl6pPr marL="1996089" indent="-181463" algn="l" rtl="0" fontAlgn="base">
        <a:spcBef>
          <a:spcPct val="20000"/>
        </a:spcBef>
        <a:spcAft>
          <a:spcPct val="0"/>
        </a:spcAft>
        <a:buChar char="»"/>
        <a:defRPr sz="1600">
          <a:solidFill>
            <a:schemeClr val="tx1"/>
          </a:solidFill>
          <a:latin typeface="+mn-lt"/>
        </a:defRPr>
      </a:lvl6pPr>
      <a:lvl7pPr marL="2359015" indent="-181463" algn="l" rtl="0" fontAlgn="base">
        <a:spcBef>
          <a:spcPct val="20000"/>
        </a:spcBef>
        <a:spcAft>
          <a:spcPct val="0"/>
        </a:spcAft>
        <a:buChar char="»"/>
        <a:defRPr sz="1600">
          <a:solidFill>
            <a:schemeClr val="tx1"/>
          </a:solidFill>
          <a:latin typeface="+mn-lt"/>
        </a:defRPr>
      </a:lvl7pPr>
      <a:lvl8pPr marL="2721940" indent="-181463" algn="l" rtl="0" fontAlgn="base">
        <a:spcBef>
          <a:spcPct val="20000"/>
        </a:spcBef>
        <a:spcAft>
          <a:spcPct val="0"/>
        </a:spcAft>
        <a:buChar char="»"/>
        <a:defRPr sz="1600">
          <a:solidFill>
            <a:schemeClr val="tx1"/>
          </a:solidFill>
          <a:latin typeface="+mn-lt"/>
        </a:defRPr>
      </a:lvl8pPr>
      <a:lvl9pPr marL="3084866" indent="-181463" algn="l" rtl="0" fontAlgn="base">
        <a:spcBef>
          <a:spcPct val="20000"/>
        </a:spcBef>
        <a:spcAft>
          <a:spcPct val="0"/>
        </a:spcAft>
        <a:buChar char="»"/>
        <a:defRPr sz="1600">
          <a:solidFill>
            <a:schemeClr val="tx1"/>
          </a:solidFill>
          <a:latin typeface="+mn-lt"/>
        </a:defRPr>
      </a:lvl9pPr>
    </p:bodyStyle>
    <p:otherStyle>
      <a:defPPr>
        <a:defRPr lang="zh-CN"/>
      </a:defPPr>
      <a:lvl1pPr marL="0" algn="l" defTabSz="725851" rtl="0" eaLnBrk="1" latinLnBrk="0" hangingPunct="1">
        <a:defRPr sz="1400" kern="1200">
          <a:solidFill>
            <a:schemeClr val="tx1"/>
          </a:solidFill>
          <a:latin typeface="+mn-lt"/>
          <a:ea typeface="+mn-ea"/>
          <a:cs typeface="+mn-cs"/>
        </a:defRPr>
      </a:lvl1pPr>
      <a:lvl2pPr marL="362925" algn="l" defTabSz="725851" rtl="0" eaLnBrk="1" latinLnBrk="0" hangingPunct="1">
        <a:defRPr sz="1400" kern="1200">
          <a:solidFill>
            <a:schemeClr val="tx1"/>
          </a:solidFill>
          <a:latin typeface="+mn-lt"/>
          <a:ea typeface="+mn-ea"/>
          <a:cs typeface="+mn-cs"/>
        </a:defRPr>
      </a:lvl2pPr>
      <a:lvl3pPr marL="725851" algn="l" defTabSz="725851" rtl="0" eaLnBrk="1" latinLnBrk="0" hangingPunct="1">
        <a:defRPr sz="1400" kern="1200">
          <a:solidFill>
            <a:schemeClr val="tx1"/>
          </a:solidFill>
          <a:latin typeface="+mn-lt"/>
          <a:ea typeface="+mn-ea"/>
          <a:cs typeface="+mn-cs"/>
        </a:defRPr>
      </a:lvl3pPr>
      <a:lvl4pPr marL="1088776" algn="l" defTabSz="725851" rtl="0" eaLnBrk="1" latinLnBrk="0" hangingPunct="1">
        <a:defRPr sz="1400" kern="1200">
          <a:solidFill>
            <a:schemeClr val="tx1"/>
          </a:solidFill>
          <a:latin typeface="+mn-lt"/>
          <a:ea typeface="+mn-ea"/>
          <a:cs typeface="+mn-cs"/>
        </a:defRPr>
      </a:lvl4pPr>
      <a:lvl5pPr marL="1451701" algn="l" defTabSz="725851" rtl="0" eaLnBrk="1" latinLnBrk="0" hangingPunct="1">
        <a:defRPr sz="1400" kern="1200">
          <a:solidFill>
            <a:schemeClr val="tx1"/>
          </a:solidFill>
          <a:latin typeface="+mn-lt"/>
          <a:ea typeface="+mn-ea"/>
          <a:cs typeface="+mn-cs"/>
        </a:defRPr>
      </a:lvl5pPr>
      <a:lvl6pPr marL="1814627" algn="l" defTabSz="725851" rtl="0" eaLnBrk="1" latinLnBrk="0" hangingPunct="1">
        <a:defRPr sz="1400" kern="1200">
          <a:solidFill>
            <a:schemeClr val="tx1"/>
          </a:solidFill>
          <a:latin typeface="+mn-lt"/>
          <a:ea typeface="+mn-ea"/>
          <a:cs typeface="+mn-cs"/>
        </a:defRPr>
      </a:lvl6pPr>
      <a:lvl7pPr marL="2177552" algn="l" defTabSz="725851" rtl="0" eaLnBrk="1" latinLnBrk="0" hangingPunct="1">
        <a:defRPr sz="1400" kern="1200">
          <a:solidFill>
            <a:schemeClr val="tx1"/>
          </a:solidFill>
          <a:latin typeface="+mn-lt"/>
          <a:ea typeface="+mn-ea"/>
          <a:cs typeface="+mn-cs"/>
        </a:defRPr>
      </a:lvl7pPr>
      <a:lvl8pPr marL="2540478" algn="l" defTabSz="725851" rtl="0" eaLnBrk="1" latinLnBrk="0" hangingPunct="1">
        <a:defRPr sz="1400" kern="1200">
          <a:solidFill>
            <a:schemeClr val="tx1"/>
          </a:solidFill>
          <a:latin typeface="+mn-lt"/>
          <a:ea typeface="+mn-ea"/>
          <a:cs typeface="+mn-cs"/>
        </a:defRPr>
      </a:lvl8pPr>
      <a:lvl9pPr marL="2903403" algn="l" defTabSz="725851"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3.png"/><Relationship Id="rId5" Type="http://schemas.microsoft.com/office/2007/relationships/hdphoto" Target="../media/hdphoto2.wdp"/><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emf"/></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48.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4" y="2285"/>
            <a:ext cx="9138699" cy="5140518"/>
          </a:xfrm>
          <a:prstGeom prst="rect">
            <a:avLst/>
          </a:prstGeom>
        </p:spPr>
      </p:pic>
      <p:pic>
        <p:nvPicPr>
          <p:cNvPr id="49" name="图片 4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73054" y="2724944"/>
            <a:ext cx="1709932" cy="2103124"/>
          </a:xfrm>
          <a:prstGeom prst="rect">
            <a:avLst/>
          </a:prstGeom>
        </p:spPr>
      </p:pic>
      <p:pic>
        <p:nvPicPr>
          <p:cNvPr id="51" name="2015钢琴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505994" y="-704056"/>
            <a:ext cx="609600" cy="609600"/>
          </a:xfrm>
          <a:prstGeom prst="rect">
            <a:avLst/>
          </a:prstGeom>
        </p:spPr>
      </p:pic>
      <p:sp>
        <p:nvSpPr>
          <p:cNvPr id="52" name="矩形 51"/>
          <p:cNvSpPr/>
          <p:nvPr/>
        </p:nvSpPr>
        <p:spPr>
          <a:xfrm>
            <a:off x="-151606" y="972344"/>
            <a:ext cx="5638800" cy="276999"/>
          </a:xfrm>
          <a:prstGeom prst="rect">
            <a:avLst/>
          </a:prstGeom>
        </p:spPr>
        <p:txBody>
          <a:bodyPr wrap="square">
            <a:spAutoFit/>
          </a:bodyPr>
          <a:lstStyle/>
          <a:p>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框架完整</a:t>
            </a:r>
            <a:r>
              <a:rPr lang="en-US" altLang="zh-CN" sz="1200" dirty="0" smtClean="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模板、适用于年终总结、新年计划、工作汇报等</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188258" y="438944"/>
            <a:ext cx="4937588" cy="623258"/>
          </a:xfrm>
          <a:prstGeom prst="rect">
            <a:avLst/>
          </a:prstGeom>
        </p:spPr>
        <p:txBody>
          <a:bodyPr wrap="none" lIns="68589" tIns="34295" rIns="68589" bIns="34295">
            <a:spAutoFit/>
          </a:bodyPr>
          <a:lstStyle/>
          <a:p>
            <a:r>
              <a:rPr lang="zh-CN" altLang="en-US" sz="3600" spc="10" dirty="0">
                <a:solidFill>
                  <a:schemeClr val="tx1">
                    <a:lumMod val="95000"/>
                    <a:lumOff val="5000"/>
                  </a:schemeClr>
                </a:solidFill>
                <a:latin typeface="方正正粗黑简体" pitchFamily="2" charset="-122"/>
                <a:ea typeface="方正正粗黑简体" pitchFamily="2" charset="-122"/>
              </a:rPr>
              <a:t>技</a:t>
            </a:r>
            <a:r>
              <a:rPr lang="zh-CN" altLang="en-US" sz="3600" spc="10" dirty="0" smtClean="0">
                <a:solidFill>
                  <a:schemeClr val="tx1">
                    <a:lumMod val="95000"/>
                    <a:lumOff val="5000"/>
                  </a:schemeClr>
                </a:solidFill>
                <a:latin typeface="方正正粗黑简体" pitchFamily="2" charset="-122"/>
                <a:ea typeface="方正正粗黑简体" pitchFamily="2" charset="-122"/>
              </a:rPr>
              <a:t>术培训会议</a:t>
            </a:r>
            <a:r>
              <a:rPr lang="en-US" altLang="zh-CN" sz="3600" spc="10" dirty="0" smtClean="0">
                <a:solidFill>
                  <a:schemeClr val="tx1">
                    <a:lumMod val="95000"/>
                    <a:lumOff val="5000"/>
                  </a:schemeClr>
                </a:solidFill>
                <a:latin typeface="方正正粗黑简体" pitchFamily="2" charset="-122"/>
                <a:ea typeface="方正正粗黑简体" pitchFamily="2" charset="-122"/>
              </a:rPr>
              <a:t>PPT</a:t>
            </a:r>
            <a:r>
              <a:rPr lang="zh-CN" altLang="en-US" sz="3600" spc="10" dirty="0" smtClean="0">
                <a:solidFill>
                  <a:schemeClr val="tx1">
                    <a:lumMod val="95000"/>
                    <a:lumOff val="5000"/>
                  </a:schemeClr>
                </a:solidFill>
                <a:latin typeface="方正正粗黑简体" pitchFamily="2" charset="-122"/>
                <a:ea typeface="方正正粗黑简体" pitchFamily="2" charset="-122"/>
              </a:rPr>
              <a:t>模板</a:t>
            </a:r>
            <a:endParaRPr lang="zh-CN" altLang="en-US" sz="3600" spc="10" dirty="0">
              <a:solidFill>
                <a:schemeClr val="tx1">
                  <a:lumMod val="95000"/>
                  <a:lumOff val="5000"/>
                </a:schemeClr>
              </a:solidFill>
              <a:latin typeface="方正正粗黑简体" pitchFamily="2" charset="-122"/>
              <a:ea typeface="方正正粗黑简体" pitchFamily="2" charset="-122"/>
            </a:endParaRPr>
          </a:p>
        </p:txBody>
      </p:sp>
      <p:pic>
        <p:nvPicPr>
          <p:cNvPr id="45" name="Picture 57" descr="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3411538"/>
            <a:ext cx="9145588"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 name="Group 550"/>
          <p:cNvGrpSpPr>
            <a:grpSpLocks/>
          </p:cNvGrpSpPr>
          <p:nvPr/>
        </p:nvGrpSpPr>
        <p:grpSpPr bwMode="auto">
          <a:xfrm>
            <a:off x="2857435" y="983298"/>
            <a:ext cx="3062822" cy="2755137"/>
            <a:chOff x="295" y="3475"/>
            <a:chExt cx="1407" cy="1407"/>
          </a:xfrm>
        </p:grpSpPr>
        <p:sp>
          <p:nvSpPr>
            <p:cNvPr id="89"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lgn="l" fontAlgn="auto">
                <a:spcBef>
                  <a:spcPts val="0"/>
                </a:spcBef>
                <a:spcAft>
                  <a:spcPts val="0"/>
                </a:spcAft>
                <a:defRPr/>
              </a:pPr>
              <a:endParaRPr lang="zh-CN" altLang="en-US">
                <a:latin typeface="+mn-lt"/>
              </a:endParaRPr>
            </a:p>
          </p:txBody>
        </p:sp>
        <p:grpSp>
          <p:nvGrpSpPr>
            <p:cNvPr id="90" name="Group 552"/>
            <p:cNvGrpSpPr>
              <a:grpSpLocks/>
            </p:cNvGrpSpPr>
            <p:nvPr/>
          </p:nvGrpSpPr>
          <p:grpSpPr bwMode="auto">
            <a:xfrm>
              <a:off x="476" y="3657"/>
              <a:ext cx="1050" cy="1050"/>
              <a:chOff x="-6056" y="-2208"/>
              <a:chExt cx="2208" cy="2208"/>
            </a:xfrm>
          </p:grpSpPr>
          <p:sp>
            <p:nvSpPr>
              <p:cNvPr id="91" name="Oval 553"/>
              <p:cNvSpPr>
                <a:spLocks noChangeArrowheads="1"/>
              </p:cNvSpPr>
              <p:nvPr/>
            </p:nvSpPr>
            <p:spPr bwMode="auto">
              <a:xfrm>
                <a:off x="-6056" y="-2133"/>
                <a:ext cx="2132"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a:endParaRPr lang="zh-CN" altLang="en-US">
                  <a:latin typeface="Calibri" pitchFamily="34" charset="0"/>
                  <a:ea typeface="宋体" pitchFamily="2" charset="-122"/>
                </a:endParaRPr>
              </a:p>
            </p:txBody>
          </p:sp>
          <p:grpSp>
            <p:nvGrpSpPr>
              <p:cNvPr id="92" name="Group 554"/>
              <p:cNvGrpSpPr>
                <a:grpSpLocks/>
              </p:cNvGrpSpPr>
              <p:nvPr/>
            </p:nvGrpSpPr>
            <p:grpSpPr bwMode="auto">
              <a:xfrm>
                <a:off x="-6056" y="-2208"/>
                <a:ext cx="2208" cy="2208"/>
                <a:chOff x="-4060" y="-879"/>
                <a:chExt cx="2208" cy="2208"/>
              </a:xfrm>
            </p:grpSpPr>
            <p:grpSp>
              <p:nvGrpSpPr>
                <p:cNvPr id="93" name="Group 555"/>
                <p:cNvGrpSpPr>
                  <a:grpSpLocks/>
                </p:cNvGrpSpPr>
                <p:nvPr/>
              </p:nvGrpSpPr>
              <p:grpSpPr bwMode="auto">
                <a:xfrm>
                  <a:off x="-4060" y="-879"/>
                  <a:ext cx="2208" cy="2208"/>
                  <a:chOff x="-3924" y="-788"/>
                  <a:chExt cx="2208" cy="2208"/>
                </a:xfrm>
              </p:grpSpPr>
              <p:grpSp>
                <p:nvGrpSpPr>
                  <p:cNvPr id="109" name="Group 556"/>
                  <p:cNvGrpSpPr>
                    <a:grpSpLocks noChangeAspect="1"/>
                  </p:cNvGrpSpPr>
                  <p:nvPr/>
                </p:nvGrpSpPr>
                <p:grpSpPr bwMode="auto">
                  <a:xfrm>
                    <a:off x="-3924" y="-788"/>
                    <a:ext cx="2208" cy="2202"/>
                    <a:chOff x="168" y="696"/>
                    <a:chExt cx="1429" cy="1429"/>
                  </a:xfrm>
                </p:grpSpPr>
                <p:grpSp>
                  <p:nvGrpSpPr>
                    <p:cNvPr id="117" name="Group 557"/>
                    <p:cNvGrpSpPr>
                      <a:grpSpLocks noChangeAspect="1"/>
                    </p:cNvGrpSpPr>
                    <p:nvPr/>
                  </p:nvGrpSpPr>
                  <p:grpSpPr bwMode="auto">
                    <a:xfrm>
                      <a:off x="854" y="696"/>
                      <a:ext cx="56" cy="1429"/>
                      <a:chOff x="845" y="696"/>
                      <a:chExt cx="56" cy="1429"/>
                    </a:xfrm>
                  </p:grpSpPr>
                  <p:sp>
                    <p:nvSpPr>
                      <p:cNvPr id="121"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endParaRPr lang="zh-CN" altLang="en-US">
                          <a:latin typeface="Calibri" pitchFamily="34" charset="0"/>
                          <a:ea typeface="宋体" pitchFamily="2" charset="-122"/>
                        </a:endParaRPr>
                      </a:p>
                    </p:txBody>
                  </p:sp>
                  <p:sp>
                    <p:nvSpPr>
                      <p:cNvPr id="122"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a:latin typeface="Calibri" pitchFamily="34" charset="0"/>
                          <a:ea typeface="宋体" pitchFamily="2" charset="-122"/>
                        </a:endParaRPr>
                      </a:p>
                    </p:txBody>
                  </p:sp>
                </p:grpSp>
                <p:grpSp>
                  <p:nvGrpSpPr>
                    <p:cNvPr id="118" name="Group 560"/>
                    <p:cNvGrpSpPr>
                      <a:grpSpLocks noChangeAspect="1"/>
                    </p:cNvGrpSpPr>
                    <p:nvPr/>
                  </p:nvGrpSpPr>
                  <p:grpSpPr bwMode="auto">
                    <a:xfrm rot="5400000">
                      <a:off x="855" y="696"/>
                      <a:ext cx="56" cy="1429"/>
                      <a:chOff x="845" y="696"/>
                      <a:chExt cx="56" cy="1429"/>
                    </a:xfrm>
                  </p:grpSpPr>
                  <p:sp>
                    <p:nvSpPr>
                      <p:cNvPr id="119"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lgn="l"/>
                        <a:endParaRPr lang="zh-CN" altLang="en-US">
                          <a:latin typeface="Calibri" pitchFamily="34" charset="0"/>
                          <a:ea typeface="宋体" pitchFamily="2" charset="-122"/>
                        </a:endParaRPr>
                      </a:p>
                    </p:txBody>
                  </p:sp>
                  <p:sp>
                    <p:nvSpPr>
                      <p:cNvPr id="120"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a:endParaRPr lang="zh-CN" altLang="en-US">
                          <a:latin typeface="Calibri" pitchFamily="34" charset="0"/>
                          <a:ea typeface="宋体" pitchFamily="2" charset="-122"/>
                        </a:endParaRPr>
                      </a:p>
                    </p:txBody>
                  </p:sp>
                </p:grpSp>
              </p:grpSp>
              <p:grpSp>
                <p:nvGrpSpPr>
                  <p:cNvPr id="110" name="Group 563"/>
                  <p:cNvGrpSpPr>
                    <a:grpSpLocks noChangeAspect="1"/>
                  </p:cNvGrpSpPr>
                  <p:nvPr/>
                </p:nvGrpSpPr>
                <p:grpSpPr bwMode="auto">
                  <a:xfrm rot="2700000">
                    <a:off x="-3927" y="-785"/>
                    <a:ext cx="2208" cy="2202"/>
                    <a:chOff x="168" y="696"/>
                    <a:chExt cx="1429" cy="1429"/>
                  </a:xfrm>
                </p:grpSpPr>
                <p:grpSp>
                  <p:nvGrpSpPr>
                    <p:cNvPr id="111" name="Group 564"/>
                    <p:cNvGrpSpPr>
                      <a:grpSpLocks noChangeAspect="1"/>
                    </p:cNvGrpSpPr>
                    <p:nvPr/>
                  </p:nvGrpSpPr>
                  <p:grpSpPr bwMode="auto">
                    <a:xfrm>
                      <a:off x="854" y="696"/>
                      <a:ext cx="56" cy="1429"/>
                      <a:chOff x="845" y="696"/>
                      <a:chExt cx="56" cy="1429"/>
                    </a:xfrm>
                  </p:grpSpPr>
                  <p:sp>
                    <p:nvSpPr>
                      <p:cNvPr id="115"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lgn="l"/>
                        <a:endParaRPr lang="zh-CN" altLang="en-US">
                          <a:latin typeface="Calibri" pitchFamily="34" charset="0"/>
                          <a:ea typeface="宋体" pitchFamily="2" charset="-122"/>
                        </a:endParaRPr>
                      </a:p>
                    </p:txBody>
                  </p:sp>
                  <p:sp>
                    <p:nvSpPr>
                      <p:cNvPr id="116"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a:latin typeface="Calibri" pitchFamily="34" charset="0"/>
                          <a:ea typeface="宋体" pitchFamily="2" charset="-122"/>
                        </a:endParaRPr>
                      </a:p>
                    </p:txBody>
                  </p:sp>
                </p:grpSp>
                <p:grpSp>
                  <p:nvGrpSpPr>
                    <p:cNvPr id="112" name="Group 567"/>
                    <p:cNvGrpSpPr>
                      <a:grpSpLocks noChangeAspect="1"/>
                    </p:cNvGrpSpPr>
                    <p:nvPr/>
                  </p:nvGrpSpPr>
                  <p:grpSpPr bwMode="auto">
                    <a:xfrm rot="5400000">
                      <a:off x="855" y="696"/>
                      <a:ext cx="56" cy="1429"/>
                      <a:chOff x="845" y="696"/>
                      <a:chExt cx="56" cy="1429"/>
                    </a:xfrm>
                  </p:grpSpPr>
                  <p:sp>
                    <p:nvSpPr>
                      <p:cNvPr id="113"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a:latin typeface="Calibri" pitchFamily="34" charset="0"/>
                          <a:ea typeface="宋体" pitchFamily="2" charset="-122"/>
                        </a:endParaRPr>
                      </a:p>
                    </p:txBody>
                  </p:sp>
                  <p:sp>
                    <p:nvSpPr>
                      <p:cNvPr id="114"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a:endParaRPr lang="zh-CN" altLang="en-US">
                          <a:latin typeface="Calibri" pitchFamily="34" charset="0"/>
                          <a:ea typeface="宋体" pitchFamily="2" charset="-122"/>
                        </a:endParaRPr>
                      </a:p>
                    </p:txBody>
                  </p:sp>
                </p:grpSp>
              </p:grpSp>
            </p:grpSp>
            <p:grpSp>
              <p:nvGrpSpPr>
                <p:cNvPr id="94" name="Group 570"/>
                <p:cNvGrpSpPr>
                  <a:grpSpLocks/>
                </p:cNvGrpSpPr>
                <p:nvPr/>
              </p:nvGrpSpPr>
              <p:grpSpPr bwMode="auto">
                <a:xfrm rot="1320000">
                  <a:off x="-3742" y="-520"/>
                  <a:ext cx="1546" cy="1546"/>
                  <a:chOff x="-3924" y="-788"/>
                  <a:chExt cx="2208" cy="2208"/>
                </a:xfrm>
              </p:grpSpPr>
              <p:grpSp>
                <p:nvGrpSpPr>
                  <p:cNvPr id="95" name="Group 571"/>
                  <p:cNvGrpSpPr>
                    <a:grpSpLocks noChangeAspect="1"/>
                  </p:cNvGrpSpPr>
                  <p:nvPr/>
                </p:nvGrpSpPr>
                <p:grpSpPr bwMode="auto">
                  <a:xfrm>
                    <a:off x="-3924" y="-788"/>
                    <a:ext cx="2208" cy="2202"/>
                    <a:chOff x="168" y="696"/>
                    <a:chExt cx="1429" cy="1429"/>
                  </a:xfrm>
                </p:grpSpPr>
                <p:grpSp>
                  <p:nvGrpSpPr>
                    <p:cNvPr id="103" name="Group 572"/>
                    <p:cNvGrpSpPr>
                      <a:grpSpLocks noChangeAspect="1"/>
                    </p:cNvGrpSpPr>
                    <p:nvPr/>
                  </p:nvGrpSpPr>
                  <p:grpSpPr bwMode="auto">
                    <a:xfrm>
                      <a:off x="854" y="696"/>
                      <a:ext cx="56" cy="1429"/>
                      <a:chOff x="845" y="696"/>
                      <a:chExt cx="56" cy="1429"/>
                    </a:xfrm>
                  </p:grpSpPr>
                  <p:sp>
                    <p:nvSpPr>
                      <p:cNvPr id="107"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endParaRPr lang="zh-CN" altLang="en-US">
                          <a:latin typeface="Calibri" pitchFamily="34" charset="0"/>
                          <a:ea typeface="宋体" pitchFamily="2" charset="-122"/>
                        </a:endParaRPr>
                      </a:p>
                    </p:txBody>
                  </p:sp>
                  <p:sp>
                    <p:nvSpPr>
                      <p:cNvPr id="108"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a:latin typeface="Calibri" pitchFamily="34" charset="0"/>
                          <a:ea typeface="宋体" pitchFamily="2" charset="-122"/>
                        </a:endParaRPr>
                      </a:p>
                    </p:txBody>
                  </p:sp>
                </p:grpSp>
                <p:grpSp>
                  <p:nvGrpSpPr>
                    <p:cNvPr id="104" name="Group 575"/>
                    <p:cNvGrpSpPr>
                      <a:grpSpLocks noChangeAspect="1"/>
                    </p:cNvGrpSpPr>
                    <p:nvPr/>
                  </p:nvGrpSpPr>
                  <p:grpSpPr bwMode="auto">
                    <a:xfrm rot="5400000">
                      <a:off x="855" y="696"/>
                      <a:ext cx="56" cy="1429"/>
                      <a:chOff x="845" y="696"/>
                      <a:chExt cx="56" cy="1429"/>
                    </a:xfrm>
                  </p:grpSpPr>
                  <p:sp>
                    <p:nvSpPr>
                      <p:cNvPr id="105"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lgn="l"/>
                        <a:endParaRPr lang="zh-CN" altLang="en-US">
                          <a:latin typeface="Calibri" pitchFamily="34" charset="0"/>
                          <a:ea typeface="宋体" pitchFamily="2" charset="-122"/>
                        </a:endParaRPr>
                      </a:p>
                    </p:txBody>
                  </p:sp>
                  <p:sp>
                    <p:nvSpPr>
                      <p:cNvPr id="106"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a:endParaRPr lang="zh-CN" altLang="en-US">
                          <a:latin typeface="Calibri" pitchFamily="34" charset="0"/>
                          <a:ea typeface="宋体" pitchFamily="2" charset="-122"/>
                        </a:endParaRPr>
                      </a:p>
                    </p:txBody>
                  </p:sp>
                </p:grpSp>
              </p:grpSp>
              <p:grpSp>
                <p:nvGrpSpPr>
                  <p:cNvPr id="96" name="Group 578"/>
                  <p:cNvGrpSpPr>
                    <a:grpSpLocks noChangeAspect="1"/>
                  </p:cNvGrpSpPr>
                  <p:nvPr/>
                </p:nvGrpSpPr>
                <p:grpSpPr bwMode="auto">
                  <a:xfrm rot="2700000">
                    <a:off x="-3927" y="-785"/>
                    <a:ext cx="2208" cy="2202"/>
                    <a:chOff x="168" y="696"/>
                    <a:chExt cx="1429" cy="1429"/>
                  </a:xfrm>
                </p:grpSpPr>
                <p:grpSp>
                  <p:nvGrpSpPr>
                    <p:cNvPr id="97" name="Group 579"/>
                    <p:cNvGrpSpPr>
                      <a:grpSpLocks noChangeAspect="1"/>
                    </p:cNvGrpSpPr>
                    <p:nvPr/>
                  </p:nvGrpSpPr>
                  <p:grpSpPr bwMode="auto">
                    <a:xfrm>
                      <a:off x="854" y="696"/>
                      <a:ext cx="56" cy="1429"/>
                      <a:chOff x="845" y="696"/>
                      <a:chExt cx="56" cy="1429"/>
                    </a:xfrm>
                  </p:grpSpPr>
                  <p:sp>
                    <p:nvSpPr>
                      <p:cNvPr id="101"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lgn="l"/>
                        <a:endParaRPr lang="zh-CN" altLang="en-US">
                          <a:latin typeface="Calibri" pitchFamily="34" charset="0"/>
                          <a:ea typeface="宋体" pitchFamily="2" charset="-122"/>
                        </a:endParaRPr>
                      </a:p>
                    </p:txBody>
                  </p:sp>
                  <p:sp>
                    <p:nvSpPr>
                      <p:cNvPr id="102"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a:endParaRPr lang="zh-CN" altLang="en-US">
                          <a:latin typeface="Calibri" pitchFamily="34" charset="0"/>
                          <a:ea typeface="宋体" pitchFamily="2" charset="-122"/>
                        </a:endParaRPr>
                      </a:p>
                    </p:txBody>
                  </p:sp>
                </p:grpSp>
                <p:grpSp>
                  <p:nvGrpSpPr>
                    <p:cNvPr id="98" name="Group 582"/>
                    <p:cNvGrpSpPr>
                      <a:grpSpLocks noChangeAspect="1"/>
                    </p:cNvGrpSpPr>
                    <p:nvPr/>
                  </p:nvGrpSpPr>
                  <p:grpSpPr bwMode="auto">
                    <a:xfrm rot="5400000">
                      <a:off x="855" y="696"/>
                      <a:ext cx="56" cy="1429"/>
                      <a:chOff x="845" y="696"/>
                      <a:chExt cx="56" cy="1429"/>
                    </a:xfrm>
                  </p:grpSpPr>
                  <p:sp>
                    <p:nvSpPr>
                      <p:cNvPr id="99"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a:latin typeface="Calibri" pitchFamily="34" charset="0"/>
                          <a:ea typeface="宋体" pitchFamily="2" charset="-122"/>
                        </a:endParaRPr>
                      </a:p>
                    </p:txBody>
                  </p:sp>
                  <p:sp>
                    <p:nvSpPr>
                      <p:cNvPr id="100"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endParaRPr lang="zh-CN" altLang="en-US">
                          <a:latin typeface="Calibri" pitchFamily="34" charset="0"/>
                          <a:ea typeface="宋体" pitchFamily="2" charset="-122"/>
                        </a:endParaRPr>
                      </a:p>
                    </p:txBody>
                  </p:sp>
                </p:grpSp>
              </p:grpSp>
            </p:grpSp>
          </p:gr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1"/>
                                        </p:tgtEl>
                                      </p:cBhvr>
                                    </p:cmd>
                                  </p:childTnLst>
                                </p:cTn>
                              </p:par>
                            </p:childTnLst>
                          </p:cTn>
                        </p:par>
                        <p:par>
                          <p:cTn id="7" fill="hold">
                            <p:stCondLst>
                              <p:cond delay="0"/>
                            </p:stCondLst>
                            <p:childTnLst>
                              <p:par>
                                <p:cTn id="8" presetID="23" presetClass="entr" presetSubtype="288"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500" fill="hold"/>
                                        <p:tgtEl>
                                          <p:spTgt spid="2"/>
                                        </p:tgtEl>
                                        <p:attrNameLst>
                                          <p:attrName>ppt_w</p:attrName>
                                        </p:attrNameLst>
                                      </p:cBhvr>
                                      <p:tavLst>
                                        <p:tav tm="0">
                                          <p:val>
                                            <p:strVal val="4/3*#ppt_w"/>
                                          </p:val>
                                        </p:tav>
                                        <p:tav tm="100000">
                                          <p:val>
                                            <p:strVal val="#ppt_w"/>
                                          </p:val>
                                        </p:tav>
                                      </p:tavLst>
                                    </p:anim>
                                    <p:anim calcmode="lin" valueType="num">
                                      <p:cBhvr>
                                        <p:cTn id="11" dur="1500" fill="hold"/>
                                        <p:tgtEl>
                                          <p:spTgt spid="2"/>
                                        </p:tgtEl>
                                        <p:attrNameLst>
                                          <p:attrName>ppt_h</p:attrName>
                                        </p:attrNameLst>
                                      </p:cBhvr>
                                      <p:tavLst>
                                        <p:tav tm="0">
                                          <p:val>
                                            <p:strVal val="4/3*#ppt_h"/>
                                          </p:val>
                                        </p:tav>
                                        <p:tav tm="100000">
                                          <p:val>
                                            <p:strVal val="#ppt_h"/>
                                          </p:val>
                                        </p:tav>
                                      </p:tavLst>
                                    </p:anim>
                                  </p:childTnLst>
                                </p:cTn>
                              </p:par>
                            </p:childTnLst>
                          </p:cTn>
                        </p:par>
                        <p:par>
                          <p:cTn id="12" fill="hold">
                            <p:stCondLst>
                              <p:cond delay="1500"/>
                            </p:stCondLst>
                            <p:childTnLst>
                              <p:par>
                                <p:cTn id="13" presetID="23" presetClass="entr" presetSubtype="16"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p:cTn id="15" dur="500" fill="hold"/>
                                        <p:tgtEl>
                                          <p:spTgt spid="49"/>
                                        </p:tgtEl>
                                        <p:attrNameLst>
                                          <p:attrName>ppt_w</p:attrName>
                                        </p:attrNameLst>
                                      </p:cBhvr>
                                      <p:tavLst>
                                        <p:tav tm="0">
                                          <p:val>
                                            <p:fltVal val="0"/>
                                          </p:val>
                                        </p:tav>
                                        <p:tav tm="100000">
                                          <p:val>
                                            <p:strVal val="#ppt_w"/>
                                          </p:val>
                                        </p:tav>
                                      </p:tavLst>
                                    </p:anim>
                                    <p:anim calcmode="lin" valueType="num">
                                      <p:cBhvr>
                                        <p:cTn id="16" dur="500" fill="hold"/>
                                        <p:tgtEl>
                                          <p:spTgt spid="49"/>
                                        </p:tgtEl>
                                        <p:attrNameLst>
                                          <p:attrName>ppt_h</p:attrName>
                                        </p:attrNameLst>
                                      </p:cBhvr>
                                      <p:tavLst>
                                        <p:tav tm="0">
                                          <p:val>
                                            <p:fltVal val="0"/>
                                          </p:val>
                                        </p:tav>
                                        <p:tav tm="100000">
                                          <p:val>
                                            <p:strVal val="#ppt_h"/>
                                          </p:val>
                                        </p:tav>
                                      </p:tavLst>
                                    </p:anim>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wipe(left)">
                                      <p:cBhvr>
                                        <p:cTn id="20" dur="1000"/>
                                        <p:tgtEl>
                                          <p:spTgt spid="45"/>
                                        </p:tgtEl>
                                      </p:cBhvr>
                                    </p:animEffect>
                                  </p:childTnLst>
                                </p:cTn>
                              </p:par>
                            </p:childTnLst>
                          </p:cTn>
                        </p:par>
                        <p:par>
                          <p:cTn id="21" fill="hold">
                            <p:stCondLst>
                              <p:cond delay="3000"/>
                            </p:stCondLst>
                            <p:childTnLst>
                              <p:par>
                                <p:cTn id="22" presetID="16" presetClass="entr" presetSubtype="21"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barn(inVertical)">
                                      <p:cBhvr>
                                        <p:cTn id="24" dur="500"/>
                                        <p:tgtEl>
                                          <p:spTgt spid="53"/>
                                        </p:tgtEl>
                                      </p:cBhvr>
                                    </p:animEffect>
                                  </p:childTnLst>
                                </p:cTn>
                              </p:par>
                            </p:childTnLst>
                          </p:cTn>
                        </p:par>
                        <p:par>
                          <p:cTn id="25" fill="hold">
                            <p:stCondLst>
                              <p:cond delay="3500"/>
                            </p:stCondLst>
                            <p:childTnLst>
                              <p:par>
                                <p:cTn id="26" presetID="2" presetClass="entr" presetSubtype="2" fill="hold" nodeType="afterEffect">
                                  <p:stCondLst>
                                    <p:cond delay="0"/>
                                  </p:stCondLst>
                                  <p:iterate type="lt">
                                    <p:tmPct val="10000"/>
                                  </p:iterate>
                                  <p:childTnLst>
                                    <p:set>
                                      <p:cBhvr>
                                        <p:cTn id="27" dur="1" fill="hold">
                                          <p:stCondLst>
                                            <p:cond delay="0"/>
                                          </p:stCondLst>
                                        </p:cTn>
                                        <p:tgtEl>
                                          <p:spTgt spid="53">
                                            <p:txEl>
                                              <p:pRg st="0" end="0"/>
                                            </p:txEl>
                                          </p:spTgt>
                                        </p:tgtEl>
                                        <p:attrNameLst>
                                          <p:attrName>style.visibility</p:attrName>
                                        </p:attrNameLst>
                                      </p:cBhvr>
                                      <p:to>
                                        <p:strVal val="visible"/>
                                      </p:to>
                                    </p:set>
                                    <p:anim calcmode="lin" valueType="num">
                                      <p:cBhvr additive="base">
                                        <p:cTn id="28" dur="1000" fill="hold"/>
                                        <p:tgtEl>
                                          <p:spTgt spid="53">
                                            <p:txEl>
                                              <p:pRg st="0" end="0"/>
                                            </p:txEl>
                                          </p:spTgt>
                                        </p:tgtEl>
                                        <p:attrNameLst>
                                          <p:attrName>ppt_x</p:attrName>
                                        </p:attrNameLst>
                                      </p:cBhvr>
                                      <p:tavLst>
                                        <p:tav tm="0">
                                          <p:val>
                                            <p:strVal val="1+#ppt_w/2"/>
                                          </p:val>
                                        </p:tav>
                                        <p:tav tm="100000">
                                          <p:val>
                                            <p:strVal val="#ppt_x"/>
                                          </p:val>
                                        </p:tav>
                                      </p:tavLst>
                                    </p:anim>
                                    <p:anim calcmode="lin" valueType="num">
                                      <p:cBhvr additive="base">
                                        <p:cTn id="29" dur="1000" fill="hold"/>
                                        <p:tgtEl>
                                          <p:spTgt spid="53">
                                            <p:txEl>
                                              <p:pRg st="0" end="0"/>
                                            </p:txEl>
                                          </p:spTgt>
                                        </p:tgtEl>
                                        <p:attrNameLst>
                                          <p:attrName>ppt_y</p:attrName>
                                        </p:attrNameLst>
                                      </p:cBhvr>
                                      <p:tavLst>
                                        <p:tav tm="0">
                                          <p:val>
                                            <p:strVal val="#ppt_y"/>
                                          </p:val>
                                        </p:tav>
                                        <p:tav tm="100000">
                                          <p:val>
                                            <p:strVal val="#ppt_y"/>
                                          </p:val>
                                        </p:tav>
                                      </p:tavLst>
                                    </p:anim>
                                  </p:childTnLst>
                                </p:cTn>
                              </p:par>
                            </p:childTnLst>
                          </p:cTn>
                        </p:par>
                        <p:par>
                          <p:cTn id="30" fill="hold">
                            <p:stCondLst>
                              <p:cond delay="5500"/>
                            </p:stCondLst>
                            <p:childTnLst>
                              <p:par>
                                <p:cTn id="31" presetID="52" presetClass="entr" presetSubtype="0" fill="hold" grpId="0" nodeType="afterEffect">
                                  <p:stCondLst>
                                    <p:cond delay="0"/>
                                  </p:stCondLst>
                                  <p:iterate type="lt">
                                    <p:tmPct val="10000"/>
                                  </p:iterate>
                                  <p:childTnLst>
                                    <p:set>
                                      <p:cBhvr>
                                        <p:cTn id="32" dur="1" fill="hold">
                                          <p:stCondLst>
                                            <p:cond delay="0"/>
                                          </p:stCondLst>
                                        </p:cTn>
                                        <p:tgtEl>
                                          <p:spTgt spid="52"/>
                                        </p:tgtEl>
                                        <p:attrNameLst>
                                          <p:attrName>style.visibility</p:attrName>
                                        </p:attrNameLst>
                                      </p:cBhvr>
                                      <p:to>
                                        <p:strVal val="visible"/>
                                      </p:to>
                                    </p:set>
                                    <p:animScale>
                                      <p:cBhvr>
                                        <p:cTn id="33"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52"/>
                                        </p:tgtEl>
                                        <p:attrNameLst>
                                          <p:attrName>ppt_x</p:attrName>
                                          <p:attrName>ppt_y</p:attrName>
                                        </p:attrNameLst>
                                      </p:cBhvr>
                                    </p:animMotion>
                                    <p:animEffect transition="in" filter="fade">
                                      <p:cBhvr>
                                        <p:cTn id="35" dur="1000"/>
                                        <p:tgtEl>
                                          <p:spTgt spid="52"/>
                                        </p:tgtEl>
                                      </p:cBhvr>
                                    </p:animEffect>
                                  </p:childTnLst>
                                </p:cTn>
                              </p:par>
                            </p:childTnLst>
                          </p:cTn>
                        </p:par>
                        <p:par>
                          <p:cTn id="36" fill="hold">
                            <p:stCondLst>
                              <p:cond delay="9200"/>
                            </p:stCondLst>
                            <p:childTnLst>
                              <p:par>
                                <p:cTn id="37" presetID="10" presetClass="entr" presetSubtype="0"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childTnLst>
                                </p:cTn>
                              </p:par>
                            </p:childTnLst>
                          </p:cTn>
                        </p:par>
                        <p:par>
                          <p:cTn id="40" fill="hold">
                            <p:stCondLst>
                              <p:cond delay="9700"/>
                            </p:stCondLst>
                            <p:childTnLst>
                              <p:par>
                                <p:cTn id="41" presetID="6" presetClass="emph" presetSubtype="0" fill="hold" nodeType="afterEffect">
                                  <p:stCondLst>
                                    <p:cond delay="0"/>
                                  </p:stCondLst>
                                  <p:childTnLst>
                                    <p:animScale>
                                      <p:cBhvr>
                                        <p:cTn id="42" dur="1250" fill="hold"/>
                                        <p:tgtEl>
                                          <p:spTgt spid="46"/>
                                        </p:tgtEl>
                                      </p:cBhvr>
                                      <p:by x="400000" y="400000"/>
                                    </p:animScale>
                                  </p:childTnLst>
                                </p:cTn>
                              </p:par>
                            </p:childTnLst>
                          </p:cTn>
                        </p:par>
                        <p:par>
                          <p:cTn id="43" fill="hold">
                            <p:stCondLst>
                              <p:cond delay="10950"/>
                            </p:stCondLst>
                            <p:childTnLst>
                              <p:par>
                                <p:cTn id="44" presetID="6" presetClass="emph" presetSubtype="0" autoRev="1" fill="hold" nodeType="afterEffect">
                                  <p:stCondLst>
                                    <p:cond delay="0"/>
                                  </p:stCondLst>
                                  <p:childTnLst>
                                    <p:animScale>
                                      <p:cBhvr>
                                        <p:cTn id="45" dur="1250" fill="hold"/>
                                        <p:tgtEl>
                                          <p:spTgt spid="46"/>
                                        </p:tgtEl>
                                      </p:cBhvr>
                                      <p:by x="400000" y="400000"/>
                                    </p:animScale>
                                  </p:childTnLst>
                                </p:cTn>
                              </p:par>
                              <p:par>
                                <p:cTn id="46" presetID="10" presetClass="exit" presetSubtype="0" fill="hold" nodeType="withEffect">
                                  <p:stCondLst>
                                    <p:cond delay="0"/>
                                  </p:stCondLst>
                                  <p:childTnLst>
                                    <p:animEffect transition="out" filter="fade">
                                      <p:cBhvr>
                                        <p:cTn id="47" dur="1250"/>
                                        <p:tgtEl>
                                          <p:spTgt spid="46"/>
                                        </p:tgtEl>
                                      </p:cBhvr>
                                    </p:animEffect>
                                    <p:set>
                                      <p:cBhvr>
                                        <p:cTn id="48" dur="1" fill="hold">
                                          <p:stCondLst>
                                            <p:cond delay="1249"/>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49" repeatCount="indefinite" fill="hold" display="0">
                  <p:stCondLst>
                    <p:cond delay="indefinite"/>
                  </p:stCondLst>
                  <p:endCondLst>
                    <p:cond evt="onStopAudio" delay="0">
                      <p:tgtEl>
                        <p:sldTgt/>
                      </p:tgtEl>
                    </p:cond>
                  </p:endCondLst>
                </p:cTn>
                <p:tgtEl>
                  <p:spTgt spid="51"/>
                </p:tgtEl>
              </p:cMediaNode>
            </p:audio>
          </p:childTnLst>
        </p:cTn>
      </p:par>
    </p:tnLst>
    <p:bldLst>
      <p:bldP spid="52" grpId="0"/>
      <p:bldP spid="5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第二部分 工作完成情况</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矩形 12"/>
          <p:cNvSpPr/>
          <p:nvPr/>
        </p:nvSpPr>
        <p:spPr>
          <a:xfrm>
            <a:off x="467544" y="1059582"/>
            <a:ext cx="2749331" cy="159638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       </a:t>
            </a:r>
            <a:r>
              <a:rPr lang="zh-CN" altLang="en-US" b="1" dirty="0" smtClean="0">
                <a:latin typeface="微软雅黑" pitchFamily="34" charset="-122"/>
                <a:ea typeface="微软雅黑" pitchFamily="34" charset="-122"/>
              </a:rPr>
              <a:t>完成项目之一</a:t>
            </a:r>
            <a:endParaRPr lang="en-US" altLang="zh-CN" b="1" dirty="0" smtClean="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a:t>
            </a:r>
            <a:r>
              <a:rPr lang="zh-CN" altLang="en-US" sz="1100" dirty="0" smtClean="0">
                <a:latin typeface="微软雅黑" pitchFamily="34" charset="-122"/>
                <a:ea typeface="微软雅黑" pitchFamily="34" charset="-122"/>
              </a:rPr>
              <a:t>文本</a:t>
            </a:r>
            <a:r>
              <a:rPr lang="zh-CN" altLang="en-US" sz="1100" dirty="0">
                <a:latin typeface="微软雅黑" pitchFamily="34" charset="-122"/>
                <a:ea typeface="微软雅黑" pitchFamily="34" charset="-122"/>
              </a:rPr>
              <a:t>点击增加文本</a:t>
            </a:r>
          </a:p>
          <a:p>
            <a:pPr algn="ctr"/>
            <a:r>
              <a:rPr lang="zh-CN" altLang="en-US" sz="1100" dirty="0">
                <a:latin typeface="微软雅黑" pitchFamily="34" charset="-122"/>
                <a:ea typeface="微软雅黑" pitchFamily="34" charset="-122"/>
              </a:rPr>
              <a:t>点击增加</a:t>
            </a:r>
            <a:r>
              <a:rPr lang="zh-CN" altLang="en-US" sz="1100" dirty="0" smtClean="0">
                <a:latin typeface="微软雅黑" pitchFamily="34" charset="-122"/>
                <a:ea typeface="微软雅黑" pitchFamily="34" charset="-122"/>
              </a:rPr>
              <a:t>文本</a:t>
            </a:r>
            <a:r>
              <a:rPr lang="zh-CN" altLang="en-US" sz="1100" dirty="0">
                <a:latin typeface="微软雅黑" pitchFamily="34" charset="-122"/>
                <a:ea typeface="微软雅黑" pitchFamily="34" charset="-122"/>
              </a:rPr>
              <a:t>点击增加</a:t>
            </a:r>
            <a:r>
              <a:rPr lang="zh-CN" altLang="en-US" sz="1100" dirty="0" smtClean="0">
                <a:latin typeface="微软雅黑" pitchFamily="34" charset="-122"/>
                <a:ea typeface="微软雅黑" pitchFamily="34" charset="-122"/>
              </a:rPr>
              <a:t>文本</a:t>
            </a:r>
            <a:endParaRPr lang="zh-CN" altLang="en-US" sz="1100" dirty="0">
              <a:latin typeface="微软雅黑" pitchFamily="34" charset="-122"/>
              <a:ea typeface="微软雅黑" pitchFamily="34" charset="-122"/>
            </a:endParaRPr>
          </a:p>
          <a:p>
            <a:pPr algn="ctr"/>
            <a:endParaRPr lang="zh-CN" altLang="en-US" sz="1100" dirty="0">
              <a:latin typeface="微软雅黑" pitchFamily="34" charset="-122"/>
              <a:ea typeface="微软雅黑" pitchFamily="34" charset="-122"/>
            </a:endParaRPr>
          </a:p>
        </p:txBody>
      </p:sp>
      <p:sp>
        <p:nvSpPr>
          <p:cNvPr id="14" name="矩形 13"/>
          <p:cNvSpPr/>
          <p:nvPr/>
        </p:nvSpPr>
        <p:spPr>
          <a:xfrm>
            <a:off x="6057057" y="1065693"/>
            <a:ext cx="2749331" cy="159638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itchFamily="34" charset="-122"/>
                <a:ea typeface="微软雅黑" pitchFamily="34" charset="-122"/>
              </a:rPr>
              <a:t> </a:t>
            </a:r>
            <a:r>
              <a:rPr lang="zh-CN" altLang="en-US" dirty="0" smtClean="0">
                <a:latin typeface="微软雅黑" pitchFamily="34" charset="-122"/>
                <a:ea typeface="微软雅黑" pitchFamily="34" charset="-122"/>
              </a:rPr>
              <a:t>     </a:t>
            </a:r>
            <a:r>
              <a:rPr lang="zh-CN" altLang="en-US" b="1" dirty="0" smtClean="0">
                <a:latin typeface="微软雅黑" pitchFamily="34" charset="-122"/>
                <a:ea typeface="微软雅黑" pitchFamily="34" charset="-122"/>
              </a:rPr>
              <a:t>完成</a:t>
            </a:r>
            <a:r>
              <a:rPr lang="zh-CN" altLang="en-US" b="1" dirty="0">
                <a:latin typeface="微软雅黑" pitchFamily="34" charset="-122"/>
                <a:ea typeface="微软雅黑" pitchFamily="34" charset="-122"/>
              </a:rPr>
              <a:t>项目之一</a:t>
            </a:r>
            <a:endParaRPr lang="en-US" altLang="zh-CN" b="1"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点击增加文本点击增加文本</a:t>
            </a:r>
          </a:p>
          <a:p>
            <a:pPr algn="ctr"/>
            <a:r>
              <a:rPr lang="zh-CN" altLang="en-US" sz="1100" dirty="0">
                <a:latin typeface="微软雅黑" pitchFamily="34" charset="-122"/>
                <a:ea typeface="微软雅黑" pitchFamily="34" charset="-122"/>
              </a:rPr>
              <a:t>点击增加文本点击增加文本</a:t>
            </a:r>
          </a:p>
          <a:p>
            <a:pPr algn="ctr"/>
            <a:endParaRPr lang="zh-CN" altLang="en-US" sz="1100" dirty="0"/>
          </a:p>
        </p:txBody>
      </p:sp>
      <p:sp>
        <p:nvSpPr>
          <p:cNvPr id="15" name="矩形 14"/>
          <p:cNvSpPr/>
          <p:nvPr/>
        </p:nvSpPr>
        <p:spPr>
          <a:xfrm>
            <a:off x="3262301" y="2703556"/>
            <a:ext cx="2749331" cy="159638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      </a:t>
            </a:r>
            <a:r>
              <a:rPr lang="zh-CN" altLang="en-US" b="1" dirty="0" smtClean="0">
                <a:latin typeface="微软雅黑" pitchFamily="34" charset="-122"/>
                <a:ea typeface="微软雅黑" pitchFamily="34" charset="-122"/>
              </a:rPr>
              <a:t>完成</a:t>
            </a:r>
            <a:r>
              <a:rPr lang="zh-CN" altLang="en-US" b="1" dirty="0">
                <a:latin typeface="微软雅黑" pitchFamily="34" charset="-122"/>
                <a:ea typeface="微软雅黑" pitchFamily="34" charset="-122"/>
              </a:rPr>
              <a:t>项目之一</a:t>
            </a:r>
            <a:endParaRPr lang="en-US" altLang="zh-CN" b="1"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点击增加文本点击增加文本</a:t>
            </a:r>
          </a:p>
          <a:p>
            <a:pPr algn="ctr"/>
            <a:r>
              <a:rPr lang="zh-CN" altLang="en-US" sz="1100" dirty="0">
                <a:latin typeface="微软雅黑" pitchFamily="34" charset="-122"/>
                <a:ea typeface="微软雅黑" pitchFamily="34" charset="-122"/>
              </a:rPr>
              <a:t>点击增加文本点击增加文本</a:t>
            </a:r>
          </a:p>
          <a:p>
            <a:pPr algn="ctr"/>
            <a:endParaRPr lang="zh-CN" altLang="en-US" sz="1600" dirty="0"/>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t="6600" b="4691"/>
          <a:stretch/>
        </p:blipFill>
        <p:spPr>
          <a:xfrm>
            <a:off x="6049990" y="2709666"/>
            <a:ext cx="2756398" cy="1590274"/>
          </a:xfrm>
          <a:prstGeom prst="rect">
            <a:avLst/>
          </a:prstGeom>
        </p:spPr>
      </p:pic>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t="7813"/>
          <a:stretch/>
        </p:blipFill>
        <p:spPr>
          <a:xfrm>
            <a:off x="3262301" y="1059582"/>
            <a:ext cx="2749331" cy="1596386"/>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2709667"/>
            <a:ext cx="2749331" cy="1590274"/>
          </a:xfrm>
          <a:prstGeom prst="rect">
            <a:avLst/>
          </a:prstGeom>
        </p:spPr>
      </p:pic>
    </p:spTree>
    <p:extLst>
      <p:ext uri="{BB962C8B-B14F-4D97-AF65-F5344CB8AC3E}">
        <p14:creationId xmlns:p14="http://schemas.microsoft.com/office/powerpoint/2010/main" val="154355192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14" presetClass="entr" presetSubtype="5"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vertical)">
                                      <p:cBhvr>
                                        <p:cTn id="23" dur="500"/>
                                        <p:tgtEl>
                                          <p:spTgt spid="13"/>
                                        </p:tgtEl>
                                      </p:cBhvr>
                                    </p:animEffect>
                                  </p:childTnLst>
                                </p:cTn>
                              </p:par>
                            </p:childTnLst>
                          </p:cTn>
                        </p:par>
                        <p:par>
                          <p:cTn id="24" fill="hold">
                            <p:stCondLst>
                              <p:cond delay="1860"/>
                            </p:stCondLst>
                            <p:childTnLst>
                              <p:par>
                                <p:cTn id="25" presetID="22" presetClass="entr" presetSubtype="1"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500"/>
                                        <p:tgtEl>
                                          <p:spTgt spid="18"/>
                                        </p:tgtEl>
                                      </p:cBhvr>
                                    </p:animEffect>
                                  </p:childTnLst>
                                </p:cTn>
                              </p:par>
                            </p:childTnLst>
                          </p:cTn>
                        </p:par>
                        <p:par>
                          <p:cTn id="28" fill="hold">
                            <p:stCondLst>
                              <p:cond delay="236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500"/>
                                        <p:tgtEl>
                                          <p:spTgt spid="17"/>
                                        </p:tgtEl>
                                      </p:cBhvr>
                                    </p:animEffect>
                                  </p:childTnLst>
                                </p:cTn>
                              </p:par>
                            </p:childTnLst>
                          </p:cTn>
                        </p:par>
                        <p:par>
                          <p:cTn id="32" fill="hold">
                            <p:stCondLst>
                              <p:cond delay="2860"/>
                            </p:stCondLst>
                            <p:childTnLst>
                              <p:par>
                                <p:cTn id="33" presetID="53"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336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4360"/>
                            </p:stCondLst>
                            <p:childTnLst>
                              <p:par>
                                <p:cTn id="45" presetID="14" presetClass="entr" presetSubtype="1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randombar(horizontal)">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3"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第二部分 工作完成情况</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直接连接符 16"/>
          <p:cNvSpPr>
            <a:spLocks noChangeShapeType="1"/>
          </p:cNvSpPr>
          <p:nvPr/>
        </p:nvSpPr>
        <p:spPr bwMode="auto">
          <a:xfrm flipH="1">
            <a:off x="6004174" y="3376464"/>
            <a:ext cx="459661"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grpSp>
        <p:nvGrpSpPr>
          <p:cNvPr id="7" name="组合 19"/>
          <p:cNvGrpSpPr>
            <a:grpSpLocks/>
          </p:cNvGrpSpPr>
          <p:nvPr/>
        </p:nvGrpSpPr>
        <p:grpSpPr bwMode="auto">
          <a:xfrm flipH="1" flipV="1">
            <a:off x="4828823" y="4280428"/>
            <a:ext cx="771659" cy="145301"/>
            <a:chOff x="0" y="0"/>
            <a:chExt cx="1505426" cy="262890"/>
          </a:xfrm>
        </p:grpSpPr>
        <p:sp>
          <p:nvSpPr>
            <p:cNvPr id="8" name="直接连接符 20"/>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直接连接符 21"/>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 name="直接连接符 17"/>
          <p:cNvSpPr>
            <a:spLocks noChangeShapeType="1"/>
          </p:cNvSpPr>
          <p:nvPr/>
        </p:nvSpPr>
        <p:spPr bwMode="auto">
          <a:xfrm flipH="1" flipV="1">
            <a:off x="2676990" y="3376465"/>
            <a:ext cx="469188" cy="119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sp>
        <p:nvSpPr>
          <p:cNvPr id="11" name="直接连接符 14"/>
          <p:cNvSpPr>
            <a:spLocks noChangeShapeType="1"/>
          </p:cNvSpPr>
          <p:nvPr/>
        </p:nvSpPr>
        <p:spPr bwMode="auto">
          <a:xfrm flipH="1">
            <a:off x="2676990" y="2360547"/>
            <a:ext cx="458471"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grpSp>
        <p:nvGrpSpPr>
          <p:cNvPr id="12" name="组合 13"/>
          <p:cNvGrpSpPr>
            <a:grpSpLocks/>
          </p:cNvGrpSpPr>
          <p:nvPr/>
        </p:nvGrpSpPr>
        <p:grpSpPr bwMode="auto">
          <a:xfrm>
            <a:off x="3412924" y="1208858"/>
            <a:ext cx="912177" cy="196513"/>
            <a:chOff x="0" y="0"/>
            <a:chExt cx="1505426" cy="262890"/>
          </a:xfrm>
        </p:grpSpPr>
        <p:sp>
          <p:nvSpPr>
            <p:cNvPr id="13" name="直接连接符 9"/>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直接连接符 12"/>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5" name="组合 11"/>
          <p:cNvGrpSpPr>
            <a:grpSpLocks/>
          </p:cNvGrpSpPr>
          <p:nvPr/>
        </p:nvGrpSpPr>
        <p:grpSpPr bwMode="auto">
          <a:xfrm>
            <a:off x="5113432" y="1965138"/>
            <a:ext cx="902650" cy="788437"/>
            <a:chOff x="0" y="0"/>
            <a:chExt cx="1203960" cy="1051560"/>
          </a:xfrm>
        </p:grpSpPr>
        <p:sp>
          <p:nvSpPr>
            <p:cNvPr id="16" name="六边形 1"/>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17" name="文本框 43"/>
            <p:cNvSpPr>
              <a:spLocks noChangeArrowheads="1"/>
            </p:cNvSpPr>
            <p:nvPr/>
          </p:nvSpPr>
          <p:spPr bwMode="auto">
            <a:xfrm>
              <a:off x="181503" y="171837"/>
              <a:ext cx="820724" cy="738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000" b="1" dirty="0">
                  <a:solidFill>
                    <a:schemeClr val="bg1"/>
                  </a:solidFill>
                  <a:latin typeface="+mj-lt"/>
                  <a:ea typeface="方正兰亭黑_GBK" pitchFamily="2" charset="-122"/>
                  <a:sym typeface="Arial" pitchFamily="34" charset="0"/>
                </a:rPr>
                <a:t>02</a:t>
              </a:r>
              <a:endParaRPr lang="zh-CN" altLang="en-US" sz="3000" b="1" baseline="-3000" dirty="0">
                <a:solidFill>
                  <a:schemeClr val="bg1"/>
                </a:solidFill>
                <a:latin typeface="+mj-lt"/>
                <a:ea typeface="方正兰亭黑_GBK" pitchFamily="2" charset="-122"/>
                <a:sym typeface="Arial" pitchFamily="34" charset="0"/>
              </a:endParaRPr>
            </a:p>
          </p:txBody>
        </p:sp>
      </p:grpSp>
      <p:grpSp>
        <p:nvGrpSpPr>
          <p:cNvPr id="18" name="组合 10"/>
          <p:cNvGrpSpPr>
            <a:grpSpLocks/>
          </p:cNvGrpSpPr>
          <p:nvPr/>
        </p:nvGrpSpPr>
        <p:grpSpPr bwMode="auto">
          <a:xfrm>
            <a:off x="4125041" y="1395844"/>
            <a:ext cx="903842" cy="788437"/>
            <a:chOff x="0" y="0"/>
            <a:chExt cx="1203960" cy="1051560"/>
          </a:xfrm>
        </p:grpSpPr>
        <p:sp>
          <p:nvSpPr>
            <p:cNvPr id="19" name="六边形 7"/>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20" name="文本框 44"/>
            <p:cNvSpPr>
              <a:spLocks noChangeArrowheads="1"/>
            </p:cNvSpPr>
            <p:nvPr/>
          </p:nvSpPr>
          <p:spPr bwMode="auto">
            <a:xfrm>
              <a:off x="160817" y="110282"/>
              <a:ext cx="882327" cy="86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3000" b="1" dirty="0">
                  <a:solidFill>
                    <a:schemeClr val="bg1"/>
                  </a:solidFill>
                  <a:latin typeface="+mj-lt"/>
                  <a:ea typeface="方正兰亭黑_GBK" pitchFamily="2" charset="-122"/>
                  <a:sym typeface="Arial" pitchFamily="34" charset="0"/>
                </a:rPr>
                <a:t>01</a:t>
              </a:r>
              <a:endParaRPr lang="zh-CN" altLang="en-US" sz="3000" b="1" baseline="-3000" dirty="0">
                <a:solidFill>
                  <a:schemeClr val="bg1"/>
                </a:solidFill>
                <a:latin typeface="+mj-lt"/>
                <a:ea typeface="方正兰亭黑_GBK" pitchFamily="2" charset="-122"/>
                <a:sym typeface="Arial" pitchFamily="34" charset="0"/>
              </a:endParaRPr>
            </a:p>
          </p:txBody>
        </p:sp>
      </p:grpSp>
      <p:grpSp>
        <p:nvGrpSpPr>
          <p:cNvPr id="21" name="组合 18"/>
          <p:cNvGrpSpPr>
            <a:grpSpLocks/>
          </p:cNvGrpSpPr>
          <p:nvPr/>
        </p:nvGrpSpPr>
        <p:grpSpPr bwMode="auto">
          <a:xfrm>
            <a:off x="5101524" y="2982246"/>
            <a:ext cx="902650" cy="788437"/>
            <a:chOff x="0" y="0"/>
            <a:chExt cx="1203960" cy="1051560"/>
          </a:xfrm>
        </p:grpSpPr>
        <p:sp>
          <p:nvSpPr>
            <p:cNvPr id="22" name="六边形 5"/>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23" name="文本框 45"/>
            <p:cNvSpPr>
              <a:spLocks noChangeArrowheads="1"/>
            </p:cNvSpPr>
            <p:nvPr/>
          </p:nvSpPr>
          <p:spPr bwMode="auto">
            <a:xfrm>
              <a:off x="138875" y="110282"/>
              <a:ext cx="926211" cy="86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3000" b="1" dirty="0">
                  <a:solidFill>
                    <a:schemeClr val="bg1"/>
                  </a:solidFill>
                  <a:latin typeface="+mj-lt"/>
                  <a:ea typeface="方正兰亭黑_GBK" pitchFamily="2" charset="-122"/>
                  <a:sym typeface="Arial" pitchFamily="34" charset="0"/>
                </a:rPr>
                <a:t>03</a:t>
              </a:r>
              <a:endParaRPr lang="zh-CN" altLang="en-US" sz="3000" b="1" baseline="-3000">
                <a:solidFill>
                  <a:schemeClr val="bg1"/>
                </a:solidFill>
                <a:latin typeface="+mj-lt"/>
                <a:ea typeface="方正兰亭黑_GBK" pitchFamily="2" charset="-122"/>
                <a:sym typeface="Arial" pitchFamily="34" charset="0"/>
              </a:endParaRPr>
            </a:p>
          </p:txBody>
        </p:sp>
      </p:grpSp>
      <p:grpSp>
        <p:nvGrpSpPr>
          <p:cNvPr id="24" name="组合 41"/>
          <p:cNvGrpSpPr>
            <a:grpSpLocks/>
          </p:cNvGrpSpPr>
          <p:nvPr/>
        </p:nvGrpSpPr>
        <p:grpSpPr bwMode="auto">
          <a:xfrm>
            <a:off x="3146178" y="2983437"/>
            <a:ext cx="902650" cy="788437"/>
            <a:chOff x="0" y="0"/>
            <a:chExt cx="1203960" cy="1051560"/>
          </a:xfrm>
        </p:grpSpPr>
        <p:sp>
          <p:nvSpPr>
            <p:cNvPr id="25" name="六边形 4"/>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26" name="文本框 46"/>
            <p:cNvSpPr>
              <a:spLocks noChangeArrowheads="1"/>
            </p:cNvSpPr>
            <p:nvPr/>
          </p:nvSpPr>
          <p:spPr bwMode="auto">
            <a:xfrm>
              <a:off x="191617" y="110282"/>
              <a:ext cx="820726" cy="86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3000" b="1" dirty="0">
                  <a:solidFill>
                    <a:schemeClr val="bg1"/>
                  </a:solidFill>
                  <a:latin typeface="+mj-lt"/>
                  <a:ea typeface="方正兰亭黑_GBK" pitchFamily="2" charset="-122"/>
                  <a:sym typeface="Arial" pitchFamily="34" charset="0"/>
                </a:rPr>
                <a:t>05</a:t>
              </a:r>
              <a:endParaRPr lang="zh-CN" altLang="en-US" sz="3000" b="1" baseline="-3000" dirty="0">
                <a:solidFill>
                  <a:schemeClr val="bg1"/>
                </a:solidFill>
                <a:latin typeface="+mj-lt"/>
                <a:ea typeface="方正兰亭黑_GBK" pitchFamily="2" charset="-122"/>
                <a:sym typeface="Arial" pitchFamily="34" charset="0"/>
              </a:endParaRPr>
            </a:p>
          </p:txBody>
        </p:sp>
      </p:grpSp>
      <p:grpSp>
        <p:nvGrpSpPr>
          <p:cNvPr id="27" name="组合 22"/>
          <p:cNvGrpSpPr>
            <a:grpSpLocks/>
          </p:cNvGrpSpPr>
          <p:nvPr/>
        </p:nvGrpSpPr>
        <p:grpSpPr bwMode="auto">
          <a:xfrm>
            <a:off x="3135460" y="1965138"/>
            <a:ext cx="903841" cy="788437"/>
            <a:chOff x="0" y="0"/>
            <a:chExt cx="1203960" cy="1051560"/>
          </a:xfrm>
        </p:grpSpPr>
        <p:sp>
          <p:nvSpPr>
            <p:cNvPr id="28" name="六边形 3"/>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29" name="文本框 47"/>
            <p:cNvSpPr>
              <a:spLocks noChangeArrowheads="1"/>
            </p:cNvSpPr>
            <p:nvPr/>
          </p:nvSpPr>
          <p:spPr bwMode="auto">
            <a:xfrm>
              <a:off x="181504" y="171837"/>
              <a:ext cx="820724" cy="738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000" b="1" dirty="0">
                  <a:solidFill>
                    <a:schemeClr val="bg1"/>
                  </a:solidFill>
                  <a:latin typeface="+mj-lt"/>
                  <a:ea typeface="方正兰亭黑_GBK" pitchFamily="2" charset="-122"/>
                  <a:sym typeface="Arial" pitchFamily="34" charset="0"/>
                </a:rPr>
                <a:t>06</a:t>
              </a:r>
              <a:endParaRPr lang="zh-CN" altLang="en-US" sz="3000" b="1" baseline="-3000">
                <a:solidFill>
                  <a:schemeClr val="bg1"/>
                </a:solidFill>
                <a:latin typeface="+mj-lt"/>
                <a:ea typeface="方正兰亭黑_GBK" pitchFamily="2" charset="-122"/>
                <a:sym typeface="Arial" pitchFamily="34" charset="0"/>
              </a:endParaRPr>
            </a:p>
          </p:txBody>
        </p:sp>
      </p:grpSp>
      <p:grpSp>
        <p:nvGrpSpPr>
          <p:cNvPr id="30" name="组合 66"/>
          <p:cNvGrpSpPr>
            <a:grpSpLocks/>
          </p:cNvGrpSpPr>
          <p:nvPr/>
        </p:nvGrpSpPr>
        <p:grpSpPr bwMode="auto">
          <a:xfrm>
            <a:off x="4125041" y="3511047"/>
            <a:ext cx="903842" cy="789628"/>
            <a:chOff x="0" y="0"/>
            <a:chExt cx="1203960" cy="1051560"/>
          </a:xfrm>
        </p:grpSpPr>
        <p:sp>
          <p:nvSpPr>
            <p:cNvPr id="31" name="六边形 8"/>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32" name="文本框 48"/>
            <p:cNvSpPr>
              <a:spLocks noChangeArrowheads="1"/>
            </p:cNvSpPr>
            <p:nvPr/>
          </p:nvSpPr>
          <p:spPr bwMode="auto">
            <a:xfrm>
              <a:off x="167429" y="171837"/>
              <a:ext cx="820723" cy="737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000" b="1" dirty="0">
                  <a:solidFill>
                    <a:schemeClr val="bg1"/>
                  </a:solidFill>
                  <a:latin typeface="+mj-lt"/>
                  <a:ea typeface="方正兰亭黑_GBK" pitchFamily="2" charset="-122"/>
                  <a:sym typeface="Arial" pitchFamily="34" charset="0"/>
                </a:rPr>
                <a:t>04</a:t>
              </a:r>
              <a:endParaRPr lang="zh-CN" altLang="en-US" sz="3000" b="1" baseline="-3000">
                <a:solidFill>
                  <a:schemeClr val="bg1"/>
                </a:solidFill>
                <a:latin typeface="+mj-lt"/>
                <a:ea typeface="方正兰亭黑_GBK" pitchFamily="2" charset="-122"/>
                <a:sym typeface="Arial" pitchFamily="34" charset="0"/>
              </a:endParaRPr>
            </a:p>
          </p:txBody>
        </p:sp>
      </p:grpSp>
      <p:grpSp>
        <p:nvGrpSpPr>
          <p:cNvPr id="33" name="组合 2"/>
          <p:cNvGrpSpPr>
            <a:grpSpLocks/>
          </p:cNvGrpSpPr>
          <p:nvPr/>
        </p:nvGrpSpPr>
        <p:grpSpPr bwMode="auto">
          <a:xfrm>
            <a:off x="3869013" y="2255740"/>
            <a:ext cx="1415899" cy="1194566"/>
            <a:chOff x="0" y="0"/>
            <a:chExt cx="1887055" cy="1592580"/>
          </a:xfrm>
        </p:grpSpPr>
        <p:sp>
          <p:nvSpPr>
            <p:cNvPr id="34" name="六边形 6"/>
            <p:cNvSpPr>
              <a:spLocks noChangeArrowheads="1"/>
            </p:cNvSpPr>
            <p:nvPr/>
          </p:nvSpPr>
          <p:spPr bwMode="auto">
            <a:xfrm>
              <a:off x="0" y="0"/>
              <a:ext cx="1887055" cy="1592580"/>
            </a:xfrm>
            <a:prstGeom prst="hexagon">
              <a:avLst>
                <a:gd name="adj" fmla="val 24998"/>
                <a:gd name="vf" fmla="val 115470"/>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ea typeface="方正兰亭黑_GBK" pitchFamily="2" charset="-122"/>
                <a:sym typeface="Arial" pitchFamily="34" charset="0"/>
              </a:endParaRPr>
            </a:p>
          </p:txBody>
        </p:sp>
        <p:grpSp>
          <p:nvGrpSpPr>
            <p:cNvPr id="35" name="组合 49"/>
            <p:cNvGrpSpPr>
              <a:grpSpLocks/>
            </p:cNvGrpSpPr>
            <p:nvPr/>
          </p:nvGrpSpPr>
          <p:grpSpPr bwMode="auto">
            <a:xfrm>
              <a:off x="445971" y="443715"/>
              <a:ext cx="966085" cy="648000"/>
              <a:chOff x="0" y="0"/>
              <a:chExt cx="935038" cy="568325"/>
            </a:xfrm>
          </p:grpSpPr>
          <p:sp>
            <p:nvSpPr>
              <p:cNvPr id="36"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37"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38"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39"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40"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41"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grpSp>
      <p:sp>
        <p:nvSpPr>
          <p:cNvPr id="42" name="矩形 65"/>
          <p:cNvSpPr>
            <a:spLocks noChangeArrowheads="1"/>
          </p:cNvSpPr>
          <p:nvPr/>
        </p:nvSpPr>
        <p:spPr bwMode="auto">
          <a:xfrm>
            <a:off x="2488839" y="1033782"/>
            <a:ext cx="907414" cy="3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r"/>
            <a:r>
              <a:rPr lang="zh-CN" altLang="en-US" sz="1500">
                <a:latin typeface="方正兰亭黑_GBK" pitchFamily="2" charset="-122"/>
                <a:ea typeface="方正兰亭黑_GBK" pitchFamily="2" charset="-122"/>
                <a:sym typeface="方正兰亭黑_GBK" pitchFamily="2" charset="-122"/>
              </a:rPr>
              <a:t>添加标题</a:t>
            </a:r>
            <a:endParaRPr lang="en-US" sz="1500" dirty="0">
              <a:latin typeface="方正兰亭黑_GBK" pitchFamily="2" charset="-122"/>
              <a:ea typeface="方正兰亭黑_GBK" pitchFamily="2" charset="-122"/>
              <a:sym typeface="方正兰亭黑_GBK" pitchFamily="2" charset="-122"/>
            </a:endParaRPr>
          </a:p>
        </p:txBody>
      </p:sp>
      <p:sp>
        <p:nvSpPr>
          <p:cNvPr id="43" name="矩形 47"/>
          <p:cNvSpPr>
            <a:spLocks noChangeArrowheads="1"/>
          </p:cNvSpPr>
          <p:nvPr/>
        </p:nvSpPr>
        <p:spPr bwMode="auto">
          <a:xfrm>
            <a:off x="969337" y="1307710"/>
            <a:ext cx="2440015" cy="456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在此录入上述图表的综合描述说明，在此录入上述图表的综合描述说明。</a:t>
            </a:r>
            <a:endParaRPr lang="zh-CN" altLang="en-US"/>
          </a:p>
        </p:txBody>
      </p:sp>
      <p:sp>
        <p:nvSpPr>
          <p:cNvPr id="44" name="矩形 69"/>
          <p:cNvSpPr>
            <a:spLocks noChangeArrowheads="1"/>
          </p:cNvSpPr>
          <p:nvPr/>
        </p:nvSpPr>
        <p:spPr bwMode="auto">
          <a:xfrm>
            <a:off x="1710035" y="2050889"/>
            <a:ext cx="907414" cy="3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r"/>
            <a:r>
              <a:rPr lang="zh-CN" altLang="en-US" sz="1500">
                <a:latin typeface="方正兰亭黑_GBK" pitchFamily="2" charset="-122"/>
                <a:ea typeface="方正兰亭黑_GBK" pitchFamily="2" charset="-122"/>
                <a:sym typeface="方正兰亭黑_GBK" pitchFamily="2" charset="-122"/>
              </a:rPr>
              <a:t>添加标题</a:t>
            </a:r>
            <a:endParaRPr lang="en-US" sz="1500" dirty="0">
              <a:latin typeface="方正兰亭黑_GBK" pitchFamily="2" charset="-122"/>
              <a:ea typeface="方正兰亭黑_GBK" pitchFamily="2" charset="-122"/>
              <a:sym typeface="方正兰亭黑_GBK" pitchFamily="2" charset="-122"/>
            </a:endParaRPr>
          </a:p>
        </p:txBody>
      </p:sp>
      <p:sp>
        <p:nvSpPr>
          <p:cNvPr id="45" name="矩形 47"/>
          <p:cNvSpPr>
            <a:spLocks noChangeArrowheads="1"/>
          </p:cNvSpPr>
          <p:nvPr/>
        </p:nvSpPr>
        <p:spPr bwMode="auto">
          <a:xfrm>
            <a:off x="997917" y="2324818"/>
            <a:ext cx="1619531"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46" name="矩形 72"/>
          <p:cNvSpPr>
            <a:spLocks noChangeArrowheads="1"/>
          </p:cNvSpPr>
          <p:nvPr/>
        </p:nvSpPr>
        <p:spPr bwMode="auto">
          <a:xfrm>
            <a:off x="1710035" y="3115637"/>
            <a:ext cx="907414" cy="3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r"/>
            <a:r>
              <a:rPr lang="zh-CN" altLang="en-US" sz="1500">
                <a:latin typeface="方正兰亭黑_GBK" pitchFamily="2" charset="-122"/>
                <a:ea typeface="方正兰亭黑_GBK" pitchFamily="2" charset="-122"/>
                <a:sym typeface="方正兰亭黑_GBK" pitchFamily="2" charset="-122"/>
              </a:rPr>
              <a:t>添加标题</a:t>
            </a:r>
            <a:endParaRPr lang="en-US" sz="1500" dirty="0">
              <a:latin typeface="方正兰亭黑_GBK" pitchFamily="2" charset="-122"/>
              <a:ea typeface="方正兰亭黑_GBK" pitchFamily="2" charset="-122"/>
              <a:sym typeface="方正兰亭黑_GBK" pitchFamily="2" charset="-122"/>
            </a:endParaRPr>
          </a:p>
        </p:txBody>
      </p:sp>
      <p:sp>
        <p:nvSpPr>
          <p:cNvPr id="47" name="矩形 47"/>
          <p:cNvSpPr>
            <a:spLocks noChangeArrowheads="1"/>
          </p:cNvSpPr>
          <p:nvPr/>
        </p:nvSpPr>
        <p:spPr bwMode="auto">
          <a:xfrm>
            <a:off x="997917" y="3389565"/>
            <a:ext cx="1619531"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48" name="矩形 76"/>
          <p:cNvSpPr>
            <a:spLocks noChangeArrowheads="1"/>
          </p:cNvSpPr>
          <p:nvPr/>
        </p:nvSpPr>
        <p:spPr bwMode="auto">
          <a:xfrm>
            <a:off x="6531713" y="1606649"/>
            <a:ext cx="907414" cy="3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r>
              <a:rPr lang="zh-CN" altLang="en-US" sz="1500">
                <a:latin typeface="方正兰亭黑_GBK" pitchFamily="2" charset="-122"/>
                <a:ea typeface="方正兰亭黑_GBK" pitchFamily="2" charset="-122"/>
                <a:sym typeface="方正兰亭黑_GBK" pitchFamily="2" charset="-122"/>
              </a:rPr>
              <a:t>添加标题</a:t>
            </a:r>
            <a:endParaRPr lang="en-US" sz="1500" dirty="0">
              <a:latin typeface="方正兰亭黑_GBK" pitchFamily="2" charset="-122"/>
              <a:ea typeface="方正兰亭黑_GBK" pitchFamily="2" charset="-122"/>
              <a:sym typeface="方正兰亭黑_GBK" pitchFamily="2" charset="-122"/>
            </a:endParaRPr>
          </a:p>
        </p:txBody>
      </p:sp>
      <p:sp>
        <p:nvSpPr>
          <p:cNvPr id="49" name="矩形 47"/>
          <p:cNvSpPr>
            <a:spLocks noChangeArrowheads="1"/>
          </p:cNvSpPr>
          <p:nvPr/>
        </p:nvSpPr>
        <p:spPr bwMode="auto">
          <a:xfrm>
            <a:off x="6511469" y="1892487"/>
            <a:ext cx="1655256"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50" name="矩形 78"/>
          <p:cNvSpPr>
            <a:spLocks noChangeArrowheads="1"/>
          </p:cNvSpPr>
          <p:nvPr/>
        </p:nvSpPr>
        <p:spPr bwMode="auto">
          <a:xfrm>
            <a:off x="6524568" y="2870292"/>
            <a:ext cx="907414" cy="3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r>
              <a:rPr lang="zh-CN" altLang="en-US" sz="1500">
                <a:latin typeface="方正兰亭黑_GBK" pitchFamily="2" charset="-122"/>
                <a:ea typeface="方正兰亭黑_GBK" pitchFamily="2" charset="-122"/>
                <a:sym typeface="方正兰亭黑_GBK" pitchFamily="2" charset="-122"/>
              </a:rPr>
              <a:t>添加标题</a:t>
            </a:r>
            <a:endParaRPr lang="en-US" sz="1500" dirty="0">
              <a:latin typeface="方正兰亭黑_GBK" pitchFamily="2" charset="-122"/>
              <a:ea typeface="方正兰亭黑_GBK" pitchFamily="2" charset="-122"/>
              <a:sym typeface="方正兰亭黑_GBK" pitchFamily="2" charset="-122"/>
            </a:endParaRPr>
          </a:p>
        </p:txBody>
      </p:sp>
      <p:sp>
        <p:nvSpPr>
          <p:cNvPr id="51" name="矩形 47"/>
          <p:cNvSpPr>
            <a:spLocks noChangeArrowheads="1"/>
          </p:cNvSpPr>
          <p:nvPr/>
        </p:nvSpPr>
        <p:spPr bwMode="auto">
          <a:xfrm>
            <a:off x="6524568" y="3156131"/>
            <a:ext cx="1655256"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52" name="矩形 80"/>
          <p:cNvSpPr>
            <a:spLocks noChangeArrowheads="1"/>
          </p:cNvSpPr>
          <p:nvPr/>
        </p:nvSpPr>
        <p:spPr bwMode="auto">
          <a:xfrm>
            <a:off x="5657642" y="4030319"/>
            <a:ext cx="908604" cy="3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r>
              <a:rPr lang="zh-CN" altLang="en-US" sz="1500">
                <a:latin typeface="方正兰亭黑_GBK" pitchFamily="2" charset="-122"/>
                <a:ea typeface="方正兰亭黑_GBK" pitchFamily="2" charset="-122"/>
                <a:sym typeface="方正兰亭黑_GBK" pitchFamily="2" charset="-122"/>
              </a:rPr>
              <a:t>添加标题</a:t>
            </a:r>
            <a:endParaRPr lang="en-US" sz="1500" dirty="0">
              <a:latin typeface="方正兰亭黑_GBK" pitchFamily="2" charset="-122"/>
              <a:ea typeface="方正兰亭黑_GBK" pitchFamily="2" charset="-122"/>
              <a:sym typeface="方正兰亭黑_GBK" pitchFamily="2" charset="-122"/>
            </a:endParaRPr>
          </a:p>
        </p:txBody>
      </p:sp>
      <p:sp>
        <p:nvSpPr>
          <p:cNvPr id="53" name="矩形 47"/>
          <p:cNvSpPr>
            <a:spLocks noChangeArrowheads="1"/>
          </p:cNvSpPr>
          <p:nvPr/>
        </p:nvSpPr>
        <p:spPr bwMode="auto">
          <a:xfrm>
            <a:off x="5657642" y="4316157"/>
            <a:ext cx="2187558" cy="456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grpSp>
        <p:nvGrpSpPr>
          <p:cNvPr id="54" name="组合 61"/>
          <p:cNvGrpSpPr>
            <a:grpSpLocks/>
          </p:cNvGrpSpPr>
          <p:nvPr/>
        </p:nvGrpSpPr>
        <p:grpSpPr bwMode="auto">
          <a:xfrm flipH="1">
            <a:off x="5812451" y="1778153"/>
            <a:ext cx="663293" cy="196513"/>
            <a:chOff x="0" y="0"/>
            <a:chExt cx="1505426" cy="262890"/>
          </a:xfrm>
        </p:grpSpPr>
        <p:sp>
          <p:nvSpPr>
            <p:cNvPr id="55" name="直接连接符 62"/>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 name="直接连接符 63"/>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35027426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3" presetClass="entr" presetSubtype="528" fill="hold" nodeType="afterEffect">
                                  <p:stCondLst>
                                    <p:cond delay="250"/>
                                  </p:stCondLst>
                                  <p:childTnLst>
                                    <p:set>
                                      <p:cBhvr>
                                        <p:cTn id="22" dur="1" fill="hold">
                                          <p:stCondLst>
                                            <p:cond delay="0"/>
                                          </p:stCondLst>
                                        </p:cTn>
                                        <p:tgtEl>
                                          <p:spTgt spid="33"/>
                                        </p:tgtEl>
                                        <p:attrNameLst>
                                          <p:attrName>style.visibility</p:attrName>
                                        </p:attrNameLst>
                                      </p:cBhvr>
                                      <p:to>
                                        <p:strVal val="visible"/>
                                      </p:to>
                                    </p:set>
                                    <p:anim calcmode="lin" valueType="num">
                                      <p:cBhvr>
                                        <p:cTn id="23" dur="350" fill="hold"/>
                                        <p:tgtEl>
                                          <p:spTgt spid="33"/>
                                        </p:tgtEl>
                                        <p:attrNameLst>
                                          <p:attrName>ppt_w</p:attrName>
                                        </p:attrNameLst>
                                      </p:cBhvr>
                                      <p:tavLst>
                                        <p:tav tm="0">
                                          <p:val>
                                            <p:fltVal val="0"/>
                                          </p:val>
                                        </p:tav>
                                        <p:tav tm="100000">
                                          <p:val>
                                            <p:strVal val="#ppt_w"/>
                                          </p:val>
                                        </p:tav>
                                      </p:tavLst>
                                    </p:anim>
                                    <p:anim calcmode="lin" valueType="num">
                                      <p:cBhvr>
                                        <p:cTn id="24" dur="350" fill="hold"/>
                                        <p:tgtEl>
                                          <p:spTgt spid="33"/>
                                        </p:tgtEl>
                                        <p:attrNameLst>
                                          <p:attrName>ppt_h</p:attrName>
                                        </p:attrNameLst>
                                      </p:cBhvr>
                                      <p:tavLst>
                                        <p:tav tm="0">
                                          <p:val>
                                            <p:fltVal val="0"/>
                                          </p:val>
                                        </p:tav>
                                        <p:tav tm="100000">
                                          <p:val>
                                            <p:strVal val="#ppt_h"/>
                                          </p:val>
                                        </p:tav>
                                      </p:tavLst>
                                    </p:anim>
                                    <p:anim calcmode="lin" valueType="num">
                                      <p:cBhvr>
                                        <p:cTn id="25" dur="350" fill="hold"/>
                                        <p:tgtEl>
                                          <p:spTgt spid="33"/>
                                        </p:tgtEl>
                                        <p:attrNameLst>
                                          <p:attrName>ppt_x</p:attrName>
                                        </p:attrNameLst>
                                      </p:cBhvr>
                                      <p:tavLst>
                                        <p:tav tm="0">
                                          <p:val>
                                            <p:fltVal val="0.5"/>
                                          </p:val>
                                        </p:tav>
                                        <p:tav tm="100000">
                                          <p:val>
                                            <p:strVal val="#ppt_x"/>
                                          </p:val>
                                        </p:tav>
                                      </p:tavLst>
                                    </p:anim>
                                    <p:anim calcmode="lin" valueType="num">
                                      <p:cBhvr>
                                        <p:cTn id="26" dur="350" fill="hold"/>
                                        <p:tgtEl>
                                          <p:spTgt spid="33"/>
                                        </p:tgtEl>
                                        <p:attrNameLst>
                                          <p:attrName>ppt_y</p:attrName>
                                        </p:attrNameLst>
                                      </p:cBhvr>
                                      <p:tavLst>
                                        <p:tav tm="0">
                                          <p:val>
                                            <p:fltVal val="0.5"/>
                                          </p:val>
                                        </p:tav>
                                        <p:tav tm="100000">
                                          <p:val>
                                            <p:strVal val="#ppt_y"/>
                                          </p:val>
                                        </p:tav>
                                      </p:tavLst>
                                    </p:anim>
                                  </p:childTnLst>
                                </p:cTn>
                              </p:par>
                              <p:par>
                                <p:cTn id="27" presetID="2" presetClass="entr" presetSubtype="1" fill="hold" nodeType="withEffect">
                                  <p:stCondLst>
                                    <p:cond delay="750"/>
                                  </p:stCondLst>
                                  <p:childTnLst>
                                    <p:set>
                                      <p:cBhvr>
                                        <p:cTn id="28" dur="1" fill="hold">
                                          <p:stCondLst>
                                            <p:cond delay="0"/>
                                          </p:stCondLst>
                                        </p:cTn>
                                        <p:tgtEl>
                                          <p:spTgt spid="18"/>
                                        </p:tgtEl>
                                        <p:attrNameLst>
                                          <p:attrName>style.visibility</p:attrName>
                                        </p:attrNameLst>
                                      </p:cBhvr>
                                      <p:to>
                                        <p:strVal val="visible"/>
                                      </p:to>
                                    </p:set>
                                    <p:anim calcmode="lin" valueType="num">
                                      <p:cBhvr>
                                        <p:cTn id="29" dur="350" fill="hold"/>
                                        <p:tgtEl>
                                          <p:spTgt spid="18"/>
                                        </p:tgtEl>
                                        <p:attrNameLst>
                                          <p:attrName>ppt_x</p:attrName>
                                        </p:attrNameLst>
                                      </p:cBhvr>
                                      <p:tavLst>
                                        <p:tav tm="0">
                                          <p:val>
                                            <p:strVal val="#ppt_x"/>
                                          </p:val>
                                        </p:tav>
                                        <p:tav tm="100000">
                                          <p:val>
                                            <p:strVal val="#ppt_x"/>
                                          </p:val>
                                        </p:tav>
                                      </p:tavLst>
                                    </p:anim>
                                    <p:anim calcmode="lin" valueType="num">
                                      <p:cBhvr>
                                        <p:cTn id="30" dur="35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2460"/>
                            </p:stCondLst>
                            <p:childTnLst>
                              <p:par>
                                <p:cTn id="32" presetID="22" presetClass="entr" presetSubtype="2" fill="hold" nodeType="afterEffect">
                                  <p:stCondLst>
                                    <p:cond delay="150"/>
                                  </p:stCondLst>
                                  <p:childTnLst>
                                    <p:set>
                                      <p:cBhvr>
                                        <p:cTn id="33" dur="1" fill="hold">
                                          <p:stCondLst>
                                            <p:cond delay="0"/>
                                          </p:stCondLst>
                                        </p:cTn>
                                        <p:tgtEl>
                                          <p:spTgt spid="12"/>
                                        </p:tgtEl>
                                        <p:attrNameLst>
                                          <p:attrName>style.visibility</p:attrName>
                                        </p:attrNameLst>
                                      </p:cBhvr>
                                      <p:to>
                                        <p:strVal val="visible"/>
                                      </p:to>
                                    </p:set>
                                    <p:animEffect>
                                      <p:cBhvr>
                                        <p:cTn id="34" dur="500"/>
                                        <p:tgtEl>
                                          <p:spTgt spid="12"/>
                                        </p:tgtEl>
                                      </p:cBhvr>
                                    </p:animEffect>
                                  </p:childTnLst>
                                </p:cTn>
                              </p:par>
                            </p:childTnLst>
                          </p:cTn>
                        </p:par>
                        <p:par>
                          <p:cTn id="35" fill="hold">
                            <p:stCondLst>
                              <p:cond delay="3110"/>
                            </p:stCondLst>
                            <p:childTnLst>
                              <p:par>
                                <p:cTn id="36" presetID="22" presetClass="entr" presetSubtype="2"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p:cBhvr>
                                        <p:cTn id="38" dur="400"/>
                                        <p:tgtEl>
                                          <p:spTgt spid="42"/>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p:cBhvr>
                                        <p:cTn id="41" dur="400"/>
                                        <p:tgtEl>
                                          <p:spTgt spid="43"/>
                                        </p:tgtEl>
                                      </p:cBhvr>
                                    </p:animEffect>
                                  </p:childTnLst>
                                </p:cTn>
                              </p:par>
                            </p:childTnLst>
                          </p:cTn>
                        </p:par>
                        <p:par>
                          <p:cTn id="42" fill="hold">
                            <p:stCondLst>
                              <p:cond delay="3510"/>
                            </p:stCondLst>
                            <p:childTnLst>
                              <p:par>
                                <p:cTn id="43" presetID="2" presetClass="entr" presetSubtype="2" fill="hold" nodeType="afterEffect">
                                  <p:stCondLst>
                                    <p:cond delay="150"/>
                                  </p:stCondLst>
                                  <p:childTnLst>
                                    <p:set>
                                      <p:cBhvr>
                                        <p:cTn id="44" dur="1" fill="hold">
                                          <p:stCondLst>
                                            <p:cond delay="0"/>
                                          </p:stCondLst>
                                        </p:cTn>
                                        <p:tgtEl>
                                          <p:spTgt spid="15"/>
                                        </p:tgtEl>
                                        <p:attrNameLst>
                                          <p:attrName>style.visibility</p:attrName>
                                        </p:attrNameLst>
                                      </p:cBhvr>
                                      <p:to>
                                        <p:strVal val="visible"/>
                                      </p:to>
                                    </p:set>
                                    <p:anim calcmode="lin" valueType="num">
                                      <p:cBhvr>
                                        <p:cTn id="45" dur="350" fill="hold"/>
                                        <p:tgtEl>
                                          <p:spTgt spid="15"/>
                                        </p:tgtEl>
                                        <p:attrNameLst>
                                          <p:attrName>ppt_x</p:attrName>
                                        </p:attrNameLst>
                                      </p:cBhvr>
                                      <p:tavLst>
                                        <p:tav tm="0">
                                          <p:val>
                                            <p:strVal val="1+#ppt_w/2"/>
                                          </p:val>
                                        </p:tav>
                                        <p:tav tm="100000">
                                          <p:val>
                                            <p:strVal val="#ppt_x"/>
                                          </p:val>
                                        </p:tav>
                                      </p:tavLst>
                                    </p:anim>
                                    <p:anim calcmode="lin" valueType="num">
                                      <p:cBhvr>
                                        <p:cTn id="46" dur="350" fill="hold"/>
                                        <p:tgtEl>
                                          <p:spTgt spid="15"/>
                                        </p:tgtEl>
                                        <p:attrNameLst>
                                          <p:attrName>ppt_y</p:attrName>
                                        </p:attrNameLst>
                                      </p:cBhvr>
                                      <p:tavLst>
                                        <p:tav tm="0">
                                          <p:val>
                                            <p:strVal val="#ppt_y"/>
                                          </p:val>
                                        </p:tav>
                                        <p:tav tm="100000">
                                          <p:val>
                                            <p:strVal val="#ppt_y"/>
                                          </p:val>
                                        </p:tav>
                                      </p:tavLst>
                                    </p:anim>
                                  </p:childTnLst>
                                </p:cTn>
                              </p:par>
                            </p:childTnLst>
                          </p:cTn>
                        </p:par>
                        <p:par>
                          <p:cTn id="47" fill="hold">
                            <p:stCondLst>
                              <p:cond delay="4010"/>
                            </p:stCondLst>
                            <p:childTnLst>
                              <p:par>
                                <p:cTn id="48" presetID="22" presetClass="entr" presetSubtype="8" fill="hold" nodeType="afterEffect">
                                  <p:stCondLst>
                                    <p:cond delay="0"/>
                                  </p:stCondLst>
                                  <p:childTnLst>
                                    <p:set>
                                      <p:cBhvr>
                                        <p:cTn id="49" dur="1" fill="hold">
                                          <p:stCondLst>
                                            <p:cond delay="0"/>
                                          </p:stCondLst>
                                        </p:cTn>
                                        <p:tgtEl>
                                          <p:spTgt spid="54"/>
                                        </p:tgtEl>
                                        <p:attrNameLst>
                                          <p:attrName>style.visibility</p:attrName>
                                        </p:attrNameLst>
                                      </p:cBhvr>
                                      <p:to>
                                        <p:strVal val="visible"/>
                                      </p:to>
                                    </p:set>
                                    <p:animEffect>
                                      <p:cBhvr>
                                        <p:cTn id="50" dur="500"/>
                                        <p:tgtEl>
                                          <p:spTgt spid="54"/>
                                        </p:tgtEl>
                                      </p:cBhvr>
                                    </p:animEffect>
                                  </p:childTnLst>
                                </p:cTn>
                              </p:par>
                            </p:childTnLst>
                          </p:cTn>
                        </p:par>
                        <p:par>
                          <p:cTn id="51" fill="hold">
                            <p:stCondLst>
                              <p:cond delay="4510"/>
                            </p:stCondLst>
                            <p:childTnLst>
                              <p:par>
                                <p:cTn id="52" presetID="22" presetClass="entr" presetSubtype="8"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p:cBhvr>
                                        <p:cTn id="54" dur="400"/>
                                        <p:tgtEl>
                                          <p:spTgt spid="4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9"/>
                                        </p:tgtEl>
                                        <p:attrNameLst>
                                          <p:attrName>style.visibility</p:attrName>
                                        </p:attrNameLst>
                                      </p:cBhvr>
                                      <p:to>
                                        <p:strVal val="visible"/>
                                      </p:to>
                                    </p:set>
                                    <p:animEffect>
                                      <p:cBhvr>
                                        <p:cTn id="57" dur="400"/>
                                        <p:tgtEl>
                                          <p:spTgt spid="49"/>
                                        </p:tgtEl>
                                      </p:cBhvr>
                                    </p:animEffect>
                                  </p:childTnLst>
                                </p:cTn>
                              </p:par>
                            </p:childTnLst>
                          </p:cTn>
                        </p:par>
                        <p:par>
                          <p:cTn id="58" fill="hold">
                            <p:stCondLst>
                              <p:cond delay="4910"/>
                            </p:stCondLst>
                            <p:childTnLst>
                              <p:par>
                                <p:cTn id="59" presetID="2" presetClass="entr" presetSubtype="2" fill="hold" nodeType="afterEffect">
                                  <p:stCondLst>
                                    <p:cond delay="150"/>
                                  </p:stCondLst>
                                  <p:childTnLst>
                                    <p:set>
                                      <p:cBhvr>
                                        <p:cTn id="60" dur="1" fill="hold">
                                          <p:stCondLst>
                                            <p:cond delay="0"/>
                                          </p:stCondLst>
                                        </p:cTn>
                                        <p:tgtEl>
                                          <p:spTgt spid="21"/>
                                        </p:tgtEl>
                                        <p:attrNameLst>
                                          <p:attrName>style.visibility</p:attrName>
                                        </p:attrNameLst>
                                      </p:cBhvr>
                                      <p:to>
                                        <p:strVal val="visible"/>
                                      </p:to>
                                    </p:set>
                                    <p:anim calcmode="lin" valueType="num">
                                      <p:cBhvr>
                                        <p:cTn id="61" dur="350" fill="hold"/>
                                        <p:tgtEl>
                                          <p:spTgt spid="21"/>
                                        </p:tgtEl>
                                        <p:attrNameLst>
                                          <p:attrName>ppt_x</p:attrName>
                                        </p:attrNameLst>
                                      </p:cBhvr>
                                      <p:tavLst>
                                        <p:tav tm="0">
                                          <p:val>
                                            <p:strVal val="1+#ppt_w/2"/>
                                          </p:val>
                                        </p:tav>
                                        <p:tav tm="100000">
                                          <p:val>
                                            <p:strVal val="#ppt_x"/>
                                          </p:val>
                                        </p:tav>
                                      </p:tavLst>
                                    </p:anim>
                                    <p:anim calcmode="lin" valueType="num">
                                      <p:cBhvr>
                                        <p:cTn id="62" dur="350" fill="hold"/>
                                        <p:tgtEl>
                                          <p:spTgt spid="21"/>
                                        </p:tgtEl>
                                        <p:attrNameLst>
                                          <p:attrName>ppt_y</p:attrName>
                                        </p:attrNameLst>
                                      </p:cBhvr>
                                      <p:tavLst>
                                        <p:tav tm="0">
                                          <p:val>
                                            <p:strVal val="#ppt_y"/>
                                          </p:val>
                                        </p:tav>
                                        <p:tav tm="100000">
                                          <p:val>
                                            <p:strVal val="#ppt_y"/>
                                          </p:val>
                                        </p:tav>
                                      </p:tavLst>
                                    </p:anim>
                                  </p:childTnLst>
                                </p:cTn>
                              </p:par>
                            </p:childTnLst>
                          </p:cTn>
                        </p:par>
                        <p:par>
                          <p:cTn id="63" fill="hold">
                            <p:stCondLst>
                              <p:cond delay="5410"/>
                            </p:stCondLst>
                            <p:childTnLst>
                              <p:par>
                                <p:cTn id="64" presetID="22" presetClass="entr" presetSubtype="8" fill="hold" grpId="0"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p:cBhvr>
                                        <p:cTn id="66" dur="350"/>
                                        <p:tgtEl>
                                          <p:spTgt spid="6"/>
                                        </p:tgtEl>
                                      </p:cBhvr>
                                    </p:animEffect>
                                  </p:childTnLst>
                                </p:cTn>
                              </p:par>
                            </p:childTnLst>
                          </p:cTn>
                        </p:par>
                        <p:par>
                          <p:cTn id="67" fill="hold">
                            <p:stCondLst>
                              <p:cond delay="5760"/>
                            </p:stCondLst>
                            <p:childTnLst>
                              <p:par>
                                <p:cTn id="68" presetID="22" presetClass="entr" presetSubtype="8"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p:cBhvr>
                                        <p:cTn id="70" dur="400"/>
                                        <p:tgtEl>
                                          <p:spTgt spid="50"/>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p:cBhvr>
                                        <p:cTn id="73" dur="400"/>
                                        <p:tgtEl>
                                          <p:spTgt spid="51"/>
                                        </p:tgtEl>
                                      </p:cBhvr>
                                    </p:animEffect>
                                  </p:childTnLst>
                                </p:cTn>
                              </p:par>
                            </p:childTnLst>
                          </p:cTn>
                        </p:par>
                        <p:par>
                          <p:cTn id="74" fill="hold">
                            <p:stCondLst>
                              <p:cond delay="6160"/>
                            </p:stCondLst>
                            <p:childTnLst>
                              <p:par>
                                <p:cTn id="75" presetID="2" presetClass="entr" presetSubtype="4" fill="hold" nodeType="afterEffect">
                                  <p:stCondLst>
                                    <p:cond delay="150"/>
                                  </p:stCondLst>
                                  <p:childTnLst>
                                    <p:set>
                                      <p:cBhvr>
                                        <p:cTn id="76" dur="1" fill="hold">
                                          <p:stCondLst>
                                            <p:cond delay="0"/>
                                          </p:stCondLst>
                                        </p:cTn>
                                        <p:tgtEl>
                                          <p:spTgt spid="30"/>
                                        </p:tgtEl>
                                        <p:attrNameLst>
                                          <p:attrName>style.visibility</p:attrName>
                                        </p:attrNameLst>
                                      </p:cBhvr>
                                      <p:to>
                                        <p:strVal val="visible"/>
                                      </p:to>
                                    </p:set>
                                    <p:anim calcmode="lin" valueType="num">
                                      <p:cBhvr>
                                        <p:cTn id="77" dur="350" fill="hold"/>
                                        <p:tgtEl>
                                          <p:spTgt spid="30"/>
                                        </p:tgtEl>
                                        <p:attrNameLst>
                                          <p:attrName>ppt_x</p:attrName>
                                        </p:attrNameLst>
                                      </p:cBhvr>
                                      <p:tavLst>
                                        <p:tav tm="0">
                                          <p:val>
                                            <p:strVal val="#ppt_x"/>
                                          </p:val>
                                        </p:tav>
                                        <p:tav tm="100000">
                                          <p:val>
                                            <p:strVal val="#ppt_x"/>
                                          </p:val>
                                        </p:tav>
                                      </p:tavLst>
                                    </p:anim>
                                    <p:anim calcmode="lin" valueType="num">
                                      <p:cBhvr>
                                        <p:cTn id="78" dur="350" fill="hold"/>
                                        <p:tgtEl>
                                          <p:spTgt spid="30"/>
                                        </p:tgtEl>
                                        <p:attrNameLst>
                                          <p:attrName>ppt_y</p:attrName>
                                        </p:attrNameLst>
                                      </p:cBhvr>
                                      <p:tavLst>
                                        <p:tav tm="0">
                                          <p:val>
                                            <p:strVal val="1+#ppt_h/2"/>
                                          </p:val>
                                        </p:tav>
                                        <p:tav tm="100000">
                                          <p:val>
                                            <p:strVal val="#ppt_y"/>
                                          </p:val>
                                        </p:tav>
                                      </p:tavLst>
                                    </p:anim>
                                  </p:childTnLst>
                                </p:cTn>
                              </p:par>
                            </p:childTnLst>
                          </p:cTn>
                        </p:par>
                        <p:par>
                          <p:cTn id="79" fill="hold">
                            <p:stCondLst>
                              <p:cond delay="6660"/>
                            </p:stCondLst>
                            <p:childTnLst>
                              <p:par>
                                <p:cTn id="80" presetID="22" presetClass="entr" presetSubtype="8" fill="hold"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p:cBhvr>
                                        <p:cTn id="82" dur="500"/>
                                        <p:tgtEl>
                                          <p:spTgt spid="7"/>
                                        </p:tgtEl>
                                      </p:cBhvr>
                                    </p:animEffect>
                                  </p:childTnLst>
                                </p:cTn>
                              </p:par>
                            </p:childTnLst>
                          </p:cTn>
                        </p:par>
                        <p:par>
                          <p:cTn id="83" fill="hold">
                            <p:stCondLst>
                              <p:cond delay="7160"/>
                            </p:stCondLst>
                            <p:childTnLst>
                              <p:par>
                                <p:cTn id="84" presetID="22" presetClass="entr" presetSubtype="8" fill="hold" grpId="0"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p:cBhvr>
                                        <p:cTn id="86" dur="400"/>
                                        <p:tgtEl>
                                          <p:spTgt spid="52"/>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53"/>
                                        </p:tgtEl>
                                        <p:attrNameLst>
                                          <p:attrName>style.visibility</p:attrName>
                                        </p:attrNameLst>
                                      </p:cBhvr>
                                      <p:to>
                                        <p:strVal val="visible"/>
                                      </p:to>
                                    </p:set>
                                    <p:animEffect>
                                      <p:cBhvr>
                                        <p:cTn id="89" dur="400"/>
                                        <p:tgtEl>
                                          <p:spTgt spid="53"/>
                                        </p:tgtEl>
                                      </p:cBhvr>
                                    </p:animEffect>
                                  </p:childTnLst>
                                </p:cTn>
                              </p:par>
                            </p:childTnLst>
                          </p:cTn>
                        </p:par>
                        <p:par>
                          <p:cTn id="90" fill="hold">
                            <p:stCondLst>
                              <p:cond delay="7560"/>
                            </p:stCondLst>
                            <p:childTnLst>
                              <p:par>
                                <p:cTn id="91" presetID="2" presetClass="entr" presetSubtype="8" fill="hold" nodeType="afterEffect">
                                  <p:stCondLst>
                                    <p:cond delay="150"/>
                                  </p:stCondLst>
                                  <p:childTnLst>
                                    <p:set>
                                      <p:cBhvr>
                                        <p:cTn id="92" dur="1" fill="hold">
                                          <p:stCondLst>
                                            <p:cond delay="0"/>
                                          </p:stCondLst>
                                        </p:cTn>
                                        <p:tgtEl>
                                          <p:spTgt spid="24"/>
                                        </p:tgtEl>
                                        <p:attrNameLst>
                                          <p:attrName>style.visibility</p:attrName>
                                        </p:attrNameLst>
                                      </p:cBhvr>
                                      <p:to>
                                        <p:strVal val="visible"/>
                                      </p:to>
                                    </p:set>
                                    <p:anim calcmode="lin" valueType="num">
                                      <p:cBhvr>
                                        <p:cTn id="93" dur="350" fill="hold"/>
                                        <p:tgtEl>
                                          <p:spTgt spid="24"/>
                                        </p:tgtEl>
                                        <p:attrNameLst>
                                          <p:attrName>ppt_x</p:attrName>
                                        </p:attrNameLst>
                                      </p:cBhvr>
                                      <p:tavLst>
                                        <p:tav tm="0">
                                          <p:val>
                                            <p:strVal val="0-#ppt_w/2"/>
                                          </p:val>
                                        </p:tav>
                                        <p:tav tm="100000">
                                          <p:val>
                                            <p:strVal val="#ppt_x"/>
                                          </p:val>
                                        </p:tav>
                                      </p:tavLst>
                                    </p:anim>
                                    <p:anim calcmode="lin" valueType="num">
                                      <p:cBhvr>
                                        <p:cTn id="94" dur="350" fill="hold"/>
                                        <p:tgtEl>
                                          <p:spTgt spid="24"/>
                                        </p:tgtEl>
                                        <p:attrNameLst>
                                          <p:attrName>ppt_y</p:attrName>
                                        </p:attrNameLst>
                                      </p:cBhvr>
                                      <p:tavLst>
                                        <p:tav tm="0">
                                          <p:val>
                                            <p:strVal val="#ppt_y"/>
                                          </p:val>
                                        </p:tav>
                                        <p:tav tm="100000">
                                          <p:val>
                                            <p:strVal val="#ppt_y"/>
                                          </p:val>
                                        </p:tav>
                                      </p:tavLst>
                                    </p:anim>
                                  </p:childTnLst>
                                </p:cTn>
                              </p:par>
                            </p:childTnLst>
                          </p:cTn>
                        </p:par>
                        <p:par>
                          <p:cTn id="95" fill="hold">
                            <p:stCondLst>
                              <p:cond delay="8060"/>
                            </p:stCondLst>
                            <p:childTnLst>
                              <p:par>
                                <p:cTn id="96" presetID="22" presetClass="entr" presetSubtype="2" fill="hold" grpId="0" nodeType="afterEffect">
                                  <p:stCondLst>
                                    <p:cond delay="0"/>
                                  </p:stCondLst>
                                  <p:childTnLst>
                                    <p:set>
                                      <p:cBhvr>
                                        <p:cTn id="97" dur="1" fill="hold">
                                          <p:stCondLst>
                                            <p:cond delay="0"/>
                                          </p:stCondLst>
                                        </p:cTn>
                                        <p:tgtEl>
                                          <p:spTgt spid="10"/>
                                        </p:tgtEl>
                                        <p:attrNameLst>
                                          <p:attrName>style.visibility</p:attrName>
                                        </p:attrNameLst>
                                      </p:cBhvr>
                                      <p:to>
                                        <p:strVal val="visible"/>
                                      </p:to>
                                    </p:set>
                                    <p:animEffect>
                                      <p:cBhvr>
                                        <p:cTn id="98" dur="350"/>
                                        <p:tgtEl>
                                          <p:spTgt spid="10"/>
                                        </p:tgtEl>
                                      </p:cBhvr>
                                    </p:animEffect>
                                  </p:childTnLst>
                                </p:cTn>
                              </p:par>
                            </p:childTnLst>
                          </p:cTn>
                        </p:par>
                        <p:par>
                          <p:cTn id="99" fill="hold">
                            <p:stCondLst>
                              <p:cond delay="8410"/>
                            </p:stCondLst>
                            <p:childTnLst>
                              <p:par>
                                <p:cTn id="100" presetID="22" presetClass="entr" presetSubtype="2" fill="hold" grpId="0" nodeType="afterEffect">
                                  <p:stCondLst>
                                    <p:cond delay="0"/>
                                  </p:stCondLst>
                                  <p:childTnLst>
                                    <p:set>
                                      <p:cBhvr>
                                        <p:cTn id="101" dur="1" fill="hold">
                                          <p:stCondLst>
                                            <p:cond delay="0"/>
                                          </p:stCondLst>
                                        </p:cTn>
                                        <p:tgtEl>
                                          <p:spTgt spid="46"/>
                                        </p:tgtEl>
                                        <p:attrNameLst>
                                          <p:attrName>style.visibility</p:attrName>
                                        </p:attrNameLst>
                                      </p:cBhvr>
                                      <p:to>
                                        <p:strVal val="visible"/>
                                      </p:to>
                                    </p:set>
                                    <p:animEffect>
                                      <p:cBhvr>
                                        <p:cTn id="102" dur="400"/>
                                        <p:tgtEl>
                                          <p:spTgt spid="46"/>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p:cBhvr>
                                        <p:cTn id="105" dur="400"/>
                                        <p:tgtEl>
                                          <p:spTgt spid="47"/>
                                        </p:tgtEl>
                                      </p:cBhvr>
                                    </p:animEffect>
                                  </p:childTnLst>
                                </p:cTn>
                              </p:par>
                            </p:childTnLst>
                          </p:cTn>
                        </p:par>
                        <p:par>
                          <p:cTn id="106" fill="hold">
                            <p:stCondLst>
                              <p:cond delay="8810"/>
                            </p:stCondLst>
                            <p:childTnLst>
                              <p:par>
                                <p:cTn id="107" presetID="2" presetClass="entr" presetSubtype="8" fill="hold" nodeType="afterEffect">
                                  <p:stCondLst>
                                    <p:cond delay="150"/>
                                  </p:stCondLst>
                                  <p:childTnLst>
                                    <p:set>
                                      <p:cBhvr>
                                        <p:cTn id="108" dur="1" fill="hold">
                                          <p:stCondLst>
                                            <p:cond delay="0"/>
                                          </p:stCondLst>
                                        </p:cTn>
                                        <p:tgtEl>
                                          <p:spTgt spid="27"/>
                                        </p:tgtEl>
                                        <p:attrNameLst>
                                          <p:attrName>style.visibility</p:attrName>
                                        </p:attrNameLst>
                                      </p:cBhvr>
                                      <p:to>
                                        <p:strVal val="visible"/>
                                      </p:to>
                                    </p:set>
                                    <p:anim calcmode="lin" valueType="num">
                                      <p:cBhvr>
                                        <p:cTn id="109" dur="350" fill="hold"/>
                                        <p:tgtEl>
                                          <p:spTgt spid="27"/>
                                        </p:tgtEl>
                                        <p:attrNameLst>
                                          <p:attrName>ppt_x</p:attrName>
                                        </p:attrNameLst>
                                      </p:cBhvr>
                                      <p:tavLst>
                                        <p:tav tm="0">
                                          <p:val>
                                            <p:strVal val="0-#ppt_w/2"/>
                                          </p:val>
                                        </p:tav>
                                        <p:tav tm="100000">
                                          <p:val>
                                            <p:strVal val="#ppt_x"/>
                                          </p:val>
                                        </p:tav>
                                      </p:tavLst>
                                    </p:anim>
                                    <p:anim calcmode="lin" valueType="num">
                                      <p:cBhvr>
                                        <p:cTn id="110" dur="350" fill="hold"/>
                                        <p:tgtEl>
                                          <p:spTgt spid="27"/>
                                        </p:tgtEl>
                                        <p:attrNameLst>
                                          <p:attrName>ppt_y</p:attrName>
                                        </p:attrNameLst>
                                      </p:cBhvr>
                                      <p:tavLst>
                                        <p:tav tm="0">
                                          <p:val>
                                            <p:strVal val="#ppt_y"/>
                                          </p:val>
                                        </p:tav>
                                        <p:tav tm="100000">
                                          <p:val>
                                            <p:strVal val="#ppt_y"/>
                                          </p:val>
                                        </p:tav>
                                      </p:tavLst>
                                    </p:anim>
                                  </p:childTnLst>
                                </p:cTn>
                              </p:par>
                            </p:childTnLst>
                          </p:cTn>
                        </p:par>
                        <p:par>
                          <p:cTn id="111" fill="hold">
                            <p:stCondLst>
                              <p:cond delay="9310"/>
                            </p:stCondLst>
                            <p:childTnLst>
                              <p:par>
                                <p:cTn id="112" presetID="22" presetClass="entr" presetSubtype="2" fill="hold" grpId="0" nodeType="afterEffect">
                                  <p:stCondLst>
                                    <p:cond delay="0"/>
                                  </p:stCondLst>
                                  <p:childTnLst>
                                    <p:set>
                                      <p:cBhvr>
                                        <p:cTn id="113" dur="1" fill="hold">
                                          <p:stCondLst>
                                            <p:cond delay="0"/>
                                          </p:stCondLst>
                                        </p:cTn>
                                        <p:tgtEl>
                                          <p:spTgt spid="11"/>
                                        </p:tgtEl>
                                        <p:attrNameLst>
                                          <p:attrName>style.visibility</p:attrName>
                                        </p:attrNameLst>
                                      </p:cBhvr>
                                      <p:to>
                                        <p:strVal val="visible"/>
                                      </p:to>
                                    </p:set>
                                    <p:animEffect>
                                      <p:cBhvr>
                                        <p:cTn id="114" dur="350"/>
                                        <p:tgtEl>
                                          <p:spTgt spid="11"/>
                                        </p:tgtEl>
                                      </p:cBhvr>
                                    </p:animEffect>
                                  </p:childTnLst>
                                </p:cTn>
                              </p:par>
                            </p:childTnLst>
                          </p:cTn>
                        </p:par>
                        <p:par>
                          <p:cTn id="115" fill="hold">
                            <p:stCondLst>
                              <p:cond delay="9660"/>
                            </p:stCondLst>
                            <p:childTnLst>
                              <p:par>
                                <p:cTn id="116" presetID="22" presetClass="entr" presetSubtype="2" fill="hold" grpId="0" nodeType="afterEffect">
                                  <p:stCondLst>
                                    <p:cond delay="0"/>
                                  </p:stCondLst>
                                  <p:childTnLst>
                                    <p:set>
                                      <p:cBhvr>
                                        <p:cTn id="117" dur="1" fill="hold">
                                          <p:stCondLst>
                                            <p:cond delay="0"/>
                                          </p:stCondLst>
                                        </p:cTn>
                                        <p:tgtEl>
                                          <p:spTgt spid="44"/>
                                        </p:tgtEl>
                                        <p:attrNameLst>
                                          <p:attrName>style.visibility</p:attrName>
                                        </p:attrNameLst>
                                      </p:cBhvr>
                                      <p:to>
                                        <p:strVal val="visible"/>
                                      </p:to>
                                    </p:set>
                                    <p:animEffect>
                                      <p:cBhvr>
                                        <p:cTn id="118" dur="400"/>
                                        <p:tgtEl>
                                          <p:spTgt spid="44"/>
                                        </p:tgtEl>
                                      </p:cBhvr>
                                    </p:animEffect>
                                  </p:childTnLst>
                                </p:cTn>
                              </p:par>
                              <p:par>
                                <p:cTn id="119" presetID="22" presetClass="entr" presetSubtype="2" fill="hold" grpId="0" nodeType="withEffect">
                                  <p:stCondLst>
                                    <p:cond delay="0"/>
                                  </p:stCondLst>
                                  <p:childTnLst>
                                    <p:set>
                                      <p:cBhvr>
                                        <p:cTn id="120" dur="1" fill="hold">
                                          <p:stCondLst>
                                            <p:cond delay="0"/>
                                          </p:stCondLst>
                                        </p:cTn>
                                        <p:tgtEl>
                                          <p:spTgt spid="45"/>
                                        </p:tgtEl>
                                        <p:attrNameLst>
                                          <p:attrName>style.visibility</p:attrName>
                                        </p:attrNameLst>
                                      </p:cBhvr>
                                      <p:to>
                                        <p:strVal val="visible"/>
                                      </p:to>
                                    </p:set>
                                    <p:animEffect>
                                      <p:cBhvr>
                                        <p:cTn id="121" dur="4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10" grpId="0" animBg="1"/>
      <p:bldP spid="11" grpId="0" animBg="1"/>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第二部分 工作完成情况</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0" name="组合 49"/>
          <p:cNvGrpSpPr/>
          <p:nvPr/>
        </p:nvGrpSpPr>
        <p:grpSpPr>
          <a:xfrm>
            <a:off x="2555815" y="2701749"/>
            <a:ext cx="531999" cy="436156"/>
            <a:chOff x="3933825" y="3878262"/>
            <a:chExt cx="430213" cy="449262"/>
          </a:xfrm>
          <a:solidFill>
            <a:srgbClr val="0070C0"/>
          </a:solidFill>
        </p:grpSpPr>
        <p:sp>
          <p:nvSpPr>
            <p:cNvPr id="51" name="Oval 5"/>
            <p:cNvSpPr>
              <a:spLocks noChangeArrowheads="1"/>
            </p:cNvSpPr>
            <p:nvPr/>
          </p:nvSpPr>
          <p:spPr bwMode="auto">
            <a:xfrm>
              <a:off x="4054475" y="3878262"/>
              <a:ext cx="192088" cy="193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
            <p:cNvSpPr>
              <a:spLocks/>
            </p:cNvSpPr>
            <p:nvPr/>
          </p:nvSpPr>
          <p:spPr bwMode="auto">
            <a:xfrm>
              <a:off x="3933825" y="4071937"/>
              <a:ext cx="430213" cy="255587"/>
            </a:xfrm>
            <a:custGeom>
              <a:avLst/>
              <a:gdLst>
                <a:gd name="T0" fmla="*/ 620 w 621"/>
                <a:gd name="T1" fmla="*/ 161 h 370"/>
                <a:gd name="T2" fmla="*/ 619 w 621"/>
                <a:gd name="T3" fmla="*/ 159 h 370"/>
                <a:gd name="T4" fmla="*/ 383 w 621"/>
                <a:gd name="T5" fmla="*/ 22 h 370"/>
                <a:gd name="T6" fmla="*/ 369 w 621"/>
                <a:gd name="T7" fmla="*/ 19 h 370"/>
                <a:gd name="T8" fmla="*/ 274 w 621"/>
                <a:gd name="T9" fmla="*/ 19 h 370"/>
                <a:gd name="T10" fmla="*/ 0 w 621"/>
                <a:gd name="T11" fmla="*/ 178 h 370"/>
                <a:gd name="T12" fmla="*/ 0 w 621"/>
                <a:gd name="T13" fmla="*/ 370 h 370"/>
                <a:gd name="T14" fmla="*/ 128 w 621"/>
                <a:gd name="T15" fmla="*/ 370 h 370"/>
                <a:gd name="T16" fmla="*/ 128 w 621"/>
                <a:gd name="T17" fmla="*/ 266 h 370"/>
                <a:gd name="T18" fmla="*/ 151 w 621"/>
                <a:gd name="T19" fmla="*/ 266 h 370"/>
                <a:gd name="T20" fmla="*/ 151 w 621"/>
                <a:gd name="T21" fmla="*/ 370 h 370"/>
                <a:gd name="T22" fmla="*/ 473 w 621"/>
                <a:gd name="T23" fmla="*/ 370 h 370"/>
                <a:gd name="T24" fmla="*/ 473 w 621"/>
                <a:gd name="T25" fmla="*/ 266 h 370"/>
                <a:gd name="T26" fmla="*/ 494 w 621"/>
                <a:gd name="T27" fmla="*/ 266 h 370"/>
                <a:gd name="T28" fmla="*/ 494 w 621"/>
                <a:gd name="T29" fmla="*/ 370 h 370"/>
                <a:gd name="T30" fmla="*/ 621 w 621"/>
                <a:gd name="T31" fmla="*/ 370 h 370"/>
                <a:gd name="T32" fmla="*/ 621 w 621"/>
                <a:gd name="T33" fmla="*/ 172 h 370"/>
                <a:gd name="T34" fmla="*/ 621 w 621"/>
                <a:gd name="T35" fmla="*/ 166 h 370"/>
                <a:gd name="T36" fmla="*/ 620 w 621"/>
                <a:gd name="T37" fmla="*/ 161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1" h="370">
                  <a:moveTo>
                    <a:pt x="620" y="161"/>
                  </a:moveTo>
                  <a:cubicBezTo>
                    <a:pt x="620" y="161"/>
                    <a:pt x="620" y="160"/>
                    <a:pt x="619" y="159"/>
                  </a:cubicBezTo>
                  <a:cubicBezTo>
                    <a:pt x="604" y="52"/>
                    <a:pt x="452" y="27"/>
                    <a:pt x="383" y="22"/>
                  </a:cubicBezTo>
                  <a:cubicBezTo>
                    <a:pt x="378" y="21"/>
                    <a:pt x="373" y="19"/>
                    <a:pt x="369" y="19"/>
                  </a:cubicBezTo>
                  <a:lnTo>
                    <a:pt x="274" y="19"/>
                  </a:lnTo>
                  <a:cubicBezTo>
                    <a:pt x="274" y="19"/>
                    <a:pt x="0" y="0"/>
                    <a:pt x="0" y="178"/>
                  </a:cubicBezTo>
                  <a:lnTo>
                    <a:pt x="0" y="370"/>
                  </a:lnTo>
                  <a:lnTo>
                    <a:pt x="128" y="370"/>
                  </a:lnTo>
                  <a:lnTo>
                    <a:pt x="128" y="266"/>
                  </a:lnTo>
                  <a:lnTo>
                    <a:pt x="151" y="266"/>
                  </a:lnTo>
                  <a:lnTo>
                    <a:pt x="151" y="370"/>
                  </a:lnTo>
                  <a:lnTo>
                    <a:pt x="473" y="370"/>
                  </a:lnTo>
                  <a:lnTo>
                    <a:pt x="473" y="266"/>
                  </a:lnTo>
                  <a:lnTo>
                    <a:pt x="494" y="266"/>
                  </a:lnTo>
                  <a:lnTo>
                    <a:pt x="494" y="370"/>
                  </a:lnTo>
                  <a:lnTo>
                    <a:pt x="621" y="370"/>
                  </a:lnTo>
                  <a:lnTo>
                    <a:pt x="621" y="172"/>
                  </a:lnTo>
                  <a:cubicBezTo>
                    <a:pt x="621" y="170"/>
                    <a:pt x="621" y="169"/>
                    <a:pt x="621" y="166"/>
                  </a:cubicBezTo>
                  <a:cubicBezTo>
                    <a:pt x="621" y="165"/>
                    <a:pt x="620" y="163"/>
                    <a:pt x="620"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p:nvPr/>
        </p:nvGrpSpPr>
        <p:grpSpPr>
          <a:xfrm>
            <a:off x="5375553" y="3409056"/>
            <a:ext cx="548845" cy="402259"/>
            <a:chOff x="7627938" y="3005138"/>
            <a:chExt cx="412750" cy="403225"/>
          </a:xfrm>
          <a:solidFill>
            <a:srgbClr val="0070C0"/>
          </a:solidFill>
        </p:grpSpPr>
        <p:sp>
          <p:nvSpPr>
            <p:cNvPr id="54" name="Freeform 534"/>
            <p:cNvSpPr>
              <a:spLocks noEditPoints="1"/>
            </p:cNvSpPr>
            <p:nvPr/>
          </p:nvSpPr>
          <p:spPr bwMode="auto">
            <a:xfrm>
              <a:off x="7627938" y="3005138"/>
              <a:ext cx="412750" cy="403225"/>
            </a:xfrm>
            <a:custGeom>
              <a:avLst/>
              <a:gdLst>
                <a:gd name="T0" fmla="*/ 26 w 597"/>
                <a:gd name="T1" fmla="*/ 344 h 582"/>
                <a:gd name="T2" fmla="*/ 26 w 597"/>
                <a:gd name="T3" fmla="*/ 62 h 582"/>
                <a:gd name="T4" fmla="*/ 62 w 597"/>
                <a:gd name="T5" fmla="*/ 25 h 582"/>
                <a:gd name="T6" fmla="*/ 535 w 597"/>
                <a:gd name="T7" fmla="*/ 25 h 582"/>
                <a:gd name="T8" fmla="*/ 571 w 597"/>
                <a:gd name="T9" fmla="*/ 62 h 582"/>
                <a:gd name="T10" fmla="*/ 571 w 597"/>
                <a:gd name="T11" fmla="*/ 344 h 582"/>
                <a:gd name="T12" fmla="*/ 535 w 597"/>
                <a:gd name="T13" fmla="*/ 380 h 582"/>
                <a:gd name="T14" fmla="*/ 62 w 597"/>
                <a:gd name="T15" fmla="*/ 380 h 582"/>
                <a:gd name="T16" fmla="*/ 26 w 597"/>
                <a:gd name="T17" fmla="*/ 344 h 582"/>
                <a:gd name="T18" fmla="*/ 535 w 597"/>
                <a:gd name="T19" fmla="*/ 406 h 582"/>
                <a:gd name="T20" fmla="*/ 597 w 597"/>
                <a:gd name="T21" fmla="*/ 344 h 582"/>
                <a:gd name="T22" fmla="*/ 597 w 597"/>
                <a:gd name="T23" fmla="*/ 62 h 582"/>
                <a:gd name="T24" fmla="*/ 535 w 597"/>
                <a:gd name="T25" fmla="*/ 0 h 582"/>
                <a:gd name="T26" fmla="*/ 62 w 597"/>
                <a:gd name="T27" fmla="*/ 0 h 582"/>
                <a:gd name="T28" fmla="*/ 0 w 597"/>
                <a:gd name="T29" fmla="*/ 62 h 582"/>
                <a:gd name="T30" fmla="*/ 0 w 597"/>
                <a:gd name="T31" fmla="*/ 344 h 582"/>
                <a:gd name="T32" fmla="*/ 62 w 597"/>
                <a:gd name="T33" fmla="*/ 406 h 582"/>
                <a:gd name="T34" fmla="*/ 246 w 597"/>
                <a:gd name="T35" fmla="*/ 406 h 582"/>
                <a:gd name="T36" fmla="*/ 246 w 597"/>
                <a:gd name="T37" fmla="*/ 461 h 582"/>
                <a:gd name="T38" fmla="*/ 62 w 597"/>
                <a:gd name="T39" fmla="*/ 461 h 582"/>
                <a:gd name="T40" fmla="*/ 0 w 597"/>
                <a:gd name="T41" fmla="*/ 523 h 582"/>
                <a:gd name="T42" fmla="*/ 0 w 597"/>
                <a:gd name="T43" fmla="*/ 569 h 582"/>
                <a:gd name="T44" fmla="*/ 13 w 597"/>
                <a:gd name="T45" fmla="*/ 582 h 582"/>
                <a:gd name="T46" fmla="*/ 584 w 597"/>
                <a:gd name="T47" fmla="*/ 582 h 582"/>
                <a:gd name="T48" fmla="*/ 597 w 597"/>
                <a:gd name="T49" fmla="*/ 569 h 582"/>
                <a:gd name="T50" fmla="*/ 597 w 597"/>
                <a:gd name="T51" fmla="*/ 523 h 582"/>
                <a:gd name="T52" fmla="*/ 535 w 597"/>
                <a:gd name="T53" fmla="*/ 461 h 582"/>
                <a:gd name="T54" fmla="*/ 351 w 597"/>
                <a:gd name="T55" fmla="*/ 461 h 582"/>
                <a:gd name="T56" fmla="*/ 351 w 597"/>
                <a:gd name="T57" fmla="*/ 406 h 582"/>
                <a:gd name="T58" fmla="*/ 535 w 597"/>
                <a:gd name="T59" fmla="*/ 40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7" h="582">
                  <a:moveTo>
                    <a:pt x="26" y="344"/>
                  </a:moveTo>
                  <a:lnTo>
                    <a:pt x="26" y="62"/>
                  </a:lnTo>
                  <a:cubicBezTo>
                    <a:pt x="26" y="42"/>
                    <a:pt x="42" y="25"/>
                    <a:pt x="62" y="25"/>
                  </a:cubicBezTo>
                  <a:lnTo>
                    <a:pt x="535" y="25"/>
                  </a:lnTo>
                  <a:cubicBezTo>
                    <a:pt x="555" y="25"/>
                    <a:pt x="571" y="42"/>
                    <a:pt x="571" y="62"/>
                  </a:cubicBezTo>
                  <a:lnTo>
                    <a:pt x="571" y="344"/>
                  </a:lnTo>
                  <a:cubicBezTo>
                    <a:pt x="571" y="364"/>
                    <a:pt x="555" y="380"/>
                    <a:pt x="535" y="380"/>
                  </a:cubicBezTo>
                  <a:lnTo>
                    <a:pt x="62" y="380"/>
                  </a:lnTo>
                  <a:cubicBezTo>
                    <a:pt x="42" y="380"/>
                    <a:pt x="26" y="364"/>
                    <a:pt x="26" y="344"/>
                  </a:cubicBezTo>
                  <a:close/>
                  <a:moveTo>
                    <a:pt x="535" y="406"/>
                  </a:moveTo>
                  <a:cubicBezTo>
                    <a:pt x="569" y="406"/>
                    <a:pt x="597" y="378"/>
                    <a:pt x="597" y="344"/>
                  </a:cubicBezTo>
                  <a:lnTo>
                    <a:pt x="597" y="62"/>
                  </a:lnTo>
                  <a:cubicBezTo>
                    <a:pt x="597" y="27"/>
                    <a:pt x="569" y="0"/>
                    <a:pt x="535" y="0"/>
                  </a:cubicBezTo>
                  <a:lnTo>
                    <a:pt x="62" y="0"/>
                  </a:lnTo>
                  <a:cubicBezTo>
                    <a:pt x="28" y="0"/>
                    <a:pt x="0" y="27"/>
                    <a:pt x="0" y="62"/>
                  </a:cubicBezTo>
                  <a:lnTo>
                    <a:pt x="0" y="344"/>
                  </a:lnTo>
                  <a:cubicBezTo>
                    <a:pt x="0" y="378"/>
                    <a:pt x="28" y="406"/>
                    <a:pt x="62" y="406"/>
                  </a:cubicBezTo>
                  <a:lnTo>
                    <a:pt x="246" y="406"/>
                  </a:lnTo>
                  <a:lnTo>
                    <a:pt x="246" y="461"/>
                  </a:lnTo>
                  <a:lnTo>
                    <a:pt x="62" y="461"/>
                  </a:lnTo>
                  <a:cubicBezTo>
                    <a:pt x="28" y="461"/>
                    <a:pt x="0" y="489"/>
                    <a:pt x="0" y="523"/>
                  </a:cubicBezTo>
                  <a:lnTo>
                    <a:pt x="0" y="569"/>
                  </a:lnTo>
                  <a:cubicBezTo>
                    <a:pt x="0" y="576"/>
                    <a:pt x="6" y="582"/>
                    <a:pt x="13" y="582"/>
                  </a:cubicBezTo>
                  <a:lnTo>
                    <a:pt x="584" y="582"/>
                  </a:lnTo>
                  <a:cubicBezTo>
                    <a:pt x="591" y="582"/>
                    <a:pt x="597" y="576"/>
                    <a:pt x="597" y="569"/>
                  </a:cubicBezTo>
                  <a:lnTo>
                    <a:pt x="597" y="523"/>
                  </a:lnTo>
                  <a:cubicBezTo>
                    <a:pt x="597" y="489"/>
                    <a:pt x="569" y="461"/>
                    <a:pt x="535" y="461"/>
                  </a:cubicBezTo>
                  <a:lnTo>
                    <a:pt x="351" y="461"/>
                  </a:lnTo>
                  <a:lnTo>
                    <a:pt x="351" y="406"/>
                  </a:lnTo>
                  <a:lnTo>
                    <a:pt x="535"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35"/>
            <p:cNvSpPr>
              <a:spLocks/>
            </p:cNvSpPr>
            <p:nvPr/>
          </p:nvSpPr>
          <p:spPr bwMode="auto">
            <a:xfrm>
              <a:off x="7664450" y="3041650"/>
              <a:ext cx="341313" cy="209550"/>
            </a:xfrm>
            <a:custGeom>
              <a:avLst/>
              <a:gdLst>
                <a:gd name="T0" fmla="*/ 493 w 493"/>
                <a:gd name="T1" fmla="*/ 293 h 303"/>
                <a:gd name="T2" fmla="*/ 493 w 493"/>
                <a:gd name="T3" fmla="*/ 11 h 303"/>
                <a:gd name="T4" fmla="*/ 483 w 493"/>
                <a:gd name="T5" fmla="*/ 0 h 303"/>
                <a:gd name="T6" fmla="*/ 10 w 493"/>
                <a:gd name="T7" fmla="*/ 0 h 303"/>
                <a:gd name="T8" fmla="*/ 0 w 493"/>
                <a:gd name="T9" fmla="*/ 11 h 303"/>
                <a:gd name="T10" fmla="*/ 0 w 493"/>
                <a:gd name="T11" fmla="*/ 293 h 303"/>
                <a:gd name="T12" fmla="*/ 10 w 493"/>
                <a:gd name="T13" fmla="*/ 303 h 303"/>
                <a:gd name="T14" fmla="*/ 483 w 493"/>
                <a:gd name="T15" fmla="*/ 303 h 303"/>
                <a:gd name="T16" fmla="*/ 493 w 493"/>
                <a:gd name="T17" fmla="*/ 2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303">
                  <a:moveTo>
                    <a:pt x="493" y="293"/>
                  </a:moveTo>
                  <a:lnTo>
                    <a:pt x="493" y="11"/>
                  </a:lnTo>
                  <a:cubicBezTo>
                    <a:pt x="493" y="5"/>
                    <a:pt x="489" y="0"/>
                    <a:pt x="483" y="0"/>
                  </a:cubicBezTo>
                  <a:lnTo>
                    <a:pt x="10" y="0"/>
                  </a:lnTo>
                  <a:cubicBezTo>
                    <a:pt x="4" y="0"/>
                    <a:pt x="0" y="5"/>
                    <a:pt x="0" y="11"/>
                  </a:cubicBezTo>
                  <a:lnTo>
                    <a:pt x="0" y="293"/>
                  </a:lnTo>
                  <a:cubicBezTo>
                    <a:pt x="0" y="299"/>
                    <a:pt x="4" y="303"/>
                    <a:pt x="10" y="303"/>
                  </a:cubicBezTo>
                  <a:lnTo>
                    <a:pt x="483" y="303"/>
                  </a:lnTo>
                  <a:cubicBezTo>
                    <a:pt x="489" y="303"/>
                    <a:pt x="493" y="299"/>
                    <a:pt x="493"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6" name="Freeform 536"/>
          <p:cNvSpPr>
            <a:spLocks/>
          </p:cNvSpPr>
          <p:nvPr/>
        </p:nvSpPr>
        <p:spPr bwMode="auto">
          <a:xfrm>
            <a:off x="5990536" y="1984966"/>
            <a:ext cx="721759" cy="332523"/>
          </a:xfrm>
          <a:custGeom>
            <a:avLst/>
            <a:gdLst>
              <a:gd name="T0" fmla="*/ 535 w 684"/>
              <a:gd name="T1" fmla="*/ 120 h 418"/>
              <a:gd name="T2" fmla="*/ 528 w 684"/>
              <a:gd name="T3" fmla="*/ 121 h 418"/>
              <a:gd name="T4" fmla="*/ 367 w 684"/>
              <a:gd name="T5" fmla="*/ 0 h 418"/>
              <a:gd name="T6" fmla="*/ 208 w 684"/>
              <a:gd name="T7" fmla="*/ 114 h 418"/>
              <a:gd name="T8" fmla="*/ 167 w 684"/>
              <a:gd name="T9" fmla="*/ 101 h 418"/>
              <a:gd name="T10" fmla="*/ 96 w 684"/>
              <a:gd name="T11" fmla="*/ 171 h 418"/>
              <a:gd name="T12" fmla="*/ 0 w 684"/>
              <a:gd name="T13" fmla="*/ 293 h 418"/>
              <a:gd name="T14" fmla="*/ 125 w 684"/>
              <a:gd name="T15" fmla="*/ 418 h 418"/>
              <a:gd name="T16" fmla="*/ 128 w 684"/>
              <a:gd name="T17" fmla="*/ 418 h 418"/>
              <a:gd name="T18" fmla="*/ 131 w 684"/>
              <a:gd name="T19" fmla="*/ 418 h 418"/>
              <a:gd name="T20" fmla="*/ 535 w 684"/>
              <a:gd name="T21" fmla="*/ 418 h 418"/>
              <a:gd name="T22" fmla="*/ 684 w 684"/>
              <a:gd name="T23" fmla="*/ 269 h 418"/>
              <a:gd name="T24" fmla="*/ 535 w 684"/>
              <a:gd name="T25" fmla="*/ 1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57" name="组合 56"/>
          <p:cNvGrpSpPr/>
          <p:nvPr/>
        </p:nvGrpSpPr>
        <p:grpSpPr>
          <a:xfrm>
            <a:off x="2529394" y="1262567"/>
            <a:ext cx="443057" cy="442728"/>
            <a:chOff x="3732213" y="1809750"/>
            <a:chExt cx="377825" cy="503237"/>
          </a:xfrm>
          <a:solidFill>
            <a:srgbClr val="0070C0"/>
          </a:solidFill>
        </p:grpSpPr>
        <p:sp>
          <p:nvSpPr>
            <p:cNvPr id="58" name="Freeform 537"/>
            <p:cNvSpPr>
              <a:spLocks noEditPoints="1"/>
            </p:cNvSpPr>
            <p:nvPr/>
          </p:nvSpPr>
          <p:spPr bwMode="auto">
            <a:xfrm>
              <a:off x="3732213" y="1809750"/>
              <a:ext cx="377825" cy="503237"/>
            </a:xfrm>
            <a:custGeom>
              <a:avLst/>
              <a:gdLst>
                <a:gd name="T0" fmla="*/ 511 w 545"/>
                <a:gd name="T1" fmla="*/ 618 h 726"/>
                <a:gd name="T2" fmla="*/ 463 w 545"/>
                <a:gd name="T3" fmla="*/ 666 h 726"/>
                <a:gd name="T4" fmla="*/ 82 w 545"/>
                <a:gd name="T5" fmla="*/ 666 h 726"/>
                <a:gd name="T6" fmla="*/ 34 w 545"/>
                <a:gd name="T7" fmla="*/ 618 h 726"/>
                <a:gd name="T8" fmla="*/ 34 w 545"/>
                <a:gd name="T9" fmla="*/ 81 h 726"/>
                <a:gd name="T10" fmla="*/ 82 w 545"/>
                <a:gd name="T11" fmla="*/ 34 h 726"/>
                <a:gd name="T12" fmla="*/ 463 w 545"/>
                <a:gd name="T13" fmla="*/ 34 h 726"/>
                <a:gd name="T14" fmla="*/ 511 w 545"/>
                <a:gd name="T15" fmla="*/ 81 h 726"/>
                <a:gd name="T16" fmla="*/ 511 w 545"/>
                <a:gd name="T17" fmla="*/ 618 h 726"/>
                <a:gd name="T18" fmla="*/ 289 w 545"/>
                <a:gd name="T19" fmla="*/ 712 h 726"/>
                <a:gd name="T20" fmla="*/ 256 w 545"/>
                <a:gd name="T21" fmla="*/ 712 h 726"/>
                <a:gd name="T22" fmla="*/ 241 w 545"/>
                <a:gd name="T23" fmla="*/ 697 h 726"/>
                <a:gd name="T24" fmla="*/ 256 w 545"/>
                <a:gd name="T25" fmla="*/ 683 h 726"/>
                <a:gd name="T26" fmla="*/ 289 w 545"/>
                <a:gd name="T27" fmla="*/ 683 h 726"/>
                <a:gd name="T28" fmla="*/ 304 w 545"/>
                <a:gd name="T29" fmla="*/ 697 h 726"/>
                <a:gd name="T30" fmla="*/ 289 w 545"/>
                <a:gd name="T31" fmla="*/ 712 h 726"/>
                <a:gd name="T32" fmla="*/ 463 w 545"/>
                <a:gd name="T33" fmla="*/ 0 h 726"/>
                <a:gd name="T34" fmla="*/ 82 w 545"/>
                <a:gd name="T35" fmla="*/ 0 h 726"/>
                <a:gd name="T36" fmla="*/ 0 w 545"/>
                <a:gd name="T37" fmla="*/ 81 h 726"/>
                <a:gd name="T38" fmla="*/ 0 w 545"/>
                <a:gd name="T39" fmla="*/ 644 h 726"/>
                <a:gd name="T40" fmla="*/ 82 w 545"/>
                <a:gd name="T41" fmla="*/ 726 h 726"/>
                <a:gd name="T42" fmla="*/ 463 w 545"/>
                <a:gd name="T43" fmla="*/ 726 h 726"/>
                <a:gd name="T44" fmla="*/ 545 w 545"/>
                <a:gd name="T45" fmla="*/ 644 h 726"/>
                <a:gd name="T46" fmla="*/ 545 w 545"/>
                <a:gd name="T47" fmla="*/ 81 h 726"/>
                <a:gd name="T48" fmla="*/ 463 w 545"/>
                <a:gd name="T49" fmla="*/ 0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5" h="726">
                  <a:moveTo>
                    <a:pt x="511" y="618"/>
                  </a:moveTo>
                  <a:cubicBezTo>
                    <a:pt x="511" y="644"/>
                    <a:pt x="489" y="666"/>
                    <a:pt x="463" y="666"/>
                  </a:cubicBezTo>
                  <a:lnTo>
                    <a:pt x="82" y="666"/>
                  </a:lnTo>
                  <a:cubicBezTo>
                    <a:pt x="56" y="666"/>
                    <a:pt x="34" y="644"/>
                    <a:pt x="34" y="618"/>
                  </a:cubicBezTo>
                  <a:lnTo>
                    <a:pt x="34" y="81"/>
                  </a:lnTo>
                  <a:cubicBezTo>
                    <a:pt x="34" y="55"/>
                    <a:pt x="56" y="34"/>
                    <a:pt x="82" y="34"/>
                  </a:cubicBezTo>
                  <a:lnTo>
                    <a:pt x="463" y="34"/>
                  </a:lnTo>
                  <a:cubicBezTo>
                    <a:pt x="489" y="34"/>
                    <a:pt x="511" y="55"/>
                    <a:pt x="511" y="81"/>
                  </a:cubicBezTo>
                  <a:lnTo>
                    <a:pt x="511" y="618"/>
                  </a:lnTo>
                  <a:close/>
                  <a:moveTo>
                    <a:pt x="289" y="712"/>
                  </a:moveTo>
                  <a:lnTo>
                    <a:pt x="256" y="712"/>
                  </a:lnTo>
                  <a:cubicBezTo>
                    <a:pt x="248" y="712"/>
                    <a:pt x="241" y="705"/>
                    <a:pt x="241" y="697"/>
                  </a:cubicBezTo>
                  <a:cubicBezTo>
                    <a:pt x="241" y="689"/>
                    <a:pt x="248" y="683"/>
                    <a:pt x="256" y="683"/>
                  </a:cubicBezTo>
                  <a:lnTo>
                    <a:pt x="289" y="683"/>
                  </a:lnTo>
                  <a:cubicBezTo>
                    <a:pt x="297" y="683"/>
                    <a:pt x="304" y="689"/>
                    <a:pt x="304" y="697"/>
                  </a:cubicBezTo>
                  <a:cubicBezTo>
                    <a:pt x="304" y="705"/>
                    <a:pt x="297" y="712"/>
                    <a:pt x="289" y="712"/>
                  </a:cubicBezTo>
                  <a:close/>
                  <a:moveTo>
                    <a:pt x="463" y="0"/>
                  </a:moveTo>
                  <a:lnTo>
                    <a:pt x="82" y="0"/>
                  </a:lnTo>
                  <a:cubicBezTo>
                    <a:pt x="37" y="0"/>
                    <a:pt x="0" y="36"/>
                    <a:pt x="0" y="81"/>
                  </a:cubicBezTo>
                  <a:lnTo>
                    <a:pt x="0" y="644"/>
                  </a:lnTo>
                  <a:cubicBezTo>
                    <a:pt x="0" y="689"/>
                    <a:pt x="37" y="726"/>
                    <a:pt x="82" y="726"/>
                  </a:cubicBezTo>
                  <a:lnTo>
                    <a:pt x="463" y="726"/>
                  </a:lnTo>
                  <a:cubicBezTo>
                    <a:pt x="508" y="726"/>
                    <a:pt x="545" y="689"/>
                    <a:pt x="545" y="644"/>
                  </a:cubicBezTo>
                  <a:lnTo>
                    <a:pt x="545" y="81"/>
                  </a:lnTo>
                  <a:cubicBezTo>
                    <a:pt x="545" y="36"/>
                    <a:pt x="508" y="0"/>
                    <a:pt x="4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38"/>
            <p:cNvSpPr>
              <a:spLocks/>
            </p:cNvSpPr>
            <p:nvPr/>
          </p:nvSpPr>
          <p:spPr bwMode="auto">
            <a:xfrm>
              <a:off x="3797300" y="1893888"/>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39"/>
            <p:cNvSpPr>
              <a:spLocks/>
            </p:cNvSpPr>
            <p:nvPr/>
          </p:nvSpPr>
          <p:spPr bwMode="auto">
            <a:xfrm>
              <a:off x="3797300" y="1936750"/>
              <a:ext cx="249238" cy="25400"/>
            </a:xfrm>
            <a:custGeom>
              <a:avLst/>
              <a:gdLst>
                <a:gd name="T0" fmla="*/ 361 w 361"/>
                <a:gd name="T1" fmla="*/ 18 h 37"/>
                <a:gd name="T2" fmla="*/ 342 w 361"/>
                <a:gd name="T3" fmla="*/ 37 h 37"/>
                <a:gd name="T4" fmla="*/ 18 w 361"/>
                <a:gd name="T5" fmla="*/ 37 h 37"/>
                <a:gd name="T6" fmla="*/ 0 w 361"/>
                <a:gd name="T7" fmla="*/ 18 h 37"/>
                <a:gd name="T8" fmla="*/ 18 w 361"/>
                <a:gd name="T9" fmla="*/ 0 h 37"/>
                <a:gd name="T10" fmla="*/ 342 w 361"/>
                <a:gd name="T11" fmla="*/ 0 h 37"/>
                <a:gd name="T12" fmla="*/ 361 w 361"/>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8"/>
                  </a:moveTo>
                  <a:cubicBezTo>
                    <a:pt x="361" y="28"/>
                    <a:pt x="353" y="37"/>
                    <a:pt x="342" y="37"/>
                  </a:cubicBezTo>
                  <a:lnTo>
                    <a:pt x="18" y="37"/>
                  </a:lnTo>
                  <a:cubicBezTo>
                    <a:pt x="8" y="37"/>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40"/>
            <p:cNvSpPr>
              <a:spLocks/>
            </p:cNvSpPr>
            <p:nvPr/>
          </p:nvSpPr>
          <p:spPr bwMode="auto">
            <a:xfrm>
              <a:off x="3797300" y="1981200"/>
              <a:ext cx="249238" cy="23812"/>
            </a:xfrm>
            <a:custGeom>
              <a:avLst/>
              <a:gdLst>
                <a:gd name="T0" fmla="*/ 361 w 361"/>
                <a:gd name="T1" fmla="*/ 18 h 36"/>
                <a:gd name="T2" fmla="*/ 342 w 361"/>
                <a:gd name="T3" fmla="*/ 36 h 36"/>
                <a:gd name="T4" fmla="*/ 18 w 361"/>
                <a:gd name="T5" fmla="*/ 36 h 36"/>
                <a:gd name="T6" fmla="*/ 0 w 361"/>
                <a:gd name="T7" fmla="*/ 18 h 36"/>
                <a:gd name="T8" fmla="*/ 18 w 361"/>
                <a:gd name="T9" fmla="*/ 0 h 36"/>
                <a:gd name="T10" fmla="*/ 342 w 361"/>
                <a:gd name="T11" fmla="*/ 0 h 36"/>
                <a:gd name="T12" fmla="*/ 361 w 36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361" h="36">
                  <a:moveTo>
                    <a:pt x="361" y="18"/>
                  </a:moveTo>
                  <a:cubicBezTo>
                    <a:pt x="361" y="28"/>
                    <a:pt x="353" y="36"/>
                    <a:pt x="342" y="36"/>
                  </a:cubicBezTo>
                  <a:lnTo>
                    <a:pt x="18" y="36"/>
                  </a:lnTo>
                  <a:cubicBezTo>
                    <a:pt x="8" y="36"/>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41"/>
            <p:cNvSpPr>
              <a:spLocks/>
            </p:cNvSpPr>
            <p:nvPr/>
          </p:nvSpPr>
          <p:spPr bwMode="auto">
            <a:xfrm>
              <a:off x="3797300" y="2024063"/>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9"/>
                    <a:pt x="8" y="0"/>
                    <a:pt x="18" y="0"/>
                  </a:cubicBezTo>
                  <a:lnTo>
                    <a:pt x="342" y="0"/>
                  </a:lnTo>
                  <a:cubicBezTo>
                    <a:pt x="353" y="0"/>
                    <a:pt x="361" y="9"/>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42"/>
            <p:cNvSpPr>
              <a:spLocks/>
            </p:cNvSpPr>
            <p:nvPr/>
          </p:nvSpPr>
          <p:spPr bwMode="auto">
            <a:xfrm>
              <a:off x="3797300" y="2066925"/>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43"/>
            <p:cNvSpPr>
              <a:spLocks/>
            </p:cNvSpPr>
            <p:nvPr/>
          </p:nvSpPr>
          <p:spPr bwMode="auto">
            <a:xfrm>
              <a:off x="3797300" y="2111375"/>
              <a:ext cx="169863" cy="25400"/>
            </a:xfrm>
            <a:custGeom>
              <a:avLst/>
              <a:gdLst>
                <a:gd name="T0" fmla="*/ 247 w 247"/>
                <a:gd name="T1" fmla="*/ 18 h 37"/>
                <a:gd name="T2" fmla="*/ 229 w 247"/>
                <a:gd name="T3" fmla="*/ 37 h 37"/>
                <a:gd name="T4" fmla="*/ 18 w 247"/>
                <a:gd name="T5" fmla="*/ 37 h 37"/>
                <a:gd name="T6" fmla="*/ 0 w 247"/>
                <a:gd name="T7" fmla="*/ 18 h 37"/>
                <a:gd name="T8" fmla="*/ 18 w 247"/>
                <a:gd name="T9" fmla="*/ 0 h 37"/>
                <a:gd name="T10" fmla="*/ 229 w 247"/>
                <a:gd name="T11" fmla="*/ 0 h 37"/>
                <a:gd name="T12" fmla="*/ 247 w 247"/>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247" h="37">
                  <a:moveTo>
                    <a:pt x="247" y="18"/>
                  </a:moveTo>
                  <a:cubicBezTo>
                    <a:pt x="247" y="28"/>
                    <a:pt x="239" y="37"/>
                    <a:pt x="229" y="37"/>
                  </a:cubicBezTo>
                  <a:lnTo>
                    <a:pt x="18" y="37"/>
                  </a:lnTo>
                  <a:cubicBezTo>
                    <a:pt x="8" y="37"/>
                    <a:pt x="0" y="28"/>
                    <a:pt x="0" y="18"/>
                  </a:cubicBezTo>
                  <a:cubicBezTo>
                    <a:pt x="0" y="8"/>
                    <a:pt x="8" y="0"/>
                    <a:pt x="18" y="0"/>
                  </a:cubicBezTo>
                  <a:lnTo>
                    <a:pt x="229" y="0"/>
                  </a:lnTo>
                  <a:cubicBezTo>
                    <a:pt x="239" y="0"/>
                    <a:pt x="247" y="8"/>
                    <a:pt x="24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5" name="TextBox 64"/>
          <p:cNvSpPr txBox="1"/>
          <p:nvPr/>
        </p:nvSpPr>
        <p:spPr>
          <a:xfrm>
            <a:off x="1325872" y="1145806"/>
            <a:ext cx="1107996" cy="369332"/>
          </a:xfrm>
          <a:prstGeom prst="rect">
            <a:avLst/>
          </a:prstGeom>
          <a:noFill/>
        </p:spPr>
        <p:txBody>
          <a:bodyPr wrap="none" rtlCol="0">
            <a:spAutoFit/>
          </a:bodyPr>
          <a:lstStyle/>
          <a:p>
            <a:r>
              <a:rPr lang="zh-CN" altLang="en-US" b="1" dirty="0" smtClean="0">
                <a:latin typeface="+mj-ea"/>
                <a:ea typeface="+mj-ea"/>
              </a:rPr>
              <a:t>您的标题</a:t>
            </a:r>
            <a:endParaRPr lang="zh-CN" altLang="en-US" b="1" dirty="0">
              <a:latin typeface="+mj-ea"/>
              <a:ea typeface="+mj-ea"/>
            </a:endParaRPr>
          </a:p>
        </p:txBody>
      </p:sp>
      <p:sp>
        <p:nvSpPr>
          <p:cNvPr id="66" name="TextBox 65"/>
          <p:cNvSpPr txBox="1"/>
          <p:nvPr/>
        </p:nvSpPr>
        <p:spPr>
          <a:xfrm>
            <a:off x="457994" y="1393356"/>
            <a:ext cx="2039937" cy="646331"/>
          </a:xfrm>
          <a:prstGeom prst="rect">
            <a:avLst/>
          </a:prstGeom>
          <a:noFill/>
        </p:spPr>
        <p:txBody>
          <a:bodyPr wrap="square" rtlCol="0">
            <a:spAutoFit/>
          </a:bodyPr>
          <a:lstStyle/>
          <a:p>
            <a:pPr algn="r"/>
            <a:r>
              <a:rPr lang="zh-CN" altLang="en-US" dirty="0" smtClean="0">
                <a:latin typeface="+mn-ea"/>
                <a:ea typeface="+mn-ea"/>
              </a:rPr>
              <a:t>输入您的文字内容</a:t>
            </a:r>
            <a:endParaRPr lang="en-US" altLang="zh-CN" dirty="0" smtClean="0">
              <a:latin typeface="+mn-ea"/>
              <a:ea typeface="+mn-ea"/>
            </a:endParaRPr>
          </a:p>
          <a:p>
            <a:pPr algn="r"/>
            <a:r>
              <a:rPr lang="zh-CN" altLang="en-US" dirty="0">
                <a:latin typeface="+mn-ea"/>
                <a:ea typeface="+mn-ea"/>
              </a:rPr>
              <a:t>输入您的文字</a:t>
            </a:r>
            <a:r>
              <a:rPr lang="zh-CN" altLang="en-US" dirty="0" smtClean="0">
                <a:latin typeface="+mn-ea"/>
                <a:ea typeface="+mn-ea"/>
              </a:rPr>
              <a:t>内容</a:t>
            </a:r>
            <a:endParaRPr lang="zh-CN" altLang="en-US" dirty="0">
              <a:latin typeface="+mn-ea"/>
              <a:ea typeface="+mn-ea"/>
            </a:endParaRPr>
          </a:p>
        </p:txBody>
      </p:sp>
      <p:sp>
        <p:nvSpPr>
          <p:cNvPr id="67" name="TextBox 66"/>
          <p:cNvSpPr txBox="1"/>
          <p:nvPr/>
        </p:nvSpPr>
        <p:spPr>
          <a:xfrm>
            <a:off x="6699848" y="1852697"/>
            <a:ext cx="1107996" cy="369332"/>
          </a:xfrm>
          <a:prstGeom prst="rect">
            <a:avLst/>
          </a:prstGeom>
          <a:noFill/>
        </p:spPr>
        <p:txBody>
          <a:bodyPr wrap="none" rtlCol="0">
            <a:spAutoFit/>
          </a:bodyPr>
          <a:lstStyle/>
          <a:p>
            <a:r>
              <a:rPr lang="zh-CN" altLang="en-US" b="1" dirty="0" smtClean="0">
                <a:latin typeface="+mj-ea"/>
                <a:ea typeface="+mj-ea"/>
              </a:rPr>
              <a:t>您的标题</a:t>
            </a:r>
            <a:endParaRPr lang="zh-CN" altLang="en-US" b="1" dirty="0">
              <a:latin typeface="+mj-ea"/>
              <a:ea typeface="+mj-ea"/>
            </a:endParaRPr>
          </a:p>
        </p:txBody>
      </p:sp>
      <p:sp>
        <p:nvSpPr>
          <p:cNvPr id="68" name="TextBox 67"/>
          <p:cNvSpPr txBox="1"/>
          <p:nvPr/>
        </p:nvSpPr>
        <p:spPr>
          <a:xfrm>
            <a:off x="6674673" y="2100247"/>
            <a:ext cx="2039937" cy="646331"/>
          </a:xfrm>
          <a:prstGeom prst="rect">
            <a:avLst/>
          </a:prstGeom>
          <a:noFill/>
        </p:spPr>
        <p:txBody>
          <a:bodyPr wrap="square" rtlCol="0">
            <a:spAutoFit/>
          </a:bodyPr>
          <a:lstStyle/>
          <a:p>
            <a:r>
              <a:rPr lang="zh-CN" altLang="en-US" dirty="0" smtClean="0">
                <a:latin typeface="+mn-ea"/>
                <a:ea typeface="+mn-ea"/>
              </a:rPr>
              <a:t>输入您的文字内容</a:t>
            </a:r>
            <a:endParaRPr lang="en-US" altLang="zh-CN" dirty="0" smtClean="0">
              <a:latin typeface="+mn-ea"/>
              <a:ea typeface="+mn-ea"/>
            </a:endParaRPr>
          </a:p>
          <a:p>
            <a:r>
              <a:rPr lang="zh-CN" altLang="en-US" dirty="0">
                <a:latin typeface="+mn-ea"/>
                <a:ea typeface="+mn-ea"/>
              </a:rPr>
              <a:t>输入您的文字</a:t>
            </a:r>
            <a:r>
              <a:rPr lang="zh-CN" altLang="en-US" dirty="0" smtClean="0">
                <a:latin typeface="+mn-ea"/>
                <a:ea typeface="+mn-ea"/>
              </a:rPr>
              <a:t>内容</a:t>
            </a:r>
            <a:endParaRPr lang="zh-CN" altLang="en-US" dirty="0">
              <a:latin typeface="+mn-ea"/>
              <a:ea typeface="+mn-ea"/>
            </a:endParaRPr>
          </a:p>
        </p:txBody>
      </p:sp>
      <p:sp>
        <p:nvSpPr>
          <p:cNvPr id="69" name="TextBox 68"/>
          <p:cNvSpPr txBox="1"/>
          <p:nvPr/>
        </p:nvSpPr>
        <p:spPr>
          <a:xfrm>
            <a:off x="5993422" y="3253424"/>
            <a:ext cx="1107996" cy="369332"/>
          </a:xfrm>
          <a:prstGeom prst="rect">
            <a:avLst/>
          </a:prstGeom>
          <a:noFill/>
        </p:spPr>
        <p:txBody>
          <a:bodyPr wrap="none" rtlCol="0">
            <a:spAutoFit/>
          </a:bodyPr>
          <a:lstStyle/>
          <a:p>
            <a:r>
              <a:rPr lang="zh-CN" altLang="en-US" b="1" dirty="0" smtClean="0">
                <a:latin typeface="+mj-ea"/>
                <a:ea typeface="+mj-ea"/>
              </a:rPr>
              <a:t>您的标题</a:t>
            </a:r>
            <a:endParaRPr lang="zh-CN" altLang="en-US" b="1" dirty="0">
              <a:latin typeface="+mj-ea"/>
              <a:ea typeface="+mj-ea"/>
            </a:endParaRPr>
          </a:p>
        </p:txBody>
      </p:sp>
      <p:sp>
        <p:nvSpPr>
          <p:cNvPr id="70" name="TextBox 69"/>
          <p:cNvSpPr txBox="1"/>
          <p:nvPr/>
        </p:nvSpPr>
        <p:spPr>
          <a:xfrm>
            <a:off x="5968247" y="3500974"/>
            <a:ext cx="2039937" cy="646331"/>
          </a:xfrm>
          <a:prstGeom prst="rect">
            <a:avLst/>
          </a:prstGeom>
          <a:noFill/>
        </p:spPr>
        <p:txBody>
          <a:bodyPr wrap="square" rtlCol="0">
            <a:spAutoFit/>
          </a:bodyPr>
          <a:lstStyle/>
          <a:p>
            <a:r>
              <a:rPr lang="zh-CN" altLang="en-US" dirty="0" smtClean="0">
                <a:latin typeface="+mn-ea"/>
                <a:ea typeface="+mn-ea"/>
              </a:rPr>
              <a:t>输入您的文字内容</a:t>
            </a:r>
            <a:endParaRPr lang="en-US" altLang="zh-CN" dirty="0" smtClean="0">
              <a:latin typeface="+mn-ea"/>
              <a:ea typeface="+mn-ea"/>
            </a:endParaRPr>
          </a:p>
          <a:p>
            <a:r>
              <a:rPr lang="zh-CN" altLang="en-US" dirty="0">
                <a:latin typeface="+mn-ea"/>
                <a:ea typeface="+mn-ea"/>
              </a:rPr>
              <a:t>输入您的文字</a:t>
            </a:r>
            <a:r>
              <a:rPr lang="zh-CN" altLang="en-US" dirty="0" smtClean="0">
                <a:latin typeface="+mn-ea"/>
                <a:ea typeface="+mn-ea"/>
              </a:rPr>
              <a:t>内容</a:t>
            </a:r>
            <a:endParaRPr lang="zh-CN" altLang="en-US" dirty="0">
              <a:latin typeface="+mn-ea"/>
              <a:ea typeface="+mn-ea"/>
            </a:endParaRPr>
          </a:p>
        </p:txBody>
      </p:sp>
      <p:sp>
        <p:nvSpPr>
          <p:cNvPr id="71" name="TextBox 70"/>
          <p:cNvSpPr txBox="1"/>
          <p:nvPr/>
        </p:nvSpPr>
        <p:spPr>
          <a:xfrm>
            <a:off x="1345528" y="2601055"/>
            <a:ext cx="1107996" cy="369332"/>
          </a:xfrm>
          <a:prstGeom prst="rect">
            <a:avLst/>
          </a:prstGeom>
          <a:noFill/>
        </p:spPr>
        <p:txBody>
          <a:bodyPr wrap="none" rtlCol="0">
            <a:spAutoFit/>
          </a:bodyPr>
          <a:lstStyle/>
          <a:p>
            <a:r>
              <a:rPr lang="zh-CN" altLang="en-US" b="1" dirty="0" smtClean="0">
                <a:latin typeface="+mj-ea"/>
                <a:ea typeface="+mj-ea"/>
              </a:rPr>
              <a:t>您的标题</a:t>
            </a:r>
            <a:endParaRPr lang="zh-CN" altLang="en-US" b="1" dirty="0">
              <a:latin typeface="+mj-ea"/>
              <a:ea typeface="+mj-ea"/>
            </a:endParaRPr>
          </a:p>
        </p:txBody>
      </p:sp>
      <p:sp>
        <p:nvSpPr>
          <p:cNvPr id="72" name="TextBox 71"/>
          <p:cNvSpPr txBox="1"/>
          <p:nvPr/>
        </p:nvSpPr>
        <p:spPr>
          <a:xfrm>
            <a:off x="477650" y="2848605"/>
            <a:ext cx="2039937" cy="646331"/>
          </a:xfrm>
          <a:prstGeom prst="rect">
            <a:avLst/>
          </a:prstGeom>
          <a:noFill/>
        </p:spPr>
        <p:txBody>
          <a:bodyPr wrap="square" rtlCol="0">
            <a:spAutoFit/>
          </a:bodyPr>
          <a:lstStyle/>
          <a:p>
            <a:pPr algn="r"/>
            <a:r>
              <a:rPr lang="zh-CN" altLang="en-US" dirty="0" smtClean="0">
                <a:latin typeface="+mn-ea"/>
                <a:ea typeface="+mn-ea"/>
              </a:rPr>
              <a:t>输入您的文字内容</a:t>
            </a:r>
            <a:endParaRPr lang="en-US" altLang="zh-CN" dirty="0" smtClean="0">
              <a:latin typeface="+mn-ea"/>
              <a:ea typeface="+mn-ea"/>
            </a:endParaRPr>
          </a:p>
          <a:p>
            <a:pPr algn="r"/>
            <a:r>
              <a:rPr lang="zh-CN" altLang="en-US" dirty="0">
                <a:latin typeface="+mn-ea"/>
                <a:ea typeface="+mn-ea"/>
              </a:rPr>
              <a:t>输入您的文字</a:t>
            </a:r>
            <a:r>
              <a:rPr lang="zh-CN" altLang="en-US" dirty="0" smtClean="0">
                <a:latin typeface="+mn-ea"/>
                <a:ea typeface="+mn-ea"/>
              </a:rPr>
              <a:t>内容</a:t>
            </a:r>
            <a:endParaRPr lang="zh-CN" altLang="en-US" dirty="0">
              <a:latin typeface="+mn-ea"/>
              <a:ea typeface="+mn-ea"/>
            </a:endParaRPr>
          </a:p>
        </p:txBody>
      </p:sp>
      <p:sp>
        <p:nvSpPr>
          <p:cNvPr id="73" name="Freeform 553"/>
          <p:cNvSpPr>
            <a:spLocks noEditPoints="1"/>
          </p:cNvSpPr>
          <p:nvPr/>
        </p:nvSpPr>
        <p:spPr bwMode="auto">
          <a:xfrm>
            <a:off x="3826491" y="3950242"/>
            <a:ext cx="1213762" cy="908302"/>
          </a:xfrm>
          <a:custGeom>
            <a:avLst/>
            <a:gdLst>
              <a:gd name="T0" fmla="*/ 1782 w 1816"/>
              <a:gd name="T1" fmla="*/ 0 h 1814"/>
              <a:gd name="T2" fmla="*/ 1760 w 1816"/>
              <a:gd name="T3" fmla="*/ 26 h 1814"/>
              <a:gd name="T4" fmla="*/ 1754 w 1816"/>
              <a:gd name="T5" fmla="*/ 114 h 1814"/>
              <a:gd name="T6" fmla="*/ 1744 w 1816"/>
              <a:gd name="T7" fmla="*/ 134 h 1814"/>
              <a:gd name="T8" fmla="*/ 1798 w 1816"/>
              <a:gd name="T9" fmla="*/ 196 h 1814"/>
              <a:gd name="T10" fmla="*/ 1790 w 1816"/>
              <a:gd name="T11" fmla="*/ 288 h 1814"/>
              <a:gd name="T12" fmla="*/ 1733 w 1816"/>
              <a:gd name="T13" fmla="*/ 343 h 1814"/>
              <a:gd name="T14" fmla="*/ 1729 w 1816"/>
              <a:gd name="T15" fmla="*/ 397 h 1814"/>
              <a:gd name="T16" fmla="*/ 1795 w 1816"/>
              <a:gd name="T17" fmla="*/ 457 h 1814"/>
              <a:gd name="T18" fmla="*/ 1780 w 1816"/>
              <a:gd name="T19" fmla="*/ 541 h 1814"/>
              <a:gd name="T20" fmla="*/ 1734 w 1816"/>
              <a:gd name="T21" fmla="*/ 587 h 1814"/>
              <a:gd name="T22" fmla="*/ 1734 w 1816"/>
              <a:gd name="T23" fmla="*/ 659 h 1814"/>
              <a:gd name="T24" fmla="*/ 1796 w 1816"/>
              <a:gd name="T25" fmla="*/ 736 h 1814"/>
              <a:gd name="T26" fmla="*/ 1765 w 1816"/>
              <a:gd name="T27" fmla="*/ 803 h 1814"/>
              <a:gd name="T28" fmla="*/ 1724 w 1816"/>
              <a:gd name="T29" fmla="*/ 844 h 1814"/>
              <a:gd name="T30" fmla="*/ 1734 w 1816"/>
              <a:gd name="T31" fmla="*/ 891 h 1814"/>
              <a:gd name="T32" fmla="*/ 1790 w 1816"/>
              <a:gd name="T33" fmla="*/ 957 h 1814"/>
              <a:gd name="T34" fmla="*/ 1775 w 1816"/>
              <a:gd name="T35" fmla="*/ 1035 h 1814"/>
              <a:gd name="T36" fmla="*/ 1724 w 1816"/>
              <a:gd name="T37" fmla="*/ 1081 h 1814"/>
              <a:gd name="T38" fmla="*/ 1724 w 1816"/>
              <a:gd name="T39" fmla="*/ 1143 h 1814"/>
              <a:gd name="T40" fmla="*/ 1765 w 1816"/>
              <a:gd name="T41" fmla="*/ 1194 h 1814"/>
              <a:gd name="T42" fmla="*/ 1698 w 1816"/>
              <a:gd name="T43" fmla="*/ 1328 h 1814"/>
              <a:gd name="T44" fmla="*/ 1312 w 1816"/>
              <a:gd name="T45" fmla="*/ 1667 h 1814"/>
              <a:gd name="T46" fmla="*/ 499 w 1816"/>
              <a:gd name="T47" fmla="*/ 1667 h 1814"/>
              <a:gd name="T48" fmla="*/ 103 w 1816"/>
              <a:gd name="T49" fmla="*/ 1328 h 1814"/>
              <a:gd name="T50" fmla="*/ 95 w 1816"/>
              <a:gd name="T51" fmla="*/ 1265 h 1814"/>
              <a:gd name="T52" fmla="*/ 72 w 1816"/>
              <a:gd name="T53" fmla="*/ 1173 h 1814"/>
              <a:gd name="T54" fmla="*/ 15 w 1816"/>
              <a:gd name="T55" fmla="*/ 1112 h 1814"/>
              <a:gd name="T56" fmla="*/ 41 w 1816"/>
              <a:gd name="T57" fmla="*/ 1040 h 1814"/>
              <a:gd name="T58" fmla="*/ 67 w 1816"/>
              <a:gd name="T59" fmla="*/ 983 h 1814"/>
              <a:gd name="T60" fmla="*/ 31 w 1816"/>
              <a:gd name="T61" fmla="*/ 891 h 1814"/>
              <a:gd name="T62" fmla="*/ 26 w 1816"/>
              <a:gd name="T63" fmla="*/ 798 h 1814"/>
              <a:gd name="T64" fmla="*/ 62 w 1816"/>
              <a:gd name="T65" fmla="*/ 752 h 1814"/>
              <a:gd name="T66" fmla="*/ 62 w 1816"/>
              <a:gd name="T67" fmla="*/ 700 h 1814"/>
              <a:gd name="T68" fmla="*/ 15 w 1816"/>
              <a:gd name="T69" fmla="*/ 623 h 1814"/>
              <a:gd name="T70" fmla="*/ 41 w 1816"/>
              <a:gd name="T71" fmla="*/ 541 h 1814"/>
              <a:gd name="T72" fmla="*/ 72 w 1816"/>
              <a:gd name="T73" fmla="*/ 499 h 1814"/>
              <a:gd name="T74" fmla="*/ 67 w 1816"/>
              <a:gd name="T75" fmla="*/ 448 h 1814"/>
              <a:gd name="T76" fmla="*/ 15 w 1816"/>
              <a:gd name="T77" fmla="*/ 366 h 1814"/>
              <a:gd name="T78" fmla="*/ 15 w 1816"/>
              <a:gd name="T79" fmla="*/ 129 h 1814"/>
              <a:gd name="T80" fmla="*/ 15 w 1816"/>
              <a:gd name="T81" fmla="*/ 88 h 1814"/>
              <a:gd name="T82" fmla="*/ 10 w 1816"/>
              <a:gd name="T83" fmla="*/ 11 h 1814"/>
              <a:gd name="T84" fmla="*/ 0 w 1816"/>
              <a:gd name="T85" fmla="*/ 0 h 1814"/>
              <a:gd name="T86" fmla="*/ 1782 w 1816"/>
              <a:gd name="T87" fmla="*/ 0 h 1814"/>
              <a:gd name="T88" fmla="*/ 510 w 1816"/>
              <a:gd name="T89" fmla="*/ 1705 h 1814"/>
              <a:gd name="T90" fmla="*/ 1285 w 1816"/>
              <a:gd name="T91" fmla="*/ 1702 h 1814"/>
              <a:gd name="T92" fmla="*/ 1214 w 1816"/>
              <a:gd name="T93" fmla="*/ 1778 h 1814"/>
              <a:gd name="T94" fmla="*/ 1122 w 1816"/>
              <a:gd name="T95" fmla="*/ 1814 h 1814"/>
              <a:gd name="T96" fmla="*/ 669 w 1816"/>
              <a:gd name="T97" fmla="*/ 1814 h 1814"/>
              <a:gd name="T98" fmla="*/ 576 w 1816"/>
              <a:gd name="T99" fmla="*/ 1783 h 1814"/>
              <a:gd name="T100" fmla="*/ 510 w 1816"/>
              <a:gd name="T101" fmla="*/ 1705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6" h="1814">
                <a:moveTo>
                  <a:pt x="1782" y="0"/>
                </a:moveTo>
                <a:lnTo>
                  <a:pt x="1760" y="26"/>
                </a:lnTo>
                <a:lnTo>
                  <a:pt x="1754" y="114"/>
                </a:lnTo>
                <a:lnTo>
                  <a:pt x="1744" y="134"/>
                </a:lnTo>
                <a:cubicBezTo>
                  <a:pt x="1744" y="134"/>
                  <a:pt x="1783" y="165"/>
                  <a:pt x="1798" y="196"/>
                </a:cubicBezTo>
                <a:cubicBezTo>
                  <a:pt x="1814" y="226"/>
                  <a:pt x="1816" y="268"/>
                  <a:pt x="1790" y="288"/>
                </a:cubicBezTo>
                <a:cubicBezTo>
                  <a:pt x="1765" y="309"/>
                  <a:pt x="1739" y="323"/>
                  <a:pt x="1733" y="343"/>
                </a:cubicBezTo>
                <a:cubicBezTo>
                  <a:pt x="1725" y="367"/>
                  <a:pt x="1729" y="397"/>
                  <a:pt x="1729" y="397"/>
                </a:cubicBezTo>
                <a:cubicBezTo>
                  <a:pt x="1729" y="397"/>
                  <a:pt x="1785" y="421"/>
                  <a:pt x="1795" y="457"/>
                </a:cubicBezTo>
                <a:cubicBezTo>
                  <a:pt x="1805" y="493"/>
                  <a:pt x="1801" y="525"/>
                  <a:pt x="1780" y="541"/>
                </a:cubicBezTo>
                <a:cubicBezTo>
                  <a:pt x="1760" y="556"/>
                  <a:pt x="1734" y="587"/>
                  <a:pt x="1734" y="587"/>
                </a:cubicBezTo>
                <a:lnTo>
                  <a:pt x="1734" y="659"/>
                </a:lnTo>
                <a:cubicBezTo>
                  <a:pt x="1734" y="659"/>
                  <a:pt x="1796" y="700"/>
                  <a:pt x="1796" y="736"/>
                </a:cubicBezTo>
                <a:cubicBezTo>
                  <a:pt x="1796" y="772"/>
                  <a:pt x="1765" y="803"/>
                  <a:pt x="1765" y="803"/>
                </a:cubicBezTo>
                <a:lnTo>
                  <a:pt x="1724" y="844"/>
                </a:lnTo>
                <a:lnTo>
                  <a:pt x="1734" y="891"/>
                </a:lnTo>
                <a:cubicBezTo>
                  <a:pt x="1734" y="891"/>
                  <a:pt x="1780" y="921"/>
                  <a:pt x="1790" y="957"/>
                </a:cubicBezTo>
                <a:cubicBezTo>
                  <a:pt x="1801" y="993"/>
                  <a:pt x="1790" y="1019"/>
                  <a:pt x="1775" y="1035"/>
                </a:cubicBezTo>
                <a:cubicBezTo>
                  <a:pt x="1760" y="1050"/>
                  <a:pt x="1724" y="1081"/>
                  <a:pt x="1724" y="1081"/>
                </a:cubicBezTo>
                <a:lnTo>
                  <a:pt x="1724" y="1143"/>
                </a:lnTo>
                <a:cubicBezTo>
                  <a:pt x="1724" y="1143"/>
                  <a:pt x="1760" y="1168"/>
                  <a:pt x="1765" y="1194"/>
                </a:cubicBezTo>
                <a:cubicBezTo>
                  <a:pt x="1770" y="1220"/>
                  <a:pt x="1724" y="1307"/>
                  <a:pt x="1698" y="1328"/>
                </a:cubicBezTo>
                <a:cubicBezTo>
                  <a:pt x="1672" y="1348"/>
                  <a:pt x="1312" y="1667"/>
                  <a:pt x="1312" y="1667"/>
                </a:cubicBezTo>
                <a:lnTo>
                  <a:pt x="499" y="1667"/>
                </a:lnTo>
                <a:lnTo>
                  <a:pt x="103" y="1328"/>
                </a:lnTo>
                <a:cubicBezTo>
                  <a:pt x="103" y="1328"/>
                  <a:pt x="99" y="1291"/>
                  <a:pt x="95" y="1265"/>
                </a:cubicBezTo>
                <a:cubicBezTo>
                  <a:pt x="92" y="1238"/>
                  <a:pt x="92" y="1189"/>
                  <a:pt x="72" y="1173"/>
                </a:cubicBezTo>
                <a:cubicBezTo>
                  <a:pt x="51" y="1158"/>
                  <a:pt x="15" y="1148"/>
                  <a:pt x="15" y="1112"/>
                </a:cubicBezTo>
                <a:cubicBezTo>
                  <a:pt x="15" y="1076"/>
                  <a:pt x="26" y="1045"/>
                  <a:pt x="41" y="1040"/>
                </a:cubicBezTo>
                <a:cubicBezTo>
                  <a:pt x="56" y="1035"/>
                  <a:pt x="72" y="1009"/>
                  <a:pt x="67" y="983"/>
                </a:cubicBezTo>
                <a:cubicBezTo>
                  <a:pt x="62" y="957"/>
                  <a:pt x="46" y="921"/>
                  <a:pt x="31" y="891"/>
                </a:cubicBezTo>
                <a:cubicBezTo>
                  <a:pt x="15" y="860"/>
                  <a:pt x="10" y="824"/>
                  <a:pt x="26" y="798"/>
                </a:cubicBezTo>
                <a:cubicBezTo>
                  <a:pt x="41" y="772"/>
                  <a:pt x="62" y="752"/>
                  <a:pt x="62" y="752"/>
                </a:cubicBezTo>
                <a:lnTo>
                  <a:pt x="62" y="700"/>
                </a:lnTo>
                <a:cubicBezTo>
                  <a:pt x="62" y="700"/>
                  <a:pt x="15" y="669"/>
                  <a:pt x="15" y="623"/>
                </a:cubicBezTo>
                <a:cubicBezTo>
                  <a:pt x="15" y="577"/>
                  <a:pt x="26" y="551"/>
                  <a:pt x="41" y="541"/>
                </a:cubicBezTo>
                <a:cubicBezTo>
                  <a:pt x="56" y="530"/>
                  <a:pt x="72" y="499"/>
                  <a:pt x="72" y="499"/>
                </a:cubicBezTo>
                <a:cubicBezTo>
                  <a:pt x="72" y="499"/>
                  <a:pt x="77" y="469"/>
                  <a:pt x="67" y="448"/>
                </a:cubicBezTo>
                <a:cubicBezTo>
                  <a:pt x="56" y="427"/>
                  <a:pt x="26" y="397"/>
                  <a:pt x="15" y="366"/>
                </a:cubicBezTo>
                <a:lnTo>
                  <a:pt x="15" y="129"/>
                </a:lnTo>
                <a:lnTo>
                  <a:pt x="15" y="88"/>
                </a:lnTo>
                <a:cubicBezTo>
                  <a:pt x="15" y="62"/>
                  <a:pt x="10" y="11"/>
                  <a:pt x="10" y="11"/>
                </a:cubicBezTo>
                <a:lnTo>
                  <a:pt x="0" y="0"/>
                </a:lnTo>
                <a:lnTo>
                  <a:pt x="1782" y="0"/>
                </a:lnTo>
                <a:close/>
                <a:moveTo>
                  <a:pt x="510" y="1705"/>
                </a:moveTo>
                <a:lnTo>
                  <a:pt x="1285" y="1702"/>
                </a:lnTo>
                <a:cubicBezTo>
                  <a:pt x="1285" y="1702"/>
                  <a:pt x="1240" y="1758"/>
                  <a:pt x="1214" y="1778"/>
                </a:cubicBezTo>
                <a:cubicBezTo>
                  <a:pt x="1189" y="1799"/>
                  <a:pt x="1147" y="1814"/>
                  <a:pt x="1122" y="1814"/>
                </a:cubicBezTo>
                <a:lnTo>
                  <a:pt x="669" y="1814"/>
                </a:lnTo>
                <a:cubicBezTo>
                  <a:pt x="669" y="1814"/>
                  <a:pt x="602" y="1814"/>
                  <a:pt x="576" y="1783"/>
                </a:cubicBezTo>
                <a:cubicBezTo>
                  <a:pt x="550" y="1752"/>
                  <a:pt x="510" y="1705"/>
                  <a:pt x="510" y="1705"/>
                </a:cubicBezTo>
                <a:close/>
              </a:path>
            </a:pathLst>
          </a:custGeom>
          <a:solidFill>
            <a:srgbClr val="464E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59"/>
          <p:cNvSpPr>
            <a:spLocks/>
          </p:cNvSpPr>
          <p:nvPr/>
        </p:nvSpPr>
        <p:spPr bwMode="auto">
          <a:xfrm>
            <a:off x="3087813" y="1126455"/>
            <a:ext cx="2686520" cy="658807"/>
          </a:xfrm>
          <a:custGeom>
            <a:avLst/>
            <a:gdLst>
              <a:gd name="T0" fmla="*/ 3583 w 4019"/>
              <a:gd name="T1" fmla="*/ 657 h 1314"/>
              <a:gd name="T2" fmla="*/ 3459 w 4019"/>
              <a:gd name="T3" fmla="*/ 540 h 1314"/>
              <a:gd name="T4" fmla="*/ 3459 w 4019"/>
              <a:gd name="T5" fmla="*/ 657 h 1314"/>
              <a:gd name="T6" fmla="*/ 3459 w 4019"/>
              <a:gd name="T7" fmla="*/ 657 h 1314"/>
              <a:gd name="T8" fmla="*/ 3459 w 4019"/>
              <a:gd name="T9" fmla="*/ 540 h 1314"/>
              <a:gd name="T10" fmla="*/ 2737 w 4019"/>
              <a:gd name="T11" fmla="*/ 121 h 1314"/>
              <a:gd name="T12" fmla="*/ 2737 w 4019"/>
              <a:gd name="T13" fmla="*/ 121 h 1314"/>
              <a:gd name="T14" fmla="*/ 2050 w 4019"/>
              <a:gd name="T15" fmla="*/ 0 h 1314"/>
              <a:gd name="T16" fmla="*/ 2014 w 4019"/>
              <a:gd name="T17" fmla="*/ 0 h 1314"/>
              <a:gd name="T18" fmla="*/ 2014 w 4019"/>
              <a:gd name="T19" fmla="*/ 657 h 1314"/>
              <a:gd name="T20" fmla="*/ 2014 w 4019"/>
              <a:gd name="T21" fmla="*/ 657 h 1314"/>
              <a:gd name="T22" fmla="*/ 2014 w 4019"/>
              <a:gd name="T23" fmla="*/ 0 h 1314"/>
              <a:gd name="T24" fmla="*/ 1970 w 4019"/>
              <a:gd name="T25" fmla="*/ 0 h 1314"/>
              <a:gd name="T26" fmla="*/ 1291 w 4019"/>
              <a:gd name="T27" fmla="*/ 119 h 1314"/>
              <a:gd name="T28" fmla="*/ 568 w 4019"/>
              <a:gd name="T29" fmla="*/ 533 h 1314"/>
              <a:gd name="T30" fmla="*/ 568 w 4019"/>
              <a:gd name="T31" fmla="*/ 657 h 1314"/>
              <a:gd name="T32" fmla="*/ 568 w 4019"/>
              <a:gd name="T33" fmla="*/ 657 h 1314"/>
              <a:gd name="T34" fmla="*/ 568 w 4019"/>
              <a:gd name="T35" fmla="*/ 533 h 1314"/>
              <a:gd name="T36" fmla="*/ 437 w 4019"/>
              <a:gd name="T37" fmla="*/ 657 h 1314"/>
              <a:gd name="T38" fmla="*/ 437 w 4019"/>
              <a:gd name="T39" fmla="*/ 657 h 1314"/>
              <a:gd name="T40" fmla="*/ 0 w 4019"/>
              <a:gd name="T41" fmla="*/ 1314 h 1314"/>
              <a:gd name="T42" fmla="*/ 568 w 4019"/>
              <a:gd name="T43" fmla="*/ 1314 h 1314"/>
              <a:gd name="T44" fmla="*/ 1291 w 4019"/>
              <a:gd name="T45" fmla="*/ 1314 h 1314"/>
              <a:gd name="T46" fmla="*/ 2014 w 4019"/>
              <a:gd name="T47" fmla="*/ 1314 h 1314"/>
              <a:gd name="T48" fmla="*/ 2737 w 4019"/>
              <a:gd name="T49" fmla="*/ 1314 h 1314"/>
              <a:gd name="T50" fmla="*/ 3459 w 4019"/>
              <a:gd name="T51" fmla="*/ 1314 h 1314"/>
              <a:gd name="T52" fmla="*/ 4019 w 4019"/>
              <a:gd name="T53" fmla="*/ 1314 h 1314"/>
              <a:gd name="T54" fmla="*/ 3583 w 4019"/>
              <a:gd name="T5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19" h="1314">
                <a:moveTo>
                  <a:pt x="3583" y="657"/>
                </a:moveTo>
                <a:cubicBezTo>
                  <a:pt x="3543" y="616"/>
                  <a:pt x="3502" y="577"/>
                  <a:pt x="3459" y="540"/>
                </a:cubicBezTo>
                <a:lnTo>
                  <a:pt x="3459" y="657"/>
                </a:lnTo>
                <a:lnTo>
                  <a:pt x="3459" y="657"/>
                </a:lnTo>
                <a:lnTo>
                  <a:pt x="3459" y="540"/>
                </a:lnTo>
                <a:cubicBezTo>
                  <a:pt x="3251" y="358"/>
                  <a:pt x="3006" y="215"/>
                  <a:pt x="2737" y="121"/>
                </a:cubicBezTo>
                <a:lnTo>
                  <a:pt x="2737" y="121"/>
                </a:lnTo>
                <a:cubicBezTo>
                  <a:pt x="2521" y="46"/>
                  <a:pt x="2290" y="4"/>
                  <a:pt x="2050" y="0"/>
                </a:cubicBezTo>
                <a:lnTo>
                  <a:pt x="2014" y="0"/>
                </a:lnTo>
                <a:lnTo>
                  <a:pt x="2014" y="657"/>
                </a:lnTo>
                <a:lnTo>
                  <a:pt x="2014" y="657"/>
                </a:lnTo>
                <a:lnTo>
                  <a:pt x="2014" y="0"/>
                </a:lnTo>
                <a:lnTo>
                  <a:pt x="1970" y="0"/>
                </a:lnTo>
                <a:cubicBezTo>
                  <a:pt x="1733" y="4"/>
                  <a:pt x="1505" y="45"/>
                  <a:pt x="1291" y="119"/>
                </a:cubicBezTo>
                <a:cubicBezTo>
                  <a:pt x="1023" y="211"/>
                  <a:pt x="777" y="353"/>
                  <a:pt x="568" y="533"/>
                </a:cubicBezTo>
                <a:lnTo>
                  <a:pt x="568" y="657"/>
                </a:lnTo>
                <a:lnTo>
                  <a:pt x="568" y="657"/>
                </a:lnTo>
                <a:lnTo>
                  <a:pt x="568" y="533"/>
                </a:lnTo>
                <a:cubicBezTo>
                  <a:pt x="523" y="572"/>
                  <a:pt x="479" y="614"/>
                  <a:pt x="437" y="657"/>
                </a:cubicBezTo>
                <a:lnTo>
                  <a:pt x="437" y="657"/>
                </a:lnTo>
                <a:cubicBezTo>
                  <a:pt x="252" y="846"/>
                  <a:pt x="103" y="1069"/>
                  <a:pt x="0" y="1314"/>
                </a:cubicBezTo>
                <a:lnTo>
                  <a:pt x="568" y="1314"/>
                </a:lnTo>
                <a:lnTo>
                  <a:pt x="1291" y="1314"/>
                </a:lnTo>
                <a:lnTo>
                  <a:pt x="2014" y="1314"/>
                </a:lnTo>
                <a:lnTo>
                  <a:pt x="2737" y="1314"/>
                </a:lnTo>
                <a:lnTo>
                  <a:pt x="3459" y="1314"/>
                </a:lnTo>
                <a:lnTo>
                  <a:pt x="4019" y="1314"/>
                </a:lnTo>
                <a:cubicBezTo>
                  <a:pt x="3917" y="1069"/>
                  <a:pt x="3768" y="846"/>
                  <a:pt x="3583" y="657"/>
                </a:cubicBezTo>
                <a:close/>
              </a:path>
            </a:pathLst>
          </a:custGeom>
          <a:solidFill>
            <a:srgbClr val="0070C0">
              <a:alpha val="54902"/>
            </a:srgb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5" name="组合 74"/>
          <p:cNvGrpSpPr/>
          <p:nvPr/>
        </p:nvGrpSpPr>
        <p:grpSpPr>
          <a:xfrm>
            <a:off x="4212464" y="1305658"/>
            <a:ext cx="359986" cy="359719"/>
            <a:chOff x="3732213" y="1809750"/>
            <a:chExt cx="377825" cy="503237"/>
          </a:xfrm>
          <a:solidFill>
            <a:srgbClr val="F8F8F8"/>
          </a:solidFill>
        </p:grpSpPr>
        <p:sp>
          <p:nvSpPr>
            <p:cNvPr id="76" name="Freeform 537"/>
            <p:cNvSpPr>
              <a:spLocks noEditPoints="1"/>
            </p:cNvSpPr>
            <p:nvPr/>
          </p:nvSpPr>
          <p:spPr bwMode="auto">
            <a:xfrm>
              <a:off x="3732213" y="1809750"/>
              <a:ext cx="377825" cy="503237"/>
            </a:xfrm>
            <a:custGeom>
              <a:avLst/>
              <a:gdLst>
                <a:gd name="T0" fmla="*/ 511 w 545"/>
                <a:gd name="T1" fmla="*/ 618 h 726"/>
                <a:gd name="T2" fmla="*/ 463 w 545"/>
                <a:gd name="T3" fmla="*/ 666 h 726"/>
                <a:gd name="T4" fmla="*/ 82 w 545"/>
                <a:gd name="T5" fmla="*/ 666 h 726"/>
                <a:gd name="T6" fmla="*/ 34 w 545"/>
                <a:gd name="T7" fmla="*/ 618 h 726"/>
                <a:gd name="T8" fmla="*/ 34 w 545"/>
                <a:gd name="T9" fmla="*/ 81 h 726"/>
                <a:gd name="T10" fmla="*/ 82 w 545"/>
                <a:gd name="T11" fmla="*/ 34 h 726"/>
                <a:gd name="T12" fmla="*/ 463 w 545"/>
                <a:gd name="T13" fmla="*/ 34 h 726"/>
                <a:gd name="T14" fmla="*/ 511 w 545"/>
                <a:gd name="T15" fmla="*/ 81 h 726"/>
                <a:gd name="T16" fmla="*/ 511 w 545"/>
                <a:gd name="T17" fmla="*/ 618 h 726"/>
                <a:gd name="T18" fmla="*/ 289 w 545"/>
                <a:gd name="T19" fmla="*/ 712 h 726"/>
                <a:gd name="T20" fmla="*/ 256 w 545"/>
                <a:gd name="T21" fmla="*/ 712 h 726"/>
                <a:gd name="T22" fmla="*/ 241 w 545"/>
                <a:gd name="T23" fmla="*/ 697 h 726"/>
                <a:gd name="T24" fmla="*/ 256 w 545"/>
                <a:gd name="T25" fmla="*/ 683 h 726"/>
                <a:gd name="T26" fmla="*/ 289 w 545"/>
                <a:gd name="T27" fmla="*/ 683 h 726"/>
                <a:gd name="T28" fmla="*/ 304 w 545"/>
                <a:gd name="T29" fmla="*/ 697 h 726"/>
                <a:gd name="T30" fmla="*/ 289 w 545"/>
                <a:gd name="T31" fmla="*/ 712 h 726"/>
                <a:gd name="T32" fmla="*/ 463 w 545"/>
                <a:gd name="T33" fmla="*/ 0 h 726"/>
                <a:gd name="T34" fmla="*/ 82 w 545"/>
                <a:gd name="T35" fmla="*/ 0 h 726"/>
                <a:gd name="T36" fmla="*/ 0 w 545"/>
                <a:gd name="T37" fmla="*/ 81 h 726"/>
                <a:gd name="T38" fmla="*/ 0 w 545"/>
                <a:gd name="T39" fmla="*/ 644 h 726"/>
                <a:gd name="T40" fmla="*/ 82 w 545"/>
                <a:gd name="T41" fmla="*/ 726 h 726"/>
                <a:gd name="T42" fmla="*/ 463 w 545"/>
                <a:gd name="T43" fmla="*/ 726 h 726"/>
                <a:gd name="T44" fmla="*/ 545 w 545"/>
                <a:gd name="T45" fmla="*/ 644 h 726"/>
                <a:gd name="T46" fmla="*/ 545 w 545"/>
                <a:gd name="T47" fmla="*/ 81 h 726"/>
                <a:gd name="T48" fmla="*/ 463 w 545"/>
                <a:gd name="T49" fmla="*/ 0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5" h="726">
                  <a:moveTo>
                    <a:pt x="511" y="618"/>
                  </a:moveTo>
                  <a:cubicBezTo>
                    <a:pt x="511" y="644"/>
                    <a:pt x="489" y="666"/>
                    <a:pt x="463" y="666"/>
                  </a:cubicBezTo>
                  <a:lnTo>
                    <a:pt x="82" y="666"/>
                  </a:lnTo>
                  <a:cubicBezTo>
                    <a:pt x="56" y="666"/>
                    <a:pt x="34" y="644"/>
                    <a:pt x="34" y="618"/>
                  </a:cubicBezTo>
                  <a:lnTo>
                    <a:pt x="34" y="81"/>
                  </a:lnTo>
                  <a:cubicBezTo>
                    <a:pt x="34" y="55"/>
                    <a:pt x="56" y="34"/>
                    <a:pt x="82" y="34"/>
                  </a:cubicBezTo>
                  <a:lnTo>
                    <a:pt x="463" y="34"/>
                  </a:lnTo>
                  <a:cubicBezTo>
                    <a:pt x="489" y="34"/>
                    <a:pt x="511" y="55"/>
                    <a:pt x="511" y="81"/>
                  </a:cubicBezTo>
                  <a:lnTo>
                    <a:pt x="511" y="618"/>
                  </a:lnTo>
                  <a:close/>
                  <a:moveTo>
                    <a:pt x="289" y="712"/>
                  </a:moveTo>
                  <a:lnTo>
                    <a:pt x="256" y="712"/>
                  </a:lnTo>
                  <a:cubicBezTo>
                    <a:pt x="248" y="712"/>
                    <a:pt x="241" y="705"/>
                    <a:pt x="241" y="697"/>
                  </a:cubicBezTo>
                  <a:cubicBezTo>
                    <a:pt x="241" y="689"/>
                    <a:pt x="248" y="683"/>
                    <a:pt x="256" y="683"/>
                  </a:cubicBezTo>
                  <a:lnTo>
                    <a:pt x="289" y="683"/>
                  </a:lnTo>
                  <a:cubicBezTo>
                    <a:pt x="297" y="683"/>
                    <a:pt x="304" y="689"/>
                    <a:pt x="304" y="697"/>
                  </a:cubicBezTo>
                  <a:cubicBezTo>
                    <a:pt x="304" y="705"/>
                    <a:pt x="297" y="712"/>
                    <a:pt x="289" y="712"/>
                  </a:cubicBezTo>
                  <a:close/>
                  <a:moveTo>
                    <a:pt x="463" y="0"/>
                  </a:moveTo>
                  <a:lnTo>
                    <a:pt x="82" y="0"/>
                  </a:lnTo>
                  <a:cubicBezTo>
                    <a:pt x="37" y="0"/>
                    <a:pt x="0" y="36"/>
                    <a:pt x="0" y="81"/>
                  </a:cubicBezTo>
                  <a:lnTo>
                    <a:pt x="0" y="644"/>
                  </a:lnTo>
                  <a:cubicBezTo>
                    <a:pt x="0" y="689"/>
                    <a:pt x="37" y="726"/>
                    <a:pt x="82" y="726"/>
                  </a:cubicBezTo>
                  <a:lnTo>
                    <a:pt x="463" y="726"/>
                  </a:lnTo>
                  <a:cubicBezTo>
                    <a:pt x="508" y="726"/>
                    <a:pt x="545" y="689"/>
                    <a:pt x="545" y="644"/>
                  </a:cubicBezTo>
                  <a:lnTo>
                    <a:pt x="545" y="81"/>
                  </a:lnTo>
                  <a:cubicBezTo>
                    <a:pt x="545" y="36"/>
                    <a:pt x="508" y="0"/>
                    <a:pt x="4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38"/>
            <p:cNvSpPr>
              <a:spLocks/>
            </p:cNvSpPr>
            <p:nvPr/>
          </p:nvSpPr>
          <p:spPr bwMode="auto">
            <a:xfrm>
              <a:off x="3797300" y="1893888"/>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39"/>
            <p:cNvSpPr>
              <a:spLocks/>
            </p:cNvSpPr>
            <p:nvPr/>
          </p:nvSpPr>
          <p:spPr bwMode="auto">
            <a:xfrm>
              <a:off x="3797300" y="1936750"/>
              <a:ext cx="249238" cy="25400"/>
            </a:xfrm>
            <a:custGeom>
              <a:avLst/>
              <a:gdLst>
                <a:gd name="T0" fmla="*/ 361 w 361"/>
                <a:gd name="T1" fmla="*/ 18 h 37"/>
                <a:gd name="T2" fmla="*/ 342 w 361"/>
                <a:gd name="T3" fmla="*/ 37 h 37"/>
                <a:gd name="T4" fmla="*/ 18 w 361"/>
                <a:gd name="T5" fmla="*/ 37 h 37"/>
                <a:gd name="T6" fmla="*/ 0 w 361"/>
                <a:gd name="T7" fmla="*/ 18 h 37"/>
                <a:gd name="T8" fmla="*/ 18 w 361"/>
                <a:gd name="T9" fmla="*/ 0 h 37"/>
                <a:gd name="T10" fmla="*/ 342 w 361"/>
                <a:gd name="T11" fmla="*/ 0 h 37"/>
                <a:gd name="T12" fmla="*/ 361 w 361"/>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8"/>
                  </a:moveTo>
                  <a:cubicBezTo>
                    <a:pt x="361" y="28"/>
                    <a:pt x="353" y="37"/>
                    <a:pt x="342" y="37"/>
                  </a:cubicBezTo>
                  <a:lnTo>
                    <a:pt x="18" y="37"/>
                  </a:lnTo>
                  <a:cubicBezTo>
                    <a:pt x="8" y="37"/>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40"/>
            <p:cNvSpPr>
              <a:spLocks/>
            </p:cNvSpPr>
            <p:nvPr/>
          </p:nvSpPr>
          <p:spPr bwMode="auto">
            <a:xfrm>
              <a:off x="3797300" y="1981200"/>
              <a:ext cx="249238" cy="23812"/>
            </a:xfrm>
            <a:custGeom>
              <a:avLst/>
              <a:gdLst>
                <a:gd name="T0" fmla="*/ 361 w 361"/>
                <a:gd name="T1" fmla="*/ 18 h 36"/>
                <a:gd name="T2" fmla="*/ 342 w 361"/>
                <a:gd name="T3" fmla="*/ 36 h 36"/>
                <a:gd name="T4" fmla="*/ 18 w 361"/>
                <a:gd name="T5" fmla="*/ 36 h 36"/>
                <a:gd name="T6" fmla="*/ 0 w 361"/>
                <a:gd name="T7" fmla="*/ 18 h 36"/>
                <a:gd name="T8" fmla="*/ 18 w 361"/>
                <a:gd name="T9" fmla="*/ 0 h 36"/>
                <a:gd name="T10" fmla="*/ 342 w 361"/>
                <a:gd name="T11" fmla="*/ 0 h 36"/>
                <a:gd name="T12" fmla="*/ 361 w 36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361" h="36">
                  <a:moveTo>
                    <a:pt x="361" y="18"/>
                  </a:moveTo>
                  <a:cubicBezTo>
                    <a:pt x="361" y="28"/>
                    <a:pt x="353" y="36"/>
                    <a:pt x="342" y="36"/>
                  </a:cubicBezTo>
                  <a:lnTo>
                    <a:pt x="18" y="36"/>
                  </a:lnTo>
                  <a:cubicBezTo>
                    <a:pt x="8" y="36"/>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41"/>
            <p:cNvSpPr>
              <a:spLocks/>
            </p:cNvSpPr>
            <p:nvPr/>
          </p:nvSpPr>
          <p:spPr bwMode="auto">
            <a:xfrm>
              <a:off x="3797300" y="2024063"/>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9"/>
                    <a:pt x="8" y="0"/>
                    <a:pt x="18" y="0"/>
                  </a:cubicBezTo>
                  <a:lnTo>
                    <a:pt x="342" y="0"/>
                  </a:lnTo>
                  <a:cubicBezTo>
                    <a:pt x="353" y="0"/>
                    <a:pt x="361" y="9"/>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42"/>
            <p:cNvSpPr>
              <a:spLocks/>
            </p:cNvSpPr>
            <p:nvPr/>
          </p:nvSpPr>
          <p:spPr bwMode="auto">
            <a:xfrm>
              <a:off x="3797300" y="2066925"/>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43"/>
            <p:cNvSpPr>
              <a:spLocks/>
            </p:cNvSpPr>
            <p:nvPr/>
          </p:nvSpPr>
          <p:spPr bwMode="auto">
            <a:xfrm>
              <a:off x="3797300" y="2111375"/>
              <a:ext cx="169863" cy="25400"/>
            </a:xfrm>
            <a:custGeom>
              <a:avLst/>
              <a:gdLst>
                <a:gd name="T0" fmla="*/ 247 w 247"/>
                <a:gd name="T1" fmla="*/ 18 h 37"/>
                <a:gd name="T2" fmla="*/ 229 w 247"/>
                <a:gd name="T3" fmla="*/ 37 h 37"/>
                <a:gd name="T4" fmla="*/ 18 w 247"/>
                <a:gd name="T5" fmla="*/ 37 h 37"/>
                <a:gd name="T6" fmla="*/ 0 w 247"/>
                <a:gd name="T7" fmla="*/ 18 h 37"/>
                <a:gd name="T8" fmla="*/ 18 w 247"/>
                <a:gd name="T9" fmla="*/ 0 h 37"/>
                <a:gd name="T10" fmla="*/ 229 w 247"/>
                <a:gd name="T11" fmla="*/ 0 h 37"/>
                <a:gd name="T12" fmla="*/ 247 w 247"/>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247" h="37">
                  <a:moveTo>
                    <a:pt x="247" y="18"/>
                  </a:moveTo>
                  <a:cubicBezTo>
                    <a:pt x="247" y="28"/>
                    <a:pt x="239" y="37"/>
                    <a:pt x="229" y="37"/>
                  </a:cubicBezTo>
                  <a:lnTo>
                    <a:pt x="18" y="37"/>
                  </a:lnTo>
                  <a:cubicBezTo>
                    <a:pt x="8" y="37"/>
                    <a:pt x="0" y="28"/>
                    <a:pt x="0" y="18"/>
                  </a:cubicBezTo>
                  <a:cubicBezTo>
                    <a:pt x="0" y="8"/>
                    <a:pt x="8" y="0"/>
                    <a:pt x="18" y="0"/>
                  </a:cubicBezTo>
                  <a:lnTo>
                    <a:pt x="229" y="0"/>
                  </a:lnTo>
                  <a:cubicBezTo>
                    <a:pt x="239" y="0"/>
                    <a:pt x="247" y="8"/>
                    <a:pt x="24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3" name="Freeform 560"/>
          <p:cNvSpPr>
            <a:spLocks noEditPoints="1"/>
          </p:cNvSpPr>
          <p:nvPr/>
        </p:nvSpPr>
        <p:spPr bwMode="auto">
          <a:xfrm>
            <a:off x="2985134" y="1831252"/>
            <a:ext cx="2891879" cy="657657"/>
          </a:xfrm>
          <a:custGeom>
            <a:avLst/>
            <a:gdLst>
              <a:gd name="T0" fmla="*/ 4327 w 4328"/>
              <a:gd name="T1" fmla="*/ 657 h 1314"/>
              <a:gd name="T2" fmla="*/ 3613 w 4328"/>
              <a:gd name="T3" fmla="*/ 657 h 1314"/>
              <a:gd name="T4" fmla="*/ 3613 w 4328"/>
              <a:gd name="T5" fmla="*/ 657 h 1314"/>
              <a:gd name="T6" fmla="*/ 2891 w 4328"/>
              <a:gd name="T7" fmla="*/ 657 h 1314"/>
              <a:gd name="T8" fmla="*/ 2168 w 4328"/>
              <a:gd name="T9" fmla="*/ 657 h 1314"/>
              <a:gd name="T10" fmla="*/ 1445 w 4328"/>
              <a:gd name="T11" fmla="*/ 657 h 1314"/>
              <a:gd name="T12" fmla="*/ 722 w 4328"/>
              <a:gd name="T13" fmla="*/ 657 h 1314"/>
              <a:gd name="T14" fmla="*/ 1 w 4328"/>
              <a:gd name="T15" fmla="*/ 657 h 1314"/>
              <a:gd name="T16" fmla="*/ 130 w 4328"/>
              <a:gd name="T17" fmla="*/ 0 h 1314"/>
              <a:gd name="T18" fmla="*/ 722 w 4328"/>
              <a:gd name="T19" fmla="*/ 0 h 1314"/>
              <a:gd name="T20" fmla="*/ 1445 w 4328"/>
              <a:gd name="T21" fmla="*/ 0 h 1314"/>
              <a:gd name="T22" fmla="*/ 2168 w 4328"/>
              <a:gd name="T23" fmla="*/ 0 h 1314"/>
              <a:gd name="T24" fmla="*/ 2891 w 4328"/>
              <a:gd name="T25" fmla="*/ 0 h 1314"/>
              <a:gd name="T26" fmla="*/ 3613 w 4328"/>
              <a:gd name="T27" fmla="*/ 0 h 1314"/>
              <a:gd name="T28" fmla="*/ 4197 w 4328"/>
              <a:gd name="T29" fmla="*/ 0 h 1314"/>
              <a:gd name="T30" fmla="*/ 4327 w 4328"/>
              <a:gd name="T31" fmla="*/ 657 h 1314"/>
              <a:gd name="T32" fmla="*/ 1 w 4328"/>
              <a:gd name="T33" fmla="*/ 657 h 1314"/>
              <a:gd name="T34" fmla="*/ 0 w 4328"/>
              <a:gd name="T35" fmla="*/ 712 h 1314"/>
              <a:gd name="T36" fmla="*/ 91 w 4328"/>
              <a:gd name="T37" fmla="*/ 1314 h 1314"/>
              <a:gd name="T38" fmla="*/ 722 w 4328"/>
              <a:gd name="T39" fmla="*/ 1314 h 1314"/>
              <a:gd name="T40" fmla="*/ 1445 w 4328"/>
              <a:gd name="T41" fmla="*/ 1314 h 1314"/>
              <a:gd name="T42" fmla="*/ 2168 w 4328"/>
              <a:gd name="T43" fmla="*/ 1314 h 1314"/>
              <a:gd name="T44" fmla="*/ 2891 w 4328"/>
              <a:gd name="T45" fmla="*/ 1314 h 1314"/>
              <a:gd name="T46" fmla="*/ 3613 w 4328"/>
              <a:gd name="T47" fmla="*/ 1314 h 1314"/>
              <a:gd name="T48" fmla="*/ 3613 w 4328"/>
              <a:gd name="T49" fmla="*/ 1314 h 1314"/>
              <a:gd name="T50" fmla="*/ 4237 w 4328"/>
              <a:gd name="T51" fmla="*/ 1314 h 1314"/>
              <a:gd name="T52" fmla="*/ 4328 w 4328"/>
              <a:gd name="T53" fmla="*/ 712 h 1314"/>
              <a:gd name="T54" fmla="*/ 4327 w 4328"/>
              <a:gd name="T55" fmla="*/ 657 h 1314"/>
              <a:gd name="T56" fmla="*/ 4327 w 4328"/>
              <a:gd name="T57"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28" h="1314">
                <a:moveTo>
                  <a:pt x="4327" y="657"/>
                </a:moveTo>
                <a:lnTo>
                  <a:pt x="3613" y="657"/>
                </a:lnTo>
                <a:lnTo>
                  <a:pt x="3613" y="657"/>
                </a:lnTo>
                <a:lnTo>
                  <a:pt x="2891" y="657"/>
                </a:lnTo>
                <a:lnTo>
                  <a:pt x="2168" y="657"/>
                </a:lnTo>
                <a:lnTo>
                  <a:pt x="1445" y="657"/>
                </a:lnTo>
                <a:lnTo>
                  <a:pt x="722" y="657"/>
                </a:lnTo>
                <a:lnTo>
                  <a:pt x="1" y="657"/>
                </a:lnTo>
                <a:cubicBezTo>
                  <a:pt x="7" y="427"/>
                  <a:pt x="52" y="206"/>
                  <a:pt x="130" y="0"/>
                </a:cubicBezTo>
                <a:lnTo>
                  <a:pt x="722" y="0"/>
                </a:lnTo>
                <a:lnTo>
                  <a:pt x="1445" y="0"/>
                </a:lnTo>
                <a:lnTo>
                  <a:pt x="2168" y="0"/>
                </a:lnTo>
                <a:lnTo>
                  <a:pt x="2891" y="0"/>
                </a:lnTo>
                <a:lnTo>
                  <a:pt x="3613" y="0"/>
                </a:lnTo>
                <a:lnTo>
                  <a:pt x="4197" y="0"/>
                </a:lnTo>
                <a:cubicBezTo>
                  <a:pt x="4276" y="206"/>
                  <a:pt x="4320" y="427"/>
                  <a:pt x="4327" y="657"/>
                </a:cubicBezTo>
                <a:close/>
                <a:moveTo>
                  <a:pt x="1" y="657"/>
                </a:moveTo>
                <a:cubicBezTo>
                  <a:pt x="1" y="675"/>
                  <a:pt x="0" y="693"/>
                  <a:pt x="0" y="712"/>
                </a:cubicBezTo>
                <a:cubicBezTo>
                  <a:pt x="0" y="921"/>
                  <a:pt x="32" y="1123"/>
                  <a:pt x="91" y="1314"/>
                </a:cubicBezTo>
                <a:lnTo>
                  <a:pt x="722" y="1314"/>
                </a:lnTo>
                <a:lnTo>
                  <a:pt x="1445" y="1314"/>
                </a:lnTo>
                <a:lnTo>
                  <a:pt x="2168" y="1314"/>
                </a:lnTo>
                <a:lnTo>
                  <a:pt x="2891" y="1314"/>
                </a:lnTo>
                <a:lnTo>
                  <a:pt x="3613" y="1314"/>
                </a:lnTo>
                <a:lnTo>
                  <a:pt x="3613" y="1314"/>
                </a:lnTo>
                <a:lnTo>
                  <a:pt x="4237" y="1314"/>
                </a:lnTo>
                <a:cubicBezTo>
                  <a:pt x="4296" y="1123"/>
                  <a:pt x="4328" y="921"/>
                  <a:pt x="4328" y="712"/>
                </a:cubicBezTo>
                <a:cubicBezTo>
                  <a:pt x="4328" y="693"/>
                  <a:pt x="4327" y="675"/>
                  <a:pt x="4327" y="657"/>
                </a:cubicBezTo>
                <a:lnTo>
                  <a:pt x="4327" y="657"/>
                </a:lnTo>
              </a:path>
            </a:pathLst>
          </a:custGeom>
          <a:solidFill>
            <a:srgbClr val="0070C0">
              <a:alpha val="69804"/>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536"/>
          <p:cNvSpPr>
            <a:spLocks/>
          </p:cNvSpPr>
          <p:nvPr/>
        </p:nvSpPr>
        <p:spPr bwMode="auto">
          <a:xfrm>
            <a:off x="4149381" y="2030302"/>
            <a:ext cx="563380" cy="259555"/>
          </a:xfrm>
          <a:custGeom>
            <a:avLst/>
            <a:gdLst>
              <a:gd name="T0" fmla="*/ 535 w 684"/>
              <a:gd name="T1" fmla="*/ 120 h 418"/>
              <a:gd name="T2" fmla="*/ 528 w 684"/>
              <a:gd name="T3" fmla="*/ 121 h 418"/>
              <a:gd name="T4" fmla="*/ 367 w 684"/>
              <a:gd name="T5" fmla="*/ 0 h 418"/>
              <a:gd name="T6" fmla="*/ 208 w 684"/>
              <a:gd name="T7" fmla="*/ 114 h 418"/>
              <a:gd name="T8" fmla="*/ 167 w 684"/>
              <a:gd name="T9" fmla="*/ 101 h 418"/>
              <a:gd name="T10" fmla="*/ 96 w 684"/>
              <a:gd name="T11" fmla="*/ 171 h 418"/>
              <a:gd name="T12" fmla="*/ 0 w 684"/>
              <a:gd name="T13" fmla="*/ 293 h 418"/>
              <a:gd name="T14" fmla="*/ 125 w 684"/>
              <a:gd name="T15" fmla="*/ 418 h 418"/>
              <a:gd name="T16" fmla="*/ 128 w 684"/>
              <a:gd name="T17" fmla="*/ 418 h 418"/>
              <a:gd name="T18" fmla="*/ 131 w 684"/>
              <a:gd name="T19" fmla="*/ 418 h 418"/>
              <a:gd name="T20" fmla="*/ 535 w 684"/>
              <a:gd name="T21" fmla="*/ 418 h 418"/>
              <a:gd name="T22" fmla="*/ 684 w 684"/>
              <a:gd name="T23" fmla="*/ 269 h 418"/>
              <a:gd name="T24" fmla="*/ 535 w 684"/>
              <a:gd name="T25" fmla="*/ 1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561"/>
          <p:cNvSpPr>
            <a:spLocks noEditPoints="1"/>
          </p:cNvSpPr>
          <p:nvPr/>
        </p:nvSpPr>
        <p:spPr bwMode="auto">
          <a:xfrm>
            <a:off x="3058696" y="2534898"/>
            <a:ext cx="2744757" cy="658807"/>
          </a:xfrm>
          <a:custGeom>
            <a:avLst/>
            <a:gdLst>
              <a:gd name="T0" fmla="*/ 3503 w 4108"/>
              <a:gd name="T1" fmla="*/ 657 h 1314"/>
              <a:gd name="T2" fmla="*/ 3503 w 4108"/>
              <a:gd name="T3" fmla="*/ 657 h 1314"/>
              <a:gd name="T4" fmla="*/ 3503 w 4108"/>
              <a:gd name="T5" fmla="*/ 1267 h 1314"/>
              <a:gd name="T6" fmla="*/ 3800 w 4108"/>
              <a:gd name="T7" fmla="*/ 657 h 1314"/>
              <a:gd name="T8" fmla="*/ 3800 w 4108"/>
              <a:gd name="T9" fmla="*/ 657 h 1314"/>
              <a:gd name="T10" fmla="*/ 3948 w 4108"/>
              <a:gd name="T11" fmla="*/ 352 h 1314"/>
              <a:gd name="T12" fmla="*/ 4066 w 4108"/>
              <a:gd name="T13" fmla="*/ 112 h 1314"/>
              <a:gd name="T14" fmla="*/ 4108 w 4108"/>
              <a:gd name="T15" fmla="*/ 0 h 1314"/>
              <a:gd name="T16" fmla="*/ 3503 w 4108"/>
              <a:gd name="T17" fmla="*/ 0 h 1314"/>
              <a:gd name="T18" fmla="*/ 3503 w 4108"/>
              <a:gd name="T19" fmla="*/ 0 h 1314"/>
              <a:gd name="T20" fmla="*/ 2781 w 4108"/>
              <a:gd name="T21" fmla="*/ 0 h 1314"/>
              <a:gd name="T22" fmla="*/ 2058 w 4108"/>
              <a:gd name="T23" fmla="*/ 0 h 1314"/>
              <a:gd name="T24" fmla="*/ 1335 w 4108"/>
              <a:gd name="T25" fmla="*/ 0 h 1314"/>
              <a:gd name="T26" fmla="*/ 612 w 4108"/>
              <a:gd name="T27" fmla="*/ 0 h 1314"/>
              <a:gd name="T28" fmla="*/ 612 w 4108"/>
              <a:gd name="T29" fmla="*/ 657 h 1314"/>
              <a:gd name="T30" fmla="*/ 1335 w 4108"/>
              <a:gd name="T31" fmla="*/ 657 h 1314"/>
              <a:gd name="T32" fmla="*/ 1335 w 4108"/>
              <a:gd name="T33" fmla="*/ 1314 h 1314"/>
              <a:gd name="T34" fmla="*/ 2058 w 4108"/>
              <a:gd name="T35" fmla="*/ 1314 h 1314"/>
              <a:gd name="T36" fmla="*/ 2781 w 4108"/>
              <a:gd name="T37" fmla="*/ 1314 h 1314"/>
              <a:gd name="T38" fmla="*/ 2781 w 4108"/>
              <a:gd name="T39" fmla="*/ 1314 h 1314"/>
              <a:gd name="T40" fmla="*/ 3481 w 4108"/>
              <a:gd name="T41" fmla="*/ 1314 h 1314"/>
              <a:gd name="T42" fmla="*/ 3503 w 4108"/>
              <a:gd name="T43" fmla="*/ 1267 h 1314"/>
              <a:gd name="T44" fmla="*/ 3503 w 4108"/>
              <a:gd name="T45" fmla="*/ 657 h 1314"/>
              <a:gd name="T46" fmla="*/ 2781 w 4108"/>
              <a:gd name="T47" fmla="*/ 657 h 1314"/>
              <a:gd name="T48" fmla="*/ 3503 w 4108"/>
              <a:gd name="T49" fmla="*/ 657 h 1314"/>
              <a:gd name="T50" fmla="*/ 3503 w 4108"/>
              <a:gd name="T51" fmla="*/ 657 h 1314"/>
              <a:gd name="T52" fmla="*/ 2781 w 4108"/>
              <a:gd name="T53" fmla="*/ 657 h 1314"/>
              <a:gd name="T54" fmla="*/ 612 w 4108"/>
              <a:gd name="T55" fmla="*/ 657 h 1314"/>
              <a:gd name="T56" fmla="*/ 612 w 4108"/>
              <a:gd name="T57" fmla="*/ 657 h 1314"/>
              <a:gd name="T58" fmla="*/ 612 w 4108"/>
              <a:gd name="T59" fmla="*/ 657 h 1314"/>
              <a:gd name="T60" fmla="*/ 612 w 4108"/>
              <a:gd name="T61" fmla="*/ 0 h 1314"/>
              <a:gd name="T62" fmla="*/ 0 w 4108"/>
              <a:gd name="T63" fmla="*/ 0 h 1314"/>
              <a:gd name="T64" fmla="*/ 42 w 4108"/>
              <a:gd name="T65" fmla="*/ 112 h 1314"/>
              <a:gd name="T66" fmla="*/ 160 w 4108"/>
              <a:gd name="T67" fmla="*/ 352 h 1314"/>
              <a:gd name="T68" fmla="*/ 308 w 4108"/>
              <a:gd name="T69" fmla="*/ 657 h 1314"/>
              <a:gd name="T70" fmla="*/ 308 w 4108"/>
              <a:gd name="T71" fmla="*/ 657 h 1314"/>
              <a:gd name="T72" fmla="*/ 612 w 4108"/>
              <a:gd name="T73" fmla="*/ 1283 h 1314"/>
              <a:gd name="T74" fmla="*/ 612 w 4108"/>
              <a:gd name="T75" fmla="*/ 1283 h 1314"/>
              <a:gd name="T76" fmla="*/ 612 w 4108"/>
              <a:gd name="T77" fmla="*/ 1283 h 1314"/>
              <a:gd name="T78" fmla="*/ 627 w 4108"/>
              <a:gd name="T79" fmla="*/ 1314 h 1314"/>
              <a:gd name="T80" fmla="*/ 1335 w 4108"/>
              <a:gd name="T81" fmla="*/ 1314 h 1314"/>
              <a:gd name="T82" fmla="*/ 1335 w 4108"/>
              <a:gd name="T83" fmla="*/ 657 h 1314"/>
              <a:gd name="T84" fmla="*/ 612 w 4108"/>
              <a:gd name="T8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08" h="1314">
                <a:moveTo>
                  <a:pt x="3503" y="657"/>
                </a:moveTo>
                <a:lnTo>
                  <a:pt x="3503" y="657"/>
                </a:lnTo>
                <a:lnTo>
                  <a:pt x="3503" y="1267"/>
                </a:lnTo>
                <a:cubicBezTo>
                  <a:pt x="3597" y="1073"/>
                  <a:pt x="3704" y="853"/>
                  <a:pt x="3800" y="657"/>
                </a:cubicBezTo>
                <a:lnTo>
                  <a:pt x="3800" y="657"/>
                </a:lnTo>
                <a:cubicBezTo>
                  <a:pt x="3855" y="544"/>
                  <a:pt x="3906" y="439"/>
                  <a:pt x="3948" y="352"/>
                </a:cubicBezTo>
                <a:cubicBezTo>
                  <a:pt x="3993" y="275"/>
                  <a:pt x="4032" y="195"/>
                  <a:pt x="4066" y="112"/>
                </a:cubicBezTo>
                <a:cubicBezTo>
                  <a:pt x="4081" y="76"/>
                  <a:pt x="4095" y="38"/>
                  <a:pt x="4108" y="0"/>
                </a:cubicBezTo>
                <a:lnTo>
                  <a:pt x="3503" y="0"/>
                </a:lnTo>
                <a:lnTo>
                  <a:pt x="3503" y="0"/>
                </a:lnTo>
                <a:lnTo>
                  <a:pt x="2781" y="0"/>
                </a:lnTo>
                <a:lnTo>
                  <a:pt x="2058" y="0"/>
                </a:lnTo>
                <a:lnTo>
                  <a:pt x="1335" y="0"/>
                </a:lnTo>
                <a:lnTo>
                  <a:pt x="612" y="0"/>
                </a:lnTo>
                <a:lnTo>
                  <a:pt x="612" y="657"/>
                </a:lnTo>
                <a:lnTo>
                  <a:pt x="1335" y="657"/>
                </a:lnTo>
                <a:lnTo>
                  <a:pt x="1335" y="1314"/>
                </a:lnTo>
                <a:lnTo>
                  <a:pt x="2058" y="1314"/>
                </a:lnTo>
                <a:lnTo>
                  <a:pt x="2781" y="1314"/>
                </a:lnTo>
                <a:lnTo>
                  <a:pt x="2781" y="1314"/>
                </a:lnTo>
                <a:lnTo>
                  <a:pt x="3481" y="1314"/>
                </a:lnTo>
                <a:cubicBezTo>
                  <a:pt x="3488" y="1298"/>
                  <a:pt x="3496" y="1283"/>
                  <a:pt x="3503" y="1267"/>
                </a:cubicBezTo>
                <a:lnTo>
                  <a:pt x="3503" y="657"/>
                </a:lnTo>
                <a:close/>
                <a:moveTo>
                  <a:pt x="2781" y="657"/>
                </a:moveTo>
                <a:lnTo>
                  <a:pt x="3503" y="657"/>
                </a:lnTo>
                <a:lnTo>
                  <a:pt x="3503" y="657"/>
                </a:lnTo>
                <a:lnTo>
                  <a:pt x="2781" y="657"/>
                </a:lnTo>
                <a:close/>
                <a:moveTo>
                  <a:pt x="612" y="657"/>
                </a:moveTo>
                <a:lnTo>
                  <a:pt x="612" y="657"/>
                </a:lnTo>
                <a:lnTo>
                  <a:pt x="612" y="657"/>
                </a:lnTo>
                <a:lnTo>
                  <a:pt x="612" y="0"/>
                </a:lnTo>
                <a:lnTo>
                  <a:pt x="0" y="0"/>
                </a:lnTo>
                <a:cubicBezTo>
                  <a:pt x="13" y="38"/>
                  <a:pt x="27" y="76"/>
                  <a:pt x="42" y="112"/>
                </a:cubicBezTo>
                <a:cubicBezTo>
                  <a:pt x="76" y="195"/>
                  <a:pt x="115" y="275"/>
                  <a:pt x="160" y="352"/>
                </a:cubicBezTo>
                <a:cubicBezTo>
                  <a:pt x="202" y="439"/>
                  <a:pt x="253" y="544"/>
                  <a:pt x="308" y="657"/>
                </a:cubicBezTo>
                <a:lnTo>
                  <a:pt x="308" y="657"/>
                </a:lnTo>
                <a:cubicBezTo>
                  <a:pt x="407" y="859"/>
                  <a:pt x="517" y="1085"/>
                  <a:pt x="612" y="1283"/>
                </a:cubicBezTo>
                <a:lnTo>
                  <a:pt x="612" y="1283"/>
                </a:lnTo>
                <a:lnTo>
                  <a:pt x="612" y="1283"/>
                </a:lnTo>
                <a:lnTo>
                  <a:pt x="627" y="1314"/>
                </a:lnTo>
                <a:lnTo>
                  <a:pt x="1335" y="1314"/>
                </a:lnTo>
                <a:lnTo>
                  <a:pt x="1335" y="657"/>
                </a:lnTo>
                <a:lnTo>
                  <a:pt x="612" y="657"/>
                </a:lnTo>
                <a:close/>
              </a:path>
            </a:pathLst>
          </a:custGeom>
          <a:solidFill>
            <a:srgbClr val="0070C0">
              <a:alpha val="85098"/>
            </a:srgb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6" name="组合 85"/>
          <p:cNvGrpSpPr/>
          <p:nvPr/>
        </p:nvGrpSpPr>
        <p:grpSpPr>
          <a:xfrm>
            <a:off x="4237553" y="2701749"/>
            <a:ext cx="387036" cy="317308"/>
            <a:chOff x="3933825" y="3878262"/>
            <a:chExt cx="430213" cy="449262"/>
          </a:xfrm>
          <a:solidFill>
            <a:srgbClr val="F8F8F8"/>
          </a:solidFill>
        </p:grpSpPr>
        <p:sp>
          <p:nvSpPr>
            <p:cNvPr id="87" name="Oval 5"/>
            <p:cNvSpPr>
              <a:spLocks noChangeArrowheads="1"/>
            </p:cNvSpPr>
            <p:nvPr/>
          </p:nvSpPr>
          <p:spPr bwMode="auto">
            <a:xfrm>
              <a:off x="4054475" y="3878262"/>
              <a:ext cx="192088" cy="193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
            <p:cNvSpPr>
              <a:spLocks/>
            </p:cNvSpPr>
            <p:nvPr/>
          </p:nvSpPr>
          <p:spPr bwMode="auto">
            <a:xfrm>
              <a:off x="3933825" y="4071937"/>
              <a:ext cx="430213" cy="255587"/>
            </a:xfrm>
            <a:custGeom>
              <a:avLst/>
              <a:gdLst>
                <a:gd name="T0" fmla="*/ 620 w 621"/>
                <a:gd name="T1" fmla="*/ 161 h 370"/>
                <a:gd name="T2" fmla="*/ 619 w 621"/>
                <a:gd name="T3" fmla="*/ 159 h 370"/>
                <a:gd name="T4" fmla="*/ 383 w 621"/>
                <a:gd name="T5" fmla="*/ 22 h 370"/>
                <a:gd name="T6" fmla="*/ 369 w 621"/>
                <a:gd name="T7" fmla="*/ 19 h 370"/>
                <a:gd name="T8" fmla="*/ 274 w 621"/>
                <a:gd name="T9" fmla="*/ 19 h 370"/>
                <a:gd name="T10" fmla="*/ 0 w 621"/>
                <a:gd name="T11" fmla="*/ 178 h 370"/>
                <a:gd name="T12" fmla="*/ 0 w 621"/>
                <a:gd name="T13" fmla="*/ 370 h 370"/>
                <a:gd name="T14" fmla="*/ 128 w 621"/>
                <a:gd name="T15" fmla="*/ 370 h 370"/>
                <a:gd name="T16" fmla="*/ 128 w 621"/>
                <a:gd name="T17" fmla="*/ 266 h 370"/>
                <a:gd name="T18" fmla="*/ 151 w 621"/>
                <a:gd name="T19" fmla="*/ 266 h 370"/>
                <a:gd name="T20" fmla="*/ 151 w 621"/>
                <a:gd name="T21" fmla="*/ 370 h 370"/>
                <a:gd name="T22" fmla="*/ 473 w 621"/>
                <a:gd name="T23" fmla="*/ 370 h 370"/>
                <a:gd name="T24" fmla="*/ 473 w 621"/>
                <a:gd name="T25" fmla="*/ 266 h 370"/>
                <a:gd name="T26" fmla="*/ 494 w 621"/>
                <a:gd name="T27" fmla="*/ 266 h 370"/>
                <a:gd name="T28" fmla="*/ 494 w 621"/>
                <a:gd name="T29" fmla="*/ 370 h 370"/>
                <a:gd name="T30" fmla="*/ 621 w 621"/>
                <a:gd name="T31" fmla="*/ 370 h 370"/>
                <a:gd name="T32" fmla="*/ 621 w 621"/>
                <a:gd name="T33" fmla="*/ 172 h 370"/>
                <a:gd name="T34" fmla="*/ 621 w 621"/>
                <a:gd name="T35" fmla="*/ 166 h 370"/>
                <a:gd name="T36" fmla="*/ 620 w 621"/>
                <a:gd name="T37" fmla="*/ 161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1" h="370">
                  <a:moveTo>
                    <a:pt x="620" y="161"/>
                  </a:moveTo>
                  <a:cubicBezTo>
                    <a:pt x="620" y="161"/>
                    <a:pt x="620" y="160"/>
                    <a:pt x="619" y="159"/>
                  </a:cubicBezTo>
                  <a:cubicBezTo>
                    <a:pt x="604" y="52"/>
                    <a:pt x="452" y="27"/>
                    <a:pt x="383" y="22"/>
                  </a:cubicBezTo>
                  <a:cubicBezTo>
                    <a:pt x="378" y="21"/>
                    <a:pt x="373" y="19"/>
                    <a:pt x="369" y="19"/>
                  </a:cubicBezTo>
                  <a:lnTo>
                    <a:pt x="274" y="19"/>
                  </a:lnTo>
                  <a:cubicBezTo>
                    <a:pt x="274" y="19"/>
                    <a:pt x="0" y="0"/>
                    <a:pt x="0" y="178"/>
                  </a:cubicBezTo>
                  <a:lnTo>
                    <a:pt x="0" y="370"/>
                  </a:lnTo>
                  <a:lnTo>
                    <a:pt x="128" y="370"/>
                  </a:lnTo>
                  <a:lnTo>
                    <a:pt x="128" y="266"/>
                  </a:lnTo>
                  <a:lnTo>
                    <a:pt x="151" y="266"/>
                  </a:lnTo>
                  <a:lnTo>
                    <a:pt x="151" y="370"/>
                  </a:lnTo>
                  <a:lnTo>
                    <a:pt x="473" y="370"/>
                  </a:lnTo>
                  <a:lnTo>
                    <a:pt x="473" y="266"/>
                  </a:lnTo>
                  <a:lnTo>
                    <a:pt x="494" y="266"/>
                  </a:lnTo>
                  <a:lnTo>
                    <a:pt x="494" y="370"/>
                  </a:lnTo>
                  <a:lnTo>
                    <a:pt x="621" y="370"/>
                  </a:lnTo>
                  <a:lnTo>
                    <a:pt x="621" y="172"/>
                  </a:lnTo>
                  <a:cubicBezTo>
                    <a:pt x="621" y="170"/>
                    <a:pt x="621" y="169"/>
                    <a:pt x="621" y="166"/>
                  </a:cubicBezTo>
                  <a:cubicBezTo>
                    <a:pt x="621" y="165"/>
                    <a:pt x="620" y="163"/>
                    <a:pt x="620"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Freeform 562"/>
          <p:cNvSpPr>
            <a:spLocks noEditPoints="1"/>
          </p:cNvSpPr>
          <p:nvPr/>
        </p:nvSpPr>
        <p:spPr bwMode="auto">
          <a:xfrm>
            <a:off x="3496998" y="3238547"/>
            <a:ext cx="1868151" cy="658807"/>
          </a:xfrm>
          <a:custGeom>
            <a:avLst/>
            <a:gdLst>
              <a:gd name="T0" fmla="*/ 2125 w 2796"/>
              <a:gd name="T1" fmla="*/ 657 h 1314"/>
              <a:gd name="T2" fmla="*/ 2620 w 2796"/>
              <a:gd name="T3" fmla="*/ 657 h 1314"/>
              <a:gd name="T4" fmla="*/ 2622 w 2796"/>
              <a:gd name="T5" fmla="*/ 572 h 1314"/>
              <a:gd name="T6" fmla="*/ 2736 w 2796"/>
              <a:gd name="T7" fmla="*/ 126 h 1314"/>
              <a:gd name="T8" fmla="*/ 2796 w 2796"/>
              <a:gd name="T9" fmla="*/ 0 h 1314"/>
              <a:gd name="T10" fmla="*/ 2125 w 2796"/>
              <a:gd name="T11" fmla="*/ 0 h 1314"/>
              <a:gd name="T12" fmla="*/ 2125 w 2796"/>
              <a:gd name="T13" fmla="*/ 0 h 1314"/>
              <a:gd name="T14" fmla="*/ 1402 w 2796"/>
              <a:gd name="T15" fmla="*/ 0 h 1314"/>
              <a:gd name="T16" fmla="*/ 679 w 2796"/>
              <a:gd name="T17" fmla="*/ 0 h 1314"/>
              <a:gd name="T18" fmla="*/ 679 w 2796"/>
              <a:gd name="T19" fmla="*/ 657 h 1314"/>
              <a:gd name="T20" fmla="*/ 679 w 2796"/>
              <a:gd name="T21" fmla="*/ 657 h 1314"/>
              <a:gd name="T22" fmla="*/ 176 w 2796"/>
              <a:gd name="T23" fmla="*/ 657 h 1314"/>
              <a:gd name="T24" fmla="*/ 236 w 2796"/>
              <a:gd name="T25" fmla="*/ 997 h 1314"/>
              <a:gd name="T26" fmla="*/ 569 w 2796"/>
              <a:gd name="T27" fmla="*/ 1314 h 1314"/>
              <a:gd name="T28" fmla="*/ 679 w 2796"/>
              <a:gd name="T29" fmla="*/ 1314 h 1314"/>
              <a:gd name="T30" fmla="*/ 1398 w 2796"/>
              <a:gd name="T31" fmla="*/ 1314 h 1314"/>
              <a:gd name="T32" fmla="*/ 1402 w 2796"/>
              <a:gd name="T33" fmla="*/ 1314 h 1314"/>
              <a:gd name="T34" fmla="*/ 1402 w 2796"/>
              <a:gd name="T35" fmla="*/ 657 h 1314"/>
              <a:gd name="T36" fmla="*/ 1402 w 2796"/>
              <a:gd name="T37" fmla="*/ 657 h 1314"/>
              <a:gd name="T38" fmla="*/ 1402 w 2796"/>
              <a:gd name="T39" fmla="*/ 1314 h 1314"/>
              <a:gd name="T40" fmla="*/ 2125 w 2796"/>
              <a:gd name="T41" fmla="*/ 1314 h 1314"/>
              <a:gd name="T42" fmla="*/ 2226 w 2796"/>
              <a:gd name="T43" fmla="*/ 1314 h 1314"/>
              <a:gd name="T44" fmla="*/ 2559 w 2796"/>
              <a:gd name="T45" fmla="*/ 997 h 1314"/>
              <a:gd name="T46" fmla="*/ 2620 w 2796"/>
              <a:gd name="T47" fmla="*/ 657 h 1314"/>
              <a:gd name="T48" fmla="*/ 2125 w 2796"/>
              <a:gd name="T49" fmla="*/ 657 h 1314"/>
              <a:gd name="T50" fmla="*/ 174 w 2796"/>
              <a:gd name="T51" fmla="*/ 572 h 1314"/>
              <a:gd name="T52" fmla="*/ 176 w 2796"/>
              <a:gd name="T53" fmla="*/ 657 h 1314"/>
              <a:gd name="T54" fmla="*/ 679 w 2796"/>
              <a:gd name="T55" fmla="*/ 657 h 1314"/>
              <a:gd name="T56" fmla="*/ 679 w 2796"/>
              <a:gd name="T57" fmla="*/ 0 h 1314"/>
              <a:gd name="T58" fmla="*/ 0 w 2796"/>
              <a:gd name="T59" fmla="*/ 0 h 1314"/>
              <a:gd name="T60" fmla="*/ 60 w 2796"/>
              <a:gd name="T61" fmla="*/ 126 h 1314"/>
              <a:gd name="T62" fmla="*/ 174 w 2796"/>
              <a:gd name="T63" fmla="*/ 572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96" h="1314">
                <a:moveTo>
                  <a:pt x="2125" y="657"/>
                </a:moveTo>
                <a:lnTo>
                  <a:pt x="2620" y="657"/>
                </a:lnTo>
                <a:cubicBezTo>
                  <a:pt x="2621" y="626"/>
                  <a:pt x="2622" y="598"/>
                  <a:pt x="2622" y="572"/>
                </a:cubicBezTo>
                <a:cubicBezTo>
                  <a:pt x="2622" y="447"/>
                  <a:pt x="2736" y="126"/>
                  <a:pt x="2736" y="126"/>
                </a:cubicBezTo>
                <a:cubicBezTo>
                  <a:pt x="2755" y="87"/>
                  <a:pt x="2775" y="44"/>
                  <a:pt x="2796" y="0"/>
                </a:cubicBezTo>
                <a:lnTo>
                  <a:pt x="2125" y="0"/>
                </a:lnTo>
                <a:lnTo>
                  <a:pt x="2125" y="0"/>
                </a:lnTo>
                <a:lnTo>
                  <a:pt x="1402" y="0"/>
                </a:lnTo>
                <a:lnTo>
                  <a:pt x="679" y="0"/>
                </a:lnTo>
                <a:lnTo>
                  <a:pt x="679" y="657"/>
                </a:lnTo>
                <a:lnTo>
                  <a:pt x="679" y="657"/>
                </a:lnTo>
                <a:lnTo>
                  <a:pt x="176" y="657"/>
                </a:lnTo>
                <a:cubicBezTo>
                  <a:pt x="180" y="774"/>
                  <a:pt x="195" y="915"/>
                  <a:pt x="236" y="997"/>
                </a:cubicBezTo>
                <a:cubicBezTo>
                  <a:pt x="265" y="1055"/>
                  <a:pt x="360" y="1203"/>
                  <a:pt x="569" y="1314"/>
                </a:cubicBezTo>
                <a:lnTo>
                  <a:pt x="679" y="1314"/>
                </a:lnTo>
                <a:lnTo>
                  <a:pt x="1398" y="1314"/>
                </a:lnTo>
                <a:lnTo>
                  <a:pt x="1402" y="1314"/>
                </a:lnTo>
                <a:lnTo>
                  <a:pt x="1402" y="657"/>
                </a:lnTo>
                <a:lnTo>
                  <a:pt x="1402" y="657"/>
                </a:lnTo>
                <a:lnTo>
                  <a:pt x="1402" y="1314"/>
                </a:lnTo>
                <a:lnTo>
                  <a:pt x="2125" y="1314"/>
                </a:lnTo>
                <a:lnTo>
                  <a:pt x="2226" y="1314"/>
                </a:lnTo>
                <a:cubicBezTo>
                  <a:pt x="2436" y="1203"/>
                  <a:pt x="2531" y="1055"/>
                  <a:pt x="2559" y="997"/>
                </a:cubicBezTo>
                <a:cubicBezTo>
                  <a:pt x="2600" y="915"/>
                  <a:pt x="2616" y="774"/>
                  <a:pt x="2620" y="657"/>
                </a:cubicBezTo>
                <a:lnTo>
                  <a:pt x="2125" y="657"/>
                </a:lnTo>
                <a:close/>
                <a:moveTo>
                  <a:pt x="174" y="572"/>
                </a:moveTo>
                <a:cubicBezTo>
                  <a:pt x="174" y="598"/>
                  <a:pt x="175" y="626"/>
                  <a:pt x="176" y="657"/>
                </a:cubicBezTo>
                <a:lnTo>
                  <a:pt x="679" y="657"/>
                </a:lnTo>
                <a:lnTo>
                  <a:pt x="679" y="0"/>
                </a:lnTo>
                <a:lnTo>
                  <a:pt x="0" y="0"/>
                </a:lnTo>
                <a:cubicBezTo>
                  <a:pt x="21" y="44"/>
                  <a:pt x="41" y="87"/>
                  <a:pt x="60" y="126"/>
                </a:cubicBezTo>
                <a:cubicBezTo>
                  <a:pt x="60" y="126"/>
                  <a:pt x="174" y="447"/>
                  <a:pt x="174" y="572"/>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0" name="组合 89"/>
          <p:cNvGrpSpPr/>
          <p:nvPr/>
        </p:nvGrpSpPr>
        <p:grpSpPr>
          <a:xfrm>
            <a:off x="4230548" y="3436174"/>
            <a:ext cx="367336" cy="269227"/>
            <a:chOff x="7627938" y="3005138"/>
            <a:chExt cx="412750" cy="403225"/>
          </a:xfrm>
          <a:solidFill>
            <a:srgbClr val="F8F8F8"/>
          </a:solidFill>
        </p:grpSpPr>
        <p:sp>
          <p:nvSpPr>
            <p:cNvPr id="91" name="Freeform 534"/>
            <p:cNvSpPr>
              <a:spLocks noEditPoints="1"/>
            </p:cNvSpPr>
            <p:nvPr/>
          </p:nvSpPr>
          <p:spPr bwMode="auto">
            <a:xfrm>
              <a:off x="7627938" y="3005138"/>
              <a:ext cx="412750" cy="403225"/>
            </a:xfrm>
            <a:custGeom>
              <a:avLst/>
              <a:gdLst>
                <a:gd name="T0" fmla="*/ 26 w 597"/>
                <a:gd name="T1" fmla="*/ 344 h 582"/>
                <a:gd name="T2" fmla="*/ 26 w 597"/>
                <a:gd name="T3" fmla="*/ 62 h 582"/>
                <a:gd name="T4" fmla="*/ 62 w 597"/>
                <a:gd name="T5" fmla="*/ 25 h 582"/>
                <a:gd name="T6" fmla="*/ 535 w 597"/>
                <a:gd name="T7" fmla="*/ 25 h 582"/>
                <a:gd name="T8" fmla="*/ 571 w 597"/>
                <a:gd name="T9" fmla="*/ 62 h 582"/>
                <a:gd name="T10" fmla="*/ 571 w 597"/>
                <a:gd name="T11" fmla="*/ 344 h 582"/>
                <a:gd name="T12" fmla="*/ 535 w 597"/>
                <a:gd name="T13" fmla="*/ 380 h 582"/>
                <a:gd name="T14" fmla="*/ 62 w 597"/>
                <a:gd name="T15" fmla="*/ 380 h 582"/>
                <a:gd name="T16" fmla="*/ 26 w 597"/>
                <a:gd name="T17" fmla="*/ 344 h 582"/>
                <a:gd name="T18" fmla="*/ 535 w 597"/>
                <a:gd name="T19" fmla="*/ 406 h 582"/>
                <a:gd name="T20" fmla="*/ 597 w 597"/>
                <a:gd name="T21" fmla="*/ 344 h 582"/>
                <a:gd name="T22" fmla="*/ 597 w 597"/>
                <a:gd name="T23" fmla="*/ 62 h 582"/>
                <a:gd name="T24" fmla="*/ 535 w 597"/>
                <a:gd name="T25" fmla="*/ 0 h 582"/>
                <a:gd name="T26" fmla="*/ 62 w 597"/>
                <a:gd name="T27" fmla="*/ 0 h 582"/>
                <a:gd name="T28" fmla="*/ 0 w 597"/>
                <a:gd name="T29" fmla="*/ 62 h 582"/>
                <a:gd name="T30" fmla="*/ 0 w 597"/>
                <a:gd name="T31" fmla="*/ 344 h 582"/>
                <a:gd name="T32" fmla="*/ 62 w 597"/>
                <a:gd name="T33" fmla="*/ 406 h 582"/>
                <a:gd name="T34" fmla="*/ 246 w 597"/>
                <a:gd name="T35" fmla="*/ 406 h 582"/>
                <a:gd name="T36" fmla="*/ 246 w 597"/>
                <a:gd name="T37" fmla="*/ 461 h 582"/>
                <a:gd name="T38" fmla="*/ 62 w 597"/>
                <a:gd name="T39" fmla="*/ 461 h 582"/>
                <a:gd name="T40" fmla="*/ 0 w 597"/>
                <a:gd name="T41" fmla="*/ 523 h 582"/>
                <a:gd name="T42" fmla="*/ 0 w 597"/>
                <a:gd name="T43" fmla="*/ 569 h 582"/>
                <a:gd name="T44" fmla="*/ 13 w 597"/>
                <a:gd name="T45" fmla="*/ 582 h 582"/>
                <a:gd name="T46" fmla="*/ 584 w 597"/>
                <a:gd name="T47" fmla="*/ 582 h 582"/>
                <a:gd name="T48" fmla="*/ 597 w 597"/>
                <a:gd name="T49" fmla="*/ 569 h 582"/>
                <a:gd name="T50" fmla="*/ 597 w 597"/>
                <a:gd name="T51" fmla="*/ 523 h 582"/>
                <a:gd name="T52" fmla="*/ 535 w 597"/>
                <a:gd name="T53" fmla="*/ 461 h 582"/>
                <a:gd name="T54" fmla="*/ 351 w 597"/>
                <a:gd name="T55" fmla="*/ 461 h 582"/>
                <a:gd name="T56" fmla="*/ 351 w 597"/>
                <a:gd name="T57" fmla="*/ 406 h 582"/>
                <a:gd name="T58" fmla="*/ 535 w 597"/>
                <a:gd name="T59" fmla="*/ 40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7" h="582">
                  <a:moveTo>
                    <a:pt x="26" y="344"/>
                  </a:moveTo>
                  <a:lnTo>
                    <a:pt x="26" y="62"/>
                  </a:lnTo>
                  <a:cubicBezTo>
                    <a:pt x="26" y="42"/>
                    <a:pt x="42" y="25"/>
                    <a:pt x="62" y="25"/>
                  </a:cubicBezTo>
                  <a:lnTo>
                    <a:pt x="535" y="25"/>
                  </a:lnTo>
                  <a:cubicBezTo>
                    <a:pt x="555" y="25"/>
                    <a:pt x="571" y="42"/>
                    <a:pt x="571" y="62"/>
                  </a:cubicBezTo>
                  <a:lnTo>
                    <a:pt x="571" y="344"/>
                  </a:lnTo>
                  <a:cubicBezTo>
                    <a:pt x="571" y="364"/>
                    <a:pt x="555" y="380"/>
                    <a:pt x="535" y="380"/>
                  </a:cubicBezTo>
                  <a:lnTo>
                    <a:pt x="62" y="380"/>
                  </a:lnTo>
                  <a:cubicBezTo>
                    <a:pt x="42" y="380"/>
                    <a:pt x="26" y="364"/>
                    <a:pt x="26" y="344"/>
                  </a:cubicBezTo>
                  <a:close/>
                  <a:moveTo>
                    <a:pt x="535" y="406"/>
                  </a:moveTo>
                  <a:cubicBezTo>
                    <a:pt x="569" y="406"/>
                    <a:pt x="597" y="378"/>
                    <a:pt x="597" y="344"/>
                  </a:cubicBezTo>
                  <a:lnTo>
                    <a:pt x="597" y="62"/>
                  </a:lnTo>
                  <a:cubicBezTo>
                    <a:pt x="597" y="27"/>
                    <a:pt x="569" y="0"/>
                    <a:pt x="535" y="0"/>
                  </a:cubicBezTo>
                  <a:lnTo>
                    <a:pt x="62" y="0"/>
                  </a:lnTo>
                  <a:cubicBezTo>
                    <a:pt x="28" y="0"/>
                    <a:pt x="0" y="27"/>
                    <a:pt x="0" y="62"/>
                  </a:cubicBezTo>
                  <a:lnTo>
                    <a:pt x="0" y="344"/>
                  </a:lnTo>
                  <a:cubicBezTo>
                    <a:pt x="0" y="378"/>
                    <a:pt x="28" y="406"/>
                    <a:pt x="62" y="406"/>
                  </a:cubicBezTo>
                  <a:lnTo>
                    <a:pt x="246" y="406"/>
                  </a:lnTo>
                  <a:lnTo>
                    <a:pt x="246" y="461"/>
                  </a:lnTo>
                  <a:lnTo>
                    <a:pt x="62" y="461"/>
                  </a:lnTo>
                  <a:cubicBezTo>
                    <a:pt x="28" y="461"/>
                    <a:pt x="0" y="489"/>
                    <a:pt x="0" y="523"/>
                  </a:cubicBezTo>
                  <a:lnTo>
                    <a:pt x="0" y="569"/>
                  </a:lnTo>
                  <a:cubicBezTo>
                    <a:pt x="0" y="576"/>
                    <a:pt x="6" y="582"/>
                    <a:pt x="13" y="582"/>
                  </a:cubicBezTo>
                  <a:lnTo>
                    <a:pt x="584" y="582"/>
                  </a:lnTo>
                  <a:cubicBezTo>
                    <a:pt x="591" y="582"/>
                    <a:pt x="597" y="576"/>
                    <a:pt x="597" y="569"/>
                  </a:cubicBezTo>
                  <a:lnTo>
                    <a:pt x="597" y="523"/>
                  </a:lnTo>
                  <a:cubicBezTo>
                    <a:pt x="597" y="489"/>
                    <a:pt x="569" y="461"/>
                    <a:pt x="535" y="461"/>
                  </a:cubicBezTo>
                  <a:lnTo>
                    <a:pt x="351" y="461"/>
                  </a:lnTo>
                  <a:lnTo>
                    <a:pt x="351" y="406"/>
                  </a:lnTo>
                  <a:lnTo>
                    <a:pt x="535"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535"/>
            <p:cNvSpPr>
              <a:spLocks/>
            </p:cNvSpPr>
            <p:nvPr/>
          </p:nvSpPr>
          <p:spPr bwMode="auto">
            <a:xfrm>
              <a:off x="7664450" y="3041650"/>
              <a:ext cx="341313" cy="209550"/>
            </a:xfrm>
            <a:custGeom>
              <a:avLst/>
              <a:gdLst>
                <a:gd name="T0" fmla="*/ 493 w 493"/>
                <a:gd name="T1" fmla="*/ 293 h 303"/>
                <a:gd name="T2" fmla="*/ 493 w 493"/>
                <a:gd name="T3" fmla="*/ 11 h 303"/>
                <a:gd name="T4" fmla="*/ 483 w 493"/>
                <a:gd name="T5" fmla="*/ 0 h 303"/>
                <a:gd name="T6" fmla="*/ 10 w 493"/>
                <a:gd name="T7" fmla="*/ 0 h 303"/>
                <a:gd name="T8" fmla="*/ 0 w 493"/>
                <a:gd name="T9" fmla="*/ 11 h 303"/>
                <a:gd name="T10" fmla="*/ 0 w 493"/>
                <a:gd name="T11" fmla="*/ 293 h 303"/>
                <a:gd name="T12" fmla="*/ 10 w 493"/>
                <a:gd name="T13" fmla="*/ 303 h 303"/>
                <a:gd name="T14" fmla="*/ 483 w 493"/>
                <a:gd name="T15" fmla="*/ 303 h 303"/>
                <a:gd name="T16" fmla="*/ 493 w 493"/>
                <a:gd name="T17" fmla="*/ 2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303">
                  <a:moveTo>
                    <a:pt x="493" y="293"/>
                  </a:moveTo>
                  <a:lnTo>
                    <a:pt x="493" y="11"/>
                  </a:lnTo>
                  <a:cubicBezTo>
                    <a:pt x="493" y="5"/>
                    <a:pt x="489" y="0"/>
                    <a:pt x="483" y="0"/>
                  </a:cubicBezTo>
                  <a:lnTo>
                    <a:pt x="10" y="0"/>
                  </a:lnTo>
                  <a:cubicBezTo>
                    <a:pt x="4" y="0"/>
                    <a:pt x="0" y="5"/>
                    <a:pt x="0" y="11"/>
                  </a:cubicBezTo>
                  <a:lnTo>
                    <a:pt x="0" y="293"/>
                  </a:lnTo>
                  <a:cubicBezTo>
                    <a:pt x="0" y="299"/>
                    <a:pt x="4" y="303"/>
                    <a:pt x="10" y="303"/>
                  </a:cubicBezTo>
                  <a:lnTo>
                    <a:pt x="483" y="303"/>
                  </a:lnTo>
                  <a:cubicBezTo>
                    <a:pt x="489" y="303"/>
                    <a:pt x="493" y="299"/>
                    <a:pt x="493"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49955014"/>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42" presetClass="entr" presetSubtype="0" fill="hold" grpId="0" nodeType="afterEffect">
                                      <p:stCondLst>
                                        <p:cond delay="0"/>
                                      </p:stCondLst>
                                      <p:childTnLst>
                                        <p:set>
                                          <p:cBhvr>
                                            <p:cTn id="22" dur="1" fill="hold">
                                              <p:stCondLst>
                                                <p:cond delay="0"/>
                                              </p:stCondLst>
                                            </p:cTn>
                                            <p:tgtEl>
                                              <p:spTgt spid="73"/>
                                            </p:tgtEl>
                                            <p:attrNameLst>
                                              <p:attrName>style.visibility</p:attrName>
                                            </p:attrNameLst>
                                          </p:cBhvr>
                                          <p:to>
                                            <p:strVal val="visible"/>
                                          </p:to>
                                        </p:set>
                                        <p:animEffect transition="in" filter="fade">
                                          <p:cBhvr>
                                            <p:cTn id="23" dur="500"/>
                                            <p:tgtEl>
                                              <p:spTgt spid="73"/>
                                            </p:tgtEl>
                                          </p:cBhvr>
                                        </p:animEffect>
                                        <p:anim calcmode="lin" valueType="num">
                                          <p:cBhvr>
                                            <p:cTn id="24" dur="500" fill="hold"/>
                                            <p:tgtEl>
                                              <p:spTgt spid="73"/>
                                            </p:tgtEl>
                                            <p:attrNameLst>
                                              <p:attrName>ppt_x</p:attrName>
                                            </p:attrNameLst>
                                          </p:cBhvr>
                                          <p:tavLst>
                                            <p:tav tm="0">
                                              <p:val>
                                                <p:strVal val="#ppt_x"/>
                                              </p:val>
                                            </p:tav>
                                            <p:tav tm="100000">
                                              <p:val>
                                                <p:strVal val="#ppt_x"/>
                                              </p:val>
                                            </p:tav>
                                          </p:tavLst>
                                        </p:anim>
                                        <p:anim calcmode="lin" valueType="num">
                                          <p:cBhvr>
                                            <p:cTn id="25" dur="500" fill="hold"/>
                                            <p:tgtEl>
                                              <p:spTgt spid="73"/>
                                            </p:tgtEl>
                                            <p:attrNameLst>
                                              <p:attrName>ppt_y</p:attrName>
                                            </p:attrNameLst>
                                          </p:cBhvr>
                                          <p:tavLst>
                                            <p:tav tm="0">
                                              <p:val>
                                                <p:strVal val="#ppt_y+.1"/>
                                              </p:val>
                                            </p:tav>
                                            <p:tav tm="100000">
                                              <p:val>
                                                <p:strVal val="#ppt_y"/>
                                              </p:val>
                                            </p:tav>
                                          </p:tavLst>
                                        </p:anim>
                                      </p:childTnLst>
                                    </p:cTn>
                                  </p:par>
                                </p:childTnLst>
                              </p:cTn>
                            </p:par>
                            <p:par>
                              <p:cTn id="26" fill="hold">
                                <p:stCondLst>
                                  <p:cond delay="1860"/>
                                </p:stCondLst>
                                <p:childTnLst>
                                  <p:par>
                                    <p:cTn id="27" presetID="22" presetClass="entr" presetSubtype="4" fill="hold" grpId="0" nodeType="afterEffect">
                                      <p:stCondLst>
                                        <p:cond delay="0"/>
                                      </p:stCondLst>
                                      <p:childTnLst>
                                        <p:set>
                                          <p:cBhvr>
                                            <p:cTn id="28" dur="1" fill="hold">
                                              <p:stCondLst>
                                                <p:cond delay="0"/>
                                              </p:stCondLst>
                                            </p:cTn>
                                            <p:tgtEl>
                                              <p:spTgt spid="89"/>
                                            </p:tgtEl>
                                            <p:attrNameLst>
                                              <p:attrName>style.visibility</p:attrName>
                                            </p:attrNameLst>
                                          </p:cBhvr>
                                          <p:to>
                                            <p:strVal val="visible"/>
                                          </p:to>
                                        </p:set>
                                        <p:animEffect transition="in" filter="wipe(down)">
                                          <p:cBhvr>
                                            <p:cTn id="29" dur="500"/>
                                            <p:tgtEl>
                                              <p:spTgt spid="89"/>
                                            </p:tgtEl>
                                          </p:cBhvr>
                                        </p:animEffect>
                                      </p:childTnLst>
                                    </p:cTn>
                                  </p:par>
                                  <p:par>
                                    <p:cTn id="30" presetID="22" presetClass="entr" presetSubtype="4" fill="hold" nodeType="with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wipe(down)">
                                          <p:cBhvr>
                                            <p:cTn id="32" dur="500"/>
                                            <p:tgtEl>
                                              <p:spTgt spid="90"/>
                                            </p:tgtEl>
                                          </p:cBhvr>
                                        </p:animEffect>
                                      </p:childTnLst>
                                    </p:cTn>
                                  </p:par>
                                </p:childTnLst>
                              </p:cTn>
                            </p:par>
                            <p:par>
                              <p:cTn id="33" fill="hold">
                                <p:stCondLst>
                                  <p:cond delay="2360"/>
                                </p:stCondLst>
                                <p:childTnLst>
                                  <p:par>
                                    <p:cTn id="34" presetID="22" presetClass="entr" presetSubtype="4" fill="hold" nodeType="afterEffect">
                                      <p:stCondLst>
                                        <p:cond delay="0"/>
                                      </p:stCondLst>
                                      <p:childTnLst>
                                        <p:set>
                                          <p:cBhvr>
                                            <p:cTn id="35" dur="1" fill="hold">
                                              <p:stCondLst>
                                                <p:cond delay="0"/>
                                              </p:stCondLst>
                                            </p:cTn>
                                            <p:tgtEl>
                                              <p:spTgt spid="86"/>
                                            </p:tgtEl>
                                            <p:attrNameLst>
                                              <p:attrName>style.visibility</p:attrName>
                                            </p:attrNameLst>
                                          </p:cBhvr>
                                          <p:to>
                                            <p:strVal val="visible"/>
                                          </p:to>
                                        </p:set>
                                        <p:animEffect transition="in" filter="wipe(down)">
                                          <p:cBhvr>
                                            <p:cTn id="36" dur="500"/>
                                            <p:tgtEl>
                                              <p:spTgt spid="86"/>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wipe(down)">
                                          <p:cBhvr>
                                            <p:cTn id="39" dur="500"/>
                                            <p:tgtEl>
                                              <p:spTgt spid="85"/>
                                            </p:tgtEl>
                                          </p:cBhvr>
                                        </p:animEffect>
                                      </p:childTnLst>
                                    </p:cTn>
                                  </p:par>
                                </p:childTnLst>
                              </p:cTn>
                            </p:par>
                            <p:par>
                              <p:cTn id="40" fill="hold">
                                <p:stCondLst>
                                  <p:cond delay="2860"/>
                                </p:stCondLst>
                                <p:childTnLst>
                                  <p:par>
                                    <p:cTn id="41" presetID="22" presetClass="entr" presetSubtype="4"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wipe(down)">
                                          <p:cBhvr>
                                            <p:cTn id="43" dur="500"/>
                                            <p:tgtEl>
                                              <p:spTgt spid="83"/>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wipe(down)">
                                          <p:cBhvr>
                                            <p:cTn id="46" dur="500"/>
                                            <p:tgtEl>
                                              <p:spTgt spid="84"/>
                                            </p:tgtEl>
                                          </p:cBhvr>
                                        </p:animEffect>
                                      </p:childTnLst>
                                    </p:cTn>
                                  </p:par>
                                </p:childTnLst>
                              </p:cTn>
                            </p:par>
                            <p:par>
                              <p:cTn id="47" fill="hold">
                                <p:stCondLst>
                                  <p:cond delay="3360"/>
                                </p:stCondLst>
                                <p:childTnLst>
                                  <p:par>
                                    <p:cTn id="48" presetID="22" presetClass="entr" presetSubtype="4"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down)">
                                          <p:cBhvr>
                                            <p:cTn id="50" dur="500"/>
                                            <p:tgtEl>
                                              <p:spTgt spid="74"/>
                                            </p:tgtEl>
                                          </p:cBhvr>
                                        </p:animEffect>
                                      </p:childTnLst>
                                    </p:cTn>
                                  </p:par>
                                  <p:par>
                                    <p:cTn id="51" presetID="22" presetClass="entr" presetSubtype="4" fill="hold" nodeType="with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wipe(down)">
                                          <p:cBhvr>
                                            <p:cTn id="53" dur="500"/>
                                            <p:tgtEl>
                                              <p:spTgt spid="75"/>
                                            </p:tgtEl>
                                          </p:cBhvr>
                                        </p:animEffect>
                                      </p:childTnLst>
                                    </p:cTn>
                                  </p:par>
                                </p:childTnLst>
                              </p:cTn>
                            </p:par>
                            <p:par>
                              <p:cTn id="54" fill="hold">
                                <p:stCondLst>
                                  <p:cond delay="3860"/>
                                </p:stCondLst>
                                <p:childTnLst>
                                  <p:par>
                                    <p:cTn id="55" presetID="1" presetClass="entr" presetSubtype="0" fill="hold" nodeType="afterEffect">
                                      <p:stCondLst>
                                        <p:cond delay="500"/>
                                      </p:stCondLst>
                                      <p:childTnLst>
                                        <p:set>
                                          <p:cBhvr>
                                            <p:cTn id="56" dur="1" fill="hold">
                                              <p:stCondLst>
                                                <p:cond delay="0"/>
                                              </p:stCondLst>
                                            </p:cTn>
                                            <p:tgtEl>
                                              <p:spTgt spid="57"/>
                                            </p:tgtEl>
                                            <p:attrNameLst>
                                              <p:attrName>style.visibility</p:attrName>
                                            </p:attrNameLst>
                                          </p:cBhvr>
                                          <p:to>
                                            <p:strVal val="visible"/>
                                          </p:to>
                                        </p:set>
                                      </p:childTnLst>
                                    </p:cTn>
                                  </p:par>
                                  <p:par>
                                    <p:cTn id="57" presetID="35" presetClass="path" presetSubtype="0" accel="50000" fill="hold" nodeType="withEffect" p14:presetBounceEnd="25000">
                                      <p:stCondLst>
                                        <p:cond delay="500"/>
                                      </p:stCondLst>
                                      <p:childTnLst>
                                        <p:animMotion origin="layout" path="M 0.10446 -3.33333E-6 L -2.0294E-7 -3.33333E-6 " pathEditMode="relative" rAng="0" ptsTypes="AA" p14:bounceEnd="25000">
                                          <p:cBhvr>
                                            <p:cTn id="58" dur="400" fill="hold"/>
                                            <p:tgtEl>
                                              <p:spTgt spid="57"/>
                                            </p:tgtEl>
                                            <p:attrNameLst>
                                              <p:attrName>ppt_x</p:attrName>
                                              <p:attrName>ppt_y</p:attrName>
                                            </p:attrNameLst>
                                          </p:cBhvr>
                                          <p:rCtr x="-5230" y="0"/>
                                        </p:animMotion>
                                      </p:childTnLst>
                                    </p:cTn>
                                  </p:par>
                                  <p:par>
                                    <p:cTn id="59" presetID="1" presetClass="entr" presetSubtype="0" fill="hold" nodeType="withEffect">
                                      <p:stCondLst>
                                        <p:cond delay="500"/>
                                      </p:stCondLst>
                                      <p:childTnLst>
                                        <p:set>
                                          <p:cBhvr>
                                            <p:cTn id="60" dur="1" fill="hold">
                                              <p:stCondLst>
                                                <p:cond delay="0"/>
                                              </p:stCondLst>
                                            </p:cTn>
                                            <p:tgtEl>
                                              <p:spTgt spid="50"/>
                                            </p:tgtEl>
                                            <p:attrNameLst>
                                              <p:attrName>style.visibility</p:attrName>
                                            </p:attrNameLst>
                                          </p:cBhvr>
                                          <p:to>
                                            <p:strVal val="visible"/>
                                          </p:to>
                                        </p:set>
                                      </p:childTnLst>
                                    </p:cTn>
                                  </p:par>
                                  <p:par>
                                    <p:cTn id="61" presetID="35" presetClass="path" presetSubtype="0" accel="50000" fill="hold" nodeType="withEffect" p14:presetBounceEnd="25000">
                                      <p:stCondLst>
                                        <p:cond delay="500"/>
                                      </p:stCondLst>
                                      <p:childTnLst>
                                        <p:animMotion origin="layout" path="M 0.10446 -3.33333E-6 L -2.0294E-7 -3.33333E-6 " pathEditMode="relative" rAng="0" ptsTypes="AA" p14:bounceEnd="25000">
                                          <p:cBhvr>
                                            <p:cTn id="62" dur="400" fill="hold"/>
                                            <p:tgtEl>
                                              <p:spTgt spid="50"/>
                                            </p:tgtEl>
                                            <p:attrNameLst>
                                              <p:attrName>ppt_x</p:attrName>
                                              <p:attrName>ppt_y</p:attrName>
                                            </p:attrNameLst>
                                          </p:cBhvr>
                                          <p:rCtr x="-5230" y="0"/>
                                        </p:animMotion>
                                      </p:childTnLst>
                                    </p:cTn>
                                  </p:par>
                                  <p:par>
                                    <p:cTn id="63" presetID="1" presetClass="entr" presetSubtype="0" fill="hold" nodeType="withEffect">
                                      <p:stCondLst>
                                        <p:cond delay="500"/>
                                      </p:stCondLst>
                                      <p:childTnLst>
                                        <p:set>
                                          <p:cBhvr>
                                            <p:cTn id="64" dur="1" fill="hold">
                                              <p:stCondLst>
                                                <p:cond delay="0"/>
                                              </p:stCondLst>
                                            </p:cTn>
                                            <p:tgtEl>
                                              <p:spTgt spid="53"/>
                                            </p:tgtEl>
                                            <p:attrNameLst>
                                              <p:attrName>style.visibility</p:attrName>
                                            </p:attrNameLst>
                                          </p:cBhvr>
                                          <p:to>
                                            <p:strVal val="visible"/>
                                          </p:to>
                                        </p:set>
                                      </p:childTnLst>
                                    </p:cTn>
                                  </p:par>
                                  <p:par>
                                    <p:cTn id="65" presetID="35" presetClass="path" presetSubtype="0" accel="50000" fill="hold" nodeType="withEffect" p14:presetBounceEnd="25000">
                                      <p:stCondLst>
                                        <p:cond delay="500"/>
                                      </p:stCondLst>
                                      <p:childTnLst>
                                        <p:animMotion origin="layout" path="M 1.1539E-6 3.33333E-6 L -0.10446 3.33333E-6 " pathEditMode="relative" rAng="0" ptsTypes="AA" p14:bounceEnd="25000">
                                          <p:cBhvr>
                                            <p:cTn id="66" dur="400" spd="-100000" fill="hold"/>
                                            <p:tgtEl>
                                              <p:spTgt spid="53"/>
                                            </p:tgtEl>
                                            <p:attrNameLst>
                                              <p:attrName>ppt_x</p:attrName>
                                              <p:attrName>ppt_y</p:attrName>
                                            </p:attrNameLst>
                                          </p:cBhvr>
                                          <p:rCtr x="-5230" y="0"/>
                                        </p:animMotion>
                                      </p:childTnLst>
                                    </p:cTn>
                                  </p:par>
                                  <p:par>
                                    <p:cTn id="67" presetID="1" presetClass="entr" presetSubtype="0" fill="hold" grpId="0" nodeType="withEffect">
                                      <p:stCondLst>
                                        <p:cond delay="500"/>
                                      </p:stCondLst>
                                      <p:childTnLst>
                                        <p:set>
                                          <p:cBhvr>
                                            <p:cTn id="68" dur="1" fill="hold">
                                              <p:stCondLst>
                                                <p:cond delay="0"/>
                                              </p:stCondLst>
                                            </p:cTn>
                                            <p:tgtEl>
                                              <p:spTgt spid="56"/>
                                            </p:tgtEl>
                                            <p:attrNameLst>
                                              <p:attrName>style.visibility</p:attrName>
                                            </p:attrNameLst>
                                          </p:cBhvr>
                                          <p:to>
                                            <p:strVal val="visible"/>
                                          </p:to>
                                        </p:set>
                                      </p:childTnLst>
                                    </p:cTn>
                                  </p:par>
                                  <p:par>
                                    <p:cTn id="69" presetID="35" presetClass="path" presetSubtype="0" accel="50000" fill="hold" grpId="1" nodeType="withEffect" p14:presetBounceEnd="25000">
                                      <p:stCondLst>
                                        <p:cond delay="500"/>
                                      </p:stCondLst>
                                      <p:childTnLst>
                                        <p:animMotion origin="layout" path="M 1.1539E-6 3.33333E-6 L -0.10446 3.33333E-6 " pathEditMode="relative" rAng="0" ptsTypes="AA" p14:bounceEnd="25000">
                                          <p:cBhvr>
                                            <p:cTn id="70" dur="400" spd="-100000" fill="hold"/>
                                            <p:tgtEl>
                                              <p:spTgt spid="56"/>
                                            </p:tgtEl>
                                            <p:attrNameLst>
                                              <p:attrName>ppt_x</p:attrName>
                                              <p:attrName>ppt_y</p:attrName>
                                            </p:attrNameLst>
                                          </p:cBhvr>
                                          <p:rCtr x="-5230" y="0"/>
                                        </p:animMotion>
                                      </p:childTnLst>
                                    </p:cTn>
                                  </p:par>
                                </p:childTnLst>
                              </p:cTn>
                            </p:par>
                            <p:par>
                              <p:cTn id="71" fill="hold">
                                <p:stCondLst>
                                  <p:cond delay="4760"/>
                                </p:stCondLst>
                                <p:childTnLst>
                                  <p:par>
                                    <p:cTn id="72" presetID="22" presetClass="entr" presetSubtype="8" fill="hold" grpId="0" nodeType="afterEffect">
                                      <p:stCondLst>
                                        <p:cond delay="0"/>
                                      </p:stCondLst>
                                      <p:childTnLst>
                                        <p:set>
                                          <p:cBhvr>
                                            <p:cTn id="73" dur="1" fill="hold">
                                              <p:stCondLst>
                                                <p:cond delay="0"/>
                                              </p:stCondLst>
                                            </p:cTn>
                                            <p:tgtEl>
                                              <p:spTgt spid="67"/>
                                            </p:tgtEl>
                                            <p:attrNameLst>
                                              <p:attrName>style.visibility</p:attrName>
                                            </p:attrNameLst>
                                          </p:cBhvr>
                                          <p:to>
                                            <p:strVal val="visible"/>
                                          </p:to>
                                        </p:set>
                                        <p:animEffect transition="in" filter="wipe(left)">
                                          <p:cBhvr>
                                            <p:cTn id="74" dur="500"/>
                                            <p:tgtEl>
                                              <p:spTgt spid="67"/>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68"/>
                                            </p:tgtEl>
                                            <p:attrNameLst>
                                              <p:attrName>style.visibility</p:attrName>
                                            </p:attrNameLst>
                                          </p:cBhvr>
                                          <p:to>
                                            <p:strVal val="visible"/>
                                          </p:to>
                                        </p:set>
                                        <p:animEffect transition="in" filter="wipe(left)">
                                          <p:cBhvr>
                                            <p:cTn id="77" dur="500"/>
                                            <p:tgtEl>
                                              <p:spTgt spid="68"/>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69"/>
                                            </p:tgtEl>
                                            <p:attrNameLst>
                                              <p:attrName>style.visibility</p:attrName>
                                            </p:attrNameLst>
                                          </p:cBhvr>
                                          <p:to>
                                            <p:strVal val="visible"/>
                                          </p:to>
                                        </p:set>
                                        <p:animEffect transition="in" filter="wipe(left)">
                                          <p:cBhvr>
                                            <p:cTn id="80" dur="500"/>
                                            <p:tgtEl>
                                              <p:spTgt spid="69"/>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70"/>
                                            </p:tgtEl>
                                            <p:attrNameLst>
                                              <p:attrName>style.visibility</p:attrName>
                                            </p:attrNameLst>
                                          </p:cBhvr>
                                          <p:to>
                                            <p:strVal val="visible"/>
                                          </p:to>
                                        </p:set>
                                        <p:animEffect transition="in" filter="wipe(left)">
                                          <p:cBhvr>
                                            <p:cTn id="83" dur="500"/>
                                            <p:tgtEl>
                                              <p:spTgt spid="70"/>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65"/>
                                            </p:tgtEl>
                                            <p:attrNameLst>
                                              <p:attrName>style.visibility</p:attrName>
                                            </p:attrNameLst>
                                          </p:cBhvr>
                                          <p:to>
                                            <p:strVal val="visible"/>
                                          </p:to>
                                        </p:set>
                                        <p:animEffect transition="in" filter="wipe(right)">
                                          <p:cBhvr>
                                            <p:cTn id="86" dur="500"/>
                                            <p:tgtEl>
                                              <p:spTgt spid="65"/>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66"/>
                                            </p:tgtEl>
                                            <p:attrNameLst>
                                              <p:attrName>style.visibility</p:attrName>
                                            </p:attrNameLst>
                                          </p:cBhvr>
                                          <p:to>
                                            <p:strVal val="visible"/>
                                          </p:to>
                                        </p:set>
                                        <p:animEffect transition="in" filter="wipe(right)">
                                          <p:cBhvr>
                                            <p:cTn id="89" dur="500"/>
                                            <p:tgtEl>
                                              <p:spTgt spid="66"/>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71"/>
                                            </p:tgtEl>
                                            <p:attrNameLst>
                                              <p:attrName>style.visibility</p:attrName>
                                            </p:attrNameLst>
                                          </p:cBhvr>
                                          <p:to>
                                            <p:strVal val="visible"/>
                                          </p:to>
                                        </p:set>
                                        <p:animEffect transition="in" filter="wipe(right)">
                                          <p:cBhvr>
                                            <p:cTn id="92" dur="500"/>
                                            <p:tgtEl>
                                              <p:spTgt spid="71"/>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72"/>
                                            </p:tgtEl>
                                            <p:attrNameLst>
                                              <p:attrName>style.visibility</p:attrName>
                                            </p:attrNameLst>
                                          </p:cBhvr>
                                          <p:to>
                                            <p:strVal val="visible"/>
                                          </p:to>
                                        </p:set>
                                        <p:animEffect transition="in" filter="wipe(right)">
                                          <p:cBhvr>
                                            <p:cTn id="9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6" grpId="0" animBg="1"/>
          <p:bldP spid="56" grpId="1" animBg="1"/>
          <p:bldP spid="65" grpId="0"/>
          <p:bldP spid="66" grpId="0"/>
          <p:bldP spid="67" grpId="0"/>
          <p:bldP spid="68" grpId="0"/>
          <p:bldP spid="69" grpId="0"/>
          <p:bldP spid="70" grpId="0"/>
          <p:bldP spid="71" grpId="0"/>
          <p:bldP spid="72" grpId="0"/>
          <p:bldP spid="73" grpId="0" animBg="1"/>
          <p:bldP spid="74" grpId="0" animBg="1"/>
          <p:bldP spid="83" grpId="0" animBg="1"/>
          <p:bldP spid="84" grpId="0" animBg="1"/>
          <p:bldP spid="85" grpId="0" animBg="1"/>
          <p:bldP spid="8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42" presetClass="entr" presetSubtype="0" fill="hold" grpId="0" nodeType="afterEffect">
                                      <p:stCondLst>
                                        <p:cond delay="0"/>
                                      </p:stCondLst>
                                      <p:childTnLst>
                                        <p:set>
                                          <p:cBhvr>
                                            <p:cTn id="22" dur="1" fill="hold">
                                              <p:stCondLst>
                                                <p:cond delay="0"/>
                                              </p:stCondLst>
                                            </p:cTn>
                                            <p:tgtEl>
                                              <p:spTgt spid="73"/>
                                            </p:tgtEl>
                                            <p:attrNameLst>
                                              <p:attrName>style.visibility</p:attrName>
                                            </p:attrNameLst>
                                          </p:cBhvr>
                                          <p:to>
                                            <p:strVal val="visible"/>
                                          </p:to>
                                        </p:set>
                                        <p:animEffect transition="in" filter="fade">
                                          <p:cBhvr>
                                            <p:cTn id="23" dur="500"/>
                                            <p:tgtEl>
                                              <p:spTgt spid="73"/>
                                            </p:tgtEl>
                                          </p:cBhvr>
                                        </p:animEffect>
                                        <p:anim calcmode="lin" valueType="num">
                                          <p:cBhvr>
                                            <p:cTn id="24" dur="500" fill="hold"/>
                                            <p:tgtEl>
                                              <p:spTgt spid="73"/>
                                            </p:tgtEl>
                                            <p:attrNameLst>
                                              <p:attrName>ppt_x</p:attrName>
                                            </p:attrNameLst>
                                          </p:cBhvr>
                                          <p:tavLst>
                                            <p:tav tm="0">
                                              <p:val>
                                                <p:strVal val="#ppt_x"/>
                                              </p:val>
                                            </p:tav>
                                            <p:tav tm="100000">
                                              <p:val>
                                                <p:strVal val="#ppt_x"/>
                                              </p:val>
                                            </p:tav>
                                          </p:tavLst>
                                        </p:anim>
                                        <p:anim calcmode="lin" valueType="num">
                                          <p:cBhvr>
                                            <p:cTn id="25" dur="500" fill="hold"/>
                                            <p:tgtEl>
                                              <p:spTgt spid="73"/>
                                            </p:tgtEl>
                                            <p:attrNameLst>
                                              <p:attrName>ppt_y</p:attrName>
                                            </p:attrNameLst>
                                          </p:cBhvr>
                                          <p:tavLst>
                                            <p:tav tm="0">
                                              <p:val>
                                                <p:strVal val="#ppt_y+.1"/>
                                              </p:val>
                                            </p:tav>
                                            <p:tav tm="100000">
                                              <p:val>
                                                <p:strVal val="#ppt_y"/>
                                              </p:val>
                                            </p:tav>
                                          </p:tavLst>
                                        </p:anim>
                                      </p:childTnLst>
                                    </p:cTn>
                                  </p:par>
                                </p:childTnLst>
                              </p:cTn>
                            </p:par>
                            <p:par>
                              <p:cTn id="26" fill="hold">
                                <p:stCondLst>
                                  <p:cond delay="1860"/>
                                </p:stCondLst>
                                <p:childTnLst>
                                  <p:par>
                                    <p:cTn id="27" presetID="22" presetClass="entr" presetSubtype="4" fill="hold" grpId="0" nodeType="afterEffect">
                                      <p:stCondLst>
                                        <p:cond delay="0"/>
                                      </p:stCondLst>
                                      <p:childTnLst>
                                        <p:set>
                                          <p:cBhvr>
                                            <p:cTn id="28" dur="1" fill="hold">
                                              <p:stCondLst>
                                                <p:cond delay="0"/>
                                              </p:stCondLst>
                                            </p:cTn>
                                            <p:tgtEl>
                                              <p:spTgt spid="89"/>
                                            </p:tgtEl>
                                            <p:attrNameLst>
                                              <p:attrName>style.visibility</p:attrName>
                                            </p:attrNameLst>
                                          </p:cBhvr>
                                          <p:to>
                                            <p:strVal val="visible"/>
                                          </p:to>
                                        </p:set>
                                        <p:animEffect transition="in" filter="wipe(down)">
                                          <p:cBhvr>
                                            <p:cTn id="29" dur="500"/>
                                            <p:tgtEl>
                                              <p:spTgt spid="89"/>
                                            </p:tgtEl>
                                          </p:cBhvr>
                                        </p:animEffect>
                                      </p:childTnLst>
                                    </p:cTn>
                                  </p:par>
                                  <p:par>
                                    <p:cTn id="30" presetID="22" presetClass="entr" presetSubtype="4" fill="hold" nodeType="with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wipe(down)">
                                          <p:cBhvr>
                                            <p:cTn id="32" dur="500"/>
                                            <p:tgtEl>
                                              <p:spTgt spid="90"/>
                                            </p:tgtEl>
                                          </p:cBhvr>
                                        </p:animEffect>
                                      </p:childTnLst>
                                    </p:cTn>
                                  </p:par>
                                </p:childTnLst>
                              </p:cTn>
                            </p:par>
                            <p:par>
                              <p:cTn id="33" fill="hold">
                                <p:stCondLst>
                                  <p:cond delay="2360"/>
                                </p:stCondLst>
                                <p:childTnLst>
                                  <p:par>
                                    <p:cTn id="34" presetID="22" presetClass="entr" presetSubtype="4" fill="hold" nodeType="afterEffect">
                                      <p:stCondLst>
                                        <p:cond delay="0"/>
                                      </p:stCondLst>
                                      <p:childTnLst>
                                        <p:set>
                                          <p:cBhvr>
                                            <p:cTn id="35" dur="1" fill="hold">
                                              <p:stCondLst>
                                                <p:cond delay="0"/>
                                              </p:stCondLst>
                                            </p:cTn>
                                            <p:tgtEl>
                                              <p:spTgt spid="86"/>
                                            </p:tgtEl>
                                            <p:attrNameLst>
                                              <p:attrName>style.visibility</p:attrName>
                                            </p:attrNameLst>
                                          </p:cBhvr>
                                          <p:to>
                                            <p:strVal val="visible"/>
                                          </p:to>
                                        </p:set>
                                        <p:animEffect transition="in" filter="wipe(down)">
                                          <p:cBhvr>
                                            <p:cTn id="36" dur="500"/>
                                            <p:tgtEl>
                                              <p:spTgt spid="86"/>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wipe(down)">
                                          <p:cBhvr>
                                            <p:cTn id="39" dur="500"/>
                                            <p:tgtEl>
                                              <p:spTgt spid="85"/>
                                            </p:tgtEl>
                                          </p:cBhvr>
                                        </p:animEffect>
                                      </p:childTnLst>
                                    </p:cTn>
                                  </p:par>
                                </p:childTnLst>
                              </p:cTn>
                            </p:par>
                            <p:par>
                              <p:cTn id="40" fill="hold">
                                <p:stCondLst>
                                  <p:cond delay="2860"/>
                                </p:stCondLst>
                                <p:childTnLst>
                                  <p:par>
                                    <p:cTn id="41" presetID="22" presetClass="entr" presetSubtype="4"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wipe(down)">
                                          <p:cBhvr>
                                            <p:cTn id="43" dur="500"/>
                                            <p:tgtEl>
                                              <p:spTgt spid="83"/>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wipe(down)">
                                          <p:cBhvr>
                                            <p:cTn id="46" dur="500"/>
                                            <p:tgtEl>
                                              <p:spTgt spid="84"/>
                                            </p:tgtEl>
                                          </p:cBhvr>
                                        </p:animEffect>
                                      </p:childTnLst>
                                    </p:cTn>
                                  </p:par>
                                </p:childTnLst>
                              </p:cTn>
                            </p:par>
                            <p:par>
                              <p:cTn id="47" fill="hold">
                                <p:stCondLst>
                                  <p:cond delay="3360"/>
                                </p:stCondLst>
                                <p:childTnLst>
                                  <p:par>
                                    <p:cTn id="48" presetID="22" presetClass="entr" presetSubtype="4"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down)">
                                          <p:cBhvr>
                                            <p:cTn id="50" dur="500"/>
                                            <p:tgtEl>
                                              <p:spTgt spid="74"/>
                                            </p:tgtEl>
                                          </p:cBhvr>
                                        </p:animEffect>
                                      </p:childTnLst>
                                    </p:cTn>
                                  </p:par>
                                  <p:par>
                                    <p:cTn id="51" presetID="22" presetClass="entr" presetSubtype="4" fill="hold" nodeType="with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wipe(down)">
                                          <p:cBhvr>
                                            <p:cTn id="53" dur="500"/>
                                            <p:tgtEl>
                                              <p:spTgt spid="75"/>
                                            </p:tgtEl>
                                          </p:cBhvr>
                                        </p:animEffect>
                                      </p:childTnLst>
                                    </p:cTn>
                                  </p:par>
                                </p:childTnLst>
                              </p:cTn>
                            </p:par>
                            <p:par>
                              <p:cTn id="54" fill="hold">
                                <p:stCondLst>
                                  <p:cond delay="3860"/>
                                </p:stCondLst>
                                <p:childTnLst>
                                  <p:par>
                                    <p:cTn id="55" presetID="1" presetClass="entr" presetSubtype="0" fill="hold" nodeType="afterEffect">
                                      <p:stCondLst>
                                        <p:cond delay="500"/>
                                      </p:stCondLst>
                                      <p:childTnLst>
                                        <p:set>
                                          <p:cBhvr>
                                            <p:cTn id="56" dur="1" fill="hold">
                                              <p:stCondLst>
                                                <p:cond delay="0"/>
                                              </p:stCondLst>
                                            </p:cTn>
                                            <p:tgtEl>
                                              <p:spTgt spid="57"/>
                                            </p:tgtEl>
                                            <p:attrNameLst>
                                              <p:attrName>style.visibility</p:attrName>
                                            </p:attrNameLst>
                                          </p:cBhvr>
                                          <p:to>
                                            <p:strVal val="visible"/>
                                          </p:to>
                                        </p:set>
                                      </p:childTnLst>
                                    </p:cTn>
                                  </p:par>
                                  <p:par>
                                    <p:cTn id="57" presetID="35" presetClass="path" presetSubtype="0" accel="50000" fill="hold" nodeType="withEffect">
                                      <p:stCondLst>
                                        <p:cond delay="500"/>
                                      </p:stCondLst>
                                      <p:childTnLst>
                                        <p:animMotion origin="layout" path="M 0.10446 -3.33333E-6 L -2.0294E-7 -3.33333E-6 " pathEditMode="relative" rAng="0" ptsTypes="AA">
                                          <p:cBhvr>
                                            <p:cTn id="58" dur="400" fill="hold"/>
                                            <p:tgtEl>
                                              <p:spTgt spid="57"/>
                                            </p:tgtEl>
                                            <p:attrNameLst>
                                              <p:attrName>ppt_x</p:attrName>
                                              <p:attrName>ppt_y</p:attrName>
                                            </p:attrNameLst>
                                          </p:cBhvr>
                                          <p:rCtr x="-5230" y="0"/>
                                        </p:animMotion>
                                      </p:childTnLst>
                                    </p:cTn>
                                  </p:par>
                                  <p:par>
                                    <p:cTn id="59" presetID="1" presetClass="entr" presetSubtype="0" fill="hold" nodeType="withEffect">
                                      <p:stCondLst>
                                        <p:cond delay="500"/>
                                      </p:stCondLst>
                                      <p:childTnLst>
                                        <p:set>
                                          <p:cBhvr>
                                            <p:cTn id="60" dur="1" fill="hold">
                                              <p:stCondLst>
                                                <p:cond delay="0"/>
                                              </p:stCondLst>
                                            </p:cTn>
                                            <p:tgtEl>
                                              <p:spTgt spid="50"/>
                                            </p:tgtEl>
                                            <p:attrNameLst>
                                              <p:attrName>style.visibility</p:attrName>
                                            </p:attrNameLst>
                                          </p:cBhvr>
                                          <p:to>
                                            <p:strVal val="visible"/>
                                          </p:to>
                                        </p:set>
                                      </p:childTnLst>
                                    </p:cTn>
                                  </p:par>
                                  <p:par>
                                    <p:cTn id="61" presetID="35" presetClass="path" presetSubtype="0" accel="50000" fill="hold" nodeType="withEffect">
                                      <p:stCondLst>
                                        <p:cond delay="500"/>
                                      </p:stCondLst>
                                      <p:childTnLst>
                                        <p:animMotion origin="layout" path="M 0.10446 -3.33333E-6 L -2.0294E-7 -3.33333E-6 " pathEditMode="relative" rAng="0" ptsTypes="AA">
                                          <p:cBhvr>
                                            <p:cTn id="62" dur="400" fill="hold"/>
                                            <p:tgtEl>
                                              <p:spTgt spid="50"/>
                                            </p:tgtEl>
                                            <p:attrNameLst>
                                              <p:attrName>ppt_x</p:attrName>
                                              <p:attrName>ppt_y</p:attrName>
                                            </p:attrNameLst>
                                          </p:cBhvr>
                                          <p:rCtr x="-5230" y="0"/>
                                        </p:animMotion>
                                      </p:childTnLst>
                                    </p:cTn>
                                  </p:par>
                                  <p:par>
                                    <p:cTn id="63" presetID="1" presetClass="entr" presetSubtype="0" fill="hold" nodeType="withEffect">
                                      <p:stCondLst>
                                        <p:cond delay="500"/>
                                      </p:stCondLst>
                                      <p:childTnLst>
                                        <p:set>
                                          <p:cBhvr>
                                            <p:cTn id="64" dur="1" fill="hold">
                                              <p:stCondLst>
                                                <p:cond delay="0"/>
                                              </p:stCondLst>
                                            </p:cTn>
                                            <p:tgtEl>
                                              <p:spTgt spid="53"/>
                                            </p:tgtEl>
                                            <p:attrNameLst>
                                              <p:attrName>style.visibility</p:attrName>
                                            </p:attrNameLst>
                                          </p:cBhvr>
                                          <p:to>
                                            <p:strVal val="visible"/>
                                          </p:to>
                                        </p:set>
                                      </p:childTnLst>
                                    </p:cTn>
                                  </p:par>
                                  <p:par>
                                    <p:cTn id="65" presetID="35" presetClass="path" presetSubtype="0" accel="50000" fill="hold" nodeType="withEffect">
                                      <p:stCondLst>
                                        <p:cond delay="500"/>
                                      </p:stCondLst>
                                      <p:childTnLst>
                                        <p:animMotion origin="layout" path="M 1.1539E-6 3.33333E-6 L -0.10446 3.33333E-6 " pathEditMode="relative" rAng="0" ptsTypes="AA">
                                          <p:cBhvr>
                                            <p:cTn id="66" dur="400" spd="-100000" fill="hold"/>
                                            <p:tgtEl>
                                              <p:spTgt spid="53"/>
                                            </p:tgtEl>
                                            <p:attrNameLst>
                                              <p:attrName>ppt_x</p:attrName>
                                              <p:attrName>ppt_y</p:attrName>
                                            </p:attrNameLst>
                                          </p:cBhvr>
                                          <p:rCtr x="-5230" y="0"/>
                                        </p:animMotion>
                                      </p:childTnLst>
                                    </p:cTn>
                                  </p:par>
                                  <p:par>
                                    <p:cTn id="67" presetID="1" presetClass="entr" presetSubtype="0" fill="hold" grpId="0" nodeType="withEffect">
                                      <p:stCondLst>
                                        <p:cond delay="500"/>
                                      </p:stCondLst>
                                      <p:childTnLst>
                                        <p:set>
                                          <p:cBhvr>
                                            <p:cTn id="68" dur="1" fill="hold">
                                              <p:stCondLst>
                                                <p:cond delay="0"/>
                                              </p:stCondLst>
                                            </p:cTn>
                                            <p:tgtEl>
                                              <p:spTgt spid="56"/>
                                            </p:tgtEl>
                                            <p:attrNameLst>
                                              <p:attrName>style.visibility</p:attrName>
                                            </p:attrNameLst>
                                          </p:cBhvr>
                                          <p:to>
                                            <p:strVal val="visible"/>
                                          </p:to>
                                        </p:set>
                                      </p:childTnLst>
                                    </p:cTn>
                                  </p:par>
                                  <p:par>
                                    <p:cTn id="69" presetID="35" presetClass="path" presetSubtype="0" accel="50000" fill="hold" grpId="1" nodeType="withEffect">
                                      <p:stCondLst>
                                        <p:cond delay="500"/>
                                      </p:stCondLst>
                                      <p:childTnLst>
                                        <p:animMotion origin="layout" path="M 1.1539E-6 3.33333E-6 L -0.10446 3.33333E-6 " pathEditMode="relative" rAng="0" ptsTypes="AA">
                                          <p:cBhvr>
                                            <p:cTn id="70" dur="400" spd="-100000" fill="hold"/>
                                            <p:tgtEl>
                                              <p:spTgt spid="56"/>
                                            </p:tgtEl>
                                            <p:attrNameLst>
                                              <p:attrName>ppt_x</p:attrName>
                                              <p:attrName>ppt_y</p:attrName>
                                            </p:attrNameLst>
                                          </p:cBhvr>
                                          <p:rCtr x="-5230" y="0"/>
                                        </p:animMotion>
                                      </p:childTnLst>
                                    </p:cTn>
                                  </p:par>
                                </p:childTnLst>
                              </p:cTn>
                            </p:par>
                            <p:par>
                              <p:cTn id="71" fill="hold">
                                <p:stCondLst>
                                  <p:cond delay="4760"/>
                                </p:stCondLst>
                                <p:childTnLst>
                                  <p:par>
                                    <p:cTn id="72" presetID="22" presetClass="entr" presetSubtype="8" fill="hold" grpId="0" nodeType="afterEffect">
                                      <p:stCondLst>
                                        <p:cond delay="0"/>
                                      </p:stCondLst>
                                      <p:childTnLst>
                                        <p:set>
                                          <p:cBhvr>
                                            <p:cTn id="73" dur="1" fill="hold">
                                              <p:stCondLst>
                                                <p:cond delay="0"/>
                                              </p:stCondLst>
                                            </p:cTn>
                                            <p:tgtEl>
                                              <p:spTgt spid="67"/>
                                            </p:tgtEl>
                                            <p:attrNameLst>
                                              <p:attrName>style.visibility</p:attrName>
                                            </p:attrNameLst>
                                          </p:cBhvr>
                                          <p:to>
                                            <p:strVal val="visible"/>
                                          </p:to>
                                        </p:set>
                                        <p:animEffect transition="in" filter="wipe(left)">
                                          <p:cBhvr>
                                            <p:cTn id="74" dur="500"/>
                                            <p:tgtEl>
                                              <p:spTgt spid="67"/>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68"/>
                                            </p:tgtEl>
                                            <p:attrNameLst>
                                              <p:attrName>style.visibility</p:attrName>
                                            </p:attrNameLst>
                                          </p:cBhvr>
                                          <p:to>
                                            <p:strVal val="visible"/>
                                          </p:to>
                                        </p:set>
                                        <p:animEffect transition="in" filter="wipe(left)">
                                          <p:cBhvr>
                                            <p:cTn id="77" dur="500"/>
                                            <p:tgtEl>
                                              <p:spTgt spid="68"/>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69"/>
                                            </p:tgtEl>
                                            <p:attrNameLst>
                                              <p:attrName>style.visibility</p:attrName>
                                            </p:attrNameLst>
                                          </p:cBhvr>
                                          <p:to>
                                            <p:strVal val="visible"/>
                                          </p:to>
                                        </p:set>
                                        <p:animEffect transition="in" filter="wipe(left)">
                                          <p:cBhvr>
                                            <p:cTn id="80" dur="500"/>
                                            <p:tgtEl>
                                              <p:spTgt spid="69"/>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70"/>
                                            </p:tgtEl>
                                            <p:attrNameLst>
                                              <p:attrName>style.visibility</p:attrName>
                                            </p:attrNameLst>
                                          </p:cBhvr>
                                          <p:to>
                                            <p:strVal val="visible"/>
                                          </p:to>
                                        </p:set>
                                        <p:animEffect transition="in" filter="wipe(left)">
                                          <p:cBhvr>
                                            <p:cTn id="83" dur="500"/>
                                            <p:tgtEl>
                                              <p:spTgt spid="70"/>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65"/>
                                            </p:tgtEl>
                                            <p:attrNameLst>
                                              <p:attrName>style.visibility</p:attrName>
                                            </p:attrNameLst>
                                          </p:cBhvr>
                                          <p:to>
                                            <p:strVal val="visible"/>
                                          </p:to>
                                        </p:set>
                                        <p:animEffect transition="in" filter="wipe(right)">
                                          <p:cBhvr>
                                            <p:cTn id="86" dur="500"/>
                                            <p:tgtEl>
                                              <p:spTgt spid="65"/>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66"/>
                                            </p:tgtEl>
                                            <p:attrNameLst>
                                              <p:attrName>style.visibility</p:attrName>
                                            </p:attrNameLst>
                                          </p:cBhvr>
                                          <p:to>
                                            <p:strVal val="visible"/>
                                          </p:to>
                                        </p:set>
                                        <p:animEffect transition="in" filter="wipe(right)">
                                          <p:cBhvr>
                                            <p:cTn id="89" dur="500"/>
                                            <p:tgtEl>
                                              <p:spTgt spid="66"/>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71"/>
                                            </p:tgtEl>
                                            <p:attrNameLst>
                                              <p:attrName>style.visibility</p:attrName>
                                            </p:attrNameLst>
                                          </p:cBhvr>
                                          <p:to>
                                            <p:strVal val="visible"/>
                                          </p:to>
                                        </p:set>
                                        <p:animEffect transition="in" filter="wipe(right)">
                                          <p:cBhvr>
                                            <p:cTn id="92" dur="500"/>
                                            <p:tgtEl>
                                              <p:spTgt spid="71"/>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72"/>
                                            </p:tgtEl>
                                            <p:attrNameLst>
                                              <p:attrName>style.visibility</p:attrName>
                                            </p:attrNameLst>
                                          </p:cBhvr>
                                          <p:to>
                                            <p:strVal val="visible"/>
                                          </p:to>
                                        </p:set>
                                        <p:animEffect transition="in" filter="wipe(right)">
                                          <p:cBhvr>
                                            <p:cTn id="9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6" grpId="0" animBg="1"/>
          <p:bldP spid="56" grpId="1" animBg="1"/>
          <p:bldP spid="65" grpId="0"/>
          <p:bldP spid="66" grpId="0"/>
          <p:bldP spid="67" grpId="0"/>
          <p:bldP spid="68" grpId="0"/>
          <p:bldP spid="69" grpId="0"/>
          <p:bldP spid="70" grpId="0"/>
          <p:bldP spid="71" grpId="0"/>
          <p:bldP spid="72" grpId="0"/>
          <p:bldP spid="73" grpId="0" animBg="1"/>
          <p:bldP spid="74" grpId="0" animBg="1"/>
          <p:bldP spid="83" grpId="0" animBg="1"/>
          <p:bldP spid="84" grpId="0" animBg="1"/>
          <p:bldP spid="85" grpId="0" animBg="1"/>
          <p:bldP spid="89"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第二部分 工作完成情况</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矩形 42"/>
          <p:cNvSpPr>
            <a:spLocks noChangeArrowheads="1"/>
          </p:cNvSpPr>
          <p:nvPr/>
        </p:nvSpPr>
        <p:spPr bwMode="auto">
          <a:xfrm>
            <a:off x="7340287" y="2879820"/>
            <a:ext cx="693064" cy="1695973"/>
          </a:xfrm>
          <a:prstGeom prst="rect">
            <a:avLst/>
          </a:prstGeom>
          <a:solidFill>
            <a:srgbClr val="0070C0">
              <a:alpha val="59999"/>
            </a:srgbClr>
          </a:solidFill>
          <a:ln>
            <a:noFill/>
          </a:ln>
        </p:spPr>
        <p:txBody>
          <a:bodyPr lIns="91446" tIns="45723" rIns="91446" bIns="45723" anchor="ctr"/>
          <a:lstStyle/>
          <a:p>
            <a:pPr algn="ctr"/>
            <a:endParaRPr lang="zh-CN" altLang="zh-CN">
              <a:solidFill>
                <a:schemeClr val="bg1"/>
              </a:solidFill>
              <a:latin typeface="方正兰亭黑_GBK" pitchFamily="2" charset="-122"/>
              <a:ea typeface="方正兰亭黑_GBK" pitchFamily="2" charset="-122"/>
              <a:sym typeface="方正兰亭黑_GBK" pitchFamily="2" charset="-122"/>
            </a:endParaRPr>
          </a:p>
        </p:txBody>
      </p:sp>
      <p:grpSp>
        <p:nvGrpSpPr>
          <p:cNvPr id="9" name="组合 8"/>
          <p:cNvGrpSpPr/>
          <p:nvPr/>
        </p:nvGrpSpPr>
        <p:grpSpPr>
          <a:xfrm>
            <a:off x="1114618" y="1113579"/>
            <a:ext cx="1791541" cy="1695973"/>
            <a:chOff x="1114618" y="1113579"/>
            <a:chExt cx="1791541" cy="1695973"/>
          </a:xfrm>
        </p:grpSpPr>
        <p:sp>
          <p:nvSpPr>
            <p:cNvPr id="11" name="矩形 1"/>
            <p:cNvSpPr>
              <a:spLocks noChangeArrowheads="1"/>
            </p:cNvSpPr>
            <p:nvPr/>
          </p:nvSpPr>
          <p:spPr bwMode="auto">
            <a:xfrm>
              <a:off x="1114619" y="1113579"/>
              <a:ext cx="1695744" cy="1695973"/>
            </a:xfrm>
            <a:prstGeom prst="rect">
              <a:avLst/>
            </a:prstGeom>
            <a:solidFill>
              <a:srgbClr val="0070C0">
                <a:alpha val="39999"/>
              </a:srgbClr>
            </a:solidFill>
            <a:ln>
              <a:noFill/>
            </a:ln>
          </p:spPr>
          <p:txBody>
            <a:bodyPr lIns="91446" tIns="45723" rIns="91446" bIns="45723" anchor="ctr"/>
            <a:lstStyle/>
            <a:p>
              <a:pPr algn="ctr"/>
              <a:endParaRPr lang="zh-CN" altLang="zh-CN">
                <a:latin typeface="方正兰亭黑_GBK" pitchFamily="2" charset="-122"/>
                <a:ea typeface="方正兰亭黑_GBK" pitchFamily="2" charset="-122"/>
                <a:sym typeface="方正兰亭黑_GBK" pitchFamily="2" charset="-122"/>
              </a:endParaRPr>
            </a:p>
          </p:txBody>
        </p:sp>
        <p:sp>
          <p:nvSpPr>
            <p:cNvPr id="13" name="矩形 56"/>
            <p:cNvSpPr>
              <a:spLocks noChangeArrowheads="1"/>
            </p:cNvSpPr>
            <p:nvPr/>
          </p:nvSpPr>
          <p:spPr bwMode="auto">
            <a:xfrm>
              <a:off x="1114618" y="1210049"/>
              <a:ext cx="1614768" cy="353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46" tIns="45723" rIns="91446" bIns="45723">
              <a:spAutoFit/>
            </a:bodyPr>
            <a:lstStyle/>
            <a:p>
              <a:pPr algn="r"/>
              <a:r>
                <a:rPr lang="zh-CN" altLang="en-US" sz="1700">
                  <a:latin typeface="方正兰亭黑_GBK" pitchFamily="2" charset="-122"/>
                  <a:ea typeface="方正兰亭黑_GBK" pitchFamily="2" charset="-122"/>
                  <a:sym typeface="方正兰亭黑_GBK" pitchFamily="2" charset="-122"/>
                </a:rPr>
                <a:t>添加主题</a:t>
              </a:r>
              <a:endParaRPr lang="zh-CN" altLang="en-US" sz="1700">
                <a:sym typeface="Arial" pitchFamily="34" charset="0"/>
              </a:endParaRPr>
            </a:p>
          </p:txBody>
        </p:sp>
        <p:sp>
          <p:nvSpPr>
            <p:cNvPr id="14" name="矩形 57"/>
            <p:cNvSpPr>
              <a:spLocks noChangeArrowheads="1"/>
            </p:cNvSpPr>
            <p:nvPr/>
          </p:nvSpPr>
          <p:spPr bwMode="auto">
            <a:xfrm>
              <a:off x="1524794" y="1547100"/>
              <a:ext cx="1381365" cy="475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46" tIns="45723" rIns="91446" bIns="45723">
              <a:spAutoFit/>
            </a:bodyPr>
            <a:lstStyle/>
            <a:p>
              <a:pPr algn="l">
                <a:lnSpc>
                  <a:spcPts val="1594"/>
                </a:lnSpc>
              </a:pPr>
              <a:r>
                <a:rPr lang="zh-CN" altLang="en-US" sz="1100" dirty="0">
                  <a:latin typeface="方正兰亭黑_GBK" pitchFamily="2" charset="-122"/>
                  <a:ea typeface="方正兰亭黑_GBK" pitchFamily="2" charset="-122"/>
                  <a:sym typeface="方正兰亭黑_GBK" pitchFamily="2" charset="-122"/>
                </a:rPr>
                <a:t>文字描述，总</a:t>
              </a:r>
              <a:r>
                <a:rPr lang="zh-CN" altLang="en-US" sz="1100" dirty="0" smtClean="0">
                  <a:latin typeface="方正兰亭黑_GBK" pitchFamily="2" charset="-122"/>
                  <a:ea typeface="方正兰亭黑_GBK" pitchFamily="2" charset="-122"/>
                  <a:sym typeface="方正兰亭黑_GBK" pitchFamily="2" charset="-122"/>
                </a:rPr>
                <a:t>结</a:t>
              </a:r>
              <a:endParaRPr lang="en-US" altLang="zh-CN" sz="1100" dirty="0">
                <a:latin typeface="方正兰亭黑_GBK" pitchFamily="2" charset="-122"/>
                <a:ea typeface="方正兰亭黑_GBK" pitchFamily="2" charset="-122"/>
                <a:sym typeface="方正兰亭黑_GBK" pitchFamily="2" charset="-122"/>
              </a:endParaRPr>
            </a:p>
            <a:p>
              <a:pPr algn="l">
                <a:lnSpc>
                  <a:spcPts val="1594"/>
                </a:lnSpc>
              </a:pPr>
              <a:r>
                <a:rPr lang="zh-CN" altLang="en-US" sz="1100" dirty="0" smtClean="0">
                  <a:latin typeface="方正兰亭黑_GBK" pitchFamily="2" charset="-122"/>
                  <a:ea typeface="方正兰亭黑_GBK" pitchFamily="2" charset="-122"/>
                  <a:sym typeface="方正兰亭黑_GBK" pitchFamily="2" charset="-122"/>
                </a:rPr>
                <a:t>概</a:t>
              </a:r>
              <a:r>
                <a:rPr lang="zh-CN" altLang="en-US" sz="1100" dirty="0">
                  <a:latin typeface="方正兰亭黑_GBK" pitchFamily="2" charset="-122"/>
                  <a:ea typeface="方正兰亭黑_GBK" pitchFamily="2" charset="-122"/>
                  <a:sym typeface="方正兰亭黑_GBK" pitchFamily="2" charset="-122"/>
                </a:rPr>
                <a:t>括，内容大纲。</a:t>
              </a:r>
              <a:r>
                <a:rPr lang="en-US" sz="1100" dirty="0">
                  <a:latin typeface="方正兰亭黑_GBK" pitchFamily="2" charset="-122"/>
                  <a:ea typeface="方正兰亭黑_GBK" pitchFamily="2" charset="-122"/>
                  <a:sym typeface="方正兰亭黑_GBK" pitchFamily="2" charset="-122"/>
                </a:rPr>
                <a:t> </a:t>
              </a:r>
              <a:endParaRPr lang="zh-CN" altLang="en-US" sz="1100" dirty="0">
                <a:latin typeface="方正兰亭黑_GBK" pitchFamily="2" charset="-122"/>
                <a:ea typeface="方正兰亭黑_GBK" pitchFamily="2" charset="-122"/>
                <a:sym typeface="方正兰亭黑_GBK" pitchFamily="2" charset="-122"/>
              </a:endParaRPr>
            </a:p>
          </p:txBody>
        </p:sp>
      </p:grpSp>
      <p:grpSp>
        <p:nvGrpSpPr>
          <p:cNvPr id="10" name="组合 9"/>
          <p:cNvGrpSpPr/>
          <p:nvPr/>
        </p:nvGrpSpPr>
        <p:grpSpPr>
          <a:xfrm>
            <a:off x="3747548" y="2879820"/>
            <a:ext cx="3501045" cy="1695973"/>
            <a:chOff x="3747548" y="2879820"/>
            <a:chExt cx="3501045" cy="1695973"/>
          </a:xfrm>
        </p:grpSpPr>
        <p:sp>
          <p:nvSpPr>
            <p:cNvPr id="8" name="矩形 37"/>
            <p:cNvSpPr>
              <a:spLocks noChangeArrowheads="1"/>
            </p:cNvSpPr>
            <p:nvPr/>
          </p:nvSpPr>
          <p:spPr bwMode="auto">
            <a:xfrm>
              <a:off x="3747548" y="2879820"/>
              <a:ext cx="3501045" cy="1695973"/>
            </a:xfrm>
            <a:prstGeom prst="rect">
              <a:avLst/>
            </a:prstGeom>
            <a:solidFill>
              <a:srgbClr val="0070C0"/>
            </a:solidFill>
            <a:ln>
              <a:noFill/>
            </a:ln>
          </p:spPr>
          <p:txBody>
            <a:bodyPr lIns="91446" tIns="45723" rIns="91446" bIns="45723" anchor="ctr"/>
            <a:lstStyle/>
            <a:p>
              <a:pPr algn="ctr"/>
              <a:endParaRPr lang="zh-CN" altLang="zh-CN">
                <a:solidFill>
                  <a:schemeClr val="bg1"/>
                </a:solidFill>
                <a:latin typeface="方正兰亭黑_GBK" pitchFamily="2" charset="-122"/>
                <a:ea typeface="方正兰亭黑_GBK" pitchFamily="2" charset="-122"/>
                <a:sym typeface="方正兰亭黑_GBK" pitchFamily="2" charset="-122"/>
              </a:endParaRPr>
            </a:p>
          </p:txBody>
        </p:sp>
        <p:sp>
          <p:nvSpPr>
            <p:cNvPr id="15" name="矩形 44"/>
            <p:cNvSpPr>
              <a:spLocks noChangeArrowheads="1"/>
            </p:cNvSpPr>
            <p:nvPr/>
          </p:nvSpPr>
          <p:spPr bwMode="auto">
            <a:xfrm>
              <a:off x="3845196" y="2985819"/>
              <a:ext cx="2324504" cy="353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46" tIns="45723" rIns="91446" bIns="45723">
              <a:spAutoFit/>
            </a:bodyPr>
            <a:lstStyle/>
            <a:p>
              <a:r>
                <a:rPr lang="zh-CN" altLang="en-US" sz="1700" dirty="0">
                  <a:solidFill>
                    <a:schemeClr val="bg1"/>
                  </a:solidFill>
                  <a:latin typeface="方正兰亭黑_GBK" pitchFamily="2" charset="-122"/>
                  <a:ea typeface="方正兰亭黑_GBK" pitchFamily="2" charset="-122"/>
                  <a:sym typeface="方正兰亭黑_GBK" pitchFamily="2" charset="-122"/>
                </a:rPr>
                <a:t>添加主题</a:t>
              </a:r>
              <a:endParaRPr lang="zh-CN" altLang="en-US" sz="1700" dirty="0">
                <a:solidFill>
                  <a:schemeClr val="bg1"/>
                </a:solidFill>
                <a:sym typeface="Arial" pitchFamily="34" charset="0"/>
              </a:endParaRPr>
            </a:p>
          </p:txBody>
        </p:sp>
        <p:sp>
          <p:nvSpPr>
            <p:cNvPr id="16" name="矩形 45"/>
            <p:cNvSpPr>
              <a:spLocks noChangeArrowheads="1"/>
            </p:cNvSpPr>
            <p:nvPr/>
          </p:nvSpPr>
          <p:spPr bwMode="auto">
            <a:xfrm>
              <a:off x="3845196" y="3287139"/>
              <a:ext cx="3211673" cy="769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46" tIns="45723" rIns="91446" bIns="45723">
              <a:spAutoFit/>
            </a:bodyPr>
            <a:lstStyle/>
            <a:p>
              <a:r>
                <a:rPr lang="zh-CN" altLang="en-US" sz="1100" dirty="0">
                  <a:solidFill>
                    <a:schemeClr val="bg1"/>
                  </a:solidFill>
                  <a:latin typeface="方正兰亭黑_GBK" pitchFamily="2" charset="-122"/>
                  <a:ea typeface="方正兰亭黑_GBK" pitchFamily="2" charset="-122"/>
                  <a:sym typeface="方正兰亭黑_GBK"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dirty="0">
                <a:solidFill>
                  <a:schemeClr val="bg1"/>
                </a:solidFill>
              </a:endParaRPr>
            </a:p>
          </p:txBody>
        </p:sp>
      </p:grpSp>
      <p:sp>
        <p:nvSpPr>
          <p:cNvPr id="17" name="燕尾形 1"/>
          <p:cNvSpPr>
            <a:spLocks noChangeArrowheads="1"/>
          </p:cNvSpPr>
          <p:nvPr/>
        </p:nvSpPr>
        <p:spPr bwMode="auto">
          <a:xfrm>
            <a:off x="8315579" y="2616611"/>
            <a:ext cx="384638" cy="384690"/>
          </a:xfrm>
          <a:prstGeom prst="chevron">
            <a:avLst>
              <a:gd name="adj" fmla="val 50000"/>
            </a:avLst>
          </a:prstGeom>
          <a:solidFill>
            <a:srgbClr val="0070C0"/>
          </a:solidFill>
          <a:ln>
            <a:noFill/>
          </a:ln>
        </p:spPr>
        <p:txBody>
          <a:bodyPr lIns="68589" tIns="34295" rIns="68589" bIns="34295" anchor="ctr"/>
          <a:lstStyle/>
          <a:p>
            <a:pPr algn="ctr"/>
            <a:endParaRPr lang="zh-CN" altLang="zh-CN">
              <a:latin typeface="宋体" pitchFamily="2" charset="-122"/>
              <a:sym typeface="宋体" pitchFamily="2" charset="-122"/>
            </a:endParaRPr>
          </a:p>
        </p:txBody>
      </p:sp>
      <p:sp>
        <p:nvSpPr>
          <p:cNvPr id="18" name="燕尾形 23"/>
          <p:cNvSpPr>
            <a:spLocks noChangeArrowheads="1"/>
          </p:cNvSpPr>
          <p:nvPr/>
        </p:nvSpPr>
        <p:spPr bwMode="auto">
          <a:xfrm flipH="1">
            <a:off x="488241" y="2616611"/>
            <a:ext cx="384639" cy="384690"/>
          </a:xfrm>
          <a:prstGeom prst="chevron">
            <a:avLst>
              <a:gd name="adj" fmla="val 50000"/>
            </a:avLst>
          </a:prstGeom>
          <a:solidFill>
            <a:srgbClr val="0070C0"/>
          </a:solidFill>
          <a:ln>
            <a:noFill/>
          </a:ln>
        </p:spPr>
        <p:txBody>
          <a:bodyPr lIns="68589" tIns="34295" rIns="68589" bIns="34295" anchor="ctr"/>
          <a:lstStyle/>
          <a:p>
            <a:pPr algn="ctr"/>
            <a:endParaRPr lang="zh-CN" altLang="zh-CN">
              <a:latin typeface="宋体" pitchFamily="2" charset="-122"/>
              <a:sym typeface="宋体" pitchFamily="2" charset="-122"/>
            </a:endParaRPr>
          </a:p>
        </p:txBody>
      </p:sp>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560828" y="1113579"/>
            <a:ext cx="2441448" cy="1661802"/>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6159" y="1113579"/>
            <a:ext cx="2583180" cy="1661802"/>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4618" y="2879819"/>
            <a:ext cx="2543775" cy="1695973"/>
          </a:xfrm>
          <a:prstGeom prst="rect">
            <a:avLst/>
          </a:prstGeom>
        </p:spPr>
      </p:pic>
    </p:spTree>
    <p:extLst>
      <p:ext uri="{BB962C8B-B14F-4D97-AF65-F5344CB8AC3E}">
        <p14:creationId xmlns:p14="http://schemas.microsoft.com/office/powerpoint/2010/main" val="35027426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16" presetClass="entr" presetSubtype="2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par>
                          <p:cTn id="24" fill="hold">
                            <p:stCondLst>
                              <p:cond delay="1860"/>
                            </p:stCondLst>
                            <p:childTnLst>
                              <p:par>
                                <p:cTn id="25" presetID="23" presetClass="entr" presetSubtype="16"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childTnLst>
                                </p:cTn>
                              </p:par>
                            </p:childTnLst>
                          </p:cTn>
                        </p:par>
                        <p:par>
                          <p:cTn id="29" fill="hold">
                            <p:stCondLst>
                              <p:cond delay="2360"/>
                            </p:stCondLst>
                            <p:childTnLst>
                              <p:par>
                                <p:cTn id="30" presetID="2" presetClass="entr" presetSubtype="4"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2860"/>
                            </p:stCondLst>
                            <p:childTnLst>
                              <p:par>
                                <p:cTn id="35" presetID="23" presetClass="entr" presetSubtype="16"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childTnLst>
                                </p:cTn>
                              </p:par>
                            </p:childTnLst>
                          </p:cTn>
                        </p:par>
                        <p:par>
                          <p:cTn id="39" fill="hold">
                            <p:stCondLst>
                              <p:cond delay="3360"/>
                            </p:stCondLst>
                            <p:childTnLst>
                              <p:par>
                                <p:cTn id="40" presetID="37" presetClass="entr" presetSubtype="0"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anim calcmode="lin" valueType="num">
                                      <p:cBhvr>
                                        <p:cTn id="43" dur="1000" fill="hold"/>
                                        <p:tgtEl>
                                          <p:spTgt spid="2"/>
                                        </p:tgtEl>
                                        <p:attrNameLst>
                                          <p:attrName>ppt_x</p:attrName>
                                        </p:attrNameLst>
                                      </p:cBhvr>
                                      <p:tavLst>
                                        <p:tav tm="0">
                                          <p:val>
                                            <p:strVal val="#ppt_x"/>
                                          </p:val>
                                        </p:tav>
                                        <p:tav tm="100000">
                                          <p:val>
                                            <p:strVal val="#ppt_x"/>
                                          </p:val>
                                        </p:tav>
                                      </p:tavLst>
                                    </p:anim>
                                    <p:anim calcmode="lin" valueType="num">
                                      <p:cBhvr>
                                        <p:cTn id="44" dur="900" decel="100000" fill="hold"/>
                                        <p:tgtEl>
                                          <p:spTgt spid="2"/>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46" fill="hold">
                            <p:stCondLst>
                              <p:cond delay="4360"/>
                            </p:stCondLst>
                            <p:childTnLst>
                              <p:par>
                                <p:cTn id="47" presetID="22" presetClass="entr" presetSubtype="4"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down)">
                                      <p:cBhvr>
                                        <p:cTn id="49" dur="500"/>
                                        <p:tgtEl>
                                          <p:spTgt spid="7"/>
                                        </p:tgtEl>
                                      </p:cBhvr>
                                    </p:animEffect>
                                  </p:childTnLst>
                                </p:cTn>
                              </p:par>
                            </p:childTnLst>
                          </p:cTn>
                        </p:par>
                        <p:par>
                          <p:cTn id="50" fill="hold">
                            <p:stCondLst>
                              <p:cond delay="4860"/>
                            </p:stCondLst>
                            <p:childTnLst>
                              <p:par>
                                <p:cTn id="51" presetID="10"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par>
                          <p:cTn id="54" fill="hold">
                            <p:stCondLst>
                              <p:cond delay="536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7" grpId="0" animBg="1"/>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第二部分 工作完成情况</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 name="Group 5"/>
          <p:cNvGrpSpPr>
            <a:grpSpLocks/>
          </p:cNvGrpSpPr>
          <p:nvPr/>
        </p:nvGrpSpPr>
        <p:grpSpPr bwMode="auto">
          <a:xfrm>
            <a:off x="1467105" y="2850046"/>
            <a:ext cx="952665" cy="953985"/>
            <a:chOff x="0" y="0"/>
            <a:chExt cx="1080120" cy="1080120"/>
          </a:xfrm>
        </p:grpSpPr>
        <p:grpSp>
          <p:nvGrpSpPr>
            <p:cNvPr id="10" name="Group 6"/>
            <p:cNvGrpSpPr>
              <a:grpSpLocks/>
            </p:cNvGrpSpPr>
            <p:nvPr/>
          </p:nvGrpSpPr>
          <p:grpSpPr bwMode="auto">
            <a:xfrm>
              <a:off x="0" y="0"/>
              <a:ext cx="1080120" cy="1080120"/>
              <a:chOff x="0" y="0"/>
              <a:chExt cx="1080120" cy="1080120"/>
            </a:xfrm>
          </p:grpSpPr>
          <p:sp>
            <p:nvSpPr>
              <p:cNvPr id="12" name="椭圆 6"/>
              <p:cNvSpPr>
                <a:spLocks noChangeArrowheads="1"/>
              </p:cNvSpPr>
              <p:nvPr/>
            </p:nvSpPr>
            <p:spPr bwMode="auto">
              <a:xfrm>
                <a:off x="0" y="0"/>
                <a:ext cx="1080120" cy="1080120"/>
              </a:xfrm>
              <a:prstGeom prst="ellipse">
                <a:avLst/>
              </a:prstGeom>
              <a:solidFill>
                <a:srgbClr val="BFBFBF">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lang="zh-CN" altLang="zh-CN" sz="1600">
                  <a:solidFill>
                    <a:schemeClr val="bg1"/>
                  </a:solidFill>
                  <a:latin typeface="方正兰亭黑_GBK" pitchFamily="2" charset="-122"/>
                  <a:ea typeface="方正兰亭黑_GBK" pitchFamily="2" charset="-122"/>
                  <a:sym typeface="方正兰亭黑_GBK" pitchFamily="2" charset="-122"/>
                </a:endParaRPr>
              </a:p>
            </p:txBody>
          </p:sp>
          <p:sp>
            <p:nvSpPr>
              <p:cNvPr id="13" name="椭圆 5"/>
              <p:cNvSpPr>
                <a:spLocks noChangeArrowheads="1"/>
              </p:cNvSpPr>
              <p:nvPr/>
            </p:nvSpPr>
            <p:spPr bwMode="auto">
              <a:xfrm>
                <a:off x="72008" y="72008"/>
                <a:ext cx="936104" cy="936104"/>
              </a:xfrm>
              <a:prstGeom prst="ellipse">
                <a:avLst/>
              </a:prstGeom>
              <a:solidFill>
                <a:srgbClr val="0070C0">
                  <a:alpha val="69804"/>
                </a:srgbClr>
              </a:solidFill>
              <a:ln w="19050">
                <a:solidFill>
                  <a:schemeClr val="bg1"/>
                </a:solidFill>
                <a:round/>
                <a:headEnd/>
                <a:tailEnd/>
              </a:ln>
            </p:spPr>
            <p:txBody>
              <a:bodyPr anchor="ctr"/>
              <a:lstStyle/>
              <a:p>
                <a:pPr algn="ctr"/>
                <a:endParaRPr lang="zh-CN" altLang="zh-CN" sz="1600">
                  <a:solidFill>
                    <a:schemeClr val="bg1"/>
                  </a:solidFill>
                  <a:latin typeface="方正兰亭黑_GBK" pitchFamily="2" charset="-122"/>
                  <a:ea typeface="方正兰亭黑_GBK" pitchFamily="2" charset="-122"/>
                  <a:sym typeface="方正兰亭黑_GBK" pitchFamily="2" charset="-122"/>
                </a:endParaRPr>
              </a:p>
            </p:txBody>
          </p:sp>
        </p:grpSp>
        <p:sp>
          <p:nvSpPr>
            <p:cNvPr id="11" name="文本框 10"/>
            <p:cNvSpPr>
              <a:spLocks noChangeArrowheads="1"/>
            </p:cNvSpPr>
            <p:nvPr/>
          </p:nvSpPr>
          <p:spPr bwMode="auto">
            <a:xfrm>
              <a:off x="39981" y="365759"/>
              <a:ext cx="994518" cy="418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dirty="0">
                  <a:solidFill>
                    <a:schemeClr val="bg1"/>
                  </a:solidFill>
                  <a:latin typeface="方正兰亭黑_GBK" pitchFamily="2" charset="-122"/>
                  <a:ea typeface="方正兰亭黑_GBK" pitchFamily="2" charset="-122"/>
                  <a:sym typeface="方正兰亭黑_GBK" pitchFamily="2" charset="-122"/>
                </a:rPr>
                <a:t>关键词</a:t>
              </a:r>
              <a:endParaRPr lang="zh-CN" altLang="en-US" dirty="0">
                <a:solidFill>
                  <a:schemeClr val="bg1"/>
                </a:solidFill>
              </a:endParaRPr>
            </a:p>
          </p:txBody>
        </p:sp>
      </p:grpSp>
      <p:grpSp>
        <p:nvGrpSpPr>
          <p:cNvPr id="14" name="Group 10"/>
          <p:cNvGrpSpPr>
            <a:grpSpLocks/>
          </p:cNvGrpSpPr>
          <p:nvPr/>
        </p:nvGrpSpPr>
        <p:grpSpPr bwMode="auto">
          <a:xfrm>
            <a:off x="2450732" y="1581638"/>
            <a:ext cx="1306343" cy="1306519"/>
            <a:chOff x="0" y="0"/>
            <a:chExt cx="1080120" cy="1080120"/>
          </a:xfrm>
        </p:grpSpPr>
        <p:grpSp>
          <p:nvGrpSpPr>
            <p:cNvPr id="15" name="Group 11"/>
            <p:cNvGrpSpPr>
              <a:grpSpLocks/>
            </p:cNvGrpSpPr>
            <p:nvPr/>
          </p:nvGrpSpPr>
          <p:grpSpPr bwMode="auto">
            <a:xfrm>
              <a:off x="0" y="0"/>
              <a:ext cx="1080120" cy="1080120"/>
              <a:chOff x="0" y="0"/>
              <a:chExt cx="1080120" cy="1080120"/>
            </a:xfrm>
          </p:grpSpPr>
          <p:sp>
            <p:nvSpPr>
              <p:cNvPr id="17" name="椭圆 27"/>
              <p:cNvSpPr>
                <a:spLocks noChangeArrowheads="1"/>
              </p:cNvSpPr>
              <p:nvPr/>
            </p:nvSpPr>
            <p:spPr bwMode="auto">
              <a:xfrm>
                <a:off x="0" y="0"/>
                <a:ext cx="1080120" cy="1080120"/>
              </a:xfrm>
              <a:prstGeom prst="ellipse">
                <a:avLst/>
              </a:prstGeom>
              <a:solidFill>
                <a:srgbClr val="BFBFBF">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lang="zh-CN" altLang="zh-CN" sz="1600">
                  <a:solidFill>
                    <a:schemeClr val="bg1"/>
                  </a:solidFill>
                  <a:latin typeface="方正兰亭黑_GBK" pitchFamily="2" charset="-122"/>
                  <a:ea typeface="方正兰亭黑_GBK" pitchFamily="2" charset="-122"/>
                  <a:sym typeface="方正兰亭黑_GBK" pitchFamily="2" charset="-122"/>
                </a:endParaRPr>
              </a:p>
            </p:txBody>
          </p:sp>
          <p:sp>
            <p:nvSpPr>
              <p:cNvPr id="18" name="椭圆 28"/>
              <p:cNvSpPr>
                <a:spLocks noChangeArrowheads="1"/>
              </p:cNvSpPr>
              <p:nvPr/>
            </p:nvSpPr>
            <p:spPr bwMode="auto">
              <a:xfrm>
                <a:off x="72008" y="72008"/>
                <a:ext cx="936104" cy="936104"/>
              </a:xfrm>
              <a:prstGeom prst="ellipse">
                <a:avLst/>
              </a:prstGeom>
              <a:solidFill>
                <a:srgbClr val="0070C0">
                  <a:alpha val="89804"/>
                </a:srgbClr>
              </a:solidFill>
              <a:ln w="19050">
                <a:solidFill>
                  <a:schemeClr val="bg1"/>
                </a:solidFill>
                <a:round/>
                <a:headEnd/>
                <a:tailEnd/>
              </a:ln>
            </p:spPr>
            <p:txBody>
              <a:bodyPr anchor="ctr"/>
              <a:lstStyle/>
              <a:p>
                <a:pPr algn="ctr"/>
                <a:endParaRPr lang="zh-CN" altLang="zh-CN" sz="1600">
                  <a:solidFill>
                    <a:schemeClr val="bg1"/>
                  </a:solidFill>
                  <a:latin typeface="方正兰亭黑_GBK" pitchFamily="2" charset="-122"/>
                  <a:ea typeface="方正兰亭黑_GBK" pitchFamily="2" charset="-122"/>
                  <a:sym typeface="方正兰亭黑_GBK" pitchFamily="2" charset="-122"/>
                </a:endParaRPr>
              </a:p>
            </p:txBody>
          </p:sp>
        </p:grpSp>
        <p:sp>
          <p:nvSpPr>
            <p:cNvPr id="16" name="文本框 26"/>
            <p:cNvSpPr>
              <a:spLocks noChangeArrowheads="1"/>
            </p:cNvSpPr>
            <p:nvPr/>
          </p:nvSpPr>
          <p:spPr bwMode="auto">
            <a:xfrm>
              <a:off x="209241" y="400115"/>
              <a:ext cx="661643" cy="27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sz="1600">
                  <a:solidFill>
                    <a:schemeClr val="bg1"/>
                  </a:solidFill>
                  <a:latin typeface="方正兰亭黑_GBK" pitchFamily="2" charset="-122"/>
                  <a:ea typeface="方正兰亭黑_GBK" pitchFamily="2" charset="-122"/>
                  <a:sym typeface="方正兰亭黑_GBK" pitchFamily="2" charset="-122"/>
                </a:rPr>
                <a:t>关键词</a:t>
              </a:r>
              <a:endParaRPr lang="zh-CN" altLang="en-US">
                <a:solidFill>
                  <a:schemeClr val="bg1"/>
                </a:solidFill>
              </a:endParaRPr>
            </a:p>
          </p:txBody>
        </p:sp>
      </p:grpSp>
      <p:grpSp>
        <p:nvGrpSpPr>
          <p:cNvPr id="19" name="Group 15"/>
          <p:cNvGrpSpPr>
            <a:grpSpLocks/>
          </p:cNvGrpSpPr>
          <p:nvPr/>
        </p:nvGrpSpPr>
        <p:grpSpPr bwMode="auto">
          <a:xfrm>
            <a:off x="4179820" y="2850046"/>
            <a:ext cx="1170588" cy="1170745"/>
            <a:chOff x="0" y="0"/>
            <a:chExt cx="1080120" cy="1080120"/>
          </a:xfrm>
        </p:grpSpPr>
        <p:grpSp>
          <p:nvGrpSpPr>
            <p:cNvPr id="20" name="Group 16"/>
            <p:cNvGrpSpPr>
              <a:grpSpLocks/>
            </p:cNvGrpSpPr>
            <p:nvPr/>
          </p:nvGrpSpPr>
          <p:grpSpPr bwMode="auto">
            <a:xfrm>
              <a:off x="0" y="0"/>
              <a:ext cx="1080120" cy="1080120"/>
              <a:chOff x="0" y="0"/>
              <a:chExt cx="1080120" cy="1080120"/>
            </a:xfrm>
          </p:grpSpPr>
          <p:sp>
            <p:nvSpPr>
              <p:cNvPr id="22" name="椭圆 32"/>
              <p:cNvSpPr>
                <a:spLocks noChangeArrowheads="1"/>
              </p:cNvSpPr>
              <p:nvPr/>
            </p:nvSpPr>
            <p:spPr bwMode="auto">
              <a:xfrm>
                <a:off x="0" y="0"/>
                <a:ext cx="1080120" cy="1080120"/>
              </a:xfrm>
              <a:prstGeom prst="ellipse">
                <a:avLst/>
              </a:prstGeom>
              <a:solidFill>
                <a:srgbClr val="BFBFBF">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lang="zh-CN" altLang="zh-CN" sz="1600">
                  <a:solidFill>
                    <a:schemeClr val="bg1"/>
                  </a:solidFill>
                  <a:latin typeface="方正兰亭黑_GBK" pitchFamily="2" charset="-122"/>
                  <a:ea typeface="方正兰亭黑_GBK" pitchFamily="2" charset="-122"/>
                  <a:sym typeface="方正兰亭黑_GBK" pitchFamily="2" charset="-122"/>
                </a:endParaRPr>
              </a:p>
            </p:txBody>
          </p:sp>
          <p:sp>
            <p:nvSpPr>
              <p:cNvPr id="23" name="椭圆 33"/>
              <p:cNvSpPr>
                <a:spLocks noChangeArrowheads="1"/>
              </p:cNvSpPr>
              <p:nvPr/>
            </p:nvSpPr>
            <p:spPr bwMode="auto">
              <a:xfrm>
                <a:off x="72008" y="72008"/>
                <a:ext cx="936104" cy="936104"/>
              </a:xfrm>
              <a:prstGeom prst="ellipse">
                <a:avLst/>
              </a:prstGeom>
              <a:solidFill>
                <a:srgbClr val="0070C0">
                  <a:alpha val="80000"/>
                </a:srgbClr>
              </a:solidFill>
              <a:ln w="19050">
                <a:solidFill>
                  <a:schemeClr val="bg1"/>
                </a:solidFill>
                <a:round/>
                <a:headEnd/>
                <a:tailEnd/>
              </a:ln>
            </p:spPr>
            <p:txBody>
              <a:bodyPr anchor="ctr"/>
              <a:lstStyle/>
              <a:p>
                <a:pPr algn="ctr"/>
                <a:endParaRPr lang="zh-CN" altLang="zh-CN" sz="1600">
                  <a:solidFill>
                    <a:schemeClr val="bg1"/>
                  </a:solidFill>
                  <a:latin typeface="方正兰亭黑_GBK" pitchFamily="2" charset="-122"/>
                  <a:ea typeface="方正兰亭黑_GBK" pitchFamily="2" charset="-122"/>
                  <a:sym typeface="方正兰亭黑_GBK" pitchFamily="2" charset="-122"/>
                </a:endParaRPr>
              </a:p>
            </p:txBody>
          </p:sp>
        </p:grpSp>
        <p:sp>
          <p:nvSpPr>
            <p:cNvPr id="21" name="文本框 31"/>
            <p:cNvSpPr>
              <a:spLocks noChangeArrowheads="1"/>
            </p:cNvSpPr>
            <p:nvPr/>
          </p:nvSpPr>
          <p:spPr bwMode="auto">
            <a:xfrm>
              <a:off x="170874" y="398075"/>
              <a:ext cx="738375" cy="312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sz="1600" dirty="0">
                  <a:solidFill>
                    <a:schemeClr val="bg1"/>
                  </a:solidFill>
                  <a:latin typeface="方正兰亭黑_GBK" pitchFamily="2" charset="-122"/>
                  <a:ea typeface="方正兰亭黑_GBK" pitchFamily="2" charset="-122"/>
                  <a:sym typeface="方正兰亭黑_GBK" pitchFamily="2" charset="-122"/>
                </a:rPr>
                <a:t>关键词</a:t>
              </a:r>
              <a:endParaRPr lang="zh-CN" altLang="en-US" dirty="0">
                <a:solidFill>
                  <a:schemeClr val="bg1"/>
                </a:solidFill>
              </a:endParaRPr>
            </a:p>
          </p:txBody>
        </p:sp>
      </p:grpSp>
      <p:grpSp>
        <p:nvGrpSpPr>
          <p:cNvPr id="24" name="Group 20"/>
          <p:cNvGrpSpPr>
            <a:grpSpLocks/>
          </p:cNvGrpSpPr>
          <p:nvPr/>
        </p:nvGrpSpPr>
        <p:grpSpPr bwMode="auto">
          <a:xfrm>
            <a:off x="5550468" y="1009962"/>
            <a:ext cx="1715988" cy="1715029"/>
            <a:chOff x="0" y="0"/>
            <a:chExt cx="1080120" cy="1080120"/>
          </a:xfrm>
        </p:grpSpPr>
        <p:grpSp>
          <p:nvGrpSpPr>
            <p:cNvPr id="25" name="Group 21"/>
            <p:cNvGrpSpPr>
              <a:grpSpLocks/>
            </p:cNvGrpSpPr>
            <p:nvPr/>
          </p:nvGrpSpPr>
          <p:grpSpPr bwMode="auto">
            <a:xfrm>
              <a:off x="0" y="0"/>
              <a:ext cx="1080120" cy="1080120"/>
              <a:chOff x="0" y="0"/>
              <a:chExt cx="1080120" cy="1080120"/>
            </a:xfrm>
          </p:grpSpPr>
          <p:sp>
            <p:nvSpPr>
              <p:cNvPr id="27" name="椭圆 38"/>
              <p:cNvSpPr>
                <a:spLocks noChangeArrowheads="1"/>
              </p:cNvSpPr>
              <p:nvPr/>
            </p:nvSpPr>
            <p:spPr bwMode="auto">
              <a:xfrm>
                <a:off x="0" y="0"/>
                <a:ext cx="1080120" cy="1080120"/>
              </a:xfrm>
              <a:prstGeom prst="ellipse">
                <a:avLst/>
              </a:prstGeom>
              <a:solidFill>
                <a:srgbClr val="BFBFBF">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lang="zh-CN" altLang="zh-CN" sz="1600">
                  <a:solidFill>
                    <a:schemeClr val="bg1"/>
                  </a:solidFill>
                  <a:latin typeface="方正兰亭黑_GBK" pitchFamily="2" charset="-122"/>
                  <a:ea typeface="方正兰亭黑_GBK" pitchFamily="2" charset="-122"/>
                  <a:sym typeface="方正兰亭黑_GBK" pitchFamily="2" charset="-122"/>
                </a:endParaRPr>
              </a:p>
            </p:txBody>
          </p:sp>
          <p:sp>
            <p:nvSpPr>
              <p:cNvPr id="28" name="椭圆 39"/>
              <p:cNvSpPr>
                <a:spLocks noChangeArrowheads="1"/>
              </p:cNvSpPr>
              <p:nvPr/>
            </p:nvSpPr>
            <p:spPr bwMode="auto">
              <a:xfrm>
                <a:off x="72008" y="72008"/>
                <a:ext cx="936104" cy="936104"/>
              </a:xfrm>
              <a:prstGeom prst="ellipse">
                <a:avLst/>
              </a:prstGeom>
              <a:solidFill>
                <a:srgbClr val="0070C0"/>
              </a:solidFill>
              <a:ln w="19050">
                <a:solidFill>
                  <a:schemeClr val="bg1"/>
                </a:solidFill>
                <a:round/>
                <a:headEnd/>
                <a:tailEnd/>
              </a:ln>
            </p:spPr>
            <p:txBody>
              <a:bodyPr anchor="ctr"/>
              <a:lstStyle/>
              <a:p>
                <a:pPr algn="ctr"/>
                <a:endParaRPr lang="zh-CN" altLang="zh-CN" sz="1600">
                  <a:solidFill>
                    <a:schemeClr val="bg1"/>
                  </a:solidFill>
                  <a:latin typeface="方正兰亭黑_GBK" pitchFamily="2" charset="-122"/>
                  <a:ea typeface="方正兰亭黑_GBK" pitchFamily="2" charset="-122"/>
                  <a:sym typeface="方正兰亭黑_GBK" pitchFamily="2" charset="-122"/>
                </a:endParaRPr>
              </a:p>
            </p:txBody>
          </p:sp>
        </p:grpSp>
        <p:sp>
          <p:nvSpPr>
            <p:cNvPr id="26" name="文本框 37"/>
            <p:cNvSpPr>
              <a:spLocks noChangeArrowheads="1"/>
            </p:cNvSpPr>
            <p:nvPr/>
          </p:nvSpPr>
          <p:spPr bwMode="auto">
            <a:xfrm>
              <a:off x="239781" y="414093"/>
              <a:ext cx="600558" cy="25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sz="2000">
                  <a:solidFill>
                    <a:schemeClr val="bg1"/>
                  </a:solidFill>
                  <a:latin typeface="方正兰亭黑_GBK" pitchFamily="2" charset="-122"/>
                  <a:ea typeface="方正兰亭黑_GBK" pitchFamily="2" charset="-122"/>
                  <a:sym typeface="方正兰亭黑_GBK" pitchFamily="2" charset="-122"/>
                </a:rPr>
                <a:t>关键词</a:t>
              </a:r>
              <a:endParaRPr lang="zh-CN" altLang="en-US">
                <a:solidFill>
                  <a:schemeClr val="bg1"/>
                </a:solidFill>
              </a:endParaRPr>
            </a:p>
          </p:txBody>
        </p:sp>
      </p:grpSp>
      <p:cxnSp>
        <p:nvCxnSpPr>
          <p:cNvPr id="29" name="直接连接符 13"/>
          <p:cNvCxnSpPr>
            <a:cxnSpLocks noChangeShapeType="1"/>
            <a:stCxn id="12" idx="7"/>
            <a:endCxn id="17" idx="3"/>
          </p:cNvCxnSpPr>
          <p:nvPr/>
        </p:nvCxnSpPr>
        <p:spPr bwMode="auto">
          <a:xfrm flipV="1">
            <a:off x="2280443" y="2696408"/>
            <a:ext cx="360822" cy="292984"/>
          </a:xfrm>
          <a:prstGeom prst="line">
            <a:avLst/>
          </a:prstGeom>
          <a:noFill/>
          <a:ln w="28575">
            <a:solidFill>
              <a:srgbClr val="D8D8D8"/>
            </a:solidFill>
            <a:round/>
            <a:headEnd/>
            <a:tailEnd/>
          </a:ln>
          <a:extLst>
            <a:ext uri="{909E8E84-426E-40DD-AFC4-6F175D3DCCD1}">
              <a14:hiddenFill xmlns:a14="http://schemas.microsoft.com/office/drawing/2010/main">
                <a:noFill/>
              </a14:hiddenFill>
            </a:ext>
          </a:extLst>
        </p:spPr>
      </p:cxnSp>
      <p:sp>
        <p:nvSpPr>
          <p:cNvPr id="30" name="直接连接符 17"/>
          <p:cNvSpPr>
            <a:spLocks noChangeShapeType="1"/>
          </p:cNvSpPr>
          <p:nvPr/>
        </p:nvSpPr>
        <p:spPr bwMode="auto">
          <a:xfrm>
            <a:off x="3670143" y="2530860"/>
            <a:ext cx="681156" cy="490689"/>
          </a:xfrm>
          <a:prstGeom prst="line">
            <a:avLst/>
          </a:prstGeom>
          <a:noFill/>
          <a:ln w="28575">
            <a:solidFill>
              <a:srgbClr val="D8D8D8"/>
            </a:solidFill>
            <a:round/>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cxnSp>
        <p:nvCxnSpPr>
          <p:cNvPr id="31" name="直接连接符 20"/>
          <p:cNvCxnSpPr>
            <a:cxnSpLocks noChangeShapeType="1"/>
            <a:stCxn id="22" idx="7"/>
            <a:endCxn id="27" idx="3"/>
          </p:cNvCxnSpPr>
          <p:nvPr/>
        </p:nvCxnSpPr>
        <p:spPr bwMode="auto">
          <a:xfrm flipV="1">
            <a:off x="5177736" y="2473692"/>
            <a:ext cx="623996" cy="549047"/>
          </a:xfrm>
          <a:prstGeom prst="line">
            <a:avLst/>
          </a:prstGeom>
          <a:noFill/>
          <a:ln w="28575">
            <a:solidFill>
              <a:srgbClr val="D8D8D8"/>
            </a:solidFill>
            <a:round/>
            <a:headEnd/>
            <a:tailEnd/>
          </a:ln>
          <a:extLst>
            <a:ext uri="{909E8E84-426E-40DD-AFC4-6F175D3DCCD1}">
              <a14:hiddenFill xmlns:a14="http://schemas.microsoft.com/office/drawing/2010/main">
                <a:noFill/>
              </a14:hiddenFill>
            </a:ext>
          </a:extLst>
        </p:spPr>
      </p:cxnSp>
      <p:cxnSp>
        <p:nvCxnSpPr>
          <p:cNvPr id="32" name="直接连接符 23"/>
          <p:cNvCxnSpPr>
            <a:cxnSpLocks noChangeShapeType="1"/>
            <a:stCxn id="41" idx="5"/>
            <a:endCxn id="12" idx="1"/>
          </p:cNvCxnSpPr>
          <p:nvPr/>
        </p:nvCxnSpPr>
        <p:spPr bwMode="auto">
          <a:xfrm>
            <a:off x="1307534" y="2776204"/>
            <a:ext cx="298899" cy="213187"/>
          </a:xfrm>
          <a:prstGeom prst="line">
            <a:avLst/>
          </a:prstGeom>
          <a:noFill/>
          <a:ln w="28575">
            <a:solidFill>
              <a:srgbClr val="D8D8D8"/>
            </a:solidFill>
            <a:round/>
            <a:headEnd/>
            <a:tailEnd/>
          </a:ln>
          <a:extLst>
            <a:ext uri="{909E8E84-426E-40DD-AFC4-6F175D3DCCD1}">
              <a14:hiddenFill xmlns:a14="http://schemas.microsoft.com/office/drawing/2010/main">
                <a:noFill/>
              </a14:hiddenFill>
            </a:ext>
          </a:extLst>
        </p:spPr>
      </p:cxnSp>
      <p:cxnSp>
        <p:nvCxnSpPr>
          <p:cNvPr id="33" name="直接连接符 43"/>
          <p:cNvCxnSpPr>
            <a:cxnSpLocks noChangeShapeType="1"/>
            <a:stCxn id="42" idx="7"/>
            <a:endCxn id="22" idx="3"/>
          </p:cNvCxnSpPr>
          <p:nvPr/>
        </p:nvCxnSpPr>
        <p:spPr bwMode="auto">
          <a:xfrm flipV="1">
            <a:off x="4050020" y="3849289"/>
            <a:ext cx="301280" cy="278692"/>
          </a:xfrm>
          <a:prstGeom prst="line">
            <a:avLst/>
          </a:prstGeom>
          <a:noFill/>
          <a:ln w="28575">
            <a:solidFill>
              <a:srgbClr val="D8D8D8"/>
            </a:solidFill>
            <a:round/>
            <a:headEnd/>
            <a:tailEnd/>
          </a:ln>
          <a:extLst>
            <a:ext uri="{909E8E84-426E-40DD-AFC4-6F175D3DCCD1}">
              <a14:hiddenFill xmlns:a14="http://schemas.microsoft.com/office/drawing/2010/main">
                <a:noFill/>
              </a14:hiddenFill>
            </a:ext>
          </a:extLst>
        </p:spPr>
      </p:cxnSp>
      <p:cxnSp>
        <p:nvCxnSpPr>
          <p:cNvPr id="34" name="直接连接符 72"/>
          <p:cNvCxnSpPr>
            <a:cxnSpLocks noChangeShapeType="1"/>
            <a:stCxn id="27" idx="6"/>
            <a:endCxn id="43" idx="1"/>
          </p:cNvCxnSpPr>
          <p:nvPr/>
        </p:nvCxnSpPr>
        <p:spPr bwMode="auto">
          <a:xfrm>
            <a:off x="7266456" y="1867477"/>
            <a:ext cx="417982" cy="281074"/>
          </a:xfrm>
          <a:prstGeom prst="line">
            <a:avLst/>
          </a:prstGeom>
          <a:noFill/>
          <a:ln w="28575">
            <a:solidFill>
              <a:srgbClr val="D8D8D8"/>
            </a:solidFill>
            <a:round/>
            <a:headEnd/>
            <a:tailEnd/>
          </a:ln>
          <a:extLst>
            <a:ext uri="{909E8E84-426E-40DD-AFC4-6F175D3DCCD1}">
              <a14:hiddenFill xmlns:a14="http://schemas.microsoft.com/office/drawing/2010/main">
                <a:noFill/>
              </a14:hiddenFill>
            </a:ext>
          </a:extLst>
        </p:spPr>
      </p:cxnSp>
      <p:sp>
        <p:nvSpPr>
          <p:cNvPr id="35" name="矩形 76"/>
          <p:cNvSpPr>
            <a:spLocks noChangeArrowheads="1"/>
          </p:cNvSpPr>
          <p:nvPr/>
        </p:nvSpPr>
        <p:spPr bwMode="auto">
          <a:xfrm>
            <a:off x="1221794" y="3812368"/>
            <a:ext cx="1365884" cy="237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56" tIns="40328" rIns="80656" bIns="40328">
            <a:spAutoFit/>
          </a:bodyPr>
          <a:lstStyle/>
          <a:p>
            <a:pPr algn="ctr">
              <a:lnSpc>
                <a:spcPts val="1406"/>
              </a:lnSpc>
            </a:pPr>
            <a:r>
              <a:rPr lang="zh-CN" altLang="en-US" sz="1000">
                <a:latin typeface="方正兰亭黑_GBK" pitchFamily="2" charset="-122"/>
                <a:ea typeface="方正兰亭黑_GBK" pitchFamily="2" charset="-122"/>
                <a:sym typeface="方正兰亭黑_GBK" pitchFamily="2" charset="-122"/>
              </a:rPr>
              <a:t>点击添加描述总结</a:t>
            </a:r>
            <a:r>
              <a:rPr lang="en-US" sz="1000" dirty="0">
                <a:latin typeface="方正兰亭黑_GBK" pitchFamily="2" charset="-122"/>
                <a:ea typeface="方正兰亭黑_GBK" pitchFamily="2" charset="-122"/>
                <a:sym typeface="方正兰亭黑_GBK" pitchFamily="2" charset="-122"/>
              </a:rPr>
              <a:t> </a:t>
            </a:r>
            <a:endParaRPr lang="zh-CN" altLang="en-US" sz="1000">
              <a:latin typeface="方正兰亭黑_GBK" pitchFamily="2" charset="-122"/>
              <a:ea typeface="方正兰亭黑_GBK" pitchFamily="2" charset="-122"/>
              <a:sym typeface="方正兰亭黑_GBK" pitchFamily="2" charset="-122"/>
            </a:endParaRPr>
          </a:p>
        </p:txBody>
      </p:sp>
      <p:sp>
        <p:nvSpPr>
          <p:cNvPr id="36" name="矩形 80"/>
          <p:cNvSpPr>
            <a:spLocks noChangeArrowheads="1"/>
          </p:cNvSpPr>
          <p:nvPr/>
        </p:nvSpPr>
        <p:spPr bwMode="auto">
          <a:xfrm>
            <a:off x="2407862" y="2914359"/>
            <a:ext cx="1365884" cy="237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56" tIns="40328" rIns="80656" bIns="40328">
            <a:spAutoFit/>
          </a:bodyPr>
          <a:lstStyle/>
          <a:p>
            <a:pPr algn="ctr">
              <a:lnSpc>
                <a:spcPts val="1406"/>
              </a:lnSpc>
            </a:pPr>
            <a:r>
              <a:rPr lang="zh-CN" altLang="en-US" sz="1000">
                <a:latin typeface="方正兰亭黑_GBK" pitchFamily="2" charset="-122"/>
                <a:ea typeface="方正兰亭黑_GBK" pitchFamily="2" charset="-122"/>
                <a:sym typeface="方正兰亭黑_GBK" pitchFamily="2" charset="-122"/>
              </a:rPr>
              <a:t>点击添加描述总结</a:t>
            </a:r>
            <a:r>
              <a:rPr lang="en-US" sz="1000" dirty="0">
                <a:latin typeface="方正兰亭黑_GBK" pitchFamily="2" charset="-122"/>
                <a:ea typeface="方正兰亭黑_GBK" pitchFamily="2" charset="-122"/>
                <a:sym typeface="方正兰亭黑_GBK" pitchFamily="2" charset="-122"/>
              </a:rPr>
              <a:t> </a:t>
            </a:r>
            <a:endParaRPr lang="zh-CN" altLang="en-US" sz="1000">
              <a:latin typeface="方正兰亭黑_GBK" pitchFamily="2" charset="-122"/>
              <a:ea typeface="方正兰亭黑_GBK" pitchFamily="2" charset="-122"/>
              <a:sym typeface="方正兰亭黑_GBK" pitchFamily="2" charset="-122"/>
            </a:endParaRPr>
          </a:p>
        </p:txBody>
      </p:sp>
      <p:sp>
        <p:nvSpPr>
          <p:cNvPr id="37" name="矩形 81"/>
          <p:cNvSpPr>
            <a:spLocks noChangeArrowheads="1"/>
          </p:cNvSpPr>
          <p:nvPr/>
        </p:nvSpPr>
        <p:spPr bwMode="auto">
          <a:xfrm>
            <a:off x="4100034" y="4056521"/>
            <a:ext cx="1365884" cy="237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56" tIns="40328" rIns="80656" bIns="40328">
            <a:spAutoFit/>
          </a:bodyPr>
          <a:lstStyle/>
          <a:p>
            <a:pPr algn="ctr">
              <a:lnSpc>
                <a:spcPts val="1406"/>
              </a:lnSpc>
            </a:pPr>
            <a:r>
              <a:rPr lang="zh-CN" altLang="en-US" sz="1000">
                <a:latin typeface="方正兰亭黑_GBK" pitchFamily="2" charset="-122"/>
                <a:ea typeface="方正兰亭黑_GBK" pitchFamily="2" charset="-122"/>
                <a:sym typeface="方正兰亭黑_GBK" pitchFamily="2" charset="-122"/>
              </a:rPr>
              <a:t>点击添加描述总结</a:t>
            </a:r>
            <a:r>
              <a:rPr lang="en-US" sz="1000" dirty="0">
                <a:latin typeface="方正兰亭黑_GBK" pitchFamily="2" charset="-122"/>
                <a:ea typeface="方正兰亭黑_GBK" pitchFamily="2" charset="-122"/>
                <a:sym typeface="方正兰亭黑_GBK" pitchFamily="2" charset="-122"/>
              </a:rPr>
              <a:t> </a:t>
            </a:r>
            <a:endParaRPr lang="zh-CN" altLang="en-US" sz="1000">
              <a:latin typeface="方正兰亭黑_GBK" pitchFamily="2" charset="-122"/>
              <a:ea typeface="方正兰亭黑_GBK" pitchFamily="2" charset="-122"/>
              <a:sym typeface="方正兰亭黑_GBK" pitchFamily="2" charset="-122"/>
            </a:endParaRPr>
          </a:p>
        </p:txBody>
      </p:sp>
      <p:sp>
        <p:nvSpPr>
          <p:cNvPr id="38" name="矩形 82"/>
          <p:cNvSpPr>
            <a:spLocks noChangeArrowheads="1"/>
          </p:cNvSpPr>
          <p:nvPr/>
        </p:nvSpPr>
        <p:spPr bwMode="auto">
          <a:xfrm>
            <a:off x="5745764" y="2747621"/>
            <a:ext cx="1367075" cy="245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56" tIns="40328" rIns="80656" bIns="40328">
            <a:spAutoFit/>
          </a:bodyPr>
          <a:lstStyle/>
          <a:p>
            <a:pPr algn="ctr">
              <a:lnSpc>
                <a:spcPts val="1406"/>
              </a:lnSpc>
            </a:pPr>
            <a:r>
              <a:rPr lang="zh-CN" altLang="en-US" sz="1000">
                <a:latin typeface="方正兰亭黑_GBK" pitchFamily="2" charset="-122"/>
                <a:ea typeface="方正兰亭黑_GBK" pitchFamily="2" charset="-122"/>
                <a:sym typeface="方正兰亭黑_GBK" pitchFamily="2" charset="-122"/>
              </a:rPr>
              <a:t>点击添加描述总结</a:t>
            </a:r>
            <a:endParaRPr lang="zh-CN" altLang="en-US"/>
          </a:p>
        </p:txBody>
      </p:sp>
      <p:sp>
        <p:nvSpPr>
          <p:cNvPr id="39" name="矩形 85"/>
          <p:cNvSpPr>
            <a:spLocks noChangeArrowheads="1"/>
          </p:cNvSpPr>
          <p:nvPr/>
        </p:nvSpPr>
        <p:spPr bwMode="auto">
          <a:xfrm>
            <a:off x="5939869" y="3332398"/>
            <a:ext cx="2324504" cy="348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6418" tIns="43208" rIns="86418" bIns="43208">
            <a:spAutoFit/>
          </a:bodyPr>
          <a:lstStyle/>
          <a:p>
            <a:pPr algn="r"/>
            <a:r>
              <a:rPr lang="zh-CN" altLang="en-US" sz="1700">
                <a:latin typeface="方正兰亭黑_GBK" pitchFamily="2" charset="-122"/>
                <a:ea typeface="方正兰亭黑_GBK" pitchFamily="2" charset="-122"/>
                <a:sym typeface="方正兰亭黑_GBK" pitchFamily="2" charset="-122"/>
              </a:rPr>
              <a:t>添加主要观点</a:t>
            </a:r>
            <a:endParaRPr lang="zh-CN" altLang="en-US" sz="1700">
              <a:sym typeface="Arial" pitchFamily="34" charset="0"/>
            </a:endParaRPr>
          </a:p>
        </p:txBody>
      </p:sp>
      <p:sp>
        <p:nvSpPr>
          <p:cNvPr id="40" name="文本框 13"/>
          <p:cNvSpPr>
            <a:spLocks noChangeArrowheads="1"/>
          </p:cNvSpPr>
          <p:nvPr/>
        </p:nvSpPr>
        <p:spPr bwMode="auto">
          <a:xfrm>
            <a:off x="5558803" y="3688505"/>
            <a:ext cx="2741295" cy="1084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5" tIns="34292" rIns="68585" bIns="34292">
            <a:spAutoFit/>
          </a:bodyPr>
          <a:lstStyle/>
          <a:p>
            <a:pPr>
              <a:lnSpc>
                <a:spcPct val="120000"/>
              </a:lnSpc>
            </a:pPr>
            <a:r>
              <a:rPr lang="zh-CN" altLang="en-US" sz="1100" dirty="0">
                <a:latin typeface="方正兰亭黑_GBK" pitchFamily="2" charset="-122"/>
                <a:ea typeface="方正兰亭黑_GBK" pitchFamily="2" charset="-122"/>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dirty="0"/>
          </a:p>
        </p:txBody>
      </p:sp>
      <p:sp>
        <p:nvSpPr>
          <p:cNvPr id="41" name="椭圆 56"/>
          <p:cNvSpPr>
            <a:spLocks noChangeArrowheads="1"/>
          </p:cNvSpPr>
          <p:nvPr/>
        </p:nvSpPr>
        <p:spPr bwMode="auto">
          <a:xfrm rot="21019160">
            <a:off x="958620" y="2473692"/>
            <a:ext cx="384638" cy="383500"/>
          </a:xfrm>
          <a:prstGeom prst="ellipse">
            <a:avLst/>
          </a:prstGeom>
          <a:solidFill>
            <a:srgbClr val="0070C0"/>
          </a:solidFill>
          <a:ln>
            <a:noFill/>
          </a:ln>
        </p:spPr>
        <p:txBody>
          <a:bodyPr lIns="80656" tIns="40328" rIns="80656" bIns="40328" anchor="ctr"/>
          <a:lstStyle/>
          <a:p>
            <a:pPr algn="ctr"/>
            <a:endParaRPr lang="zh-CN" altLang="zh-CN" sz="1600">
              <a:latin typeface="方正兰亭黑_GBK" pitchFamily="2" charset="-122"/>
              <a:ea typeface="方正兰亭黑_GBK" pitchFamily="2" charset="-122"/>
              <a:sym typeface="方正兰亭黑_GBK" pitchFamily="2" charset="-122"/>
            </a:endParaRPr>
          </a:p>
        </p:txBody>
      </p:sp>
      <p:sp>
        <p:nvSpPr>
          <p:cNvPr id="42" name="椭圆 58"/>
          <p:cNvSpPr>
            <a:spLocks noChangeArrowheads="1"/>
          </p:cNvSpPr>
          <p:nvPr/>
        </p:nvSpPr>
        <p:spPr bwMode="auto">
          <a:xfrm>
            <a:off x="3628465" y="4055330"/>
            <a:ext cx="493004" cy="494262"/>
          </a:xfrm>
          <a:prstGeom prst="ellipse">
            <a:avLst/>
          </a:prstGeom>
          <a:solidFill>
            <a:srgbClr val="0070C0"/>
          </a:solidFill>
          <a:ln>
            <a:noFill/>
          </a:ln>
        </p:spPr>
        <p:txBody>
          <a:bodyPr lIns="80656" tIns="40328" rIns="80656" bIns="40328" anchor="ctr"/>
          <a:lstStyle/>
          <a:p>
            <a:pPr algn="ctr"/>
            <a:endParaRPr lang="zh-CN" altLang="zh-CN" sz="1600">
              <a:latin typeface="方正兰亭黑_GBK" pitchFamily="2" charset="-122"/>
              <a:ea typeface="方正兰亭黑_GBK" pitchFamily="2" charset="-122"/>
              <a:sym typeface="方正兰亭黑_GBK" pitchFamily="2" charset="-122"/>
            </a:endParaRPr>
          </a:p>
        </p:txBody>
      </p:sp>
      <p:sp>
        <p:nvSpPr>
          <p:cNvPr id="43" name="椭圆 70"/>
          <p:cNvSpPr>
            <a:spLocks noChangeArrowheads="1"/>
          </p:cNvSpPr>
          <p:nvPr/>
        </p:nvSpPr>
        <p:spPr bwMode="auto">
          <a:xfrm>
            <a:off x="7601080" y="2065181"/>
            <a:ext cx="570408" cy="570486"/>
          </a:xfrm>
          <a:prstGeom prst="ellipse">
            <a:avLst/>
          </a:prstGeom>
          <a:solidFill>
            <a:srgbClr val="0070C0"/>
          </a:solidFill>
          <a:ln>
            <a:noFill/>
          </a:ln>
        </p:spPr>
        <p:txBody>
          <a:bodyPr lIns="80656" tIns="40328" rIns="80656" bIns="40328" anchor="ctr"/>
          <a:lstStyle/>
          <a:p>
            <a:pPr algn="ctr"/>
            <a:endParaRPr lang="zh-CN" altLang="zh-CN" sz="1600">
              <a:latin typeface="方正兰亭黑_GBK" pitchFamily="2" charset="-122"/>
              <a:ea typeface="方正兰亭黑_GBK" pitchFamily="2" charset="-122"/>
              <a:sym typeface="方正兰亭黑_GBK" pitchFamily="2" charset="-122"/>
            </a:endParaRPr>
          </a:p>
        </p:txBody>
      </p:sp>
    </p:spTree>
    <p:extLst>
      <p:ext uri="{BB962C8B-B14F-4D97-AF65-F5344CB8AC3E}">
        <p14:creationId xmlns:p14="http://schemas.microsoft.com/office/powerpoint/2010/main" val="350274269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2" presetClass="entr" presetSubtype="8"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p:cBhvr>
                                        <p:cTn id="23" dur="500"/>
                                        <p:tgtEl>
                                          <p:spTgt spid="41"/>
                                        </p:tgtEl>
                                      </p:cBhvr>
                                    </p:animEffect>
                                  </p:childTnLst>
                                </p:cTn>
                              </p:par>
                            </p:childTnLst>
                          </p:cTn>
                        </p:par>
                        <p:par>
                          <p:cTn id="24" fill="hold">
                            <p:stCondLst>
                              <p:cond delay="1860"/>
                            </p:stCondLst>
                            <p:childTnLst>
                              <p:par>
                                <p:cTn id="25" presetID="22" presetClass="entr" presetSubtype="8"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p:cBhvr>
                                        <p:cTn id="27" dur="350"/>
                                        <p:tgtEl>
                                          <p:spTgt spid="32"/>
                                        </p:tgtEl>
                                      </p:cBhvr>
                                    </p:animEffect>
                                  </p:childTnLst>
                                </p:cTn>
                              </p:par>
                            </p:childTnLst>
                          </p:cTn>
                        </p:par>
                        <p:par>
                          <p:cTn id="28" fill="hold">
                            <p:stCondLst>
                              <p:cond delay="221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p:cBhvr>
                                        <p:cTn id="31" dur="650"/>
                                        <p:tgtEl>
                                          <p:spTgt spid="9"/>
                                        </p:tgtEl>
                                      </p:cBhvr>
                                    </p:animEffect>
                                  </p:childTnLst>
                                </p:cTn>
                              </p:par>
                              <p:par>
                                <p:cTn id="32" presetID="10" presetClass="entr" presetSubtype="0" fill="hold" grpId="0" nodeType="withEffect">
                                  <p:stCondLst>
                                    <p:cond delay="250"/>
                                  </p:stCondLst>
                                  <p:childTnLst>
                                    <p:set>
                                      <p:cBhvr>
                                        <p:cTn id="33" dur="1" fill="hold">
                                          <p:stCondLst>
                                            <p:cond delay="0"/>
                                          </p:stCondLst>
                                        </p:cTn>
                                        <p:tgtEl>
                                          <p:spTgt spid="35"/>
                                        </p:tgtEl>
                                        <p:attrNameLst>
                                          <p:attrName>style.visibility</p:attrName>
                                        </p:attrNameLst>
                                      </p:cBhvr>
                                      <p:to>
                                        <p:strVal val="visible"/>
                                      </p:to>
                                    </p:set>
                                    <p:animEffect>
                                      <p:cBhvr>
                                        <p:cTn id="34" dur="400"/>
                                        <p:tgtEl>
                                          <p:spTgt spid="35"/>
                                        </p:tgtEl>
                                      </p:cBhvr>
                                    </p:animEffect>
                                  </p:childTnLst>
                                </p:cTn>
                              </p:par>
                            </p:childTnLst>
                          </p:cTn>
                        </p:par>
                        <p:par>
                          <p:cTn id="35" fill="hold">
                            <p:stCondLst>
                              <p:cond delay="2860"/>
                            </p:stCondLst>
                            <p:childTnLst>
                              <p:par>
                                <p:cTn id="36" presetID="22" presetClass="entr" presetSubtype="8"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p:cBhvr>
                                        <p:cTn id="38" dur="350"/>
                                        <p:tgtEl>
                                          <p:spTgt spid="29"/>
                                        </p:tgtEl>
                                      </p:cBhvr>
                                    </p:animEffect>
                                  </p:childTnLst>
                                </p:cTn>
                              </p:par>
                            </p:childTnLst>
                          </p:cTn>
                        </p:par>
                        <p:par>
                          <p:cTn id="39" fill="hold">
                            <p:stCondLst>
                              <p:cond delay="3210"/>
                            </p:stCondLst>
                            <p:childTnLst>
                              <p:par>
                                <p:cTn id="40" presetID="22" presetClass="entr" presetSubtype="8"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p:cBhvr>
                                        <p:cTn id="42" dur="750"/>
                                        <p:tgtEl>
                                          <p:spTgt spid="14"/>
                                        </p:tgtEl>
                                      </p:cBhvr>
                                    </p:animEffect>
                                  </p:childTnLst>
                                </p:cTn>
                              </p:par>
                              <p:par>
                                <p:cTn id="43" presetID="10" presetClass="entr" presetSubtype="0" fill="hold" grpId="0" nodeType="withEffect">
                                  <p:stCondLst>
                                    <p:cond delay="250"/>
                                  </p:stCondLst>
                                  <p:childTnLst>
                                    <p:set>
                                      <p:cBhvr>
                                        <p:cTn id="44" dur="1" fill="hold">
                                          <p:stCondLst>
                                            <p:cond delay="0"/>
                                          </p:stCondLst>
                                        </p:cTn>
                                        <p:tgtEl>
                                          <p:spTgt spid="36"/>
                                        </p:tgtEl>
                                        <p:attrNameLst>
                                          <p:attrName>style.visibility</p:attrName>
                                        </p:attrNameLst>
                                      </p:cBhvr>
                                      <p:to>
                                        <p:strVal val="visible"/>
                                      </p:to>
                                    </p:set>
                                    <p:animEffect>
                                      <p:cBhvr>
                                        <p:cTn id="45" dur="500"/>
                                        <p:tgtEl>
                                          <p:spTgt spid="36"/>
                                        </p:tgtEl>
                                      </p:cBhvr>
                                    </p:animEffect>
                                  </p:childTnLst>
                                </p:cTn>
                              </p:par>
                            </p:childTnLst>
                          </p:cTn>
                        </p:par>
                        <p:par>
                          <p:cTn id="46" fill="hold">
                            <p:stCondLst>
                              <p:cond delay="3960"/>
                            </p:stCondLst>
                            <p:childTnLst>
                              <p:par>
                                <p:cTn id="47" presetID="22" presetClass="entr" presetSubtype="8"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p:cBhvr>
                                        <p:cTn id="49" dur="450"/>
                                        <p:tgtEl>
                                          <p:spTgt spid="30"/>
                                        </p:tgtEl>
                                      </p:cBhvr>
                                    </p:animEffect>
                                  </p:childTnLst>
                                </p:cTn>
                              </p:par>
                            </p:childTnLst>
                          </p:cTn>
                        </p:par>
                        <p:par>
                          <p:cTn id="50" fill="hold">
                            <p:stCondLst>
                              <p:cond delay="4410"/>
                            </p:stCondLst>
                            <p:childTnLst>
                              <p:par>
                                <p:cTn id="51" presetID="22" presetClass="entr" presetSubtype="8"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p:cBhvr>
                                        <p:cTn id="53" dur="650"/>
                                        <p:tgtEl>
                                          <p:spTgt spid="19"/>
                                        </p:tgtEl>
                                      </p:cBhvr>
                                    </p:animEffect>
                                  </p:childTnLst>
                                </p:cTn>
                              </p:par>
                              <p:par>
                                <p:cTn id="54" presetID="10" presetClass="entr" presetSubtype="0" fill="hold" grpId="0" nodeType="withEffect">
                                  <p:stCondLst>
                                    <p:cond delay="250"/>
                                  </p:stCondLst>
                                  <p:childTnLst>
                                    <p:set>
                                      <p:cBhvr>
                                        <p:cTn id="55" dur="1" fill="hold">
                                          <p:stCondLst>
                                            <p:cond delay="0"/>
                                          </p:stCondLst>
                                        </p:cTn>
                                        <p:tgtEl>
                                          <p:spTgt spid="37"/>
                                        </p:tgtEl>
                                        <p:attrNameLst>
                                          <p:attrName>style.visibility</p:attrName>
                                        </p:attrNameLst>
                                      </p:cBhvr>
                                      <p:to>
                                        <p:strVal val="visible"/>
                                      </p:to>
                                    </p:set>
                                    <p:animEffect>
                                      <p:cBhvr>
                                        <p:cTn id="56" dur="400"/>
                                        <p:tgtEl>
                                          <p:spTgt spid="37"/>
                                        </p:tgtEl>
                                      </p:cBhvr>
                                    </p:animEffect>
                                  </p:childTnLst>
                                </p:cTn>
                              </p:par>
                            </p:childTnLst>
                          </p:cTn>
                        </p:par>
                        <p:par>
                          <p:cTn id="57" fill="hold">
                            <p:stCondLst>
                              <p:cond delay="5060"/>
                            </p:stCondLst>
                            <p:childTnLst>
                              <p:par>
                                <p:cTn id="58" presetID="22" presetClass="entr" presetSubtype="8" fill="hold" nodeType="afterEffect">
                                  <p:stCondLst>
                                    <p:cond delay="0"/>
                                  </p:stCondLst>
                                  <p:childTnLst>
                                    <p:set>
                                      <p:cBhvr>
                                        <p:cTn id="59" dur="1" fill="hold">
                                          <p:stCondLst>
                                            <p:cond delay="0"/>
                                          </p:stCondLst>
                                        </p:cTn>
                                        <p:tgtEl>
                                          <p:spTgt spid="31"/>
                                        </p:tgtEl>
                                        <p:attrNameLst>
                                          <p:attrName>style.visibility</p:attrName>
                                        </p:attrNameLst>
                                      </p:cBhvr>
                                      <p:to>
                                        <p:strVal val="visible"/>
                                      </p:to>
                                    </p:set>
                                    <p:animEffect>
                                      <p:cBhvr>
                                        <p:cTn id="60" dur="450"/>
                                        <p:tgtEl>
                                          <p:spTgt spid="31"/>
                                        </p:tgtEl>
                                      </p:cBhvr>
                                    </p:animEffect>
                                  </p:childTnLst>
                                </p:cTn>
                              </p:par>
                              <p:par>
                                <p:cTn id="61" presetID="22" presetClass="entr" presetSubtype="2" fill="hold"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p:cBhvr>
                                        <p:cTn id="63" dur="400"/>
                                        <p:tgtEl>
                                          <p:spTgt spid="33"/>
                                        </p:tgtEl>
                                      </p:cBhvr>
                                    </p:animEffect>
                                  </p:childTnLst>
                                </p:cTn>
                              </p:par>
                            </p:childTnLst>
                          </p:cTn>
                        </p:par>
                        <p:par>
                          <p:cTn id="64" fill="hold">
                            <p:stCondLst>
                              <p:cond delay="5510"/>
                            </p:stCondLst>
                            <p:childTnLst>
                              <p:par>
                                <p:cTn id="65" presetID="22" presetClass="entr" presetSubtype="8"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p:cBhvr>
                                        <p:cTn id="67" dur="750"/>
                                        <p:tgtEl>
                                          <p:spTgt spid="24"/>
                                        </p:tgtEl>
                                      </p:cBhvr>
                                    </p:animEffect>
                                  </p:childTnLst>
                                </p:cTn>
                              </p:par>
                              <p:par>
                                <p:cTn id="68" presetID="10" presetClass="entr" presetSubtype="0" fill="hold" grpId="0" nodeType="withEffect">
                                  <p:stCondLst>
                                    <p:cond delay="250"/>
                                  </p:stCondLst>
                                  <p:childTnLst>
                                    <p:set>
                                      <p:cBhvr>
                                        <p:cTn id="69" dur="1" fill="hold">
                                          <p:stCondLst>
                                            <p:cond delay="0"/>
                                          </p:stCondLst>
                                        </p:cTn>
                                        <p:tgtEl>
                                          <p:spTgt spid="38"/>
                                        </p:tgtEl>
                                        <p:attrNameLst>
                                          <p:attrName>style.visibility</p:attrName>
                                        </p:attrNameLst>
                                      </p:cBhvr>
                                      <p:to>
                                        <p:strVal val="visible"/>
                                      </p:to>
                                    </p:set>
                                    <p:animEffect>
                                      <p:cBhvr>
                                        <p:cTn id="70" dur="500"/>
                                        <p:tgtEl>
                                          <p:spTgt spid="38"/>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p:cBhvr>
                                        <p:cTn id="73" dur="400"/>
                                        <p:tgtEl>
                                          <p:spTgt spid="42"/>
                                        </p:tgtEl>
                                      </p:cBhvr>
                                    </p:animEffect>
                                  </p:childTnLst>
                                </p:cTn>
                              </p:par>
                            </p:childTnLst>
                          </p:cTn>
                        </p:par>
                        <p:par>
                          <p:cTn id="74" fill="hold">
                            <p:stCondLst>
                              <p:cond delay="6260"/>
                            </p:stCondLst>
                            <p:childTnLst>
                              <p:par>
                                <p:cTn id="75" presetID="22" presetClass="entr" presetSubtype="8" fill="hold"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p:cBhvr>
                                        <p:cTn id="77" dur="350"/>
                                        <p:tgtEl>
                                          <p:spTgt spid="34"/>
                                        </p:tgtEl>
                                      </p:cBhvr>
                                    </p:animEffect>
                                  </p:childTnLst>
                                </p:cTn>
                              </p:par>
                            </p:childTnLst>
                          </p:cTn>
                        </p:par>
                        <p:par>
                          <p:cTn id="78" fill="hold">
                            <p:stCondLst>
                              <p:cond delay="6610"/>
                            </p:stCondLst>
                            <p:childTnLst>
                              <p:par>
                                <p:cTn id="79" presetID="22" presetClass="entr" presetSubtype="8" fill="hold" grpId="0" nodeType="afterEffect">
                                  <p:stCondLst>
                                    <p:cond delay="0"/>
                                  </p:stCondLst>
                                  <p:childTnLst>
                                    <p:set>
                                      <p:cBhvr>
                                        <p:cTn id="80" dur="1" fill="hold">
                                          <p:stCondLst>
                                            <p:cond delay="0"/>
                                          </p:stCondLst>
                                        </p:cTn>
                                        <p:tgtEl>
                                          <p:spTgt spid="43"/>
                                        </p:tgtEl>
                                        <p:attrNameLst>
                                          <p:attrName>style.visibility</p:attrName>
                                        </p:attrNameLst>
                                      </p:cBhvr>
                                      <p:to>
                                        <p:strVal val="visible"/>
                                      </p:to>
                                    </p:set>
                                    <p:animEffect>
                                      <p:cBhvr>
                                        <p:cTn id="81" dur="400"/>
                                        <p:tgtEl>
                                          <p:spTgt spid="43"/>
                                        </p:tgtEl>
                                      </p:cBhvr>
                                    </p:animEffect>
                                  </p:childTnLst>
                                </p:cTn>
                              </p:par>
                            </p:childTnLst>
                          </p:cTn>
                        </p:par>
                        <p:par>
                          <p:cTn id="82" fill="hold">
                            <p:stCondLst>
                              <p:cond delay="7010"/>
                            </p:stCondLst>
                            <p:childTnLst>
                              <p:par>
                                <p:cTn id="83" presetID="26" presetClass="emph" presetSubtype="0" fill="hold" nodeType="afterEffect">
                                  <p:stCondLst>
                                    <p:cond delay="0"/>
                                  </p:stCondLst>
                                  <p:childTnLst>
                                    <p:animEffect>
                                      <p:cBhvr>
                                        <p:cTn id="84" dur="500" tmFilter="0, 0; .2, .5; .8, .5; 1, 0"/>
                                        <p:tgtEl>
                                          <p:spTgt spid="9"/>
                                        </p:tgtEl>
                                      </p:cBhvr>
                                    </p:animEffect>
                                    <p:animScale>
                                      <p:cBhvr>
                                        <p:cTn id="85" dur="250" autoRev="1" fill="hold"/>
                                        <p:tgtEl>
                                          <p:spTgt spid="9"/>
                                        </p:tgtEl>
                                      </p:cBhvr>
                                      <p:by x="105000" y="105000"/>
                                    </p:animScale>
                                  </p:childTnLst>
                                </p:cTn>
                              </p:par>
                              <p:par>
                                <p:cTn id="86" presetID="26" presetClass="emph" presetSubtype="0" fill="hold" nodeType="withEffect">
                                  <p:stCondLst>
                                    <p:cond delay="500"/>
                                  </p:stCondLst>
                                  <p:childTnLst>
                                    <p:animEffect>
                                      <p:cBhvr>
                                        <p:cTn id="87" dur="500" tmFilter="0, 0; .2, .5; .8, .5; 1, 0"/>
                                        <p:tgtEl>
                                          <p:spTgt spid="14"/>
                                        </p:tgtEl>
                                      </p:cBhvr>
                                    </p:animEffect>
                                    <p:animScale>
                                      <p:cBhvr>
                                        <p:cTn id="88" dur="250" autoRev="1" fill="hold"/>
                                        <p:tgtEl>
                                          <p:spTgt spid="14"/>
                                        </p:tgtEl>
                                      </p:cBhvr>
                                      <p:by x="105000" y="105000"/>
                                    </p:animScale>
                                  </p:childTnLst>
                                </p:cTn>
                              </p:par>
                              <p:par>
                                <p:cTn id="89" presetID="26" presetClass="emph" presetSubtype="0" fill="hold" nodeType="withEffect">
                                  <p:stCondLst>
                                    <p:cond delay="250"/>
                                  </p:stCondLst>
                                  <p:childTnLst>
                                    <p:animEffect>
                                      <p:cBhvr>
                                        <p:cTn id="90" dur="500" tmFilter="0, 0; .2, .5; .8, .5; 1, 0"/>
                                        <p:tgtEl>
                                          <p:spTgt spid="19"/>
                                        </p:tgtEl>
                                      </p:cBhvr>
                                    </p:animEffect>
                                    <p:animScale>
                                      <p:cBhvr>
                                        <p:cTn id="91" dur="250" autoRev="1" fill="hold"/>
                                        <p:tgtEl>
                                          <p:spTgt spid="19"/>
                                        </p:tgtEl>
                                      </p:cBhvr>
                                      <p:by x="105000" y="105000"/>
                                    </p:animScale>
                                  </p:childTnLst>
                                </p:cTn>
                              </p:par>
                              <p:par>
                                <p:cTn id="92" presetID="26" presetClass="emph" presetSubtype="0" fill="hold" nodeType="withEffect">
                                  <p:stCondLst>
                                    <p:cond delay="750"/>
                                  </p:stCondLst>
                                  <p:childTnLst>
                                    <p:animEffect>
                                      <p:cBhvr>
                                        <p:cTn id="93" dur="500" tmFilter="0, 0; .2, .5; .8, .5; 1, 0"/>
                                        <p:tgtEl>
                                          <p:spTgt spid="24"/>
                                        </p:tgtEl>
                                      </p:cBhvr>
                                    </p:animEffect>
                                    <p:animScale>
                                      <p:cBhvr>
                                        <p:cTn id="94" dur="250" autoRev="1" fill="hold"/>
                                        <p:tgtEl>
                                          <p:spTgt spid="24"/>
                                        </p:tgtEl>
                                      </p:cBhvr>
                                      <p:by x="105000" y="105000"/>
                                    </p:animScale>
                                  </p:childTnLst>
                                </p:cTn>
                              </p:par>
                            </p:childTnLst>
                          </p:cTn>
                        </p:par>
                        <p:par>
                          <p:cTn id="95" fill="hold">
                            <p:stCondLst>
                              <p:cond delay="8260"/>
                            </p:stCondLst>
                            <p:childTnLst>
                              <p:par>
                                <p:cTn id="96" presetID="22" presetClass="entr" presetSubtype="2" fill="hold" grpId="0" nodeType="afterEffect">
                                  <p:stCondLst>
                                    <p:cond delay="0"/>
                                  </p:stCondLst>
                                  <p:childTnLst>
                                    <p:set>
                                      <p:cBhvr>
                                        <p:cTn id="97" dur="1" fill="hold">
                                          <p:stCondLst>
                                            <p:cond delay="0"/>
                                          </p:stCondLst>
                                        </p:cTn>
                                        <p:tgtEl>
                                          <p:spTgt spid="39"/>
                                        </p:tgtEl>
                                        <p:attrNameLst>
                                          <p:attrName>style.visibility</p:attrName>
                                        </p:attrNameLst>
                                      </p:cBhvr>
                                      <p:to>
                                        <p:strVal val="visible"/>
                                      </p:to>
                                    </p:set>
                                    <p:animEffect>
                                      <p:cBhvr>
                                        <p:cTn id="98" dur="500"/>
                                        <p:tgtEl>
                                          <p:spTgt spid="39"/>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40"/>
                                        </p:tgtEl>
                                        <p:attrNameLst>
                                          <p:attrName>style.visibility</p:attrName>
                                        </p:attrNameLst>
                                      </p:cBhvr>
                                      <p:to>
                                        <p:strVal val="visible"/>
                                      </p:to>
                                    </p:set>
                                    <p:animEffect>
                                      <p:cBhvr>
                                        <p:cTn id="101"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30" grpId="0" animBg="1"/>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41" grpId="0" bldLvl="0" animBg="1" autoUpdateAnimBg="0"/>
      <p:bldP spid="42" grpId="0" bldLvl="0" animBg="1" autoUpdateAnimBg="0"/>
      <p:bldP spid="43" grpId="0" bldLvl="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第二部分 工作完成情况</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Box 5"/>
          <p:cNvSpPr txBox="1"/>
          <p:nvPr/>
        </p:nvSpPr>
        <p:spPr>
          <a:xfrm>
            <a:off x="4679950" y="3061494"/>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7" name="TextBox 6"/>
          <p:cNvSpPr txBox="1"/>
          <p:nvPr/>
        </p:nvSpPr>
        <p:spPr>
          <a:xfrm>
            <a:off x="2808288" y="3815556"/>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rgbClr val="0070C0"/>
                </a:solidFill>
                <a:latin typeface="微软雅黑" pitchFamily="34" charset="-122"/>
                <a:ea typeface="微软雅黑" pitchFamily="34" charset="-122"/>
              </a:rPr>
              <a:t>点击此处输入文字</a:t>
            </a:r>
            <a:endParaRPr lang="en-US" altLang="zh-CN" b="1" dirty="0">
              <a:solidFill>
                <a:srgbClr val="0070C0"/>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rgbClr val="0070C0"/>
                </a:solidFill>
                <a:latin typeface="微软雅黑" pitchFamily="34" charset="-122"/>
                <a:ea typeface="微软雅黑" pitchFamily="34" charset="-122"/>
              </a:rPr>
              <a:t>点击此处输入文字</a:t>
            </a:r>
            <a:endParaRPr lang="en-US" altLang="zh-CN" b="1" dirty="0">
              <a:solidFill>
                <a:srgbClr val="0070C0"/>
              </a:solidFill>
              <a:latin typeface="微软雅黑" pitchFamily="34" charset="-122"/>
              <a:ea typeface="微软雅黑" pitchFamily="34" charset="-122"/>
            </a:endParaRPr>
          </a:p>
        </p:txBody>
      </p:sp>
      <p:sp>
        <p:nvSpPr>
          <p:cNvPr id="8" name="TextBox 7"/>
          <p:cNvSpPr txBox="1"/>
          <p:nvPr/>
        </p:nvSpPr>
        <p:spPr>
          <a:xfrm>
            <a:off x="6467475" y="2101056"/>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9" name="组合 8"/>
          <p:cNvGrpSpPr/>
          <p:nvPr/>
        </p:nvGrpSpPr>
        <p:grpSpPr>
          <a:xfrm>
            <a:off x="1196975" y="1774031"/>
            <a:ext cx="1944688" cy="2681281"/>
            <a:chOff x="681032" y="1902140"/>
            <a:chExt cx="1944688" cy="2681281"/>
          </a:xfrm>
        </p:grpSpPr>
        <p:sp>
          <p:nvSpPr>
            <p:cNvPr id="10"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11"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2"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点击录</a:t>
              </a:r>
              <a:endParaRPr kumimoji="0" lang="en-US" altLang="zh-CN"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入内容</a:t>
              </a:r>
            </a:p>
          </p:txBody>
        </p:sp>
      </p:grpSp>
      <p:grpSp>
        <p:nvGrpSpPr>
          <p:cNvPr id="13" name="组合 12"/>
          <p:cNvGrpSpPr/>
          <p:nvPr/>
        </p:nvGrpSpPr>
        <p:grpSpPr>
          <a:xfrm>
            <a:off x="3662363" y="1400969"/>
            <a:ext cx="1439862" cy="1946260"/>
            <a:chOff x="3146420" y="1529078"/>
            <a:chExt cx="1439862" cy="1946260"/>
          </a:xfrm>
        </p:grpSpPr>
        <p:sp>
          <p:nvSpPr>
            <p:cNvPr id="14"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alpha val="89804"/>
              </a:srgbClr>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5"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6" name="矩形​​ 17"/>
            <p:cNvSpPr>
              <a:spLocks noChangeArrowheads="1"/>
            </p:cNvSpPr>
            <p:nvPr/>
          </p:nvSpPr>
          <p:spPr bwMode="auto">
            <a:xfrm>
              <a:off x="3360312" y="1855757"/>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点击录</a:t>
              </a:r>
              <a:endParaRPr lang="en-US" altLang="zh-CN" sz="20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7" name="组合 16"/>
          <p:cNvGrpSpPr/>
          <p:nvPr/>
        </p:nvGrpSpPr>
        <p:grpSpPr>
          <a:xfrm>
            <a:off x="5589588" y="1124744"/>
            <a:ext cx="1012825" cy="1357676"/>
            <a:chOff x="5073645" y="1252853"/>
            <a:chExt cx="1012825" cy="1357676"/>
          </a:xfrm>
        </p:grpSpPr>
        <p:sp>
          <p:nvSpPr>
            <p:cNvPr id="18"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alpha val="80000"/>
              </a:srgbClr>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9"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0"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344995501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6"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362">
                                          <p:stCondLst>
                                            <p:cond delay="0"/>
                                          </p:stCondLst>
                                        </p:cTn>
                                        <p:tgtEl>
                                          <p:spTgt spid="9"/>
                                        </p:tgtEl>
                                      </p:cBhvr>
                                    </p:animEffect>
                                    <p:anim calcmode="lin" valueType="num">
                                      <p:cBhvr>
                                        <p:cTn id="24" dur="1139"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9"/>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9"/>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9"/>
                                        </p:tgtEl>
                                        <p:attrNameLst>
                                          <p:attrName>ppt_y</p:attrName>
                                        </p:attrNameLst>
                                      </p:cBhvr>
                                      <p:tavLst>
                                        <p:tav tm="0" fmla="#ppt_y-sin(pi*$)/81">
                                          <p:val>
                                            <p:fltVal val="0"/>
                                          </p:val>
                                        </p:tav>
                                        <p:tav tm="100000">
                                          <p:val>
                                            <p:fltVal val="1"/>
                                          </p:val>
                                        </p:tav>
                                      </p:tavLst>
                                    </p:anim>
                                    <p:animScale>
                                      <p:cBhvr>
                                        <p:cTn id="29" dur="16">
                                          <p:stCondLst>
                                            <p:cond delay="406"/>
                                          </p:stCondLst>
                                        </p:cTn>
                                        <p:tgtEl>
                                          <p:spTgt spid="9"/>
                                        </p:tgtEl>
                                      </p:cBhvr>
                                      <p:to x="100000" y="60000"/>
                                    </p:animScale>
                                    <p:animScale>
                                      <p:cBhvr>
                                        <p:cTn id="30" dur="104" decel="50000">
                                          <p:stCondLst>
                                            <p:cond delay="423"/>
                                          </p:stCondLst>
                                        </p:cTn>
                                        <p:tgtEl>
                                          <p:spTgt spid="9"/>
                                        </p:tgtEl>
                                      </p:cBhvr>
                                      <p:to x="100000" y="100000"/>
                                    </p:animScale>
                                    <p:animScale>
                                      <p:cBhvr>
                                        <p:cTn id="31" dur="16">
                                          <p:stCondLst>
                                            <p:cond delay="820"/>
                                          </p:stCondLst>
                                        </p:cTn>
                                        <p:tgtEl>
                                          <p:spTgt spid="9"/>
                                        </p:tgtEl>
                                      </p:cBhvr>
                                      <p:to x="100000" y="80000"/>
                                    </p:animScale>
                                    <p:animScale>
                                      <p:cBhvr>
                                        <p:cTn id="32" dur="104" decel="50000">
                                          <p:stCondLst>
                                            <p:cond delay="836"/>
                                          </p:stCondLst>
                                        </p:cTn>
                                        <p:tgtEl>
                                          <p:spTgt spid="9"/>
                                        </p:tgtEl>
                                      </p:cBhvr>
                                      <p:to x="100000" y="100000"/>
                                    </p:animScale>
                                    <p:animScale>
                                      <p:cBhvr>
                                        <p:cTn id="33" dur="16">
                                          <p:stCondLst>
                                            <p:cond delay="1026"/>
                                          </p:stCondLst>
                                        </p:cTn>
                                        <p:tgtEl>
                                          <p:spTgt spid="9"/>
                                        </p:tgtEl>
                                      </p:cBhvr>
                                      <p:to x="100000" y="90000"/>
                                    </p:animScale>
                                    <p:animScale>
                                      <p:cBhvr>
                                        <p:cTn id="34" dur="104" decel="50000">
                                          <p:stCondLst>
                                            <p:cond delay="1042"/>
                                          </p:stCondLst>
                                        </p:cTn>
                                        <p:tgtEl>
                                          <p:spTgt spid="9"/>
                                        </p:tgtEl>
                                      </p:cBhvr>
                                      <p:to x="100000" y="100000"/>
                                    </p:animScale>
                                    <p:animScale>
                                      <p:cBhvr>
                                        <p:cTn id="35" dur="16">
                                          <p:stCondLst>
                                            <p:cond delay="1130"/>
                                          </p:stCondLst>
                                        </p:cTn>
                                        <p:tgtEl>
                                          <p:spTgt spid="9"/>
                                        </p:tgtEl>
                                      </p:cBhvr>
                                      <p:to x="100000" y="95000"/>
                                    </p:animScale>
                                    <p:animScale>
                                      <p:cBhvr>
                                        <p:cTn id="36" dur="104" decel="50000">
                                          <p:stCondLst>
                                            <p:cond delay="1146"/>
                                          </p:stCondLst>
                                        </p:cTn>
                                        <p:tgtEl>
                                          <p:spTgt spid="9"/>
                                        </p:tgtEl>
                                      </p:cBhvr>
                                      <p:to x="100000" y="100000"/>
                                    </p:animScale>
                                  </p:childTnLst>
                                </p:cTn>
                              </p:par>
                              <p:par>
                                <p:cTn id="37" presetID="26" presetClass="entr" presetSubtype="0" fill="hold" nodeType="withEffect">
                                  <p:stCondLst>
                                    <p:cond delay="25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362">
                                          <p:stCondLst>
                                            <p:cond delay="0"/>
                                          </p:stCondLst>
                                        </p:cTn>
                                        <p:tgtEl>
                                          <p:spTgt spid="13"/>
                                        </p:tgtEl>
                                      </p:cBhvr>
                                    </p:animEffect>
                                    <p:anim calcmode="lin" valueType="num">
                                      <p:cBhvr>
                                        <p:cTn id="40" dur="1139"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13"/>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13"/>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13"/>
                                        </p:tgtEl>
                                        <p:attrNameLst>
                                          <p:attrName>ppt_y</p:attrName>
                                        </p:attrNameLst>
                                      </p:cBhvr>
                                      <p:tavLst>
                                        <p:tav tm="0" fmla="#ppt_y-sin(pi*$)/81">
                                          <p:val>
                                            <p:fltVal val="0"/>
                                          </p:val>
                                        </p:tav>
                                        <p:tav tm="100000">
                                          <p:val>
                                            <p:fltVal val="1"/>
                                          </p:val>
                                        </p:tav>
                                      </p:tavLst>
                                    </p:anim>
                                    <p:animScale>
                                      <p:cBhvr>
                                        <p:cTn id="45" dur="16">
                                          <p:stCondLst>
                                            <p:cond delay="406"/>
                                          </p:stCondLst>
                                        </p:cTn>
                                        <p:tgtEl>
                                          <p:spTgt spid="13"/>
                                        </p:tgtEl>
                                      </p:cBhvr>
                                      <p:to x="100000" y="60000"/>
                                    </p:animScale>
                                    <p:animScale>
                                      <p:cBhvr>
                                        <p:cTn id="46" dur="104" decel="50000">
                                          <p:stCondLst>
                                            <p:cond delay="423"/>
                                          </p:stCondLst>
                                        </p:cTn>
                                        <p:tgtEl>
                                          <p:spTgt spid="13"/>
                                        </p:tgtEl>
                                      </p:cBhvr>
                                      <p:to x="100000" y="100000"/>
                                    </p:animScale>
                                    <p:animScale>
                                      <p:cBhvr>
                                        <p:cTn id="47" dur="16">
                                          <p:stCondLst>
                                            <p:cond delay="820"/>
                                          </p:stCondLst>
                                        </p:cTn>
                                        <p:tgtEl>
                                          <p:spTgt spid="13"/>
                                        </p:tgtEl>
                                      </p:cBhvr>
                                      <p:to x="100000" y="80000"/>
                                    </p:animScale>
                                    <p:animScale>
                                      <p:cBhvr>
                                        <p:cTn id="48" dur="104" decel="50000">
                                          <p:stCondLst>
                                            <p:cond delay="836"/>
                                          </p:stCondLst>
                                        </p:cTn>
                                        <p:tgtEl>
                                          <p:spTgt spid="13"/>
                                        </p:tgtEl>
                                      </p:cBhvr>
                                      <p:to x="100000" y="100000"/>
                                    </p:animScale>
                                    <p:animScale>
                                      <p:cBhvr>
                                        <p:cTn id="49" dur="16">
                                          <p:stCondLst>
                                            <p:cond delay="1026"/>
                                          </p:stCondLst>
                                        </p:cTn>
                                        <p:tgtEl>
                                          <p:spTgt spid="13"/>
                                        </p:tgtEl>
                                      </p:cBhvr>
                                      <p:to x="100000" y="90000"/>
                                    </p:animScale>
                                    <p:animScale>
                                      <p:cBhvr>
                                        <p:cTn id="50" dur="104" decel="50000">
                                          <p:stCondLst>
                                            <p:cond delay="1042"/>
                                          </p:stCondLst>
                                        </p:cTn>
                                        <p:tgtEl>
                                          <p:spTgt spid="13"/>
                                        </p:tgtEl>
                                      </p:cBhvr>
                                      <p:to x="100000" y="100000"/>
                                    </p:animScale>
                                    <p:animScale>
                                      <p:cBhvr>
                                        <p:cTn id="51" dur="16">
                                          <p:stCondLst>
                                            <p:cond delay="1130"/>
                                          </p:stCondLst>
                                        </p:cTn>
                                        <p:tgtEl>
                                          <p:spTgt spid="13"/>
                                        </p:tgtEl>
                                      </p:cBhvr>
                                      <p:to x="100000" y="95000"/>
                                    </p:animScale>
                                    <p:animScale>
                                      <p:cBhvr>
                                        <p:cTn id="52" dur="104" decel="50000">
                                          <p:stCondLst>
                                            <p:cond delay="1146"/>
                                          </p:stCondLst>
                                        </p:cTn>
                                        <p:tgtEl>
                                          <p:spTgt spid="13"/>
                                        </p:tgtEl>
                                      </p:cBhvr>
                                      <p:to x="100000" y="100000"/>
                                    </p:animScale>
                                  </p:childTnLst>
                                </p:cTn>
                              </p:par>
                              <p:par>
                                <p:cTn id="53" presetID="26" presetClass="entr" presetSubtype="0" fill="hold" nodeType="withEffect">
                                  <p:stCondLst>
                                    <p:cond delay="50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362">
                                          <p:stCondLst>
                                            <p:cond delay="0"/>
                                          </p:stCondLst>
                                        </p:cTn>
                                        <p:tgtEl>
                                          <p:spTgt spid="17"/>
                                        </p:tgtEl>
                                      </p:cBhvr>
                                    </p:animEffect>
                                    <p:anim calcmode="lin" valueType="num">
                                      <p:cBhvr>
                                        <p:cTn id="56" dur="1139"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415"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415" tmFilter="0, 0; 0.125,0.2665; 0.25,0.4; 0.375,0.465; 0.5,0.5;  0.625,0.535; 0.75,0.6; 0.875,0.7335; 1,1">
                                          <p:stCondLst>
                                            <p:cond delay="415"/>
                                          </p:stCondLst>
                                        </p:cTn>
                                        <p:tgtEl>
                                          <p:spTgt spid="17"/>
                                        </p:tgtEl>
                                        <p:attrNameLst>
                                          <p:attrName>ppt_y</p:attrName>
                                        </p:attrNameLst>
                                      </p:cBhvr>
                                      <p:tavLst>
                                        <p:tav tm="0" fmla="#ppt_y-sin(pi*$)/9">
                                          <p:val>
                                            <p:fltVal val="0"/>
                                          </p:val>
                                        </p:tav>
                                        <p:tav tm="100000">
                                          <p:val>
                                            <p:fltVal val="1"/>
                                          </p:val>
                                        </p:tav>
                                      </p:tavLst>
                                    </p:anim>
                                    <p:anim calcmode="lin" valueType="num">
                                      <p:cBhvr>
                                        <p:cTn id="59" dur="207" tmFilter="0, 0; 0.125,0.2665; 0.25,0.4; 0.375,0.465; 0.5,0.5;  0.625,0.535; 0.75,0.6; 0.875,0.7335; 1,1">
                                          <p:stCondLst>
                                            <p:cond delay="828"/>
                                          </p:stCondLst>
                                        </p:cTn>
                                        <p:tgtEl>
                                          <p:spTgt spid="17"/>
                                        </p:tgtEl>
                                        <p:attrNameLst>
                                          <p:attrName>ppt_y</p:attrName>
                                        </p:attrNameLst>
                                      </p:cBhvr>
                                      <p:tavLst>
                                        <p:tav tm="0" fmla="#ppt_y-sin(pi*$)/27">
                                          <p:val>
                                            <p:fltVal val="0"/>
                                          </p:val>
                                        </p:tav>
                                        <p:tav tm="100000">
                                          <p:val>
                                            <p:fltVal val="1"/>
                                          </p:val>
                                        </p:tav>
                                      </p:tavLst>
                                    </p:anim>
                                    <p:anim calcmode="lin" valueType="num">
                                      <p:cBhvr>
                                        <p:cTn id="60" dur="103" tmFilter="0, 0; 0.125,0.2665; 0.25,0.4; 0.375,0.465; 0.5,0.5;  0.625,0.535; 0.75,0.6; 0.875,0.7335; 1,1">
                                          <p:stCondLst>
                                            <p:cond delay="1035"/>
                                          </p:stCondLst>
                                        </p:cTn>
                                        <p:tgtEl>
                                          <p:spTgt spid="17"/>
                                        </p:tgtEl>
                                        <p:attrNameLst>
                                          <p:attrName>ppt_y</p:attrName>
                                        </p:attrNameLst>
                                      </p:cBhvr>
                                      <p:tavLst>
                                        <p:tav tm="0" fmla="#ppt_y-sin(pi*$)/81">
                                          <p:val>
                                            <p:fltVal val="0"/>
                                          </p:val>
                                        </p:tav>
                                        <p:tav tm="100000">
                                          <p:val>
                                            <p:fltVal val="1"/>
                                          </p:val>
                                        </p:tav>
                                      </p:tavLst>
                                    </p:anim>
                                    <p:animScale>
                                      <p:cBhvr>
                                        <p:cTn id="61" dur="16">
                                          <p:stCondLst>
                                            <p:cond delay="406"/>
                                          </p:stCondLst>
                                        </p:cTn>
                                        <p:tgtEl>
                                          <p:spTgt spid="17"/>
                                        </p:tgtEl>
                                      </p:cBhvr>
                                      <p:to x="100000" y="60000"/>
                                    </p:animScale>
                                    <p:animScale>
                                      <p:cBhvr>
                                        <p:cTn id="62" dur="104" decel="50000">
                                          <p:stCondLst>
                                            <p:cond delay="423"/>
                                          </p:stCondLst>
                                        </p:cTn>
                                        <p:tgtEl>
                                          <p:spTgt spid="17"/>
                                        </p:tgtEl>
                                      </p:cBhvr>
                                      <p:to x="100000" y="100000"/>
                                    </p:animScale>
                                    <p:animScale>
                                      <p:cBhvr>
                                        <p:cTn id="63" dur="16">
                                          <p:stCondLst>
                                            <p:cond delay="820"/>
                                          </p:stCondLst>
                                        </p:cTn>
                                        <p:tgtEl>
                                          <p:spTgt spid="17"/>
                                        </p:tgtEl>
                                      </p:cBhvr>
                                      <p:to x="100000" y="80000"/>
                                    </p:animScale>
                                    <p:animScale>
                                      <p:cBhvr>
                                        <p:cTn id="64" dur="104" decel="50000">
                                          <p:stCondLst>
                                            <p:cond delay="836"/>
                                          </p:stCondLst>
                                        </p:cTn>
                                        <p:tgtEl>
                                          <p:spTgt spid="17"/>
                                        </p:tgtEl>
                                      </p:cBhvr>
                                      <p:to x="100000" y="100000"/>
                                    </p:animScale>
                                    <p:animScale>
                                      <p:cBhvr>
                                        <p:cTn id="65" dur="16">
                                          <p:stCondLst>
                                            <p:cond delay="1026"/>
                                          </p:stCondLst>
                                        </p:cTn>
                                        <p:tgtEl>
                                          <p:spTgt spid="17"/>
                                        </p:tgtEl>
                                      </p:cBhvr>
                                      <p:to x="100000" y="90000"/>
                                    </p:animScale>
                                    <p:animScale>
                                      <p:cBhvr>
                                        <p:cTn id="66" dur="104" decel="50000">
                                          <p:stCondLst>
                                            <p:cond delay="1042"/>
                                          </p:stCondLst>
                                        </p:cTn>
                                        <p:tgtEl>
                                          <p:spTgt spid="17"/>
                                        </p:tgtEl>
                                      </p:cBhvr>
                                      <p:to x="100000" y="100000"/>
                                    </p:animScale>
                                    <p:animScale>
                                      <p:cBhvr>
                                        <p:cTn id="67" dur="16">
                                          <p:stCondLst>
                                            <p:cond delay="1130"/>
                                          </p:stCondLst>
                                        </p:cTn>
                                        <p:tgtEl>
                                          <p:spTgt spid="17"/>
                                        </p:tgtEl>
                                      </p:cBhvr>
                                      <p:to x="100000" y="95000"/>
                                    </p:animScale>
                                    <p:animScale>
                                      <p:cBhvr>
                                        <p:cTn id="68" dur="104" decel="50000">
                                          <p:stCondLst>
                                            <p:cond delay="1146"/>
                                          </p:stCondLst>
                                        </p:cTn>
                                        <p:tgtEl>
                                          <p:spTgt spid="17"/>
                                        </p:tgtEl>
                                      </p:cBhvr>
                                      <p:to x="100000" y="100000"/>
                                    </p:animScale>
                                  </p:childTnLst>
                                </p:cTn>
                              </p:par>
                            </p:childTnLst>
                          </p:cTn>
                        </p:par>
                        <p:par>
                          <p:cTn id="69" fill="hold">
                            <p:stCondLst>
                              <p:cond delay="3110"/>
                            </p:stCondLst>
                            <p:childTnLst>
                              <p:par>
                                <p:cTn id="70" presetID="22" presetClass="entr" presetSubtype="2" fill="hold" grpId="0" nodeType="after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wipe(right)">
                                      <p:cBhvr>
                                        <p:cTn id="72" dur="250"/>
                                        <p:tgtEl>
                                          <p:spTgt spid="8"/>
                                        </p:tgtEl>
                                      </p:cBhvr>
                                    </p:animEffect>
                                  </p:childTnLst>
                                </p:cTn>
                              </p:par>
                              <p:par>
                                <p:cTn id="73" presetID="22" presetClass="entr" presetSubtype="2" fill="hold" grpId="0" nodeType="withEffect">
                                  <p:stCondLst>
                                    <p:cond delay="250"/>
                                  </p:stCondLst>
                                  <p:childTnLst>
                                    <p:set>
                                      <p:cBhvr>
                                        <p:cTn id="74" dur="1" fill="hold">
                                          <p:stCondLst>
                                            <p:cond delay="0"/>
                                          </p:stCondLst>
                                        </p:cTn>
                                        <p:tgtEl>
                                          <p:spTgt spid="6"/>
                                        </p:tgtEl>
                                        <p:attrNameLst>
                                          <p:attrName>style.visibility</p:attrName>
                                        </p:attrNameLst>
                                      </p:cBhvr>
                                      <p:to>
                                        <p:strVal val="visible"/>
                                      </p:to>
                                    </p:set>
                                    <p:animEffect transition="in" filter="wipe(right)">
                                      <p:cBhvr>
                                        <p:cTn id="75" dur="250"/>
                                        <p:tgtEl>
                                          <p:spTgt spid="6"/>
                                        </p:tgtEl>
                                      </p:cBhvr>
                                    </p:animEffect>
                                  </p:childTnLst>
                                </p:cTn>
                              </p:par>
                              <p:par>
                                <p:cTn id="76" presetID="22" presetClass="entr" presetSubtype="2" fill="hold" grpId="0" nodeType="withEffect">
                                  <p:stCondLst>
                                    <p:cond delay="50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Users\Admin\Desktop\shutterstock_129456278 [转换].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3609" t="9576" r="3609" b="9990"/>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 y="0"/>
            <a:ext cx="4682838" cy="5145087"/>
          </a:xfrm>
          <a:prstGeom prst="rect">
            <a:avLst/>
          </a:prstGeom>
          <a:noFill/>
          <a:extLst>
            <a:ext uri="{909E8E84-426E-40DD-AFC4-6F175D3DCCD1}">
              <a14:hiddenFill xmlns:a14="http://schemas.microsoft.com/office/drawing/2010/main">
                <a:solidFill>
                  <a:srgbClr val="FFFFFF"/>
                </a:solidFill>
              </a14:hiddenFill>
            </a:ext>
          </a:extLst>
        </p:spPr>
      </p:pic>
      <p:grpSp>
        <p:nvGrpSpPr>
          <p:cNvPr id="40" name="组合 39"/>
          <p:cNvGrpSpPr/>
          <p:nvPr/>
        </p:nvGrpSpPr>
        <p:grpSpPr>
          <a:xfrm>
            <a:off x="1449338" y="1759744"/>
            <a:ext cx="1877437" cy="1209596"/>
            <a:chOff x="179512" y="1367993"/>
            <a:chExt cx="1877437" cy="1209596"/>
          </a:xfrm>
        </p:grpSpPr>
        <p:sp>
          <p:nvSpPr>
            <p:cNvPr id="41" name="TextBox 40"/>
            <p:cNvSpPr txBox="1"/>
            <p:nvPr/>
          </p:nvSpPr>
          <p:spPr>
            <a:xfrm>
              <a:off x="179512" y="1367993"/>
              <a:ext cx="1877437" cy="1015663"/>
            </a:xfrm>
            <a:prstGeom prst="rect">
              <a:avLst/>
            </a:prstGeom>
            <a:noFill/>
          </p:spPr>
          <p:txBody>
            <a:bodyPr vert="horz" wrap="none" rtlCol="0">
              <a:spAutoFit/>
            </a:bodyPr>
            <a:lstStyle/>
            <a:p>
              <a:r>
                <a:rPr lang="zh-CN" altLang="en-US" sz="6000" b="1" spc="600" dirty="0" smtClean="0">
                  <a:solidFill>
                    <a:srgbClr val="005696"/>
                  </a:solidFill>
                  <a:latin typeface="微软雅黑" pitchFamily="34" charset="-122"/>
                  <a:ea typeface="微软雅黑" pitchFamily="34" charset="-122"/>
                </a:rPr>
                <a:t>目录</a:t>
              </a:r>
              <a:endParaRPr lang="zh-CN" altLang="en-US" sz="6000" b="1" spc="600" dirty="0">
                <a:solidFill>
                  <a:srgbClr val="005696"/>
                </a:solidFill>
                <a:latin typeface="微软雅黑" pitchFamily="34" charset="-122"/>
                <a:ea typeface="微软雅黑" pitchFamily="34" charset="-122"/>
              </a:endParaRPr>
            </a:p>
          </p:txBody>
        </p:sp>
        <p:sp>
          <p:nvSpPr>
            <p:cNvPr id="42" name="TextBox 41"/>
            <p:cNvSpPr txBox="1"/>
            <p:nvPr/>
          </p:nvSpPr>
          <p:spPr>
            <a:xfrm>
              <a:off x="242268" y="2239035"/>
              <a:ext cx="1156087" cy="338554"/>
            </a:xfrm>
            <a:prstGeom prst="rect">
              <a:avLst/>
            </a:prstGeom>
            <a:noFill/>
          </p:spPr>
          <p:txBody>
            <a:bodyPr vert="horz" wrap="none" rtlCol="0">
              <a:spAutoFit/>
            </a:bodyPr>
            <a:lstStyle/>
            <a:p>
              <a:r>
                <a:rPr lang="en-US" altLang="zh-CN" sz="1600" b="1" spc="-150" dirty="0" smtClean="0">
                  <a:solidFill>
                    <a:srgbClr val="005696"/>
                  </a:solidFill>
                  <a:latin typeface="Arial" pitchFamily="34" charset="0"/>
                  <a:cs typeface="Arial" pitchFamily="34" charset="0"/>
                </a:rPr>
                <a:t>CONTENTS</a:t>
              </a:r>
              <a:endParaRPr lang="zh-CN" altLang="en-US" sz="1600" b="1" spc="-150" dirty="0">
                <a:solidFill>
                  <a:srgbClr val="005696"/>
                </a:solidFill>
                <a:latin typeface="Arial" pitchFamily="34" charset="0"/>
                <a:cs typeface="Arial" pitchFamily="34" charset="0"/>
              </a:endParaRPr>
            </a:p>
          </p:txBody>
        </p:sp>
      </p:grpSp>
      <p:sp>
        <p:nvSpPr>
          <p:cNvPr id="43" name="TextBox 42"/>
          <p:cNvSpPr txBox="1"/>
          <p:nvPr/>
        </p:nvSpPr>
        <p:spPr>
          <a:xfrm>
            <a:off x="3719712" y="286544"/>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1</a:t>
            </a:r>
            <a:endParaRPr lang="zh-CN" altLang="en-US" sz="6000" b="1" dirty="0">
              <a:solidFill>
                <a:srgbClr val="0070C0"/>
              </a:solidFill>
              <a:latin typeface="Arial" pitchFamily="34" charset="0"/>
              <a:cs typeface="Arial" pitchFamily="34" charset="0"/>
            </a:endParaRPr>
          </a:p>
        </p:txBody>
      </p:sp>
      <p:grpSp>
        <p:nvGrpSpPr>
          <p:cNvPr id="44" name="组合 43"/>
          <p:cNvGrpSpPr/>
          <p:nvPr/>
        </p:nvGrpSpPr>
        <p:grpSpPr>
          <a:xfrm>
            <a:off x="4327749" y="477645"/>
            <a:ext cx="3057247" cy="606102"/>
            <a:chOff x="4507582" y="792034"/>
            <a:chExt cx="3057247" cy="606102"/>
          </a:xfrm>
        </p:grpSpPr>
        <p:sp>
          <p:nvSpPr>
            <p:cNvPr id="45" name="TextBox 44"/>
            <p:cNvSpPr txBox="1"/>
            <p:nvPr/>
          </p:nvSpPr>
          <p:spPr>
            <a:xfrm>
              <a:off x="4534694" y="792034"/>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年度工作概况</a:t>
              </a:r>
            </a:p>
          </p:txBody>
        </p:sp>
        <p:sp>
          <p:nvSpPr>
            <p:cNvPr id="47" name="TextBox 46"/>
            <p:cNvSpPr txBox="1"/>
            <p:nvPr/>
          </p:nvSpPr>
          <p:spPr>
            <a:xfrm>
              <a:off x="4507582" y="1059582"/>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48" name="TextBox 47"/>
          <p:cNvSpPr txBox="1"/>
          <p:nvPr/>
        </p:nvSpPr>
        <p:spPr>
          <a:xfrm>
            <a:off x="4065967" y="1070947"/>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2</a:t>
            </a:r>
            <a:endParaRPr lang="zh-CN" altLang="en-US" sz="6000" b="1" dirty="0">
              <a:solidFill>
                <a:srgbClr val="0070C0"/>
              </a:solidFill>
              <a:latin typeface="Arial" pitchFamily="34" charset="0"/>
              <a:cs typeface="Arial" pitchFamily="34" charset="0"/>
            </a:endParaRPr>
          </a:p>
        </p:txBody>
      </p:sp>
      <p:grpSp>
        <p:nvGrpSpPr>
          <p:cNvPr id="49" name="组合 48"/>
          <p:cNvGrpSpPr/>
          <p:nvPr/>
        </p:nvGrpSpPr>
        <p:grpSpPr>
          <a:xfrm>
            <a:off x="4674004" y="1262048"/>
            <a:ext cx="3057247" cy="627588"/>
            <a:chOff x="4853837" y="1576437"/>
            <a:chExt cx="3057247" cy="627588"/>
          </a:xfrm>
        </p:grpSpPr>
        <p:sp>
          <p:nvSpPr>
            <p:cNvPr id="50" name="TextBox 49"/>
            <p:cNvSpPr txBox="1"/>
            <p:nvPr/>
          </p:nvSpPr>
          <p:spPr>
            <a:xfrm>
              <a:off x="4857334" y="1576437"/>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工作完成情况</a:t>
              </a:r>
            </a:p>
          </p:txBody>
        </p:sp>
        <p:sp>
          <p:nvSpPr>
            <p:cNvPr id="51" name="TextBox 50"/>
            <p:cNvSpPr txBox="1"/>
            <p:nvPr/>
          </p:nvSpPr>
          <p:spPr>
            <a:xfrm>
              <a:off x="4853837" y="1865471"/>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52" name="TextBox 51"/>
          <p:cNvSpPr txBox="1"/>
          <p:nvPr/>
        </p:nvSpPr>
        <p:spPr>
          <a:xfrm>
            <a:off x="4480824" y="1923678"/>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3</a:t>
            </a:r>
            <a:endParaRPr lang="zh-CN" altLang="en-US" sz="6000" b="1" dirty="0">
              <a:solidFill>
                <a:srgbClr val="0070C0"/>
              </a:solidFill>
              <a:latin typeface="Arial" pitchFamily="34" charset="0"/>
              <a:cs typeface="Arial" pitchFamily="34" charset="0"/>
            </a:endParaRPr>
          </a:p>
        </p:txBody>
      </p:sp>
      <p:grpSp>
        <p:nvGrpSpPr>
          <p:cNvPr id="53" name="组合 52"/>
          <p:cNvGrpSpPr/>
          <p:nvPr/>
        </p:nvGrpSpPr>
        <p:grpSpPr>
          <a:xfrm>
            <a:off x="5088861" y="2114779"/>
            <a:ext cx="3057247" cy="627588"/>
            <a:chOff x="5268694" y="2429168"/>
            <a:chExt cx="3057247" cy="627588"/>
          </a:xfrm>
        </p:grpSpPr>
        <p:sp>
          <p:nvSpPr>
            <p:cNvPr id="54" name="TextBox 53"/>
            <p:cNvSpPr txBox="1"/>
            <p:nvPr/>
          </p:nvSpPr>
          <p:spPr>
            <a:xfrm>
              <a:off x="5289134" y="2429168"/>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成功项目展示</a:t>
              </a:r>
            </a:p>
          </p:txBody>
        </p:sp>
        <p:sp>
          <p:nvSpPr>
            <p:cNvPr id="55" name="TextBox 54"/>
            <p:cNvSpPr txBox="1"/>
            <p:nvPr/>
          </p:nvSpPr>
          <p:spPr>
            <a:xfrm>
              <a:off x="5268694" y="2718202"/>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56" name="TextBox 55"/>
          <p:cNvSpPr txBox="1"/>
          <p:nvPr/>
        </p:nvSpPr>
        <p:spPr>
          <a:xfrm>
            <a:off x="4980688" y="2744341"/>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4</a:t>
            </a:r>
            <a:endParaRPr lang="zh-CN" altLang="en-US" sz="6000" b="1" dirty="0">
              <a:solidFill>
                <a:srgbClr val="0070C0"/>
              </a:solidFill>
              <a:latin typeface="Arial" pitchFamily="34" charset="0"/>
              <a:cs typeface="Arial" pitchFamily="34" charset="0"/>
            </a:endParaRPr>
          </a:p>
        </p:txBody>
      </p:sp>
      <p:grpSp>
        <p:nvGrpSpPr>
          <p:cNvPr id="57" name="组合 56"/>
          <p:cNvGrpSpPr/>
          <p:nvPr/>
        </p:nvGrpSpPr>
        <p:grpSpPr>
          <a:xfrm>
            <a:off x="5588725" y="2935442"/>
            <a:ext cx="3057247" cy="627588"/>
            <a:chOff x="5768558" y="3249831"/>
            <a:chExt cx="3057247" cy="627588"/>
          </a:xfrm>
        </p:grpSpPr>
        <p:sp>
          <p:nvSpPr>
            <p:cNvPr id="58" name="TextBox 57"/>
            <p:cNvSpPr txBox="1"/>
            <p:nvPr/>
          </p:nvSpPr>
          <p:spPr>
            <a:xfrm>
              <a:off x="5777736" y="3249831"/>
              <a:ext cx="2262158"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工作存在不足与改善</a:t>
              </a:r>
            </a:p>
          </p:txBody>
        </p:sp>
        <p:sp>
          <p:nvSpPr>
            <p:cNvPr id="59" name="TextBox 58"/>
            <p:cNvSpPr txBox="1"/>
            <p:nvPr/>
          </p:nvSpPr>
          <p:spPr>
            <a:xfrm>
              <a:off x="5768558" y="3538865"/>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60" name="Freeform 8"/>
          <p:cNvSpPr>
            <a:spLocks/>
          </p:cNvSpPr>
          <p:nvPr/>
        </p:nvSpPr>
        <p:spPr bwMode="auto">
          <a:xfrm>
            <a:off x="4532982" y="4731990"/>
            <a:ext cx="4636418" cy="411510"/>
          </a:xfrm>
          <a:custGeom>
            <a:avLst/>
            <a:gdLst>
              <a:gd name="T0" fmla="*/ 0 w 658"/>
              <a:gd name="T1" fmla="*/ 0 h 49"/>
              <a:gd name="T2" fmla="*/ 658 w 658"/>
              <a:gd name="T3" fmla="*/ 0 h 49"/>
              <a:gd name="T4" fmla="*/ 658 w 658"/>
              <a:gd name="T5" fmla="*/ 49 h 49"/>
              <a:gd name="T6" fmla="*/ 17 w 658"/>
              <a:gd name="T7" fmla="*/ 49 h 49"/>
              <a:gd name="T8" fmla="*/ 0 w 658"/>
              <a:gd name="T9" fmla="*/ 0 h 49"/>
              <a:gd name="connsiteX0" fmla="*/ 0 w 10000"/>
              <a:gd name="connsiteY0" fmla="*/ 0 h 10000"/>
              <a:gd name="connsiteX1" fmla="*/ 10000 w 10000"/>
              <a:gd name="connsiteY1" fmla="*/ 0 h 10000"/>
              <a:gd name="connsiteX2" fmla="*/ 10000 w 10000"/>
              <a:gd name="connsiteY2" fmla="*/ 10000 h 10000"/>
              <a:gd name="connsiteX3" fmla="*/ 321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293 w 10000"/>
              <a:gd name="connsiteY3" fmla="*/ 9923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293" y="9923"/>
                </a:lnTo>
                <a:cubicBezTo>
                  <a:pt x="207" y="6590"/>
                  <a:pt x="86" y="3333"/>
                  <a:pt x="0" y="0"/>
                </a:cubicBezTo>
              </a:path>
            </a:pathLst>
          </a:custGeom>
          <a:solidFill>
            <a:srgbClr val="0070C0">
              <a:alpha val="6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椭圆 60"/>
          <p:cNvSpPr/>
          <p:nvPr/>
        </p:nvSpPr>
        <p:spPr>
          <a:xfrm>
            <a:off x="4224379" y="2380159"/>
            <a:ext cx="177871" cy="1778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6" name="TextBox 25"/>
          <p:cNvSpPr txBox="1"/>
          <p:nvPr/>
        </p:nvSpPr>
        <p:spPr>
          <a:xfrm>
            <a:off x="5322094" y="3537744"/>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5</a:t>
            </a:r>
            <a:endParaRPr lang="zh-CN" altLang="en-US" sz="6000" b="1" dirty="0">
              <a:solidFill>
                <a:srgbClr val="0070C0"/>
              </a:solidFill>
              <a:latin typeface="Arial" pitchFamily="34" charset="0"/>
              <a:cs typeface="Arial" pitchFamily="34" charset="0"/>
            </a:endParaRPr>
          </a:p>
        </p:txBody>
      </p:sp>
      <p:grpSp>
        <p:nvGrpSpPr>
          <p:cNvPr id="27" name="组合 26"/>
          <p:cNvGrpSpPr/>
          <p:nvPr/>
        </p:nvGrpSpPr>
        <p:grpSpPr>
          <a:xfrm>
            <a:off x="5930131" y="3728845"/>
            <a:ext cx="3057247" cy="627588"/>
            <a:chOff x="5768558" y="3249831"/>
            <a:chExt cx="3057247" cy="627588"/>
          </a:xfrm>
        </p:grpSpPr>
        <p:sp>
          <p:nvSpPr>
            <p:cNvPr id="28" name="TextBox 27"/>
            <p:cNvSpPr txBox="1"/>
            <p:nvPr/>
          </p:nvSpPr>
          <p:spPr>
            <a:xfrm>
              <a:off x="5800661" y="3249831"/>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明年工作计划</a:t>
              </a:r>
            </a:p>
          </p:txBody>
        </p:sp>
        <p:sp>
          <p:nvSpPr>
            <p:cNvPr id="29" name="TextBox 28"/>
            <p:cNvSpPr txBox="1"/>
            <p:nvPr/>
          </p:nvSpPr>
          <p:spPr>
            <a:xfrm>
              <a:off x="5768558" y="3538865"/>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694264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100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strVal val="4*#ppt_w"/>
                                          </p:val>
                                        </p:tav>
                                        <p:tav tm="100000">
                                          <p:val>
                                            <p:strVal val="#ppt_w"/>
                                          </p:val>
                                        </p:tav>
                                      </p:tavLst>
                                    </p:anim>
                                    <p:anim calcmode="lin" valueType="num">
                                      <p:cBhvr>
                                        <p:cTn id="8" dur="500" fill="hold"/>
                                        <p:tgtEl>
                                          <p:spTgt spid="61"/>
                                        </p:tgtEl>
                                        <p:attrNameLst>
                                          <p:attrName>ppt_h</p:attrName>
                                        </p:attrNameLst>
                                      </p:cBhvr>
                                      <p:tavLst>
                                        <p:tav tm="0">
                                          <p:val>
                                            <p:strVal val="4*#ppt_h"/>
                                          </p:val>
                                        </p:tav>
                                        <p:tav tm="100000">
                                          <p:val>
                                            <p:strVal val="#ppt_h"/>
                                          </p:val>
                                        </p:tav>
                                      </p:tavLst>
                                    </p:anim>
                                  </p:childTnLst>
                                </p:cTn>
                              </p:par>
                              <p:par>
                                <p:cTn id="9" presetID="47" presetClass="exit" presetSubtype="0" fill="hold" grpId="0" nodeType="withEffect">
                                  <p:stCondLst>
                                    <p:cond delay="1500"/>
                                  </p:stCondLst>
                                  <p:childTnLst>
                                    <p:animEffect transition="out" filter="fade">
                                      <p:cBhvr>
                                        <p:cTn id="10" dur="1000"/>
                                        <p:tgtEl>
                                          <p:spTgt spid="43"/>
                                        </p:tgtEl>
                                      </p:cBhvr>
                                    </p:animEffect>
                                    <p:anim calcmode="lin" valueType="num">
                                      <p:cBhvr>
                                        <p:cTn id="11" dur="1000"/>
                                        <p:tgtEl>
                                          <p:spTgt spid="43"/>
                                        </p:tgtEl>
                                        <p:attrNameLst>
                                          <p:attrName>ppt_x</p:attrName>
                                        </p:attrNameLst>
                                      </p:cBhvr>
                                      <p:tavLst>
                                        <p:tav tm="0">
                                          <p:val>
                                            <p:strVal val="ppt_x"/>
                                          </p:val>
                                        </p:tav>
                                        <p:tav tm="100000">
                                          <p:val>
                                            <p:strVal val="ppt_x"/>
                                          </p:val>
                                        </p:tav>
                                      </p:tavLst>
                                    </p:anim>
                                    <p:anim calcmode="lin" valueType="num">
                                      <p:cBhvr>
                                        <p:cTn id="12" dur="1000"/>
                                        <p:tgtEl>
                                          <p:spTgt spid="43"/>
                                        </p:tgtEl>
                                        <p:attrNameLst>
                                          <p:attrName>ppt_y</p:attrName>
                                        </p:attrNameLst>
                                      </p:cBhvr>
                                      <p:tavLst>
                                        <p:tav tm="0">
                                          <p:val>
                                            <p:strVal val="ppt_y"/>
                                          </p:val>
                                        </p:tav>
                                        <p:tav tm="100000">
                                          <p:val>
                                            <p:strVal val="ppt_y-.1"/>
                                          </p:val>
                                        </p:tav>
                                      </p:tavLst>
                                    </p:anim>
                                    <p:set>
                                      <p:cBhvr>
                                        <p:cTn id="13" dur="1" fill="hold">
                                          <p:stCondLst>
                                            <p:cond delay="999"/>
                                          </p:stCondLst>
                                        </p:cTn>
                                        <p:tgtEl>
                                          <p:spTgt spid="43"/>
                                        </p:tgtEl>
                                        <p:attrNameLst>
                                          <p:attrName>style.visibility</p:attrName>
                                        </p:attrNameLst>
                                      </p:cBhvr>
                                      <p:to>
                                        <p:strVal val="hidden"/>
                                      </p:to>
                                    </p:set>
                                  </p:childTnLst>
                                </p:cTn>
                              </p:par>
                              <p:par>
                                <p:cTn id="14" presetID="47" presetClass="exit" presetSubtype="0" fill="hold" nodeType="withEffect">
                                  <p:stCondLst>
                                    <p:cond delay="1500"/>
                                  </p:stCondLst>
                                  <p:childTnLst>
                                    <p:animEffect transition="out" filter="fade">
                                      <p:cBhvr>
                                        <p:cTn id="15" dur="1000"/>
                                        <p:tgtEl>
                                          <p:spTgt spid="44"/>
                                        </p:tgtEl>
                                      </p:cBhvr>
                                    </p:animEffect>
                                    <p:anim calcmode="lin" valueType="num">
                                      <p:cBhvr>
                                        <p:cTn id="16" dur="1000"/>
                                        <p:tgtEl>
                                          <p:spTgt spid="44"/>
                                        </p:tgtEl>
                                        <p:attrNameLst>
                                          <p:attrName>ppt_x</p:attrName>
                                        </p:attrNameLst>
                                      </p:cBhvr>
                                      <p:tavLst>
                                        <p:tav tm="0">
                                          <p:val>
                                            <p:strVal val="ppt_x"/>
                                          </p:val>
                                        </p:tav>
                                        <p:tav tm="100000">
                                          <p:val>
                                            <p:strVal val="ppt_x"/>
                                          </p:val>
                                        </p:tav>
                                      </p:tavLst>
                                    </p:anim>
                                    <p:anim calcmode="lin" valueType="num">
                                      <p:cBhvr>
                                        <p:cTn id="17" dur="1000"/>
                                        <p:tgtEl>
                                          <p:spTgt spid="44"/>
                                        </p:tgtEl>
                                        <p:attrNameLst>
                                          <p:attrName>ppt_y</p:attrName>
                                        </p:attrNameLst>
                                      </p:cBhvr>
                                      <p:tavLst>
                                        <p:tav tm="0">
                                          <p:val>
                                            <p:strVal val="ppt_y"/>
                                          </p:val>
                                        </p:tav>
                                        <p:tav tm="100000">
                                          <p:val>
                                            <p:strVal val="ppt_y-.1"/>
                                          </p:val>
                                        </p:tav>
                                      </p:tavLst>
                                    </p:anim>
                                    <p:set>
                                      <p:cBhvr>
                                        <p:cTn id="18" dur="1" fill="hold">
                                          <p:stCondLst>
                                            <p:cond delay="999"/>
                                          </p:stCondLst>
                                        </p:cTn>
                                        <p:tgtEl>
                                          <p:spTgt spid="44"/>
                                        </p:tgtEl>
                                        <p:attrNameLst>
                                          <p:attrName>style.visibility</p:attrName>
                                        </p:attrNameLst>
                                      </p:cBhvr>
                                      <p:to>
                                        <p:strVal val="hidden"/>
                                      </p:to>
                                    </p:set>
                                  </p:childTnLst>
                                </p:cTn>
                              </p:par>
                              <p:par>
                                <p:cTn id="19" presetID="47" presetClass="exit" presetSubtype="0" fill="hold" grpId="1" nodeType="withEffect">
                                  <p:stCondLst>
                                    <p:cond delay="1500"/>
                                  </p:stCondLst>
                                  <p:childTnLst>
                                    <p:animEffect transition="out" filter="fade">
                                      <p:cBhvr>
                                        <p:cTn id="20" dur="1000"/>
                                        <p:tgtEl>
                                          <p:spTgt spid="48"/>
                                        </p:tgtEl>
                                      </p:cBhvr>
                                    </p:animEffect>
                                    <p:anim calcmode="lin" valueType="num">
                                      <p:cBhvr>
                                        <p:cTn id="21" dur="1000"/>
                                        <p:tgtEl>
                                          <p:spTgt spid="48"/>
                                        </p:tgtEl>
                                        <p:attrNameLst>
                                          <p:attrName>ppt_x</p:attrName>
                                        </p:attrNameLst>
                                      </p:cBhvr>
                                      <p:tavLst>
                                        <p:tav tm="0">
                                          <p:val>
                                            <p:strVal val="ppt_x"/>
                                          </p:val>
                                        </p:tav>
                                        <p:tav tm="100000">
                                          <p:val>
                                            <p:strVal val="ppt_x"/>
                                          </p:val>
                                        </p:tav>
                                      </p:tavLst>
                                    </p:anim>
                                    <p:anim calcmode="lin" valueType="num">
                                      <p:cBhvr>
                                        <p:cTn id="22" dur="1000"/>
                                        <p:tgtEl>
                                          <p:spTgt spid="48"/>
                                        </p:tgtEl>
                                        <p:attrNameLst>
                                          <p:attrName>ppt_y</p:attrName>
                                        </p:attrNameLst>
                                      </p:cBhvr>
                                      <p:tavLst>
                                        <p:tav tm="0">
                                          <p:val>
                                            <p:strVal val="ppt_y"/>
                                          </p:val>
                                        </p:tav>
                                        <p:tav tm="100000">
                                          <p:val>
                                            <p:strVal val="ppt_y-.1"/>
                                          </p:val>
                                        </p:tav>
                                      </p:tavLst>
                                    </p:anim>
                                    <p:set>
                                      <p:cBhvr>
                                        <p:cTn id="23" dur="1" fill="hold">
                                          <p:stCondLst>
                                            <p:cond delay="999"/>
                                          </p:stCondLst>
                                        </p:cTn>
                                        <p:tgtEl>
                                          <p:spTgt spid="48"/>
                                        </p:tgtEl>
                                        <p:attrNameLst>
                                          <p:attrName>style.visibility</p:attrName>
                                        </p:attrNameLst>
                                      </p:cBhvr>
                                      <p:to>
                                        <p:strVal val="hidden"/>
                                      </p:to>
                                    </p:set>
                                  </p:childTnLst>
                                </p:cTn>
                              </p:par>
                              <p:par>
                                <p:cTn id="24" presetID="47" presetClass="exit" presetSubtype="0" fill="hold" nodeType="withEffect">
                                  <p:stCondLst>
                                    <p:cond delay="1500"/>
                                  </p:stCondLst>
                                  <p:childTnLst>
                                    <p:animEffect transition="out" filter="fade">
                                      <p:cBhvr>
                                        <p:cTn id="25" dur="1000"/>
                                        <p:tgtEl>
                                          <p:spTgt spid="49"/>
                                        </p:tgtEl>
                                      </p:cBhvr>
                                    </p:animEffect>
                                    <p:anim calcmode="lin" valueType="num">
                                      <p:cBhvr>
                                        <p:cTn id="26" dur="1000"/>
                                        <p:tgtEl>
                                          <p:spTgt spid="49"/>
                                        </p:tgtEl>
                                        <p:attrNameLst>
                                          <p:attrName>ppt_x</p:attrName>
                                        </p:attrNameLst>
                                      </p:cBhvr>
                                      <p:tavLst>
                                        <p:tav tm="0">
                                          <p:val>
                                            <p:strVal val="ppt_x"/>
                                          </p:val>
                                        </p:tav>
                                        <p:tav tm="100000">
                                          <p:val>
                                            <p:strVal val="ppt_x"/>
                                          </p:val>
                                        </p:tav>
                                      </p:tavLst>
                                    </p:anim>
                                    <p:anim calcmode="lin" valueType="num">
                                      <p:cBhvr>
                                        <p:cTn id="27" dur="1000"/>
                                        <p:tgtEl>
                                          <p:spTgt spid="49"/>
                                        </p:tgtEl>
                                        <p:attrNameLst>
                                          <p:attrName>ppt_y</p:attrName>
                                        </p:attrNameLst>
                                      </p:cBhvr>
                                      <p:tavLst>
                                        <p:tav tm="0">
                                          <p:val>
                                            <p:strVal val="ppt_y"/>
                                          </p:val>
                                        </p:tav>
                                        <p:tav tm="100000">
                                          <p:val>
                                            <p:strVal val="ppt_y-.1"/>
                                          </p:val>
                                        </p:tav>
                                      </p:tavLst>
                                    </p:anim>
                                    <p:set>
                                      <p:cBhvr>
                                        <p:cTn id="28" dur="1" fill="hold">
                                          <p:stCondLst>
                                            <p:cond delay="999"/>
                                          </p:stCondLst>
                                        </p:cTn>
                                        <p:tgtEl>
                                          <p:spTgt spid="49"/>
                                        </p:tgtEl>
                                        <p:attrNameLst>
                                          <p:attrName>style.visibility</p:attrName>
                                        </p:attrNameLst>
                                      </p:cBhvr>
                                      <p:to>
                                        <p:strVal val="hidden"/>
                                      </p:to>
                                    </p:set>
                                  </p:childTnLst>
                                </p:cTn>
                              </p:par>
                              <p:par>
                                <p:cTn id="29" presetID="42" presetClass="exit" presetSubtype="0" fill="hold" grpId="1" nodeType="withEffect">
                                  <p:stCondLst>
                                    <p:cond delay="1500"/>
                                  </p:stCondLst>
                                  <p:childTnLst>
                                    <p:animEffect transition="out" filter="fade">
                                      <p:cBhvr>
                                        <p:cTn id="30" dur="1000"/>
                                        <p:tgtEl>
                                          <p:spTgt spid="56"/>
                                        </p:tgtEl>
                                      </p:cBhvr>
                                    </p:animEffect>
                                    <p:anim calcmode="lin" valueType="num">
                                      <p:cBhvr>
                                        <p:cTn id="31" dur="1000"/>
                                        <p:tgtEl>
                                          <p:spTgt spid="56"/>
                                        </p:tgtEl>
                                        <p:attrNameLst>
                                          <p:attrName>ppt_x</p:attrName>
                                        </p:attrNameLst>
                                      </p:cBhvr>
                                      <p:tavLst>
                                        <p:tav tm="0">
                                          <p:val>
                                            <p:strVal val="ppt_x"/>
                                          </p:val>
                                        </p:tav>
                                        <p:tav tm="100000">
                                          <p:val>
                                            <p:strVal val="ppt_x"/>
                                          </p:val>
                                        </p:tav>
                                      </p:tavLst>
                                    </p:anim>
                                    <p:anim calcmode="lin" valueType="num">
                                      <p:cBhvr>
                                        <p:cTn id="32" dur="1000"/>
                                        <p:tgtEl>
                                          <p:spTgt spid="56"/>
                                        </p:tgtEl>
                                        <p:attrNameLst>
                                          <p:attrName>ppt_y</p:attrName>
                                        </p:attrNameLst>
                                      </p:cBhvr>
                                      <p:tavLst>
                                        <p:tav tm="0">
                                          <p:val>
                                            <p:strVal val="ppt_y"/>
                                          </p:val>
                                        </p:tav>
                                        <p:tav tm="100000">
                                          <p:val>
                                            <p:strVal val="ppt_y+.1"/>
                                          </p:val>
                                        </p:tav>
                                      </p:tavLst>
                                    </p:anim>
                                    <p:set>
                                      <p:cBhvr>
                                        <p:cTn id="33" dur="1" fill="hold">
                                          <p:stCondLst>
                                            <p:cond delay="999"/>
                                          </p:stCondLst>
                                        </p:cTn>
                                        <p:tgtEl>
                                          <p:spTgt spid="56"/>
                                        </p:tgtEl>
                                        <p:attrNameLst>
                                          <p:attrName>style.visibility</p:attrName>
                                        </p:attrNameLst>
                                      </p:cBhvr>
                                      <p:to>
                                        <p:strVal val="hidden"/>
                                      </p:to>
                                    </p:set>
                                  </p:childTnLst>
                                </p:cTn>
                              </p:par>
                              <p:par>
                                <p:cTn id="34" presetID="42" presetClass="exit" presetSubtype="0" fill="hold" nodeType="withEffect">
                                  <p:stCondLst>
                                    <p:cond delay="1500"/>
                                  </p:stCondLst>
                                  <p:childTnLst>
                                    <p:animEffect transition="out" filter="fade">
                                      <p:cBhvr>
                                        <p:cTn id="35" dur="1000"/>
                                        <p:tgtEl>
                                          <p:spTgt spid="57"/>
                                        </p:tgtEl>
                                      </p:cBhvr>
                                    </p:animEffect>
                                    <p:anim calcmode="lin" valueType="num">
                                      <p:cBhvr>
                                        <p:cTn id="36" dur="1000"/>
                                        <p:tgtEl>
                                          <p:spTgt spid="57"/>
                                        </p:tgtEl>
                                        <p:attrNameLst>
                                          <p:attrName>ppt_x</p:attrName>
                                        </p:attrNameLst>
                                      </p:cBhvr>
                                      <p:tavLst>
                                        <p:tav tm="0">
                                          <p:val>
                                            <p:strVal val="ppt_x"/>
                                          </p:val>
                                        </p:tav>
                                        <p:tav tm="100000">
                                          <p:val>
                                            <p:strVal val="ppt_x"/>
                                          </p:val>
                                        </p:tav>
                                      </p:tavLst>
                                    </p:anim>
                                    <p:anim calcmode="lin" valueType="num">
                                      <p:cBhvr>
                                        <p:cTn id="37" dur="1000"/>
                                        <p:tgtEl>
                                          <p:spTgt spid="57"/>
                                        </p:tgtEl>
                                        <p:attrNameLst>
                                          <p:attrName>ppt_y</p:attrName>
                                        </p:attrNameLst>
                                      </p:cBhvr>
                                      <p:tavLst>
                                        <p:tav tm="0">
                                          <p:val>
                                            <p:strVal val="ppt_y"/>
                                          </p:val>
                                        </p:tav>
                                        <p:tav tm="100000">
                                          <p:val>
                                            <p:strVal val="ppt_y+.1"/>
                                          </p:val>
                                        </p:tav>
                                      </p:tavLst>
                                    </p:anim>
                                    <p:set>
                                      <p:cBhvr>
                                        <p:cTn id="38" dur="1" fill="hold">
                                          <p:stCondLst>
                                            <p:cond delay="999"/>
                                          </p:stCondLst>
                                        </p:cTn>
                                        <p:tgtEl>
                                          <p:spTgt spid="57"/>
                                        </p:tgtEl>
                                        <p:attrNameLst>
                                          <p:attrName>style.visibility</p:attrName>
                                        </p:attrNameLst>
                                      </p:cBhvr>
                                      <p:to>
                                        <p:strVal val="hidden"/>
                                      </p:to>
                                    </p:set>
                                  </p:childTnLst>
                                </p:cTn>
                              </p:par>
                              <p:par>
                                <p:cTn id="39" presetID="42" presetClass="exit" presetSubtype="0" fill="hold" grpId="1" nodeType="withEffect">
                                  <p:stCondLst>
                                    <p:cond delay="1500"/>
                                  </p:stCondLst>
                                  <p:childTnLst>
                                    <p:animEffect transition="out" filter="fade">
                                      <p:cBhvr>
                                        <p:cTn id="40" dur="1000"/>
                                        <p:tgtEl>
                                          <p:spTgt spid="26"/>
                                        </p:tgtEl>
                                      </p:cBhvr>
                                    </p:animEffect>
                                    <p:anim calcmode="lin" valueType="num">
                                      <p:cBhvr>
                                        <p:cTn id="41" dur="1000"/>
                                        <p:tgtEl>
                                          <p:spTgt spid="26"/>
                                        </p:tgtEl>
                                        <p:attrNameLst>
                                          <p:attrName>ppt_x</p:attrName>
                                        </p:attrNameLst>
                                      </p:cBhvr>
                                      <p:tavLst>
                                        <p:tav tm="0">
                                          <p:val>
                                            <p:strVal val="ppt_x"/>
                                          </p:val>
                                        </p:tav>
                                        <p:tav tm="100000">
                                          <p:val>
                                            <p:strVal val="ppt_x"/>
                                          </p:val>
                                        </p:tav>
                                      </p:tavLst>
                                    </p:anim>
                                    <p:anim calcmode="lin" valueType="num">
                                      <p:cBhvr>
                                        <p:cTn id="42" dur="1000"/>
                                        <p:tgtEl>
                                          <p:spTgt spid="26"/>
                                        </p:tgtEl>
                                        <p:attrNameLst>
                                          <p:attrName>ppt_y</p:attrName>
                                        </p:attrNameLst>
                                      </p:cBhvr>
                                      <p:tavLst>
                                        <p:tav tm="0">
                                          <p:val>
                                            <p:strVal val="ppt_y"/>
                                          </p:val>
                                        </p:tav>
                                        <p:tav tm="100000">
                                          <p:val>
                                            <p:strVal val="ppt_y+.1"/>
                                          </p:val>
                                        </p:tav>
                                      </p:tavLst>
                                    </p:anim>
                                    <p:set>
                                      <p:cBhvr>
                                        <p:cTn id="43" dur="1" fill="hold">
                                          <p:stCondLst>
                                            <p:cond delay="999"/>
                                          </p:stCondLst>
                                        </p:cTn>
                                        <p:tgtEl>
                                          <p:spTgt spid="26"/>
                                        </p:tgtEl>
                                        <p:attrNameLst>
                                          <p:attrName>style.visibility</p:attrName>
                                        </p:attrNameLst>
                                      </p:cBhvr>
                                      <p:to>
                                        <p:strVal val="hidden"/>
                                      </p:to>
                                    </p:set>
                                  </p:childTnLst>
                                </p:cTn>
                              </p:par>
                              <p:par>
                                <p:cTn id="44" presetID="42" presetClass="exit" presetSubtype="0" fill="hold" nodeType="withEffect">
                                  <p:stCondLst>
                                    <p:cond delay="1500"/>
                                  </p:stCondLst>
                                  <p:childTnLst>
                                    <p:animEffect transition="out" filter="fade">
                                      <p:cBhvr>
                                        <p:cTn id="45" dur="1000"/>
                                        <p:tgtEl>
                                          <p:spTgt spid="27"/>
                                        </p:tgtEl>
                                      </p:cBhvr>
                                    </p:animEffect>
                                    <p:anim calcmode="lin" valueType="num">
                                      <p:cBhvr>
                                        <p:cTn id="46" dur="1000"/>
                                        <p:tgtEl>
                                          <p:spTgt spid="27"/>
                                        </p:tgtEl>
                                        <p:attrNameLst>
                                          <p:attrName>ppt_x</p:attrName>
                                        </p:attrNameLst>
                                      </p:cBhvr>
                                      <p:tavLst>
                                        <p:tav tm="0">
                                          <p:val>
                                            <p:strVal val="ppt_x"/>
                                          </p:val>
                                        </p:tav>
                                        <p:tav tm="100000">
                                          <p:val>
                                            <p:strVal val="ppt_x"/>
                                          </p:val>
                                        </p:tav>
                                      </p:tavLst>
                                    </p:anim>
                                    <p:anim calcmode="lin" valueType="num">
                                      <p:cBhvr>
                                        <p:cTn id="47" dur="1000"/>
                                        <p:tgtEl>
                                          <p:spTgt spid="27"/>
                                        </p:tgtEl>
                                        <p:attrNameLst>
                                          <p:attrName>ppt_y</p:attrName>
                                        </p:attrNameLst>
                                      </p:cBhvr>
                                      <p:tavLst>
                                        <p:tav tm="0">
                                          <p:val>
                                            <p:strVal val="ppt_y"/>
                                          </p:val>
                                        </p:tav>
                                        <p:tav tm="100000">
                                          <p:val>
                                            <p:strVal val="ppt_y+.1"/>
                                          </p:val>
                                        </p:tav>
                                      </p:tavLst>
                                    </p:anim>
                                    <p:set>
                                      <p:cBhvr>
                                        <p:cTn id="48" dur="1" fill="hold">
                                          <p:stCondLst>
                                            <p:cond delay="9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8" grpId="1"/>
      <p:bldP spid="56" grpId="1"/>
      <p:bldP spid="61" grpId="0" animBg="1"/>
      <p:bldP spid="2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61791" y="161501"/>
            <a:ext cx="3353803" cy="461665"/>
          </a:xfrm>
          <a:prstGeom prst="rect">
            <a:avLst/>
          </a:prstGeom>
          <a:noFill/>
        </p:spPr>
        <p:txBody>
          <a:bodyPr wrap="none" rtlCol="0">
            <a:spAutoFit/>
          </a:bodyPr>
          <a:lstStyle/>
          <a:p>
            <a:pPr algn="l"/>
            <a:r>
              <a:rPr lang="zh-CN" altLang="en-US" sz="2400" dirty="0" smtClean="0">
                <a:latin typeface="微软雅黑"/>
                <a:ea typeface="微软雅黑"/>
              </a:rPr>
              <a:t>第三部分 成</a:t>
            </a:r>
            <a:r>
              <a:rPr lang="zh-CN" altLang="en-US" sz="2400" dirty="0">
                <a:latin typeface="微软雅黑"/>
                <a:ea typeface="微软雅黑"/>
              </a:rPr>
              <a:t>功项目展示</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矩形 15"/>
          <p:cNvSpPr/>
          <p:nvPr/>
        </p:nvSpPr>
        <p:spPr>
          <a:xfrm flipH="1" flipV="1">
            <a:off x="0" y="1159169"/>
            <a:ext cx="899592" cy="2690986"/>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 fmla="*/ 0 w 3995936"/>
              <a:gd name="connsiteY0" fmla="*/ 1377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5" fmla="*/ 0 w 3995936"/>
              <a:gd name="connsiteY5" fmla="*/ 1377 h 2665673"/>
              <a:gd name="connsiteX0" fmla="*/ 0 w 3995936"/>
              <a:gd name="connsiteY0" fmla="*/ 2665673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1377 h 2665673"/>
              <a:gd name="connsiteX4" fmla="*/ 3995936 w 3995936"/>
              <a:gd name="connsiteY4" fmla="*/ 2665673 h 2665673"/>
              <a:gd name="connsiteX5" fmla="*/ 0 w 3995936"/>
              <a:gd name="connsiteY5"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2665673 h 2665673"/>
              <a:gd name="connsiteX4" fmla="*/ 0 w 3995936"/>
              <a:gd name="connsiteY4"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2665673 h 2665673"/>
              <a:gd name="connsiteX4" fmla="*/ 1439144 w 3995936"/>
              <a:gd name="connsiteY4" fmla="*/ 2663804 h 2665673"/>
              <a:gd name="connsiteX5" fmla="*/ 0 w 3995936"/>
              <a:gd name="connsiteY5"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1439144 w 1439144"/>
              <a:gd name="connsiteY3" fmla="*/ 2663804 h 2665673"/>
              <a:gd name="connsiteX4" fmla="*/ 0 w 1439144"/>
              <a:gd name="connsiteY4"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1439144 w 1439144"/>
              <a:gd name="connsiteY3" fmla="*/ 2663804 h 2665673"/>
              <a:gd name="connsiteX4" fmla="*/ 970584 w 1439144"/>
              <a:gd name="connsiteY4" fmla="*/ 2660778 h 2665673"/>
              <a:gd name="connsiteX5" fmla="*/ 0 w 1439144"/>
              <a:gd name="connsiteY5"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970584 w 1439144"/>
              <a:gd name="connsiteY3" fmla="*/ 2660778 h 2665673"/>
              <a:gd name="connsiteX4" fmla="*/ 0 w 1439144"/>
              <a:gd name="connsiteY4" fmla="*/ 2665673 h 2665673"/>
              <a:gd name="connsiteX0" fmla="*/ 0 w 1439144"/>
              <a:gd name="connsiteY0" fmla="*/ 2665673 h 2665673"/>
              <a:gd name="connsiteX1" fmla="*/ 347861 w 1439144"/>
              <a:gd name="connsiteY1" fmla="*/ 0 h 2665673"/>
              <a:gd name="connsiteX2" fmla="*/ 970584 w 1439144"/>
              <a:gd name="connsiteY2" fmla="*/ 6420 h 2665673"/>
              <a:gd name="connsiteX3" fmla="*/ 1439144 w 1439144"/>
              <a:gd name="connsiteY3" fmla="*/ 0 h 2665673"/>
              <a:gd name="connsiteX4" fmla="*/ 970584 w 1439144"/>
              <a:gd name="connsiteY4" fmla="*/ 2660778 h 2665673"/>
              <a:gd name="connsiteX5" fmla="*/ 0 w 1439144"/>
              <a:gd name="connsiteY5"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970584 w 970584"/>
              <a:gd name="connsiteY3" fmla="*/ 2660778 h 2665673"/>
              <a:gd name="connsiteX4" fmla="*/ 0 w 970584"/>
              <a:gd name="connsiteY4"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970584 w 970584"/>
              <a:gd name="connsiteY3" fmla="*/ 2660778 h 2665673"/>
              <a:gd name="connsiteX4" fmla="*/ 899592 w 970584"/>
              <a:gd name="connsiteY4" fmla="*/ 2664556 h 2665673"/>
              <a:gd name="connsiteX5" fmla="*/ 0 w 970584"/>
              <a:gd name="connsiteY5"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899592 w 970584"/>
              <a:gd name="connsiteY3" fmla="*/ 2664556 h 2665673"/>
              <a:gd name="connsiteX4" fmla="*/ 0 w 970584"/>
              <a:gd name="connsiteY4" fmla="*/ 2665673 h 2665673"/>
              <a:gd name="connsiteX0" fmla="*/ 0 w 970584"/>
              <a:gd name="connsiteY0" fmla="*/ 2668699 h 2668699"/>
              <a:gd name="connsiteX1" fmla="*/ 347861 w 970584"/>
              <a:gd name="connsiteY1" fmla="*/ 3026 h 2668699"/>
              <a:gd name="connsiteX2" fmla="*/ 899592 w 970584"/>
              <a:gd name="connsiteY2" fmla="*/ 0 h 2668699"/>
              <a:gd name="connsiteX3" fmla="*/ 970584 w 970584"/>
              <a:gd name="connsiteY3" fmla="*/ 9446 h 2668699"/>
              <a:gd name="connsiteX4" fmla="*/ 899592 w 970584"/>
              <a:gd name="connsiteY4" fmla="*/ 2667582 h 2668699"/>
              <a:gd name="connsiteX5" fmla="*/ 0 w 970584"/>
              <a:gd name="connsiteY5" fmla="*/ 2668699 h 2668699"/>
              <a:gd name="connsiteX0" fmla="*/ 0 w 899592"/>
              <a:gd name="connsiteY0" fmla="*/ 2668699 h 2668699"/>
              <a:gd name="connsiteX1" fmla="*/ 347861 w 899592"/>
              <a:gd name="connsiteY1" fmla="*/ 3026 h 2668699"/>
              <a:gd name="connsiteX2" fmla="*/ 899592 w 899592"/>
              <a:gd name="connsiteY2" fmla="*/ 0 h 2668699"/>
              <a:gd name="connsiteX3" fmla="*/ 899592 w 899592"/>
              <a:gd name="connsiteY3" fmla="*/ 2667582 h 2668699"/>
              <a:gd name="connsiteX4" fmla="*/ 0 w 899592"/>
              <a:gd name="connsiteY4" fmla="*/ 2668699 h 2668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592" h="2668699">
                <a:moveTo>
                  <a:pt x="0" y="2668699"/>
                </a:moveTo>
                <a:lnTo>
                  <a:pt x="347861" y="3026"/>
                </a:lnTo>
                <a:lnTo>
                  <a:pt x="899592" y="0"/>
                </a:lnTo>
                <a:lnTo>
                  <a:pt x="899592" y="2667582"/>
                </a:lnTo>
                <a:lnTo>
                  <a:pt x="0" y="266869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400" dirty="0"/>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16206" y="1159166"/>
            <a:ext cx="2216234" cy="2687935"/>
          </a:xfrm>
          <a:prstGeom prst="rect">
            <a:avLst/>
          </a:prstGeom>
        </p:spPr>
      </p:pic>
      <p:pic>
        <p:nvPicPr>
          <p:cNvPr id="20" name="图片 19"/>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4421688" y="1159168"/>
            <a:ext cx="2216234" cy="2687935"/>
          </a:xfrm>
          <a:prstGeom prst="rect">
            <a:avLst/>
          </a:prstGeom>
        </p:spPr>
      </p:pic>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17288" y="1159167"/>
            <a:ext cx="2216234" cy="2687935"/>
          </a:xfrm>
          <a:prstGeom prst="rect">
            <a:avLst/>
          </a:prstGeom>
        </p:spPr>
      </p:pic>
      <p:pic>
        <p:nvPicPr>
          <p:cNvPr id="22" name="图片 21"/>
          <p:cNvPicPr>
            <a:picLocks noChangeAspect="1"/>
          </p:cNvPicPr>
          <p:nvPr/>
        </p:nvPicPr>
        <p:blipFill>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611560" y="1159168"/>
            <a:ext cx="2216234" cy="2687935"/>
          </a:xfrm>
          <a:prstGeom prst="rect">
            <a:avLst/>
          </a:prstGeom>
        </p:spPr>
      </p:pic>
      <p:sp>
        <p:nvSpPr>
          <p:cNvPr id="23" name="矩形 15"/>
          <p:cNvSpPr/>
          <p:nvPr/>
        </p:nvSpPr>
        <p:spPr>
          <a:xfrm>
            <a:off x="8244408" y="1159169"/>
            <a:ext cx="899592" cy="2690986"/>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 fmla="*/ 0 w 3995936"/>
              <a:gd name="connsiteY0" fmla="*/ 1377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5" fmla="*/ 0 w 3995936"/>
              <a:gd name="connsiteY5" fmla="*/ 1377 h 2665673"/>
              <a:gd name="connsiteX0" fmla="*/ 0 w 3995936"/>
              <a:gd name="connsiteY0" fmla="*/ 2665673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1377 h 2665673"/>
              <a:gd name="connsiteX4" fmla="*/ 3995936 w 3995936"/>
              <a:gd name="connsiteY4" fmla="*/ 2665673 h 2665673"/>
              <a:gd name="connsiteX5" fmla="*/ 0 w 3995936"/>
              <a:gd name="connsiteY5"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2665673 h 2665673"/>
              <a:gd name="connsiteX4" fmla="*/ 0 w 3995936"/>
              <a:gd name="connsiteY4"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2665673 h 2665673"/>
              <a:gd name="connsiteX4" fmla="*/ 1439144 w 3995936"/>
              <a:gd name="connsiteY4" fmla="*/ 2663804 h 2665673"/>
              <a:gd name="connsiteX5" fmla="*/ 0 w 3995936"/>
              <a:gd name="connsiteY5"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1439144 w 1439144"/>
              <a:gd name="connsiteY3" fmla="*/ 2663804 h 2665673"/>
              <a:gd name="connsiteX4" fmla="*/ 0 w 1439144"/>
              <a:gd name="connsiteY4"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1439144 w 1439144"/>
              <a:gd name="connsiteY3" fmla="*/ 2663804 h 2665673"/>
              <a:gd name="connsiteX4" fmla="*/ 970584 w 1439144"/>
              <a:gd name="connsiteY4" fmla="*/ 2660778 h 2665673"/>
              <a:gd name="connsiteX5" fmla="*/ 0 w 1439144"/>
              <a:gd name="connsiteY5"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970584 w 1439144"/>
              <a:gd name="connsiteY3" fmla="*/ 2660778 h 2665673"/>
              <a:gd name="connsiteX4" fmla="*/ 0 w 1439144"/>
              <a:gd name="connsiteY4" fmla="*/ 2665673 h 2665673"/>
              <a:gd name="connsiteX0" fmla="*/ 0 w 1439144"/>
              <a:gd name="connsiteY0" fmla="*/ 2665673 h 2665673"/>
              <a:gd name="connsiteX1" fmla="*/ 347861 w 1439144"/>
              <a:gd name="connsiteY1" fmla="*/ 0 h 2665673"/>
              <a:gd name="connsiteX2" fmla="*/ 970584 w 1439144"/>
              <a:gd name="connsiteY2" fmla="*/ 6420 h 2665673"/>
              <a:gd name="connsiteX3" fmla="*/ 1439144 w 1439144"/>
              <a:gd name="connsiteY3" fmla="*/ 0 h 2665673"/>
              <a:gd name="connsiteX4" fmla="*/ 970584 w 1439144"/>
              <a:gd name="connsiteY4" fmla="*/ 2660778 h 2665673"/>
              <a:gd name="connsiteX5" fmla="*/ 0 w 1439144"/>
              <a:gd name="connsiteY5"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970584 w 970584"/>
              <a:gd name="connsiteY3" fmla="*/ 2660778 h 2665673"/>
              <a:gd name="connsiteX4" fmla="*/ 0 w 970584"/>
              <a:gd name="connsiteY4"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970584 w 970584"/>
              <a:gd name="connsiteY3" fmla="*/ 2660778 h 2665673"/>
              <a:gd name="connsiteX4" fmla="*/ 899592 w 970584"/>
              <a:gd name="connsiteY4" fmla="*/ 2664556 h 2665673"/>
              <a:gd name="connsiteX5" fmla="*/ 0 w 970584"/>
              <a:gd name="connsiteY5"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899592 w 970584"/>
              <a:gd name="connsiteY3" fmla="*/ 2664556 h 2665673"/>
              <a:gd name="connsiteX4" fmla="*/ 0 w 970584"/>
              <a:gd name="connsiteY4" fmla="*/ 2665673 h 2665673"/>
              <a:gd name="connsiteX0" fmla="*/ 0 w 970584"/>
              <a:gd name="connsiteY0" fmla="*/ 2668699 h 2668699"/>
              <a:gd name="connsiteX1" fmla="*/ 347861 w 970584"/>
              <a:gd name="connsiteY1" fmla="*/ 3026 h 2668699"/>
              <a:gd name="connsiteX2" fmla="*/ 899592 w 970584"/>
              <a:gd name="connsiteY2" fmla="*/ 0 h 2668699"/>
              <a:gd name="connsiteX3" fmla="*/ 970584 w 970584"/>
              <a:gd name="connsiteY3" fmla="*/ 9446 h 2668699"/>
              <a:gd name="connsiteX4" fmla="*/ 899592 w 970584"/>
              <a:gd name="connsiteY4" fmla="*/ 2667582 h 2668699"/>
              <a:gd name="connsiteX5" fmla="*/ 0 w 970584"/>
              <a:gd name="connsiteY5" fmla="*/ 2668699 h 2668699"/>
              <a:gd name="connsiteX0" fmla="*/ 0 w 899592"/>
              <a:gd name="connsiteY0" fmla="*/ 2668699 h 2668699"/>
              <a:gd name="connsiteX1" fmla="*/ 347861 w 899592"/>
              <a:gd name="connsiteY1" fmla="*/ 3026 h 2668699"/>
              <a:gd name="connsiteX2" fmla="*/ 899592 w 899592"/>
              <a:gd name="connsiteY2" fmla="*/ 0 h 2668699"/>
              <a:gd name="connsiteX3" fmla="*/ 899592 w 899592"/>
              <a:gd name="connsiteY3" fmla="*/ 2667582 h 2668699"/>
              <a:gd name="connsiteX4" fmla="*/ 0 w 899592"/>
              <a:gd name="connsiteY4" fmla="*/ 2668699 h 2668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592" h="2668699">
                <a:moveTo>
                  <a:pt x="0" y="2668699"/>
                </a:moveTo>
                <a:lnTo>
                  <a:pt x="347861" y="3026"/>
                </a:lnTo>
                <a:lnTo>
                  <a:pt x="899592" y="0"/>
                </a:lnTo>
                <a:lnTo>
                  <a:pt x="899592" y="2667582"/>
                </a:lnTo>
                <a:lnTo>
                  <a:pt x="0" y="2668699"/>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400" dirty="0"/>
          </a:p>
        </p:txBody>
      </p:sp>
      <p:sp>
        <p:nvSpPr>
          <p:cNvPr id="24" name="矩形 23"/>
          <p:cNvSpPr/>
          <p:nvPr/>
        </p:nvSpPr>
        <p:spPr>
          <a:xfrm>
            <a:off x="665820" y="3967480"/>
            <a:ext cx="1601924" cy="738664"/>
          </a:xfrm>
          <a:prstGeom prst="rect">
            <a:avLst/>
          </a:prstGeom>
        </p:spPr>
        <p:txBody>
          <a:bodyPr wrap="square">
            <a:spAutoFit/>
          </a:bodyPr>
          <a:lstStyle/>
          <a:p>
            <a:r>
              <a:rPr lang="zh-CN" altLang="en-US" b="1" dirty="0">
                <a:solidFill>
                  <a:srgbClr val="0070C0"/>
                </a:solidFill>
                <a:latin typeface="微软雅黑" pitchFamily="34" charset="-122"/>
                <a:ea typeface="微软雅黑" pitchFamily="34" charset="-122"/>
              </a:rPr>
              <a:t>成功</a:t>
            </a:r>
            <a:r>
              <a:rPr lang="zh-CN" altLang="en-US" b="1" dirty="0" smtClean="0">
                <a:solidFill>
                  <a:srgbClr val="0070C0"/>
                </a:solidFill>
                <a:latin typeface="微软雅黑" pitchFamily="34" charset="-122"/>
                <a:ea typeface="微软雅黑" pitchFamily="34" charset="-122"/>
              </a:rPr>
              <a:t>项目</a:t>
            </a:r>
            <a:r>
              <a:rPr lang="zh-CN" altLang="en-US" b="1" dirty="0">
                <a:solidFill>
                  <a:srgbClr val="0070C0"/>
                </a:solidFill>
                <a:latin typeface="微软雅黑" pitchFamily="34" charset="-122"/>
                <a:ea typeface="微软雅黑" pitchFamily="34" charset="-122"/>
              </a:rPr>
              <a:t>之一</a:t>
            </a:r>
            <a:endParaRPr lang="en-US" altLang="zh-CN" b="1" dirty="0">
              <a:solidFill>
                <a:srgbClr val="0070C0"/>
              </a:solidFill>
              <a:latin typeface="微软雅黑" pitchFamily="34" charset="-122"/>
              <a:ea typeface="微软雅黑" pitchFamily="34" charset="-122"/>
            </a:endParaRPr>
          </a:p>
          <a:p>
            <a:r>
              <a:rPr lang="zh-CN" altLang="en-US" sz="1200" dirty="0">
                <a:solidFill>
                  <a:srgbClr val="000000"/>
                </a:solidFill>
                <a:latin typeface="微软雅黑" pitchFamily="34" charset="-122"/>
                <a:ea typeface="微软雅黑" pitchFamily="34" charset="-122"/>
              </a:rPr>
              <a:t>点击增加</a:t>
            </a:r>
            <a:r>
              <a:rPr lang="zh-CN" altLang="en-US" sz="1200" dirty="0" smtClean="0">
                <a:solidFill>
                  <a:srgbClr val="000000"/>
                </a:solidFill>
                <a:latin typeface="微软雅黑" pitchFamily="34" charset="-122"/>
                <a:ea typeface="微软雅黑" pitchFamily="34" charset="-122"/>
              </a:rPr>
              <a:t>文本</a:t>
            </a:r>
            <a:endParaRPr lang="en-US" altLang="zh-CN" sz="1200" dirty="0" smtClean="0">
              <a:solidFill>
                <a:srgbClr val="000000"/>
              </a:solidFill>
              <a:latin typeface="微软雅黑" pitchFamily="34" charset="-122"/>
              <a:ea typeface="微软雅黑" pitchFamily="34" charset="-122"/>
            </a:endParaRPr>
          </a:p>
          <a:p>
            <a:r>
              <a:rPr lang="zh-CN" altLang="en-US" sz="1200" dirty="0" smtClean="0">
                <a:solidFill>
                  <a:srgbClr val="000000"/>
                </a:solidFill>
                <a:latin typeface="微软雅黑" pitchFamily="34" charset="-122"/>
                <a:ea typeface="微软雅黑" pitchFamily="34" charset="-122"/>
              </a:rPr>
              <a:t>点击</a:t>
            </a:r>
            <a:r>
              <a:rPr lang="zh-CN" altLang="en-US" sz="1200" dirty="0">
                <a:solidFill>
                  <a:srgbClr val="000000"/>
                </a:solidFill>
                <a:latin typeface="微软雅黑" pitchFamily="34" charset="-122"/>
                <a:ea typeface="微软雅黑" pitchFamily="34" charset="-122"/>
              </a:rPr>
              <a:t>增加文本</a:t>
            </a:r>
          </a:p>
        </p:txBody>
      </p:sp>
      <p:sp>
        <p:nvSpPr>
          <p:cNvPr id="25" name="矩形 24"/>
          <p:cNvSpPr/>
          <p:nvPr/>
        </p:nvSpPr>
        <p:spPr>
          <a:xfrm>
            <a:off x="2610036" y="3967478"/>
            <a:ext cx="1601924" cy="738664"/>
          </a:xfrm>
          <a:prstGeom prst="rect">
            <a:avLst/>
          </a:prstGeom>
        </p:spPr>
        <p:txBody>
          <a:bodyPr wrap="square">
            <a:spAutoFit/>
          </a:bodyPr>
          <a:lstStyle/>
          <a:p>
            <a:r>
              <a:rPr lang="zh-CN" altLang="en-US" b="1" dirty="0">
                <a:solidFill>
                  <a:srgbClr val="0070C0"/>
                </a:solidFill>
                <a:latin typeface="微软雅黑" pitchFamily="34" charset="-122"/>
                <a:ea typeface="微软雅黑" pitchFamily="34" charset="-122"/>
              </a:rPr>
              <a:t>成功</a:t>
            </a:r>
            <a:r>
              <a:rPr lang="zh-CN" altLang="en-US" b="1" dirty="0" smtClean="0">
                <a:solidFill>
                  <a:srgbClr val="0070C0"/>
                </a:solidFill>
                <a:latin typeface="微软雅黑" pitchFamily="34" charset="-122"/>
                <a:ea typeface="微软雅黑" pitchFamily="34" charset="-122"/>
              </a:rPr>
              <a:t>项目</a:t>
            </a:r>
            <a:r>
              <a:rPr lang="zh-CN" altLang="en-US" b="1" dirty="0">
                <a:solidFill>
                  <a:srgbClr val="0070C0"/>
                </a:solidFill>
                <a:latin typeface="微软雅黑" pitchFamily="34" charset="-122"/>
                <a:ea typeface="微软雅黑" pitchFamily="34" charset="-122"/>
              </a:rPr>
              <a:t>之</a:t>
            </a:r>
            <a:r>
              <a:rPr lang="zh-CN" altLang="en-US" b="1" dirty="0" smtClean="0">
                <a:solidFill>
                  <a:srgbClr val="0070C0"/>
                </a:solidFill>
                <a:latin typeface="微软雅黑" pitchFamily="34" charset="-122"/>
                <a:ea typeface="微软雅黑" pitchFamily="34" charset="-122"/>
              </a:rPr>
              <a:t>二</a:t>
            </a:r>
            <a:endParaRPr lang="en-US" altLang="zh-CN" b="1" dirty="0" smtClean="0">
              <a:solidFill>
                <a:srgbClr val="0070C0"/>
              </a:solidFill>
              <a:latin typeface="微软雅黑" pitchFamily="34" charset="-122"/>
              <a:ea typeface="微软雅黑" pitchFamily="34" charset="-122"/>
            </a:endParaRPr>
          </a:p>
          <a:p>
            <a:r>
              <a:rPr lang="zh-CN" altLang="en-US" sz="1200" dirty="0" smtClean="0">
                <a:solidFill>
                  <a:srgbClr val="000000"/>
                </a:solidFill>
                <a:latin typeface="微软雅黑" pitchFamily="34" charset="-122"/>
                <a:ea typeface="微软雅黑" pitchFamily="34" charset="-122"/>
              </a:rPr>
              <a:t>点击</a:t>
            </a:r>
            <a:r>
              <a:rPr lang="zh-CN" altLang="en-US" sz="1200" dirty="0">
                <a:solidFill>
                  <a:srgbClr val="000000"/>
                </a:solidFill>
                <a:latin typeface="微软雅黑" pitchFamily="34" charset="-122"/>
                <a:ea typeface="微软雅黑" pitchFamily="34" charset="-122"/>
              </a:rPr>
              <a:t>增加</a:t>
            </a:r>
            <a:r>
              <a:rPr lang="zh-CN" altLang="en-US" sz="1200" dirty="0" smtClean="0">
                <a:solidFill>
                  <a:srgbClr val="000000"/>
                </a:solidFill>
                <a:latin typeface="微软雅黑" pitchFamily="34" charset="-122"/>
                <a:ea typeface="微软雅黑" pitchFamily="34" charset="-122"/>
              </a:rPr>
              <a:t>文本</a:t>
            </a:r>
            <a:endParaRPr lang="en-US" altLang="zh-CN" sz="1200" dirty="0" smtClean="0">
              <a:solidFill>
                <a:srgbClr val="000000"/>
              </a:solidFill>
              <a:latin typeface="微软雅黑" pitchFamily="34" charset="-122"/>
              <a:ea typeface="微软雅黑" pitchFamily="34" charset="-122"/>
            </a:endParaRPr>
          </a:p>
          <a:p>
            <a:r>
              <a:rPr lang="zh-CN" altLang="en-US" sz="1200" dirty="0" smtClean="0">
                <a:solidFill>
                  <a:srgbClr val="000000"/>
                </a:solidFill>
                <a:latin typeface="微软雅黑" pitchFamily="34" charset="-122"/>
                <a:ea typeface="微软雅黑" pitchFamily="34" charset="-122"/>
              </a:rPr>
              <a:t>点击</a:t>
            </a:r>
            <a:r>
              <a:rPr lang="zh-CN" altLang="en-US" sz="1200" dirty="0">
                <a:solidFill>
                  <a:srgbClr val="000000"/>
                </a:solidFill>
                <a:latin typeface="微软雅黑" pitchFamily="34" charset="-122"/>
                <a:ea typeface="微软雅黑" pitchFamily="34" charset="-122"/>
              </a:rPr>
              <a:t>增加文本</a:t>
            </a:r>
          </a:p>
        </p:txBody>
      </p:sp>
      <p:sp>
        <p:nvSpPr>
          <p:cNvPr id="26" name="矩形 25"/>
          <p:cNvSpPr/>
          <p:nvPr/>
        </p:nvSpPr>
        <p:spPr>
          <a:xfrm>
            <a:off x="4482244" y="3967478"/>
            <a:ext cx="1601924" cy="738664"/>
          </a:xfrm>
          <a:prstGeom prst="rect">
            <a:avLst/>
          </a:prstGeom>
        </p:spPr>
        <p:txBody>
          <a:bodyPr wrap="square">
            <a:spAutoFit/>
          </a:bodyPr>
          <a:lstStyle/>
          <a:p>
            <a:r>
              <a:rPr lang="zh-CN" altLang="en-US" b="1" dirty="0">
                <a:solidFill>
                  <a:srgbClr val="0070C0"/>
                </a:solidFill>
                <a:latin typeface="微软雅黑" pitchFamily="34" charset="-122"/>
                <a:ea typeface="微软雅黑" pitchFamily="34" charset="-122"/>
              </a:rPr>
              <a:t>成功</a:t>
            </a:r>
            <a:r>
              <a:rPr lang="zh-CN" altLang="en-US" b="1" dirty="0" smtClean="0">
                <a:solidFill>
                  <a:srgbClr val="0070C0"/>
                </a:solidFill>
                <a:latin typeface="微软雅黑" pitchFamily="34" charset="-122"/>
                <a:ea typeface="微软雅黑" pitchFamily="34" charset="-122"/>
              </a:rPr>
              <a:t>项目之三</a:t>
            </a:r>
            <a:endParaRPr lang="en-US" altLang="zh-CN" b="1" dirty="0">
              <a:solidFill>
                <a:srgbClr val="0070C0"/>
              </a:solidFill>
              <a:latin typeface="微软雅黑" pitchFamily="34" charset="-122"/>
              <a:ea typeface="微软雅黑" pitchFamily="34" charset="-122"/>
            </a:endParaRPr>
          </a:p>
          <a:p>
            <a:r>
              <a:rPr lang="zh-CN" altLang="en-US" sz="1200" dirty="0">
                <a:solidFill>
                  <a:srgbClr val="000000"/>
                </a:solidFill>
                <a:latin typeface="微软雅黑" pitchFamily="34" charset="-122"/>
                <a:ea typeface="微软雅黑" pitchFamily="34" charset="-122"/>
              </a:rPr>
              <a:t>点击增加</a:t>
            </a:r>
            <a:r>
              <a:rPr lang="zh-CN" altLang="en-US" sz="1200" dirty="0" smtClean="0">
                <a:solidFill>
                  <a:srgbClr val="000000"/>
                </a:solidFill>
                <a:latin typeface="微软雅黑" pitchFamily="34" charset="-122"/>
                <a:ea typeface="微软雅黑" pitchFamily="34" charset="-122"/>
              </a:rPr>
              <a:t>文本</a:t>
            </a:r>
            <a:endParaRPr lang="en-US" altLang="zh-CN" sz="1200" dirty="0" smtClean="0">
              <a:solidFill>
                <a:srgbClr val="000000"/>
              </a:solidFill>
              <a:latin typeface="微软雅黑" pitchFamily="34" charset="-122"/>
              <a:ea typeface="微软雅黑" pitchFamily="34" charset="-122"/>
            </a:endParaRPr>
          </a:p>
          <a:p>
            <a:r>
              <a:rPr lang="zh-CN" altLang="en-US" sz="1200" dirty="0" smtClean="0">
                <a:solidFill>
                  <a:srgbClr val="000000"/>
                </a:solidFill>
                <a:latin typeface="微软雅黑" pitchFamily="34" charset="-122"/>
                <a:ea typeface="微软雅黑" pitchFamily="34" charset="-122"/>
              </a:rPr>
              <a:t>点击</a:t>
            </a:r>
            <a:r>
              <a:rPr lang="zh-CN" altLang="en-US" sz="1200" dirty="0">
                <a:solidFill>
                  <a:srgbClr val="000000"/>
                </a:solidFill>
                <a:latin typeface="微软雅黑" pitchFamily="34" charset="-122"/>
                <a:ea typeface="微软雅黑" pitchFamily="34" charset="-122"/>
              </a:rPr>
              <a:t>增加文本</a:t>
            </a:r>
          </a:p>
        </p:txBody>
      </p:sp>
      <p:sp>
        <p:nvSpPr>
          <p:cNvPr id="27" name="矩形 26"/>
          <p:cNvSpPr/>
          <p:nvPr/>
        </p:nvSpPr>
        <p:spPr>
          <a:xfrm>
            <a:off x="6444208" y="3967478"/>
            <a:ext cx="1601924" cy="738664"/>
          </a:xfrm>
          <a:prstGeom prst="rect">
            <a:avLst/>
          </a:prstGeom>
        </p:spPr>
        <p:txBody>
          <a:bodyPr wrap="square">
            <a:spAutoFit/>
          </a:bodyPr>
          <a:lstStyle/>
          <a:p>
            <a:r>
              <a:rPr lang="zh-CN" altLang="en-US" b="1" dirty="0">
                <a:solidFill>
                  <a:srgbClr val="0070C0"/>
                </a:solidFill>
                <a:latin typeface="微软雅黑" pitchFamily="34" charset="-122"/>
                <a:ea typeface="微软雅黑" pitchFamily="34" charset="-122"/>
              </a:rPr>
              <a:t>成功</a:t>
            </a:r>
            <a:r>
              <a:rPr lang="zh-CN" altLang="en-US" b="1" dirty="0" smtClean="0">
                <a:solidFill>
                  <a:srgbClr val="0070C0"/>
                </a:solidFill>
                <a:latin typeface="微软雅黑" pitchFamily="34" charset="-122"/>
                <a:ea typeface="微软雅黑" pitchFamily="34" charset="-122"/>
              </a:rPr>
              <a:t>项目之四</a:t>
            </a:r>
            <a:endParaRPr lang="en-US" altLang="zh-CN" b="1" dirty="0">
              <a:solidFill>
                <a:srgbClr val="0070C0"/>
              </a:solidFill>
              <a:latin typeface="微软雅黑" pitchFamily="34" charset="-122"/>
              <a:ea typeface="微软雅黑" pitchFamily="34" charset="-122"/>
            </a:endParaRPr>
          </a:p>
          <a:p>
            <a:r>
              <a:rPr lang="zh-CN" altLang="en-US" sz="1200" dirty="0">
                <a:solidFill>
                  <a:srgbClr val="000000"/>
                </a:solidFill>
                <a:latin typeface="微软雅黑" pitchFamily="34" charset="-122"/>
                <a:ea typeface="微软雅黑" pitchFamily="34" charset="-122"/>
              </a:rPr>
              <a:t>点击增加</a:t>
            </a:r>
            <a:r>
              <a:rPr lang="zh-CN" altLang="en-US" sz="1200" dirty="0" smtClean="0">
                <a:solidFill>
                  <a:srgbClr val="000000"/>
                </a:solidFill>
                <a:latin typeface="微软雅黑" pitchFamily="34" charset="-122"/>
                <a:ea typeface="微软雅黑" pitchFamily="34" charset="-122"/>
              </a:rPr>
              <a:t>文本</a:t>
            </a:r>
            <a:endParaRPr lang="en-US" altLang="zh-CN" sz="1200" dirty="0" smtClean="0">
              <a:solidFill>
                <a:srgbClr val="000000"/>
              </a:solidFill>
              <a:latin typeface="微软雅黑" pitchFamily="34" charset="-122"/>
              <a:ea typeface="微软雅黑" pitchFamily="34" charset="-122"/>
            </a:endParaRPr>
          </a:p>
          <a:p>
            <a:r>
              <a:rPr lang="zh-CN" altLang="en-US" sz="1200" dirty="0" smtClean="0">
                <a:solidFill>
                  <a:srgbClr val="000000"/>
                </a:solidFill>
                <a:latin typeface="微软雅黑" pitchFamily="34" charset="-122"/>
                <a:ea typeface="微软雅黑" pitchFamily="34" charset="-122"/>
              </a:rPr>
              <a:t>点击</a:t>
            </a:r>
            <a:r>
              <a:rPr lang="zh-CN" altLang="en-US" sz="1200" dirty="0">
                <a:solidFill>
                  <a:srgbClr val="000000"/>
                </a:solidFill>
                <a:latin typeface="微软雅黑" pitchFamily="34" charset="-122"/>
                <a:ea typeface="微软雅黑" pitchFamily="34" charset="-122"/>
              </a:rPr>
              <a:t>增加文本</a:t>
            </a:r>
          </a:p>
        </p:txBody>
      </p:sp>
    </p:spTree>
    <p:extLst>
      <p:ext uri="{BB962C8B-B14F-4D97-AF65-F5344CB8AC3E}">
        <p14:creationId xmlns:p14="http://schemas.microsoft.com/office/powerpoint/2010/main" val="5066947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5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0-#ppt_w/2"/>
                                          </p:val>
                                        </p:tav>
                                        <p:tav tm="100000">
                                          <p:val>
                                            <p:strVal val="#ppt_x"/>
                                          </p:val>
                                        </p:tav>
                                      </p:tavLst>
                                    </p:anim>
                                    <p:anim calcmode="lin" valueType="num">
                                      <p:cBhvr additive="base">
                                        <p:cTn id="28" dur="500" fill="hold"/>
                                        <p:tgtEl>
                                          <p:spTgt spid="23"/>
                                        </p:tgtEl>
                                        <p:attrNameLst>
                                          <p:attrName>ppt_y</p:attrName>
                                        </p:attrNameLst>
                                      </p:cBhvr>
                                      <p:tavLst>
                                        <p:tav tm="0">
                                          <p:val>
                                            <p:strVal val="#ppt_y"/>
                                          </p:val>
                                        </p:tav>
                                        <p:tav tm="100000">
                                          <p:val>
                                            <p:strVal val="#ppt_y"/>
                                          </p:val>
                                        </p:tav>
                                      </p:tavLst>
                                    </p:anim>
                                  </p:childTnLst>
                                </p:cTn>
                              </p:par>
                            </p:childTnLst>
                          </p:cTn>
                        </p:par>
                        <p:par>
                          <p:cTn id="29" fill="hold">
                            <p:stCondLst>
                              <p:cond delay="2110"/>
                            </p:stCondLst>
                            <p:childTnLst>
                              <p:par>
                                <p:cTn id="30" presetID="22" presetClass="entr" presetSubtype="8"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par>
                          <p:cTn id="33" fill="hold">
                            <p:stCondLst>
                              <p:cond delay="2610"/>
                            </p:stCondLst>
                            <p:childTnLst>
                              <p:par>
                                <p:cTn id="34" presetID="22" presetClass="entr" presetSubtype="8"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500"/>
                                        <p:tgtEl>
                                          <p:spTgt spid="24"/>
                                        </p:tgtEl>
                                      </p:cBhvr>
                                    </p:animEffect>
                                  </p:childTnLst>
                                </p:cTn>
                              </p:par>
                            </p:childTnLst>
                          </p:cTn>
                        </p:par>
                        <p:par>
                          <p:cTn id="37" fill="hold">
                            <p:stCondLst>
                              <p:cond delay="3110"/>
                            </p:stCondLst>
                            <p:childTnLst>
                              <p:par>
                                <p:cTn id="38" presetID="22" presetClass="entr" presetSubtype="8"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361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par>
                          <p:cTn id="45" fill="hold">
                            <p:stCondLst>
                              <p:cond delay="4110"/>
                            </p:stCondLst>
                            <p:childTnLst>
                              <p:par>
                                <p:cTn id="46" presetID="22" presetClass="entr" presetSubtype="8"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4610"/>
                            </p:stCondLst>
                            <p:childTnLst>
                              <p:par>
                                <p:cTn id="50" presetID="22" presetClass="entr" presetSubtype="8"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par>
                          <p:cTn id="53" fill="hold">
                            <p:stCondLst>
                              <p:cond delay="5110"/>
                            </p:stCondLst>
                            <p:childTnLst>
                              <p:par>
                                <p:cTn id="54" presetID="22" presetClass="entr" presetSubtype="8" fill="hold"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par>
                          <p:cTn id="57" fill="hold">
                            <p:stCondLst>
                              <p:cond delay="5610"/>
                            </p:stCondLst>
                            <p:childTnLst>
                              <p:par>
                                <p:cTn id="58" presetID="22" presetClass="entr" presetSubtype="8"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8" grpId="0" animBg="1"/>
      <p:bldP spid="23" grpId="0" animBg="1"/>
      <p:bldP spid="24" grpId="0"/>
      <p:bldP spid="25" grpId="0"/>
      <p:bldP spid="26"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第三部分 成功项目展示</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4" name="组合 3"/>
          <p:cNvGrpSpPr>
            <a:grpSpLocks/>
          </p:cNvGrpSpPr>
          <p:nvPr/>
        </p:nvGrpSpPr>
        <p:grpSpPr bwMode="auto">
          <a:xfrm>
            <a:off x="2865142" y="1311283"/>
            <a:ext cx="1918430" cy="681248"/>
            <a:chOff x="0" y="0"/>
            <a:chExt cx="2636520" cy="1447800"/>
          </a:xfrm>
        </p:grpSpPr>
        <p:sp>
          <p:nvSpPr>
            <p:cNvPr id="35" name="任意多边形 5"/>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0070C0">
                <a:alpha val="85098"/>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bg1"/>
                </a:solidFill>
              </a:endParaRPr>
            </a:p>
          </p:txBody>
        </p:sp>
        <p:sp>
          <p:nvSpPr>
            <p:cNvPr id="36" name="文本框 24"/>
            <p:cNvSpPr>
              <a:spLocks noChangeArrowheads="1"/>
            </p:cNvSpPr>
            <p:nvPr/>
          </p:nvSpPr>
          <p:spPr bwMode="auto">
            <a:xfrm>
              <a:off x="304995" y="380503"/>
              <a:ext cx="2230360" cy="686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sz="1500">
                  <a:solidFill>
                    <a:schemeClr val="bg1"/>
                  </a:solidFill>
                  <a:ea typeface="方正兰亭黑_GBK" pitchFamily="2" charset="-122"/>
                  <a:sym typeface="Arial" pitchFamily="34" charset="0"/>
                </a:rPr>
                <a:t>输入内容</a:t>
              </a:r>
              <a:endParaRPr lang="zh-CN" altLang="en-US" sz="1500" baseline="-3000">
                <a:solidFill>
                  <a:schemeClr val="bg1"/>
                </a:solidFill>
                <a:ea typeface="方正兰亭黑_GBK" pitchFamily="2" charset="-122"/>
                <a:sym typeface="Arial" pitchFamily="34" charset="0"/>
              </a:endParaRPr>
            </a:p>
          </p:txBody>
        </p:sp>
      </p:grpSp>
      <p:grpSp>
        <p:nvGrpSpPr>
          <p:cNvPr id="37" name="组合 2"/>
          <p:cNvGrpSpPr>
            <a:grpSpLocks/>
          </p:cNvGrpSpPr>
          <p:nvPr/>
        </p:nvGrpSpPr>
        <p:grpSpPr bwMode="auto">
          <a:xfrm>
            <a:off x="1262282" y="1311283"/>
            <a:ext cx="1918430" cy="681248"/>
            <a:chOff x="0" y="0"/>
            <a:chExt cx="2636520" cy="1447800"/>
          </a:xfrm>
        </p:grpSpPr>
        <p:sp>
          <p:nvSpPr>
            <p:cNvPr id="38" name="任意多边形 4"/>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bg1"/>
                </a:solidFill>
              </a:endParaRPr>
            </a:p>
          </p:txBody>
        </p:sp>
        <p:sp>
          <p:nvSpPr>
            <p:cNvPr id="39" name="文本框 25"/>
            <p:cNvSpPr>
              <a:spLocks noChangeArrowheads="1"/>
            </p:cNvSpPr>
            <p:nvPr/>
          </p:nvSpPr>
          <p:spPr bwMode="auto">
            <a:xfrm>
              <a:off x="272839" y="370555"/>
              <a:ext cx="2293961" cy="706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1500">
                  <a:solidFill>
                    <a:schemeClr val="bg1"/>
                  </a:solidFill>
                  <a:ea typeface="方正兰亭黑_GBK" pitchFamily="2" charset="-122"/>
                  <a:sym typeface="Arial" pitchFamily="34" charset="0"/>
                </a:rPr>
                <a:t>输入内容</a:t>
              </a:r>
              <a:endParaRPr lang="zh-CN" altLang="en-US" sz="1500" baseline="-3000">
                <a:solidFill>
                  <a:schemeClr val="bg1"/>
                </a:solidFill>
                <a:ea typeface="方正兰亭黑_GBK" pitchFamily="2" charset="-122"/>
                <a:sym typeface="Arial" pitchFamily="34" charset="0"/>
              </a:endParaRPr>
            </a:p>
          </p:txBody>
        </p:sp>
      </p:grpSp>
      <p:grpSp>
        <p:nvGrpSpPr>
          <p:cNvPr id="40" name="组合 23"/>
          <p:cNvGrpSpPr>
            <a:grpSpLocks/>
          </p:cNvGrpSpPr>
          <p:nvPr/>
        </p:nvGrpSpPr>
        <p:grpSpPr bwMode="auto">
          <a:xfrm>
            <a:off x="6073242" y="1311283"/>
            <a:ext cx="1917239" cy="681248"/>
            <a:chOff x="0" y="0"/>
            <a:chExt cx="2636520" cy="1447800"/>
          </a:xfrm>
        </p:grpSpPr>
        <p:sp>
          <p:nvSpPr>
            <p:cNvPr id="41" name="任意多边形 7"/>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0070C0">
                <a:alpha val="54902"/>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bg1"/>
                </a:solidFill>
              </a:endParaRPr>
            </a:p>
          </p:txBody>
        </p:sp>
        <p:sp>
          <p:nvSpPr>
            <p:cNvPr id="42" name="文本框 26"/>
            <p:cNvSpPr>
              <a:spLocks noChangeArrowheads="1"/>
            </p:cNvSpPr>
            <p:nvPr/>
          </p:nvSpPr>
          <p:spPr bwMode="auto">
            <a:xfrm>
              <a:off x="311563" y="380503"/>
              <a:ext cx="2230360" cy="686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sz="1500">
                  <a:solidFill>
                    <a:schemeClr val="bg1"/>
                  </a:solidFill>
                  <a:ea typeface="方正兰亭黑_GBK" pitchFamily="2" charset="-122"/>
                  <a:sym typeface="Arial" pitchFamily="34" charset="0"/>
                </a:rPr>
                <a:t>输入内容</a:t>
              </a:r>
              <a:endParaRPr lang="zh-CN" altLang="en-US" sz="1500" baseline="-3000">
                <a:solidFill>
                  <a:schemeClr val="bg1"/>
                </a:solidFill>
                <a:ea typeface="方正兰亭黑_GBK" pitchFamily="2" charset="-122"/>
                <a:sym typeface="Arial" pitchFamily="34" charset="0"/>
              </a:endParaRPr>
            </a:p>
          </p:txBody>
        </p:sp>
      </p:grpSp>
      <p:grpSp>
        <p:nvGrpSpPr>
          <p:cNvPr id="43" name="组合 22"/>
          <p:cNvGrpSpPr>
            <a:grpSpLocks/>
          </p:cNvGrpSpPr>
          <p:nvPr/>
        </p:nvGrpSpPr>
        <p:grpSpPr bwMode="auto">
          <a:xfrm>
            <a:off x="4469192" y="1311283"/>
            <a:ext cx="1918430" cy="681248"/>
            <a:chOff x="0" y="0"/>
            <a:chExt cx="2636520" cy="1447800"/>
          </a:xfrm>
        </p:grpSpPr>
        <p:sp>
          <p:nvSpPr>
            <p:cNvPr id="44" name="任意多边形 6"/>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0070C0">
                <a:alpha val="69804"/>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bg1"/>
                </a:solidFill>
              </a:endParaRPr>
            </a:p>
          </p:txBody>
        </p:sp>
        <p:sp>
          <p:nvSpPr>
            <p:cNvPr id="45" name="文本框 27"/>
            <p:cNvSpPr>
              <a:spLocks noChangeArrowheads="1"/>
            </p:cNvSpPr>
            <p:nvPr/>
          </p:nvSpPr>
          <p:spPr bwMode="auto">
            <a:xfrm>
              <a:off x="330619" y="370557"/>
              <a:ext cx="2205656" cy="706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1500">
                  <a:solidFill>
                    <a:schemeClr val="bg1"/>
                  </a:solidFill>
                  <a:ea typeface="方正兰亭黑_GBK" pitchFamily="2" charset="-122"/>
                  <a:sym typeface="Arial" pitchFamily="34" charset="0"/>
                </a:rPr>
                <a:t>输入内容</a:t>
              </a:r>
              <a:endParaRPr lang="zh-CN" altLang="en-US" sz="1500" baseline="-3000">
                <a:solidFill>
                  <a:schemeClr val="bg1"/>
                </a:solidFill>
                <a:ea typeface="方正兰亭黑_GBK" pitchFamily="2" charset="-122"/>
                <a:sym typeface="Arial" pitchFamily="34" charset="0"/>
              </a:endParaRPr>
            </a:p>
          </p:txBody>
        </p:sp>
      </p:grpSp>
      <p:sp>
        <p:nvSpPr>
          <p:cNvPr id="46" name="矩形 47"/>
          <p:cNvSpPr>
            <a:spLocks noChangeArrowheads="1"/>
          </p:cNvSpPr>
          <p:nvPr/>
        </p:nvSpPr>
        <p:spPr bwMode="auto">
          <a:xfrm>
            <a:off x="950284" y="3796885"/>
            <a:ext cx="7221204" cy="729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30000"/>
              </a:lnSpc>
            </a:pPr>
            <a:r>
              <a:rPr lang="zh-CN" altLang="en-US" sz="1100">
                <a:latin typeface="方正兰亭黑_GBK" pitchFamily="2" charset="-122"/>
                <a:ea typeface="方正兰亭黑_GBK" pitchFamily="2" charset="-122"/>
                <a:sym typeface="方正兰亭黑_GBK" pitchFamily="2"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a:p>
        </p:txBody>
      </p:sp>
      <p:sp>
        <p:nvSpPr>
          <p:cNvPr id="47" name="矩形 32"/>
          <p:cNvSpPr>
            <a:spLocks noChangeArrowheads="1"/>
          </p:cNvSpPr>
          <p:nvPr/>
        </p:nvSpPr>
        <p:spPr bwMode="auto">
          <a:xfrm>
            <a:off x="1504260" y="2200954"/>
            <a:ext cx="1010538" cy="330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ctr"/>
            <a:r>
              <a:rPr lang="zh-CN" altLang="en-US" sz="1700">
                <a:latin typeface="方正兰亭黑_GBK" pitchFamily="2" charset="-122"/>
                <a:ea typeface="方正兰亭黑_GBK" pitchFamily="2" charset="-122"/>
                <a:sym typeface="方正兰亭黑_GBK" pitchFamily="2" charset="-122"/>
              </a:rPr>
              <a:t>添加标题</a:t>
            </a:r>
            <a:endParaRPr lang="en-US" sz="1700" dirty="0">
              <a:latin typeface="方正兰亭黑_GBK" pitchFamily="2" charset="-122"/>
              <a:ea typeface="方正兰亭黑_GBK" pitchFamily="2" charset="-122"/>
              <a:sym typeface="方正兰亭黑_GBK" pitchFamily="2" charset="-122"/>
            </a:endParaRPr>
          </a:p>
        </p:txBody>
      </p:sp>
      <p:sp>
        <p:nvSpPr>
          <p:cNvPr id="48" name="矩形 47"/>
          <p:cNvSpPr>
            <a:spLocks noChangeArrowheads="1"/>
          </p:cNvSpPr>
          <p:nvPr/>
        </p:nvSpPr>
        <p:spPr bwMode="auto">
          <a:xfrm>
            <a:off x="1296816" y="2560634"/>
            <a:ext cx="1431380" cy="1084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a:p>
        </p:txBody>
      </p:sp>
      <p:sp>
        <p:nvSpPr>
          <p:cNvPr id="49" name="矩形 34"/>
          <p:cNvSpPr>
            <a:spLocks noChangeArrowheads="1"/>
          </p:cNvSpPr>
          <p:nvPr/>
        </p:nvSpPr>
        <p:spPr bwMode="auto">
          <a:xfrm>
            <a:off x="3184524" y="2200954"/>
            <a:ext cx="1010538" cy="330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ctr"/>
            <a:r>
              <a:rPr lang="zh-CN" altLang="en-US" sz="1700">
                <a:latin typeface="方正兰亭黑_GBK" pitchFamily="2" charset="-122"/>
                <a:ea typeface="方正兰亭黑_GBK" pitchFamily="2" charset="-122"/>
                <a:sym typeface="方正兰亭黑_GBK" pitchFamily="2" charset="-122"/>
              </a:rPr>
              <a:t>添加标题</a:t>
            </a:r>
            <a:endParaRPr lang="en-US" sz="1700" dirty="0">
              <a:latin typeface="方正兰亭黑_GBK" pitchFamily="2" charset="-122"/>
              <a:ea typeface="方正兰亭黑_GBK" pitchFamily="2" charset="-122"/>
              <a:sym typeface="方正兰亭黑_GBK" pitchFamily="2" charset="-122"/>
            </a:endParaRPr>
          </a:p>
        </p:txBody>
      </p:sp>
      <p:sp>
        <p:nvSpPr>
          <p:cNvPr id="50" name="矩形 47"/>
          <p:cNvSpPr>
            <a:spLocks noChangeArrowheads="1"/>
          </p:cNvSpPr>
          <p:nvPr/>
        </p:nvSpPr>
        <p:spPr bwMode="auto">
          <a:xfrm>
            <a:off x="3008041" y="2560634"/>
            <a:ext cx="1406373" cy="1084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a:p>
        </p:txBody>
      </p:sp>
      <p:sp>
        <p:nvSpPr>
          <p:cNvPr id="51" name="矩形 36"/>
          <p:cNvSpPr>
            <a:spLocks noChangeArrowheads="1"/>
          </p:cNvSpPr>
          <p:nvPr/>
        </p:nvSpPr>
        <p:spPr bwMode="auto">
          <a:xfrm>
            <a:off x="4862406" y="2200954"/>
            <a:ext cx="1010538" cy="330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ctr"/>
            <a:r>
              <a:rPr lang="zh-CN" altLang="en-US" sz="1700">
                <a:latin typeface="方正兰亭黑_GBK" pitchFamily="2" charset="-122"/>
                <a:ea typeface="方正兰亭黑_GBK" pitchFamily="2" charset="-122"/>
                <a:sym typeface="方正兰亭黑_GBK" pitchFamily="2" charset="-122"/>
              </a:rPr>
              <a:t>添加标题</a:t>
            </a:r>
            <a:endParaRPr lang="en-US" sz="1700" dirty="0">
              <a:latin typeface="方正兰亭黑_GBK" pitchFamily="2" charset="-122"/>
              <a:ea typeface="方正兰亭黑_GBK" pitchFamily="2" charset="-122"/>
              <a:sym typeface="方正兰亭黑_GBK" pitchFamily="2" charset="-122"/>
            </a:endParaRPr>
          </a:p>
        </p:txBody>
      </p:sp>
      <p:sp>
        <p:nvSpPr>
          <p:cNvPr id="52" name="矩形 47"/>
          <p:cNvSpPr>
            <a:spLocks noChangeArrowheads="1"/>
          </p:cNvSpPr>
          <p:nvPr/>
        </p:nvSpPr>
        <p:spPr bwMode="auto">
          <a:xfrm>
            <a:off x="4694259" y="2560634"/>
            <a:ext cx="1419471" cy="1084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a:p>
        </p:txBody>
      </p:sp>
      <p:sp>
        <p:nvSpPr>
          <p:cNvPr id="53" name="矩形 38"/>
          <p:cNvSpPr>
            <a:spLocks noChangeArrowheads="1"/>
          </p:cNvSpPr>
          <p:nvPr/>
        </p:nvSpPr>
        <p:spPr bwMode="auto">
          <a:xfrm>
            <a:off x="6542074" y="2200954"/>
            <a:ext cx="1010538" cy="330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ctr"/>
            <a:r>
              <a:rPr lang="zh-CN" altLang="en-US" sz="1700">
                <a:latin typeface="方正兰亭黑_GBK" pitchFamily="2" charset="-122"/>
                <a:ea typeface="方正兰亭黑_GBK" pitchFamily="2" charset="-122"/>
                <a:sym typeface="方正兰亭黑_GBK" pitchFamily="2" charset="-122"/>
              </a:rPr>
              <a:t>添加标题</a:t>
            </a:r>
            <a:endParaRPr lang="en-US" sz="1700" dirty="0">
              <a:latin typeface="方正兰亭黑_GBK" pitchFamily="2" charset="-122"/>
              <a:ea typeface="方正兰亭黑_GBK" pitchFamily="2" charset="-122"/>
              <a:sym typeface="方正兰亭黑_GBK" pitchFamily="2" charset="-122"/>
            </a:endParaRPr>
          </a:p>
        </p:txBody>
      </p:sp>
      <p:sp>
        <p:nvSpPr>
          <p:cNvPr id="54" name="矩形 47"/>
          <p:cNvSpPr>
            <a:spLocks noChangeArrowheads="1"/>
          </p:cNvSpPr>
          <p:nvPr/>
        </p:nvSpPr>
        <p:spPr bwMode="auto">
          <a:xfrm>
            <a:off x="6393577" y="2560634"/>
            <a:ext cx="1406372" cy="1084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a:p>
        </p:txBody>
      </p:sp>
      <p:sp>
        <p:nvSpPr>
          <p:cNvPr id="55" name="直接连接符 8"/>
          <p:cNvSpPr>
            <a:spLocks noChangeShapeType="1"/>
          </p:cNvSpPr>
          <p:nvPr/>
        </p:nvSpPr>
        <p:spPr bwMode="auto">
          <a:xfrm>
            <a:off x="1062222" y="3694459"/>
            <a:ext cx="7021144" cy="1191"/>
          </a:xfrm>
          <a:prstGeom prst="line">
            <a:avLst/>
          </a:prstGeom>
          <a:noFill/>
          <a:ln w="6350">
            <a:solidFill>
              <a:srgbClr val="A5A5A5"/>
            </a:solidFill>
            <a:bevel/>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spTree>
    <p:extLst>
      <p:ext uri="{BB962C8B-B14F-4D97-AF65-F5344CB8AC3E}">
        <p14:creationId xmlns:p14="http://schemas.microsoft.com/office/powerpoint/2010/main" val="20653704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400" fill="hold"/>
                                        <p:tgtEl>
                                          <p:spTgt spid="37"/>
                                        </p:tgtEl>
                                        <p:attrNameLst>
                                          <p:attrName>ppt_x</p:attrName>
                                        </p:attrNameLst>
                                      </p:cBhvr>
                                      <p:tavLst>
                                        <p:tav tm="0">
                                          <p:val>
                                            <p:strVal val="0-#ppt_w/2"/>
                                          </p:val>
                                        </p:tav>
                                        <p:tav tm="100000">
                                          <p:val>
                                            <p:strVal val="#ppt_x"/>
                                          </p:val>
                                        </p:tav>
                                      </p:tavLst>
                                    </p:anim>
                                    <p:anim calcmode="lin" valueType="num">
                                      <p:cBhvr>
                                        <p:cTn id="24" dur="400" fill="hold"/>
                                        <p:tgtEl>
                                          <p:spTgt spid="37"/>
                                        </p:tgtEl>
                                        <p:attrNameLst>
                                          <p:attrName>ppt_y</p:attrName>
                                        </p:attrNameLst>
                                      </p:cBhvr>
                                      <p:tavLst>
                                        <p:tav tm="0">
                                          <p:val>
                                            <p:strVal val="#ppt_y"/>
                                          </p:val>
                                        </p:tav>
                                        <p:tav tm="100000">
                                          <p:val>
                                            <p:strVal val="#ppt_y"/>
                                          </p:val>
                                        </p:tav>
                                      </p:tavLst>
                                    </p:anim>
                                  </p:childTnLst>
                                </p:cTn>
                              </p:par>
                              <p:par>
                                <p:cTn id="25" presetID="12" presetClass="entr" presetSubtype="1" fill="hold" grpId="0" nodeType="withEffect">
                                  <p:stCondLst>
                                    <p:cond delay="500"/>
                                  </p:stCondLst>
                                  <p:childTnLst>
                                    <p:set>
                                      <p:cBhvr>
                                        <p:cTn id="26" dur="1" fill="hold">
                                          <p:stCondLst>
                                            <p:cond delay="0"/>
                                          </p:stCondLst>
                                        </p:cTn>
                                        <p:tgtEl>
                                          <p:spTgt spid="47"/>
                                        </p:tgtEl>
                                        <p:attrNameLst>
                                          <p:attrName>style.visibility</p:attrName>
                                        </p:attrNameLst>
                                      </p:cBhvr>
                                      <p:to>
                                        <p:strVal val="visible"/>
                                      </p:to>
                                    </p:set>
                                    <p:anim calcmode="lin" valueType="num">
                                      <p:cBhvr>
                                        <p:cTn id="27" dur="400"/>
                                        <p:tgtEl>
                                          <p:spTgt spid="47"/>
                                        </p:tgtEl>
                                        <p:attrNameLst>
                                          <p:attrName>ppt_y</p:attrName>
                                        </p:attrNameLst>
                                      </p:cBhvr>
                                      <p:tavLst>
                                        <p:tav tm="0">
                                          <p:val>
                                            <p:strVal val="#ppt_y-#ppt_h*1.125000"/>
                                          </p:val>
                                        </p:tav>
                                        <p:tav tm="100000">
                                          <p:val>
                                            <p:strVal val="#ppt_y"/>
                                          </p:val>
                                        </p:tav>
                                      </p:tavLst>
                                    </p:anim>
                                    <p:animEffect>
                                      <p:cBhvr>
                                        <p:cTn id="28" dur="400"/>
                                        <p:tgtEl>
                                          <p:spTgt spid="47"/>
                                        </p:tgtEl>
                                      </p:cBhvr>
                                    </p:animEffect>
                                  </p:childTnLst>
                                </p:cTn>
                              </p:par>
                              <p:par>
                                <p:cTn id="29" presetID="12" presetClass="entr" presetSubtype="1" fill="hold" grpId="0" nodeType="withEffect">
                                  <p:stCondLst>
                                    <p:cond delay="500"/>
                                  </p:stCondLst>
                                  <p:childTnLst>
                                    <p:set>
                                      <p:cBhvr>
                                        <p:cTn id="30" dur="1" fill="hold">
                                          <p:stCondLst>
                                            <p:cond delay="0"/>
                                          </p:stCondLst>
                                        </p:cTn>
                                        <p:tgtEl>
                                          <p:spTgt spid="48"/>
                                        </p:tgtEl>
                                        <p:attrNameLst>
                                          <p:attrName>style.visibility</p:attrName>
                                        </p:attrNameLst>
                                      </p:cBhvr>
                                      <p:to>
                                        <p:strVal val="visible"/>
                                      </p:to>
                                    </p:set>
                                    <p:anim calcmode="lin" valueType="num">
                                      <p:cBhvr>
                                        <p:cTn id="31" dur="400"/>
                                        <p:tgtEl>
                                          <p:spTgt spid="48"/>
                                        </p:tgtEl>
                                        <p:attrNameLst>
                                          <p:attrName>ppt_y</p:attrName>
                                        </p:attrNameLst>
                                      </p:cBhvr>
                                      <p:tavLst>
                                        <p:tav tm="0">
                                          <p:val>
                                            <p:strVal val="#ppt_y-#ppt_h*1.125000"/>
                                          </p:val>
                                        </p:tav>
                                        <p:tav tm="100000">
                                          <p:val>
                                            <p:strVal val="#ppt_y"/>
                                          </p:val>
                                        </p:tav>
                                      </p:tavLst>
                                    </p:anim>
                                    <p:animEffect>
                                      <p:cBhvr>
                                        <p:cTn id="32" dur="400"/>
                                        <p:tgtEl>
                                          <p:spTgt spid="48"/>
                                        </p:tgtEl>
                                      </p:cBhvr>
                                    </p:animEffect>
                                  </p:childTnLst>
                                </p:cTn>
                              </p:par>
                            </p:childTnLst>
                          </p:cTn>
                        </p:par>
                        <p:par>
                          <p:cTn id="33" fill="hold">
                            <p:stCondLst>
                              <p:cond delay="226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400"/>
                                        <p:tgtEl>
                                          <p:spTgt spid="34"/>
                                        </p:tgtEl>
                                        <p:attrNameLst>
                                          <p:attrName>ppt_x</p:attrName>
                                        </p:attrNameLst>
                                      </p:cBhvr>
                                      <p:tavLst>
                                        <p:tav tm="0">
                                          <p:val>
                                            <p:strVal val="#ppt_x-#ppt_w*1.125000"/>
                                          </p:val>
                                        </p:tav>
                                        <p:tav tm="100000">
                                          <p:val>
                                            <p:strVal val="#ppt_x"/>
                                          </p:val>
                                        </p:tav>
                                      </p:tavLst>
                                    </p:anim>
                                    <p:animEffect>
                                      <p:cBhvr>
                                        <p:cTn id="37" dur="400"/>
                                        <p:tgtEl>
                                          <p:spTgt spid="34"/>
                                        </p:tgtEl>
                                      </p:cBhvr>
                                    </p:animEffect>
                                  </p:childTnLst>
                                </p:cTn>
                              </p:par>
                              <p:par>
                                <p:cTn id="38" presetID="12" presetClass="entr" presetSubtype="1" fill="hold" grpId="0" nodeType="withEffect">
                                  <p:stCondLst>
                                    <p:cond delay="500"/>
                                  </p:stCondLst>
                                  <p:childTnLst>
                                    <p:set>
                                      <p:cBhvr>
                                        <p:cTn id="39" dur="1" fill="hold">
                                          <p:stCondLst>
                                            <p:cond delay="0"/>
                                          </p:stCondLst>
                                        </p:cTn>
                                        <p:tgtEl>
                                          <p:spTgt spid="49"/>
                                        </p:tgtEl>
                                        <p:attrNameLst>
                                          <p:attrName>style.visibility</p:attrName>
                                        </p:attrNameLst>
                                      </p:cBhvr>
                                      <p:to>
                                        <p:strVal val="visible"/>
                                      </p:to>
                                    </p:set>
                                    <p:anim calcmode="lin" valueType="num">
                                      <p:cBhvr>
                                        <p:cTn id="40" dur="400"/>
                                        <p:tgtEl>
                                          <p:spTgt spid="49"/>
                                        </p:tgtEl>
                                        <p:attrNameLst>
                                          <p:attrName>ppt_y</p:attrName>
                                        </p:attrNameLst>
                                      </p:cBhvr>
                                      <p:tavLst>
                                        <p:tav tm="0">
                                          <p:val>
                                            <p:strVal val="#ppt_y-#ppt_h*1.125000"/>
                                          </p:val>
                                        </p:tav>
                                        <p:tav tm="100000">
                                          <p:val>
                                            <p:strVal val="#ppt_y"/>
                                          </p:val>
                                        </p:tav>
                                      </p:tavLst>
                                    </p:anim>
                                    <p:animEffect>
                                      <p:cBhvr>
                                        <p:cTn id="41" dur="400"/>
                                        <p:tgtEl>
                                          <p:spTgt spid="49"/>
                                        </p:tgtEl>
                                      </p:cBhvr>
                                    </p:animEffect>
                                  </p:childTnLst>
                                </p:cTn>
                              </p:par>
                              <p:par>
                                <p:cTn id="42" presetID="12" presetClass="entr" presetSubtype="1" fill="hold" grpId="0" nodeType="withEffect">
                                  <p:stCondLst>
                                    <p:cond delay="500"/>
                                  </p:stCondLst>
                                  <p:childTnLst>
                                    <p:set>
                                      <p:cBhvr>
                                        <p:cTn id="43" dur="1" fill="hold">
                                          <p:stCondLst>
                                            <p:cond delay="0"/>
                                          </p:stCondLst>
                                        </p:cTn>
                                        <p:tgtEl>
                                          <p:spTgt spid="50"/>
                                        </p:tgtEl>
                                        <p:attrNameLst>
                                          <p:attrName>style.visibility</p:attrName>
                                        </p:attrNameLst>
                                      </p:cBhvr>
                                      <p:to>
                                        <p:strVal val="visible"/>
                                      </p:to>
                                    </p:set>
                                    <p:anim calcmode="lin" valueType="num">
                                      <p:cBhvr>
                                        <p:cTn id="44" dur="400"/>
                                        <p:tgtEl>
                                          <p:spTgt spid="50"/>
                                        </p:tgtEl>
                                        <p:attrNameLst>
                                          <p:attrName>ppt_y</p:attrName>
                                        </p:attrNameLst>
                                      </p:cBhvr>
                                      <p:tavLst>
                                        <p:tav tm="0">
                                          <p:val>
                                            <p:strVal val="#ppt_y-#ppt_h*1.125000"/>
                                          </p:val>
                                        </p:tav>
                                        <p:tav tm="100000">
                                          <p:val>
                                            <p:strVal val="#ppt_y"/>
                                          </p:val>
                                        </p:tav>
                                      </p:tavLst>
                                    </p:anim>
                                    <p:animEffect>
                                      <p:cBhvr>
                                        <p:cTn id="45" dur="400"/>
                                        <p:tgtEl>
                                          <p:spTgt spid="50"/>
                                        </p:tgtEl>
                                      </p:cBhvr>
                                    </p:animEffect>
                                  </p:childTnLst>
                                </p:cTn>
                              </p:par>
                            </p:childTnLst>
                          </p:cTn>
                        </p:par>
                        <p:par>
                          <p:cTn id="46" fill="hold">
                            <p:stCondLst>
                              <p:cond delay="3160"/>
                            </p:stCondLst>
                            <p:childTnLst>
                              <p:par>
                                <p:cTn id="47" presetID="12" presetClass="entr" presetSubtype="8"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400"/>
                                        <p:tgtEl>
                                          <p:spTgt spid="43"/>
                                        </p:tgtEl>
                                        <p:attrNameLst>
                                          <p:attrName>ppt_x</p:attrName>
                                        </p:attrNameLst>
                                      </p:cBhvr>
                                      <p:tavLst>
                                        <p:tav tm="0">
                                          <p:val>
                                            <p:strVal val="#ppt_x-#ppt_w*1.125000"/>
                                          </p:val>
                                        </p:tav>
                                        <p:tav tm="100000">
                                          <p:val>
                                            <p:strVal val="#ppt_x"/>
                                          </p:val>
                                        </p:tav>
                                      </p:tavLst>
                                    </p:anim>
                                    <p:animEffect>
                                      <p:cBhvr>
                                        <p:cTn id="50" dur="400"/>
                                        <p:tgtEl>
                                          <p:spTgt spid="43"/>
                                        </p:tgtEl>
                                      </p:cBhvr>
                                    </p:animEffect>
                                  </p:childTnLst>
                                </p:cTn>
                              </p:par>
                              <p:par>
                                <p:cTn id="51" presetID="12" presetClass="entr" presetSubtype="1" fill="hold" grpId="0" nodeType="withEffect">
                                  <p:stCondLst>
                                    <p:cond delay="500"/>
                                  </p:stCondLst>
                                  <p:childTnLst>
                                    <p:set>
                                      <p:cBhvr>
                                        <p:cTn id="52" dur="1" fill="hold">
                                          <p:stCondLst>
                                            <p:cond delay="0"/>
                                          </p:stCondLst>
                                        </p:cTn>
                                        <p:tgtEl>
                                          <p:spTgt spid="51"/>
                                        </p:tgtEl>
                                        <p:attrNameLst>
                                          <p:attrName>style.visibility</p:attrName>
                                        </p:attrNameLst>
                                      </p:cBhvr>
                                      <p:to>
                                        <p:strVal val="visible"/>
                                      </p:to>
                                    </p:set>
                                    <p:anim calcmode="lin" valueType="num">
                                      <p:cBhvr>
                                        <p:cTn id="53" dur="400"/>
                                        <p:tgtEl>
                                          <p:spTgt spid="51"/>
                                        </p:tgtEl>
                                        <p:attrNameLst>
                                          <p:attrName>ppt_y</p:attrName>
                                        </p:attrNameLst>
                                      </p:cBhvr>
                                      <p:tavLst>
                                        <p:tav tm="0">
                                          <p:val>
                                            <p:strVal val="#ppt_y-#ppt_h*1.125000"/>
                                          </p:val>
                                        </p:tav>
                                        <p:tav tm="100000">
                                          <p:val>
                                            <p:strVal val="#ppt_y"/>
                                          </p:val>
                                        </p:tav>
                                      </p:tavLst>
                                    </p:anim>
                                    <p:animEffect>
                                      <p:cBhvr>
                                        <p:cTn id="54" dur="400"/>
                                        <p:tgtEl>
                                          <p:spTgt spid="51"/>
                                        </p:tgtEl>
                                      </p:cBhvr>
                                    </p:animEffect>
                                  </p:childTnLst>
                                </p:cTn>
                              </p:par>
                              <p:par>
                                <p:cTn id="55" presetID="12" presetClass="entr" presetSubtype="1" fill="hold" grpId="0" nodeType="withEffect">
                                  <p:stCondLst>
                                    <p:cond delay="500"/>
                                  </p:stCondLst>
                                  <p:childTnLst>
                                    <p:set>
                                      <p:cBhvr>
                                        <p:cTn id="56" dur="1" fill="hold">
                                          <p:stCondLst>
                                            <p:cond delay="0"/>
                                          </p:stCondLst>
                                        </p:cTn>
                                        <p:tgtEl>
                                          <p:spTgt spid="52"/>
                                        </p:tgtEl>
                                        <p:attrNameLst>
                                          <p:attrName>style.visibility</p:attrName>
                                        </p:attrNameLst>
                                      </p:cBhvr>
                                      <p:to>
                                        <p:strVal val="visible"/>
                                      </p:to>
                                    </p:set>
                                    <p:anim calcmode="lin" valueType="num">
                                      <p:cBhvr>
                                        <p:cTn id="57" dur="400"/>
                                        <p:tgtEl>
                                          <p:spTgt spid="52"/>
                                        </p:tgtEl>
                                        <p:attrNameLst>
                                          <p:attrName>ppt_y</p:attrName>
                                        </p:attrNameLst>
                                      </p:cBhvr>
                                      <p:tavLst>
                                        <p:tav tm="0">
                                          <p:val>
                                            <p:strVal val="#ppt_y-#ppt_h*1.125000"/>
                                          </p:val>
                                        </p:tav>
                                        <p:tav tm="100000">
                                          <p:val>
                                            <p:strVal val="#ppt_y"/>
                                          </p:val>
                                        </p:tav>
                                      </p:tavLst>
                                    </p:anim>
                                    <p:animEffect>
                                      <p:cBhvr>
                                        <p:cTn id="58" dur="400"/>
                                        <p:tgtEl>
                                          <p:spTgt spid="52"/>
                                        </p:tgtEl>
                                      </p:cBhvr>
                                    </p:animEffect>
                                  </p:childTnLst>
                                </p:cTn>
                              </p:par>
                            </p:childTnLst>
                          </p:cTn>
                        </p:par>
                        <p:par>
                          <p:cTn id="59" fill="hold">
                            <p:stCondLst>
                              <p:cond delay="4060"/>
                            </p:stCondLst>
                            <p:childTnLst>
                              <p:par>
                                <p:cTn id="60" presetID="12" presetClass="entr" presetSubtype="8" fill="hold" nodeType="after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p:cTn id="62" dur="400"/>
                                        <p:tgtEl>
                                          <p:spTgt spid="40"/>
                                        </p:tgtEl>
                                        <p:attrNameLst>
                                          <p:attrName>ppt_x</p:attrName>
                                        </p:attrNameLst>
                                      </p:cBhvr>
                                      <p:tavLst>
                                        <p:tav tm="0">
                                          <p:val>
                                            <p:strVal val="#ppt_x-#ppt_w*1.125000"/>
                                          </p:val>
                                        </p:tav>
                                        <p:tav tm="100000">
                                          <p:val>
                                            <p:strVal val="#ppt_x"/>
                                          </p:val>
                                        </p:tav>
                                      </p:tavLst>
                                    </p:anim>
                                    <p:animEffect>
                                      <p:cBhvr>
                                        <p:cTn id="63" dur="400"/>
                                        <p:tgtEl>
                                          <p:spTgt spid="40"/>
                                        </p:tgtEl>
                                      </p:cBhvr>
                                    </p:animEffect>
                                  </p:childTnLst>
                                </p:cTn>
                              </p:par>
                              <p:par>
                                <p:cTn id="64" presetID="12" presetClass="entr" presetSubtype="1" fill="hold" grpId="0" nodeType="withEffect">
                                  <p:stCondLst>
                                    <p:cond delay="500"/>
                                  </p:stCondLst>
                                  <p:childTnLst>
                                    <p:set>
                                      <p:cBhvr>
                                        <p:cTn id="65" dur="1" fill="hold">
                                          <p:stCondLst>
                                            <p:cond delay="0"/>
                                          </p:stCondLst>
                                        </p:cTn>
                                        <p:tgtEl>
                                          <p:spTgt spid="53"/>
                                        </p:tgtEl>
                                        <p:attrNameLst>
                                          <p:attrName>style.visibility</p:attrName>
                                        </p:attrNameLst>
                                      </p:cBhvr>
                                      <p:to>
                                        <p:strVal val="visible"/>
                                      </p:to>
                                    </p:set>
                                    <p:anim calcmode="lin" valueType="num">
                                      <p:cBhvr>
                                        <p:cTn id="66" dur="400"/>
                                        <p:tgtEl>
                                          <p:spTgt spid="53"/>
                                        </p:tgtEl>
                                        <p:attrNameLst>
                                          <p:attrName>ppt_y</p:attrName>
                                        </p:attrNameLst>
                                      </p:cBhvr>
                                      <p:tavLst>
                                        <p:tav tm="0">
                                          <p:val>
                                            <p:strVal val="#ppt_y-#ppt_h*1.125000"/>
                                          </p:val>
                                        </p:tav>
                                        <p:tav tm="100000">
                                          <p:val>
                                            <p:strVal val="#ppt_y"/>
                                          </p:val>
                                        </p:tav>
                                      </p:tavLst>
                                    </p:anim>
                                    <p:animEffect>
                                      <p:cBhvr>
                                        <p:cTn id="67" dur="400"/>
                                        <p:tgtEl>
                                          <p:spTgt spid="53"/>
                                        </p:tgtEl>
                                      </p:cBhvr>
                                    </p:animEffect>
                                  </p:childTnLst>
                                </p:cTn>
                              </p:par>
                              <p:par>
                                <p:cTn id="68" presetID="12" presetClass="entr" presetSubtype="1" fill="hold" grpId="0" nodeType="withEffect">
                                  <p:stCondLst>
                                    <p:cond delay="500"/>
                                  </p:stCondLst>
                                  <p:childTnLst>
                                    <p:set>
                                      <p:cBhvr>
                                        <p:cTn id="69" dur="1" fill="hold">
                                          <p:stCondLst>
                                            <p:cond delay="0"/>
                                          </p:stCondLst>
                                        </p:cTn>
                                        <p:tgtEl>
                                          <p:spTgt spid="54"/>
                                        </p:tgtEl>
                                        <p:attrNameLst>
                                          <p:attrName>style.visibility</p:attrName>
                                        </p:attrNameLst>
                                      </p:cBhvr>
                                      <p:to>
                                        <p:strVal val="visible"/>
                                      </p:to>
                                    </p:set>
                                    <p:anim calcmode="lin" valueType="num">
                                      <p:cBhvr>
                                        <p:cTn id="70" dur="400"/>
                                        <p:tgtEl>
                                          <p:spTgt spid="54"/>
                                        </p:tgtEl>
                                        <p:attrNameLst>
                                          <p:attrName>ppt_y</p:attrName>
                                        </p:attrNameLst>
                                      </p:cBhvr>
                                      <p:tavLst>
                                        <p:tav tm="0">
                                          <p:val>
                                            <p:strVal val="#ppt_y-#ppt_h*1.125000"/>
                                          </p:val>
                                        </p:tav>
                                        <p:tav tm="100000">
                                          <p:val>
                                            <p:strVal val="#ppt_y"/>
                                          </p:val>
                                        </p:tav>
                                      </p:tavLst>
                                    </p:anim>
                                    <p:animEffect>
                                      <p:cBhvr>
                                        <p:cTn id="71" dur="400"/>
                                        <p:tgtEl>
                                          <p:spTgt spid="54"/>
                                        </p:tgtEl>
                                      </p:cBhvr>
                                    </p:animEffect>
                                  </p:childTnLst>
                                </p:cTn>
                              </p:par>
                            </p:childTnLst>
                          </p:cTn>
                        </p:par>
                        <p:par>
                          <p:cTn id="72" fill="hold">
                            <p:stCondLst>
                              <p:cond delay="4960"/>
                            </p:stCondLst>
                            <p:childTnLst>
                              <p:par>
                                <p:cTn id="73" presetID="16" presetClass="entr" presetSubtype="37" fill="hold" grpId="0" nodeType="afterEffect">
                                  <p:stCondLst>
                                    <p:cond delay="0"/>
                                  </p:stCondLst>
                                  <p:childTnLst>
                                    <p:set>
                                      <p:cBhvr>
                                        <p:cTn id="74" dur="1" fill="hold">
                                          <p:stCondLst>
                                            <p:cond delay="0"/>
                                          </p:stCondLst>
                                        </p:cTn>
                                        <p:tgtEl>
                                          <p:spTgt spid="55"/>
                                        </p:tgtEl>
                                        <p:attrNameLst>
                                          <p:attrName>style.visibility</p:attrName>
                                        </p:attrNameLst>
                                      </p:cBhvr>
                                      <p:to>
                                        <p:strVal val="visible"/>
                                      </p:to>
                                    </p:set>
                                    <p:animEffect>
                                      <p:cBhvr>
                                        <p:cTn id="75" dur="750"/>
                                        <p:tgtEl>
                                          <p:spTgt spid="55"/>
                                        </p:tgtEl>
                                      </p:cBhvr>
                                    </p:animEffect>
                                  </p:childTnLst>
                                </p:cTn>
                              </p:par>
                              <p:par>
                                <p:cTn id="76" presetID="10" presetClass="entr" presetSubtype="0" fill="hold" grpId="0" nodeType="withEffect">
                                  <p:stCondLst>
                                    <p:cond delay="250"/>
                                  </p:stCondLst>
                                  <p:childTnLst>
                                    <p:set>
                                      <p:cBhvr>
                                        <p:cTn id="77" dur="1" fill="hold">
                                          <p:stCondLst>
                                            <p:cond delay="0"/>
                                          </p:stCondLst>
                                        </p:cTn>
                                        <p:tgtEl>
                                          <p:spTgt spid="46"/>
                                        </p:tgtEl>
                                        <p:attrNameLst>
                                          <p:attrName>style.visibility</p:attrName>
                                        </p:attrNameLst>
                                      </p:cBhvr>
                                      <p:to>
                                        <p:strVal val="visible"/>
                                      </p:to>
                                    </p:set>
                                    <p:anim calcmode="lin" valueType="num">
                                      <p:cBhvr>
                                        <p:cTn id="78" dur="500" fill="hold"/>
                                        <p:tgtEl>
                                          <p:spTgt spid="46"/>
                                        </p:tgtEl>
                                        <p:attrNameLst>
                                          <p:attrName>ppt_w</p:attrName>
                                        </p:attrNameLst>
                                      </p:cBhvr>
                                      <p:tavLst>
                                        <p:tav tm="0">
                                          <p:val>
                                            <p:fltVal val="0"/>
                                          </p:val>
                                        </p:tav>
                                        <p:tav tm="100000">
                                          <p:val>
                                            <p:strVal val="#ppt_w"/>
                                          </p:val>
                                        </p:tav>
                                      </p:tavLst>
                                    </p:anim>
                                    <p:anim calcmode="lin" valueType="num">
                                      <p:cBhvr>
                                        <p:cTn id="79" dur="500" fill="hold"/>
                                        <p:tgtEl>
                                          <p:spTgt spid="46"/>
                                        </p:tgtEl>
                                        <p:attrNameLst>
                                          <p:attrName>ppt_h</p:attrName>
                                        </p:attrNameLst>
                                      </p:cBhvr>
                                      <p:tavLst>
                                        <p:tav tm="0">
                                          <p:val>
                                            <p:fltVal val="0"/>
                                          </p:val>
                                        </p:tav>
                                        <p:tav tm="100000">
                                          <p:val>
                                            <p:strVal val="#ppt_h"/>
                                          </p:val>
                                        </p:tav>
                                      </p:tavLst>
                                    </p:anim>
                                    <p:animEffect>
                                      <p:cBhvr>
                                        <p:cTn id="8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第三部分 成功项目展示</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125"/>
          <p:cNvSpPr>
            <a:spLocks/>
          </p:cNvSpPr>
          <p:nvPr/>
        </p:nvSpPr>
        <p:spPr bwMode="auto">
          <a:xfrm>
            <a:off x="4552210" y="1577426"/>
            <a:ext cx="1135677" cy="895620"/>
          </a:xfrm>
          <a:custGeom>
            <a:avLst/>
            <a:gdLst>
              <a:gd name="T0" fmla="*/ 37 w 52"/>
              <a:gd name="T1" fmla="*/ 12 h 41"/>
              <a:gd name="T2" fmla="*/ 35 w 52"/>
              <a:gd name="T3" fmla="*/ 0 h 41"/>
              <a:gd name="T4" fmla="*/ 24 w 52"/>
              <a:gd name="T5" fmla="*/ 6 h 41"/>
              <a:gd name="T6" fmla="*/ 6 w 52"/>
              <a:gd name="T7" fmla="*/ 3 h 41"/>
              <a:gd name="T8" fmla="*/ 0 w 52"/>
              <a:gd name="T9" fmla="*/ 3 h 41"/>
              <a:gd name="T10" fmla="*/ 2 w 52"/>
              <a:gd name="T11" fmla="*/ 28 h 41"/>
              <a:gd name="T12" fmla="*/ 6 w 52"/>
              <a:gd name="T13" fmla="*/ 28 h 41"/>
              <a:gd name="T14" fmla="*/ 32 w 52"/>
              <a:gd name="T15" fmla="*/ 41 h 41"/>
              <a:gd name="T16" fmla="*/ 52 w 52"/>
              <a:gd name="T17" fmla="*/ 25 h 41"/>
              <a:gd name="T18" fmla="*/ 37 w 52"/>
              <a:gd name="T19"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41">
                <a:moveTo>
                  <a:pt x="37" y="12"/>
                </a:moveTo>
                <a:cubicBezTo>
                  <a:pt x="35" y="0"/>
                  <a:pt x="35" y="0"/>
                  <a:pt x="35" y="0"/>
                </a:cubicBezTo>
                <a:cubicBezTo>
                  <a:pt x="24" y="6"/>
                  <a:pt x="24" y="6"/>
                  <a:pt x="24" y="6"/>
                </a:cubicBezTo>
                <a:cubicBezTo>
                  <a:pt x="18" y="4"/>
                  <a:pt x="12" y="3"/>
                  <a:pt x="6" y="3"/>
                </a:cubicBezTo>
                <a:cubicBezTo>
                  <a:pt x="4" y="3"/>
                  <a:pt x="2" y="3"/>
                  <a:pt x="0" y="3"/>
                </a:cubicBezTo>
                <a:cubicBezTo>
                  <a:pt x="2" y="28"/>
                  <a:pt x="2" y="28"/>
                  <a:pt x="2" y="28"/>
                </a:cubicBezTo>
                <a:cubicBezTo>
                  <a:pt x="3" y="28"/>
                  <a:pt x="4" y="28"/>
                  <a:pt x="6" y="28"/>
                </a:cubicBezTo>
                <a:cubicBezTo>
                  <a:pt x="16" y="28"/>
                  <a:pt x="26" y="33"/>
                  <a:pt x="32" y="41"/>
                </a:cubicBezTo>
                <a:cubicBezTo>
                  <a:pt x="52" y="25"/>
                  <a:pt x="52" y="25"/>
                  <a:pt x="52" y="25"/>
                </a:cubicBezTo>
                <a:cubicBezTo>
                  <a:pt x="47" y="20"/>
                  <a:pt x="43" y="16"/>
                  <a:pt x="37" y="12"/>
                </a:cubicBezTo>
                <a:close/>
              </a:path>
            </a:pathLst>
          </a:custGeom>
          <a:solidFill>
            <a:srgbClr val="41A0DA"/>
          </a:solidFill>
          <a:ln>
            <a:noFill/>
          </a:ln>
        </p:spPr>
        <p:txBody>
          <a:bodyPr vert="horz" wrap="square" lIns="68598" tIns="34299" rIns="68598" bIns="34299" numCol="1" anchor="t" anchorCtr="0" compatLnSpc="1">
            <a:prstTxWarp prst="textNoShape">
              <a:avLst/>
            </a:prstTxWarp>
          </a:bodyPr>
          <a:lstStyle/>
          <a:p>
            <a:endParaRPr lang="zh-CN" altLang="en-US"/>
          </a:p>
        </p:txBody>
      </p:sp>
      <p:sp>
        <p:nvSpPr>
          <p:cNvPr id="7" name="Freeform 126"/>
          <p:cNvSpPr>
            <a:spLocks/>
          </p:cNvSpPr>
          <p:nvPr/>
        </p:nvSpPr>
        <p:spPr bwMode="auto">
          <a:xfrm>
            <a:off x="3648372" y="1602892"/>
            <a:ext cx="941778" cy="849451"/>
          </a:xfrm>
          <a:custGeom>
            <a:avLst/>
            <a:gdLst>
              <a:gd name="T0" fmla="*/ 41 w 43"/>
              <a:gd name="T1" fmla="*/ 2 h 39"/>
              <a:gd name="T2" fmla="*/ 25 w 43"/>
              <a:gd name="T3" fmla="*/ 6 h 39"/>
              <a:gd name="T4" fmla="*/ 14 w 43"/>
              <a:gd name="T5" fmla="*/ 0 h 39"/>
              <a:gd name="T6" fmla="*/ 12 w 43"/>
              <a:gd name="T7" fmla="*/ 13 h 39"/>
              <a:gd name="T8" fmla="*/ 0 w 43"/>
              <a:gd name="T9" fmla="*/ 24 h 39"/>
              <a:gd name="T10" fmla="*/ 20 w 43"/>
              <a:gd name="T11" fmla="*/ 39 h 39"/>
              <a:gd name="T12" fmla="*/ 43 w 43"/>
              <a:gd name="T13" fmla="*/ 27 h 39"/>
              <a:gd name="T14" fmla="*/ 41 w 43"/>
              <a:gd name="T15" fmla="*/ 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9">
                <a:moveTo>
                  <a:pt x="41" y="2"/>
                </a:moveTo>
                <a:cubicBezTo>
                  <a:pt x="35" y="2"/>
                  <a:pt x="30" y="4"/>
                  <a:pt x="25" y="6"/>
                </a:cubicBezTo>
                <a:cubicBezTo>
                  <a:pt x="14" y="0"/>
                  <a:pt x="14" y="0"/>
                  <a:pt x="14" y="0"/>
                </a:cubicBezTo>
                <a:cubicBezTo>
                  <a:pt x="12" y="13"/>
                  <a:pt x="12" y="13"/>
                  <a:pt x="12" y="13"/>
                </a:cubicBezTo>
                <a:cubicBezTo>
                  <a:pt x="8" y="16"/>
                  <a:pt x="4" y="20"/>
                  <a:pt x="0" y="24"/>
                </a:cubicBezTo>
                <a:cubicBezTo>
                  <a:pt x="20" y="39"/>
                  <a:pt x="20" y="39"/>
                  <a:pt x="20" y="39"/>
                </a:cubicBezTo>
                <a:cubicBezTo>
                  <a:pt x="25" y="32"/>
                  <a:pt x="34" y="28"/>
                  <a:pt x="43" y="27"/>
                </a:cubicBezTo>
                <a:lnTo>
                  <a:pt x="41" y="2"/>
                </a:lnTo>
                <a:close/>
              </a:path>
            </a:pathLst>
          </a:custGeom>
          <a:solidFill>
            <a:srgbClr val="41A0DA">
              <a:alpha val="60000"/>
            </a:srgbClr>
          </a:solidFill>
          <a:ln>
            <a:noFill/>
          </a:ln>
        </p:spPr>
        <p:txBody>
          <a:bodyPr vert="horz" wrap="square" lIns="68598" tIns="34299" rIns="68598" bIns="34299" numCol="1" anchor="t" anchorCtr="0" compatLnSpc="1">
            <a:prstTxWarp prst="textNoShape">
              <a:avLst/>
            </a:prstTxWarp>
          </a:bodyPr>
          <a:lstStyle/>
          <a:p>
            <a:endParaRPr lang="zh-CN" altLang="en-US"/>
          </a:p>
        </p:txBody>
      </p:sp>
      <p:sp>
        <p:nvSpPr>
          <p:cNvPr id="8" name="Freeform 127"/>
          <p:cNvSpPr>
            <a:spLocks/>
          </p:cNvSpPr>
          <p:nvPr/>
        </p:nvSpPr>
        <p:spPr bwMode="auto">
          <a:xfrm>
            <a:off x="3186715" y="2129186"/>
            <a:ext cx="895616" cy="1043351"/>
          </a:xfrm>
          <a:custGeom>
            <a:avLst/>
            <a:gdLst>
              <a:gd name="T0" fmla="*/ 41 w 41"/>
              <a:gd name="T1" fmla="*/ 15 h 48"/>
              <a:gd name="T2" fmla="*/ 21 w 41"/>
              <a:gd name="T3" fmla="*/ 0 h 48"/>
              <a:gd name="T4" fmla="*/ 12 w 41"/>
              <a:gd name="T5" fmla="*/ 16 h 48"/>
              <a:gd name="T6" fmla="*/ 0 w 41"/>
              <a:gd name="T7" fmla="*/ 21 h 48"/>
              <a:gd name="T8" fmla="*/ 9 w 41"/>
              <a:gd name="T9" fmla="*/ 30 h 48"/>
              <a:gd name="T10" fmla="*/ 9 w 41"/>
              <a:gd name="T11" fmla="*/ 37 h 48"/>
              <a:gd name="T12" fmla="*/ 10 w 41"/>
              <a:gd name="T13" fmla="*/ 48 h 48"/>
              <a:gd name="T14" fmla="*/ 34 w 41"/>
              <a:gd name="T15" fmla="*/ 43 h 48"/>
              <a:gd name="T16" fmla="*/ 33 w 41"/>
              <a:gd name="T17" fmla="*/ 37 h 48"/>
              <a:gd name="T18" fmla="*/ 41 w 41"/>
              <a:gd name="T19"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8">
                <a:moveTo>
                  <a:pt x="41" y="15"/>
                </a:moveTo>
                <a:cubicBezTo>
                  <a:pt x="21" y="0"/>
                  <a:pt x="21" y="0"/>
                  <a:pt x="21" y="0"/>
                </a:cubicBezTo>
                <a:cubicBezTo>
                  <a:pt x="18" y="5"/>
                  <a:pt x="15" y="10"/>
                  <a:pt x="12" y="16"/>
                </a:cubicBezTo>
                <a:cubicBezTo>
                  <a:pt x="0" y="21"/>
                  <a:pt x="0" y="21"/>
                  <a:pt x="0" y="21"/>
                </a:cubicBezTo>
                <a:cubicBezTo>
                  <a:pt x="9" y="30"/>
                  <a:pt x="9" y="30"/>
                  <a:pt x="9" y="30"/>
                </a:cubicBezTo>
                <a:cubicBezTo>
                  <a:pt x="9" y="32"/>
                  <a:pt x="9" y="34"/>
                  <a:pt x="9" y="37"/>
                </a:cubicBezTo>
                <a:cubicBezTo>
                  <a:pt x="9" y="40"/>
                  <a:pt x="9" y="44"/>
                  <a:pt x="10" y="48"/>
                </a:cubicBezTo>
                <a:cubicBezTo>
                  <a:pt x="34" y="43"/>
                  <a:pt x="34" y="43"/>
                  <a:pt x="34" y="43"/>
                </a:cubicBezTo>
                <a:cubicBezTo>
                  <a:pt x="34" y="41"/>
                  <a:pt x="33" y="39"/>
                  <a:pt x="33" y="37"/>
                </a:cubicBezTo>
                <a:cubicBezTo>
                  <a:pt x="33" y="29"/>
                  <a:pt x="36" y="21"/>
                  <a:pt x="41" y="15"/>
                </a:cubicBezTo>
                <a:close/>
              </a:path>
            </a:pathLst>
          </a:custGeom>
          <a:solidFill>
            <a:srgbClr val="41A0DA">
              <a:alpha val="40000"/>
            </a:srgbClr>
          </a:solidFill>
          <a:ln>
            <a:noFill/>
          </a:ln>
        </p:spPr>
        <p:txBody>
          <a:bodyPr vert="horz" wrap="square" lIns="68598" tIns="34299" rIns="68598" bIns="34299" numCol="1" anchor="t" anchorCtr="0" compatLnSpc="1">
            <a:prstTxWarp prst="textNoShape">
              <a:avLst/>
            </a:prstTxWarp>
          </a:bodyPr>
          <a:lstStyle/>
          <a:p>
            <a:endParaRPr lang="zh-CN" altLang="en-US"/>
          </a:p>
        </p:txBody>
      </p:sp>
      <p:sp>
        <p:nvSpPr>
          <p:cNvPr id="9" name="Freeform 128"/>
          <p:cNvSpPr>
            <a:spLocks/>
          </p:cNvSpPr>
          <p:nvPr/>
        </p:nvSpPr>
        <p:spPr bwMode="auto">
          <a:xfrm>
            <a:off x="3343682" y="3061734"/>
            <a:ext cx="803285" cy="784822"/>
          </a:xfrm>
          <a:custGeom>
            <a:avLst/>
            <a:gdLst>
              <a:gd name="T0" fmla="*/ 37 w 37"/>
              <a:gd name="T1" fmla="*/ 18 h 36"/>
              <a:gd name="T2" fmla="*/ 27 w 37"/>
              <a:gd name="T3" fmla="*/ 0 h 36"/>
              <a:gd name="T4" fmla="*/ 3 w 37"/>
              <a:gd name="T5" fmla="*/ 5 h 36"/>
              <a:gd name="T6" fmla="*/ 5 w 37"/>
              <a:gd name="T7" fmla="*/ 15 h 36"/>
              <a:gd name="T8" fmla="*/ 0 w 37"/>
              <a:gd name="T9" fmla="*/ 26 h 36"/>
              <a:gd name="T10" fmla="*/ 12 w 37"/>
              <a:gd name="T11" fmla="*/ 28 h 36"/>
              <a:gd name="T12" fmla="*/ 19 w 37"/>
              <a:gd name="T13" fmla="*/ 36 h 36"/>
              <a:gd name="T14" fmla="*/ 37 w 37"/>
              <a:gd name="T15" fmla="*/ 1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6">
                <a:moveTo>
                  <a:pt x="37" y="18"/>
                </a:moveTo>
                <a:cubicBezTo>
                  <a:pt x="32" y="13"/>
                  <a:pt x="28" y="7"/>
                  <a:pt x="27" y="0"/>
                </a:cubicBezTo>
                <a:cubicBezTo>
                  <a:pt x="3" y="5"/>
                  <a:pt x="3" y="5"/>
                  <a:pt x="3" y="5"/>
                </a:cubicBezTo>
                <a:cubicBezTo>
                  <a:pt x="3" y="8"/>
                  <a:pt x="4" y="11"/>
                  <a:pt x="5" y="15"/>
                </a:cubicBezTo>
                <a:cubicBezTo>
                  <a:pt x="0" y="26"/>
                  <a:pt x="0" y="26"/>
                  <a:pt x="0" y="26"/>
                </a:cubicBezTo>
                <a:cubicBezTo>
                  <a:pt x="12" y="28"/>
                  <a:pt x="12" y="28"/>
                  <a:pt x="12" y="28"/>
                </a:cubicBezTo>
                <a:cubicBezTo>
                  <a:pt x="14" y="31"/>
                  <a:pt x="17" y="33"/>
                  <a:pt x="19" y="36"/>
                </a:cubicBezTo>
                <a:lnTo>
                  <a:pt x="37" y="18"/>
                </a:lnTo>
                <a:close/>
              </a:path>
            </a:pathLst>
          </a:custGeom>
          <a:solidFill>
            <a:srgbClr val="41A0DA">
              <a:alpha val="20000"/>
            </a:srgbClr>
          </a:solidFill>
          <a:ln>
            <a:noFill/>
          </a:ln>
        </p:spPr>
        <p:txBody>
          <a:bodyPr vert="horz" wrap="square" lIns="68598" tIns="34299" rIns="68598" bIns="34299" numCol="1" anchor="t" anchorCtr="0" compatLnSpc="1">
            <a:prstTxWarp prst="textNoShape">
              <a:avLst/>
            </a:prstTxWarp>
          </a:bodyPr>
          <a:lstStyle/>
          <a:p>
            <a:endParaRPr lang="zh-CN" altLang="en-US"/>
          </a:p>
        </p:txBody>
      </p:sp>
      <p:sp>
        <p:nvSpPr>
          <p:cNvPr id="10" name="Freeform 129"/>
          <p:cNvSpPr>
            <a:spLocks/>
          </p:cNvSpPr>
          <p:nvPr/>
        </p:nvSpPr>
        <p:spPr bwMode="auto">
          <a:xfrm>
            <a:off x="3775843" y="2126246"/>
            <a:ext cx="2179017" cy="2106311"/>
          </a:xfrm>
          <a:custGeom>
            <a:avLst/>
            <a:gdLst>
              <a:gd name="T0" fmla="*/ 87 w 100"/>
              <a:gd name="T1" fmla="*/ 74 h 96"/>
              <a:gd name="T2" fmla="*/ 100 w 100"/>
              <a:gd name="T3" fmla="*/ 37 h 96"/>
              <a:gd name="T4" fmla="*/ 88 w 100"/>
              <a:gd name="T5" fmla="*/ 0 h 96"/>
              <a:gd name="T6" fmla="*/ 68 w 100"/>
              <a:gd name="T7" fmla="*/ 15 h 96"/>
              <a:gd name="T8" fmla="*/ 76 w 100"/>
              <a:gd name="T9" fmla="*/ 37 h 96"/>
              <a:gd name="T10" fmla="*/ 42 w 100"/>
              <a:gd name="T11" fmla="*/ 71 h 96"/>
              <a:gd name="T12" fmla="*/ 18 w 100"/>
              <a:gd name="T13" fmla="*/ 61 h 96"/>
              <a:gd name="T14" fmla="*/ 0 w 100"/>
              <a:gd name="T15" fmla="*/ 79 h 96"/>
              <a:gd name="T16" fmla="*/ 42 w 100"/>
              <a:gd name="T17" fmla="*/ 96 h 96"/>
              <a:gd name="T18" fmla="*/ 76 w 100"/>
              <a:gd name="T19" fmla="*/ 84 h 96"/>
              <a:gd name="T20" fmla="*/ 89 w 100"/>
              <a:gd name="T21" fmla="*/ 87 h 96"/>
              <a:gd name="T22" fmla="*/ 87 w 100"/>
              <a:gd name="T23" fmla="*/ 74 h 96"/>
              <a:gd name="connsiteX0" fmla="*/ 8700 w 10000"/>
              <a:gd name="connsiteY0" fmla="*/ 7708 h 10000"/>
              <a:gd name="connsiteX1" fmla="*/ 10000 w 10000"/>
              <a:gd name="connsiteY1" fmla="*/ 3854 h 10000"/>
              <a:gd name="connsiteX2" fmla="*/ 8800 w 10000"/>
              <a:gd name="connsiteY2" fmla="*/ 0 h 10000"/>
              <a:gd name="connsiteX3" fmla="*/ 6800 w 10000"/>
              <a:gd name="connsiteY3" fmla="*/ 1563 h 10000"/>
              <a:gd name="connsiteX4" fmla="*/ 7600 w 10000"/>
              <a:gd name="connsiteY4" fmla="*/ 3854 h 10000"/>
              <a:gd name="connsiteX5" fmla="*/ 4200 w 10000"/>
              <a:gd name="connsiteY5" fmla="*/ 7396 h 10000"/>
              <a:gd name="connsiteX6" fmla="*/ 1800 w 10000"/>
              <a:gd name="connsiteY6" fmla="*/ 6354 h 10000"/>
              <a:gd name="connsiteX7" fmla="*/ 0 w 10000"/>
              <a:gd name="connsiteY7" fmla="*/ 8229 h 10000"/>
              <a:gd name="connsiteX8" fmla="*/ 4200 w 10000"/>
              <a:gd name="connsiteY8" fmla="*/ 10000 h 10000"/>
              <a:gd name="connsiteX9" fmla="*/ 7600 w 10000"/>
              <a:gd name="connsiteY9" fmla="*/ 8750 h 10000"/>
              <a:gd name="connsiteX10" fmla="*/ 8900 w 10000"/>
              <a:gd name="connsiteY10" fmla="*/ 9063 h 10000"/>
              <a:gd name="connsiteX11" fmla="*/ 8700 w 10000"/>
              <a:gd name="connsiteY11" fmla="*/ 7708 h 10000"/>
              <a:gd name="connsiteX0" fmla="*/ 8700 w 10000"/>
              <a:gd name="connsiteY0" fmla="*/ 7802 h 10094"/>
              <a:gd name="connsiteX1" fmla="*/ 10000 w 10000"/>
              <a:gd name="connsiteY1" fmla="*/ 3948 h 10094"/>
              <a:gd name="connsiteX2" fmla="*/ 8800 w 10000"/>
              <a:gd name="connsiteY2" fmla="*/ 0 h 10094"/>
              <a:gd name="connsiteX3" fmla="*/ 6800 w 10000"/>
              <a:gd name="connsiteY3" fmla="*/ 1657 h 10094"/>
              <a:gd name="connsiteX4" fmla="*/ 7600 w 10000"/>
              <a:gd name="connsiteY4" fmla="*/ 3948 h 10094"/>
              <a:gd name="connsiteX5" fmla="*/ 4200 w 10000"/>
              <a:gd name="connsiteY5" fmla="*/ 7490 h 10094"/>
              <a:gd name="connsiteX6" fmla="*/ 1800 w 10000"/>
              <a:gd name="connsiteY6" fmla="*/ 6448 h 10094"/>
              <a:gd name="connsiteX7" fmla="*/ 0 w 10000"/>
              <a:gd name="connsiteY7" fmla="*/ 8323 h 10094"/>
              <a:gd name="connsiteX8" fmla="*/ 4200 w 10000"/>
              <a:gd name="connsiteY8" fmla="*/ 10094 h 10094"/>
              <a:gd name="connsiteX9" fmla="*/ 7600 w 10000"/>
              <a:gd name="connsiteY9" fmla="*/ 8844 h 10094"/>
              <a:gd name="connsiteX10" fmla="*/ 8900 w 10000"/>
              <a:gd name="connsiteY10" fmla="*/ 9157 h 10094"/>
              <a:gd name="connsiteX11" fmla="*/ 8700 w 10000"/>
              <a:gd name="connsiteY11" fmla="*/ 7802 h 10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0" h="10094">
                <a:moveTo>
                  <a:pt x="8700" y="7802"/>
                </a:moveTo>
                <a:cubicBezTo>
                  <a:pt x="9500" y="6761"/>
                  <a:pt x="9983" y="5248"/>
                  <a:pt x="10000" y="3948"/>
                </a:cubicBezTo>
                <a:cubicBezTo>
                  <a:pt x="10017" y="2648"/>
                  <a:pt x="9600" y="1042"/>
                  <a:pt x="8800" y="0"/>
                </a:cubicBezTo>
                <a:lnTo>
                  <a:pt x="6800" y="1657"/>
                </a:lnTo>
                <a:cubicBezTo>
                  <a:pt x="7300" y="2282"/>
                  <a:pt x="7600" y="3011"/>
                  <a:pt x="7600" y="3948"/>
                </a:cubicBezTo>
                <a:cubicBezTo>
                  <a:pt x="7600" y="5823"/>
                  <a:pt x="6000" y="7490"/>
                  <a:pt x="4200" y="7490"/>
                </a:cubicBezTo>
                <a:cubicBezTo>
                  <a:pt x="3200" y="7490"/>
                  <a:pt x="2400" y="7073"/>
                  <a:pt x="1800" y="6448"/>
                </a:cubicBezTo>
                <a:lnTo>
                  <a:pt x="0" y="8323"/>
                </a:lnTo>
                <a:cubicBezTo>
                  <a:pt x="1100" y="9365"/>
                  <a:pt x="2500" y="10094"/>
                  <a:pt x="4200" y="10094"/>
                </a:cubicBezTo>
                <a:cubicBezTo>
                  <a:pt x="5400" y="10094"/>
                  <a:pt x="6600" y="9573"/>
                  <a:pt x="7600" y="8844"/>
                </a:cubicBezTo>
                <a:lnTo>
                  <a:pt x="8900" y="9157"/>
                </a:lnTo>
                <a:cubicBezTo>
                  <a:pt x="8833" y="8705"/>
                  <a:pt x="8767" y="8254"/>
                  <a:pt x="8700" y="7802"/>
                </a:cubicBezTo>
                <a:close/>
              </a:path>
            </a:pathLst>
          </a:custGeom>
          <a:solidFill>
            <a:srgbClr val="0070C0"/>
          </a:solidFill>
          <a:ln>
            <a:noFill/>
          </a:ln>
          <a:effectLst>
            <a:outerShdw blurRad="254000" algn="ctr" rotWithShape="0">
              <a:srgbClr val="53D2FF">
                <a:alpha val="80000"/>
              </a:srgbClr>
            </a:outerShdw>
          </a:effectLst>
        </p:spPr>
        <p:txBody>
          <a:bodyPr vert="horz" wrap="square" lIns="68598" tIns="34299" rIns="68598" bIns="34299" numCol="1" anchor="t" anchorCtr="0" compatLnSpc="1">
            <a:prstTxWarp prst="textNoShape">
              <a:avLst/>
            </a:prstTxWarp>
          </a:bodyPr>
          <a:lstStyle/>
          <a:p>
            <a:endParaRPr lang="zh-CN" altLang="en-US"/>
          </a:p>
        </p:txBody>
      </p:sp>
      <p:sp>
        <p:nvSpPr>
          <p:cNvPr id="11" name="TextBox 10"/>
          <p:cNvSpPr txBox="1"/>
          <p:nvPr/>
        </p:nvSpPr>
        <p:spPr>
          <a:xfrm>
            <a:off x="4219505" y="2529494"/>
            <a:ext cx="931091" cy="808163"/>
          </a:xfrm>
          <a:prstGeom prst="rect">
            <a:avLst/>
          </a:prstGeom>
          <a:noFill/>
        </p:spPr>
        <p:txBody>
          <a:bodyPr wrap="square" lIns="68598" tIns="34299" rIns="68598" bIns="34299" rtlCol="0" anchor="ctr">
            <a:spAutoFit/>
          </a:bodyPr>
          <a:lstStyle/>
          <a:p>
            <a:pPr algn="ctr"/>
            <a:r>
              <a:rPr lang="zh-CN" altLang="en-US" sz="2400">
                <a:effectLst>
                  <a:outerShdw blurRad="266700" algn="tl" rotWithShape="0">
                    <a:schemeClr val="tx2">
                      <a:lumMod val="40000"/>
                      <a:lumOff val="60000"/>
                      <a:alpha val="55000"/>
                    </a:schemeClr>
                  </a:outerShdw>
                </a:effectLst>
                <a:latin typeface="微软雅黑" pitchFamily="34" charset="-122"/>
                <a:ea typeface="微软雅黑" pitchFamily="34" charset="-122"/>
              </a:rPr>
              <a:t>添加标题</a:t>
            </a:r>
          </a:p>
        </p:txBody>
      </p:sp>
      <p:sp>
        <p:nvSpPr>
          <p:cNvPr id="12" name="TextBox 11"/>
          <p:cNvSpPr txBox="1"/>
          <p:nvPr/>
        </p:nvSpPr>
        <p:spPr>
          <a:xfrm>
            <a:off x="6140001" y="3647680"/>
            <a:ext cx="1620672" cy="509388"/>
          </a:xfrm>
          <a:prstGeom prst="rect">
            <a:avLst/>
          </a:prstGeom>
          <a:noFill/>
        </p:spPr>
        <p:txBody>
          <a:bodyPr wrap="square" lIns="68598" tIns="34299" rIns="68598" bIns="34299" rtlCol="0">
            <a:spAutoFit/>
          </a:bodyPr>
          <a:lstStyle/>
          <a:p>
            <a:pPr>
              <a:lnSpc>
                <a:spcPct val="130000"/>
              </a:lnSpc>
            </a:pPr>
            <a:r>
              <a:rPr lang="zh-CN" altLang="en-US" sz="1100">
                <a:latin typeface="微软雅黑" pitchFamily="34" charset="-122"/>
                <a:ea typeface="微软雅黑" pitchFamily="34" charset="-122"/>
              </a:rPr>
              <a:t>单击添加文本单击添加</a:t>
            </a:r>
          </a:p>
          <a:p>
            <a:pPr>
              <a:lnSpc>
                <a:spcPct val="130000"/>
              </a:lnSpc>
            </a:pPr>
            <a:r>
              <a:rPr lang="zh-CN" altLang="en-US" sz="1100">
                <a:latin typeface="微软雅黑" pitchFamily="34" charset="-122"/>
                <a:ea typeface="微软雅黑" pitchFamily="34" charset="-122"/>
              </a:rPr>
              <a:t>文本单击添加文本</a:t>
            </a:r>
          </a:p>
        </p:txBody>
      </p:sp>
      <p:sp>
        <p:nvSpPr>
          <p:cNvPr id="13" name="TextBox 12"/>
          <p:cNvSpPr txBox="1"/>
          <p:nvPr/>
        </p:nvSpPr>
        <p:spPr>
          <a:xfrm>
            <a:off x="5777208" y="1276053"/>
            <a:ext cx="2376986" cy="509388"/>
          </a:xfrm>
          <a:prstGeom prst="rect">
            <a:avLst/>
          </a:prstGeom>
          <a:noFill/>
        </p:spPr>
        <p:txBody>
          <a:bodyPr wrap="square" lIns="68598" tIns="34299" rIns="68598" bIns="34299" rtlCol="0">
            <a:spAutoFit/>
          </a:bodyPr>
          <a:lstStyle/>
          <a:p>
            <a:pPr>
              <a:lnSpc>
                <a:spcPct val="130000"/>
              </a:lnSpc>
            </a:pPr>
            <a:r>
              <a:rPr lang="zh-CN" altLang="en-US" sz="1100">
                <a:latin typeface="微软雅黑" pitchFamily="34" charset="-122"/>
                <a:ea typeface="微软雅黑" pitchFamily="34" charset="-122"/>
              </a:rPr>
              <a:t>单击添加文本单击添加</a:t>
            </a:r>
          </a:p>
          <a:p>
            <a:pPr>
              <a:lnSpc>
                <a:spcPct val="130000"/>
              </a:lnSpc>
            </a:pPr>
            <a:r>
              <a:rPr lang="zh-CN" altLang="en-US" sz="1100">
                <a:latin typeface="微软雅黑" pitchFamily="34" charset="-122"/>
                <a:ea typeface="微软雅黑" pitchFamily="34" charset="-122"/>
              </a:rPr>
              <a:t>文本单击添加文本</a:t>
            </a:r>
          </a:p>
        </p:txBody>
      </p:sp>
      <p:sp>
        <p:nvSpPr>
          <p:cNvPr id="14" name="TextBox 13"/>
          <p:cNvSpPr txBox="1"/>
          <p:nvPr/>
        </p:nvSpPr>
        <p:spPr>
          <a:xfrm>
            <a:off x="2037953" y="1276053"/>
            <a:ext cx="1964860" cy="509388"/>
          </a:xfrm>
          <a:prstGeom prst="rect">
            <a:avLst/>
          </a:prstGeom>
          <a:noFill/>
        </p:spPr>
        <p:txBody>
          <a:bodyPr wrap="square" lIns="68598" tIns="34299" rIns="68598" bIns="34299" rtlCol="0">
            <a:spAutoFit/>
          </a:bodyPr>
          <a:lstStyle/>
          <a:p>
            <a:pPr>
              <a:lnSpc>
                <a:spcPct val="130000"/>
              </a:lnSpc>
            </a:pPr>
            <a:r>
              <a:rPr lang="zh-CN" altLang="en-US" sz="1100">
                <a:latin typeface="微软雅黑" pitchFamily="34" charset="-122"/>
                <a:ea typeface="微软雅黑" pitchFamily="34" charset="-122"/>
              </a:rPr>
              <a:t>单击添加文本单击添加</a:t>
            </a:r>
          </a:p>
          <a:p>
            <a:pPr>
              <a:lnSpc>
                <a:spcPct val="130000"/>
              </a:lnSpc>
            </a:pPr>
            <a:r>
              <a:rPr lang="zh-CN" altLang="en-US" sz="1100">
                <a:latin typeface="微软雅黑" pitchFamily="34" charset="-122"/>
                <a:ea typeface="微软雅黑" pitchFamily="34" charset="-122"/>
              </a:rPr>
              <a:t>文本单击添加文本</a:t>
            </a:r>
          </a:p>
        </p:txBody>
      </p:sp>
      <p:sp>
        <p:nvSpPr>
          <p:cNvPr id="15" name="TextBox 14"/>
          <p:cNvSpPr txBox="1"/>
          <p:nvPr/>
        </p:nvSpPr>
        <p:spPr>
          <a:xfrm>
            <a:off x="1236637" y="2246885"/>
            <a:ext cx="1964860" cy="509388"/>
          </a:xfrm>
          <a:prstGeom prst="rect">
            <a:avLst/>
          </a:prstGeom>
          <a:noFill/>
        </p:spPr>
        <p:txBody>
          <a:bodyPr wrap="square" lIns="68598" tIns="34299" rIns="68598" bIns="34299" rtlCol="0">
            <a:spAutoFit/>
          </a:bodyPr>
          <a:lstStyle/>
          <a:p>
            <a:pPr>
              <a:lnSpc>
                <a:spcPct val="130000"/>
              </a:lnSpc>
            </a:pPr>
            <a:r>
              <a:rPr lang="zh-CN" altLang="en-US" sz="1100">
                <a:latin typeface="微软雅黑" pitchFamily="34" charset="-122"/>
                <a:ea typeface="微软雅黑" pitchFamily="34" charset="-122"/>
              </a:rPr>
              <a:t>单击添加文本单击添加</a:t>
            </a:r>
          </a:p>
          <a:p>
            <a:pPr>
              <a:lnSpc>
                <a:spcPct val="130000"/>
              </a:lnSpc>
            </a:pPr>
            <a:r>
              <a:rPr lang="zh-CN" altLang="en-US" sz="1100">
                <a:latin typeface="微软雅黑" pitchFamily="34" charset="-122"/>
                <a:ea typeface="微软雅黑" pitchFamily="34" charset="-122"/>
              </a:rPr>
              <a:t>文本单击添加文本</a:t>
            </a:r>
          </a:p>
        </p:txBody>
      </p:sp>
      <p:sp>
        <p:nvSpPr>
          <p:cNvPr id="16" name="TextBox 15"/>
          <p:cNvSpPr txBox="1"/>
          <p:nvPr/>
        </p:nvSpPr>
        <p:spPr>
          <a:xfrm>
            <a:off x="1389684" y="4037033"/>
            <a:ext cx="1964860" cy="509388"/>
          </a:xfrm>
          <a:prstGeom prst="rect">
            <a:avLst/>
          </a:prstGeom>
          <a:noFill/>
        </p:spPr>
        <p:txBody>
          <a:bodyPr wrap="square" lIns="68598" tIns="34299" rIns="68598" bIns="34299" rtlCol="0">
            <a:spAutoFit/>
          </a:bodyPr>
          <a:lstStyle/>
          <a:p>
            <a:pPr>
              <a:lnSpc>
                <a:spcPct val="130000"/>
              </a:lnSpc>
            </a:pPr>
            <a:r>
              <a:rPr lang="zh-CN" altLang="en-US" sz="1100">
                <a:latin typeface="微软雅黑" pitchFamily="34" charset="-122"/>
                <a:ea typeface="微软雅黑" pitchFamily="34" charset="-122"/>
              </a:rPr>
              <a:t>单击添加文本单击添加</a:t>
            </a:r>
          </a:p>
          <a:p>
            <a:pPr>
              <a:lnSpc>
                <a:spcPct val="130000"/>
              </a:lnSpc>
            </a:pPr>
            <a:r>
              <a:rPr lang="zh-CN" altLang="en-US" sz="1100">
                <a:latin typeface="微软雅黑" pitchFamily="34" charset="-122"/>
                <a:ea typeface="微软雅黑" pitchFamily="34" charset="-122"/>
              </a:rPr>
              <a:t>文本单击添加文本</a:t>
            </a:r>
          </a:p>
        </p:txBody>
      </p:sp>
      <p:sp>
        <p:nvSpPr>
          <p:cNvPr id="17" name="TextBox 16"/>
          <p:cNvSpPr txBox="1"/>
          <p:nvPr/>
        </p:nvSpPr>
        <p:spPr>
          <a:xfrm>
            <a:off x="5036759" y="3635870"/>
            <a:ext cx="566673" cy="300175"/>
          </a:xfrm>
          <a:prstGeom prst="rect">
            <a:avLst/>
          </a:prstGeom>
          <a:noFill/>
        </p:spPr>
        <p:txBody>
          <a:bodyPr wrap="none" lIns="68598" tIns="34299" rIns="68598" bIns="34299" rtlCol="0" anchor="ctr">
            <a:spAutoFit/>
          </a:bodyPr>
          <a:lstStyle/>
          <a:p>
            <a:r>
              <a:rPr lang="en-US" altLang="zh-CN" sz="1500" dirty="0">
                <a:latin typeface="UKIJ Qolyazma" pitchFamily="18" charset="0"/>
                <a:ea typeface="UKIJ Qolyazma" pitchFamily="18" charset="0"/>
                <a:cs typeface="UKIJ Qolyazma" pitchFamily="18" charset="0"/>
              </a:rPr>
              <a:t>1500</a:t>
            </a:r>
            <a:endParaRPr lang="zh-CN" altLang="en-US" sz="1500">
              <a:latin typeface="UKIJ Qolyazma" pitchFamily="18" charset="0"/>
              <a:ea typeface="微软雅黑" pitchFamily="34" charset="-122"/>
              <a:cs typeface="UKIJ Qolyazma" pitchFamily="18" charset="0"/>
            </a:endParaRPr>
          </a:p>
        </p:txBody>
      </p:sp>
      <p:sp>
        <p:nvSpPr>
          <p:cNvPr id="18" name="TextBox 17"/>
          <p:cNvSpPr txBox="1"/>
          <p:nvPr/>
        </p:nvSpPr>
        <p:spPr>
          <a:xfrm>
            <a:off x="4839972" y="1902521"/>
            <a:ext cx="459641" cy="300175"/>
          </a:xfrm>
          <a:prstGeom prst="rect">
            <a:avLst/>
          </a:prstGeom>
          <a:noFill/>
        </p:spPr>
        <p:txBody>
          <a:bodyPr wrap="none" lIns="68598" tIns="34299" rIns="68598" bIns="34299" rtlCol="0" anchor="ctr">
            <a:spAutoFit/>
          </a:bodyPr>
          <a:lstStyle/>
          <a:p>
            <a:r>
              <a:rPr lang="en-US" altLang="zh-CN" sz="1500" dirty="0">
                <a:latin typeface="UKIJ Qolyazma" pitchFamily="18" charset="0"/>
                <a:ea typeface="UKIJ Qolyazma" pitchFamily="18" charset="0"/>
                <a:cs typeface="UKIJ Qolyazma" pitchFamily="18" charset="0"/>
              </a:rPr>
              <a:t>623</a:t>
            </a:r>
            <a:endParaRPr lang="zh-CN" altLang="en-US" sz="1500">
              <a:latin typeface="UKIJ Qolyazma" pitchFamily="18" charset="0"/>
              <a:ea typeface="微软雅黑" pitchFamily="34" charset="-122"/>
              <a:cs typeface="UKIJ Qolyazma" pitchFamily="18" charset="0"/>
            </a:endParaRPr>
          </a:p>
        </p:txBody>
      </p:sp>
      <p:sp>
        <p:nvSpPr>
          <p:cNvPr id="19" name="TextBox 18"/>
          <p:cNvSpPr txBox="1"/>
          <p:nvPr/>
        </p:nvSpPr>
        <p:spPr>
          <a:xfrm>
            <a:off x="3948152" y="1931105"/>
            <a:ext cx="459641" cy="300175"/>
          </a:xfrm>
          <a:prstGeom prst="rect">
            <a:avLst/>
          </a:prstGeom>
          <a:noFill/>
        </p:spPr>
        <p:txBody>
          <a:bodyPr wrap="none" lIns="68598" tIns="34299" rIns="68598" bIns="34299" rtlCol="0" anchor="ctr">
            <a:spAutoFit/>
          </a:bodyPr>
          <a:lstStyle/>
          <a:p>
            <a:r>
              <a:rPr lang="en-US" altLang="zh-CN" sz="1500" dirty="0">
                <a:latin typeface="UKIJ Qolyazma" pitchFamily="18" charset="0"/>
                <a:ea typeface="UKIJ Qolyazma" pitchFamily="18" charset="0"/>
                <a:cs typeface="UKIJ Qolyazma" pitchFamily="18" charset="0"/>
              </a:rPr>
              <a:t>505</a:t>
            </a:r>
            <a:endParaRPr lang="zh-CN" altLang="en-US" sz="1500">
              <a:latin typeface="UKIJ Qolyazma" pitchFamily="18" charset="0"/>
              <a:ea typeface="微软雅黑" pitchFamily="34" charset="-122"/>
              <a:cs typeface="UKIJ Qolyazma" pitchFamily="18" charset="0"/>
            </a:endParaRPr>
          </a:p>
        </p:txBody>
      </p:sp>
      <p:sp>
        <p:nvSpPr>
          <p:cNvPr id="20" name="TextBox 19"/>
          <p:cNvSpPr txBox="1"/>
          <p:nvPr/>
        </p:nvSpPr>
        <p:spPr>
          <a:xfrm>
            <a:off x="3432843" y="2565087"/>
            <a:ext cx="459641" cy="300175"/>
          </a:xfrm>
          <a:prstGeom prst="rect">
            <a:avLst/>
          </a:prstGeom>
          <a:noFill/>
        </p:spPr>
        <p:txBody>
          <a:bodyPr wrap="none" lIns="68598" tIns="34299" rIns="68598" bIns="34299" rtlCol="0" anchor="ctr">
            <a:spAutoFit/>
          </a:bodyPr>
          <a:lstStyle/>
          <a:p>
            <a:r>
              <a:rPr lang="en-US" altLang="zh-CN" sz="1500" dirty="0">
                <a:latin typeface="UKIJ Qolyazma" pitchFamily="18" charset="0"/>
                <a:ea typeface="UKIJ Qolyazma" pitchFamily="18" charset="0"/>
                <a:cs typeface="UKIJ Qolyazma" pitchFamily="18" charset="0"/>
              </a:rPr>
              <a:t>512</a:t>
            </a:r>
            <a:endParaRPr lang="zh-CN" altLang="en-US" sz="1500">
              <a:latin typeface="UKIJ Qolyazma" pitchFamily="18" charset="0"/>
              <a:ea typeface="微软雅黑" pitchFamily="34" charset="-122"/>
              <a:cs typeface="UKIJ Qolyazma" pitchFamily="18" charset="0"/>
            </a:endParaRPr>
          </a:p>
        </p:txBody>
      </p:sp>
      <p:sp>
        <p:nvSpPr>
          <p:cNvPr id="21" name="TextBox 20"/>
          <p:cNvSpPr txBox="1"/>
          <p:nvPr/>
        </p:nvSpPr>
        <p:spPr>
          <a:xfrm>
            <a:off x="3538876" y="3318349"/>
            <a:ext cx="459641" cy="300175"/>
          </a:xfrm>
          <a:prstGeom prst="rect">
            <a:avLst/>
          </a:prstGeom>
          <a:noFill/>
        </p:spPr>
        <p:txBody>
          <a:bodyPr wrap="none" lIns="68598" tIns="34299" rIns="68598" bIns="34299" rtlCol="0" anchor="ctr">
            <a:spAutoFit/>
          </a:bodyPr>
          <a:lstStyle/>
          <a:p>
            <a:r>
              <a:rPr lang="en-US" altLang="zh-CN" sz="1500" dirty="0">
                <a:latin typeface="UKIJ Qolyazma" pitchFamily="18" charset="0"/>
                <a:ea typeface="UKIJ Qolyazma" pitchFamily="18" charset="0"/>
                <a:cs typeface="UKIJ Qolyazma" pitchFamily="18" charset="0"/>
              </a:rPr>
              <a:t>389</a:t>
            </a:r>
            <a:endParaRPr lang="zh-CN" altLang="en-US" sz="1500">
              <a:latin typeface="UKIJ Qolyazma" pitchFamily="18" charset="0"/>
              <a:ea typeface="微软雅黑" pitchFamily="34" charset="-122"/>
              <a:cs typeface="UKIJ Qolyazma" pitchFamily="18" charset="0"/>
            </a:endParaRPr>
          </a:p>
        </p:txBody>
      </p:sp>
      <p:cxnSp>
        <p:nvCxnSpPr>
          <p:cNvPr id="22" name="直接连接符 21"/>
          <p:cNvCxnSpPr>
            <a:stCxn id="10" idx="10"/>
          </p:cNvCxnSpPr>
          <p:nvPr/>
        </p:nvCxnSpPr>
        <p:spPr>
          <a:xfrm>
            <a:off x="5715168" y="4037034"/>
            <a:ext cx="451908" cy="15934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167076" y="4196375"/>
            <a:ext cx="15972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316608" y="1200944"/>
            <a:ext cx="425234" cy="3764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741842" y="1200944"/>
            <a:ext cx="166910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7" idx="2"/>
          </p:cNvCxnSpPr>
          <p:nvPr/>
        </p:nvCxnSpPr>
        <p:spPr>
          <a:xfrm flipH="1" flipV="1">
            <a:off x="3634523" y="1200945"/>
            <a:ext cx="320474" cy="4019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76222" y="1200944"/>
            <a:ext cx="155830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8" idx="3"/>
          </p:cNvCxnSpPr>
          <p:nvPr/>
        </p:nvCxnSpPr>
        <p:spPr>
          <a:xfrm flipH="1" flipV="1">
            <a:off x="2813342" y="2163140"/>
            <a:ext cx="373373" cy="4225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255041" y="2163138"/>
            <a:ext cx="155830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9" idx="4"/>
          </p:cNvCxnSpPr>
          <p:nvPr/>
        </p:nvCxnSpPr>
        <p:spPr>
          <a:xfrm flipH="1">
            <a:off x="3000029" y="3628550"/>
            <a:ext cx="343653" cy="3074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439916" y="3936045"/>
            <a:ext cx="155830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35519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 presetClass="entr" presetSubtype="3" decel="10000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0-#ppt_h/2"/>
                                          </p:val>
                                        </p:tav>
                                        <p:tav tm="100000">
                                          <p:val>
                                            <p:strVal val="#ppt_y"/>
                                          </p:val>
                                        </p:tav>
                                      </p:tavLst>
                                    </p:anim>
                                  </p:childTnLst>
                                </p:cTn>
                              </p:par>
                              <p:par>
                                <p:cTn id="29" presetID="2" presetClass="entr" presetSubtype="9" decel="10000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12" decel="10000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6" decel="10000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par>
                          <p:cTn id="41" fill="hold">
                            <p:stCondLst>
                              <p:cond delay="1860"/>
                            </p:stCondLst>
                            <p:childTnLst>
                              <p:par>
                                <p:cTn id="42" presetID="10"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childTnLst>
                          </p:cTn>
                        </p:par>
                        <p:par>
                          <p:cTn id="57" fill="hold">
                            <p:stCondLst>
                              <p:cond delay="2360"/>
                            </p:stCondLst>
                            <p:childTnLst>
                              <p:par>
                                <p:cTn id="58" presetID="10" presetClass="entr" presetSubtype="0"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par>
                          <p:cTn id="61" fill="hold">
                            <p:stCondLst>
                              <p:cond delay="2860"/>
                            </p:stCondLst>
                            <p:childTnLst>
                              <p:par>
                                <p:cTn id="62" presetID="22" presetClass="entr" presetSubtype="1"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up)">
                                      <p:cBhvr>
                                        <p:cTn id="64" dur="200"/>
                                        <p:tgtEl>
                                          <p:spTgt spid="22"/>
                                        </p:tgtEl>
                                      </p:cBhvr>
                                    </p:animEffect>
                                  </p:childTnLst>
                                </p:cTn>
                              </p:par>
                              <p:par>
                                <p:cTn id="65" presetID="22" presetClass="entr" presetSubtype="4"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down)">
                                      <p:cBhvr>
                                        <p:cTn id="67" dur="200"/>
                                        <p:tgtEl>
                                          <p:spTgt spid="24"/>
                                        </p:tgtEl>
                                      </p:cBhvr>
                                    </p:animEffect>
                                  </p:childTnLst>
                                </p:cTn>
                              </p:par>
                              <p:par>
                                <p:cTn id="68" presetID="22" presetClass="entr" presetSubtype="4" fill="hold" nodeType="with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ipe(down)">
                                      <p:cBhvr>
                                        <p:cTn id="70" dur="200"/>
                                        <p:tgtEl>
                                          <p:spTgt spid="26"/>
                                        </p:tgtEl>
                                      </p:cBhvr>
                                    </p:animEffect>
                                  </p:childTnLst>
                                </p:cTn>
                              </p:par>
                              <p:par>
                                <p:cTn id="71" presetID="22" presetClass="entr" presetSubtype="4" fill="hold"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down)">
                                      <p:cBhvr>
                                        <p:cTn id="73" dur="200"/>
                                        <p:tgtEl>
                                          <p:spTgt spid="28"/>
                                        </p:tgtEl>
                                      </p:cBhvr>
                                    </p:animEffect>
                                  </p:childTnLst>
                                </p:cTn>
                              </p:par>
                              <p:par>
                                <p:cTn id="74" presetID="22" presetClass="entr" presetSubtype="1" fill="hold" nodeType="with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wipe(up)">
                                      <p:cBhvr>
                                        <p:cTn id="76" dur="200"/>
                                        <p:tgtEl>
                                          <p:spTgt spid="30"/>
                                        </p:tgtEl>
                                      </p:cBhvr>
                                    </p:animEffect>
                                  </p:childTnLst>
                                </p:cTn>
                              </p:par>
                            </p:childTnLst>
                          </p:cTn>
                        </p:par>
                        <p:par>
                          <p:cTn id="77" fill="hold">
                            <p:stCondLst>
                              <p:cond delay="3060"/>
                            </p:stCondLst>
                            <p:childTnLst>
                              <p:par>
                                <p:cTn id="78" presetID="22" presetClass="entr" presetSubtype="8" fill="hold" nodeType="after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left)">
                                      <p:cBhvr>
                                        <p:cTn id="80" dur="200"/>
                                        <p:tgtEl>
                                          <p:spTgt spid="23"/>
                                        </p:tgtEl>
                                      </p:cBhvr>
                                    </p:animEffect>
                                  </p:childTnLst>
                                </p:cTn>
                              </p:par>
                              <p:par>
                                <p:cTn id="81" presetID="22" presetClass="entr" presetSubtype="8" fill="hold"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left)">
                                      <p:cBhvr>
                                        <p:cTn id="83" dur="200"/>
                                        <p:tgtEl>
                                          <p:spTgt spid="25"/>
                                        </p:tgtEl>
                                      </p:cBhvr>
                                    </p:animEffect>
                                  </p:childTnLst>
                                </p:cTn>
                              </p:par>
                              <p:par>
                                <p:cTn id="84" presetID="22" presetClass="entr" presetSubtype="2" fill="hold" nodeType="with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wipe(right)">
                                      <p:cBhvr>
                                        <p:cTn id="86" dur="200"/>
                                        <p:tgtEl>
                                          <p:spTgt spid="27"/>
                                        </p:tgtEl>
                                      </p:cBhvr>
                                    </p:animEffect>
                                  </p:childTnLst>
                                </p:cTn>
                              </p:par>
                              <p:par>
                                <p:cTn id="87" presetID="22" presetClass="entr" presetSubtype="2" fill="hold"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wipe(right)">
                                      <p:cBhvr>
                                        <p:cTn id="89" dur="200"/>
                                        <p:tgtEl>
                                          <p:spTgt spid="29"/>
                                        </p:tgtEl>
                                      </p:cBhvr>
                                    </p:animEffect>
                                  </p:childTnLst>
                                </p:cTn>
                              </p:par>
                              <p:par>
                                <p:cTn id="90" presetID="22" presetClass="entr" presetSubtype="2" fill="hold" nodeType="with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wipe(right)">
                                      <p:cBhvr>
                                        <p:cTn id="92" dur="200"/>
                                        <p:tgtEl>
                                          <p:spTgt spid="31"/>
                                        </p:tgtEl>
                                      </p:cBhvr>
                                    </p:animEffect>
                                  </p:childTnLst>
                                </p:cTn>
                              </p:par>
                            </p:childTnLst>
                          </p:cTn>
                        </p:par>
                        <p:par>
                          <p:cTn id="93" fill="hold">
                            <p:stCondLst>
                              <p:cond delay="3260"/>
                            </p:stCondLst>
                            <p:childTnLst>
                              <p:par>
                                <p:cTn id="94" presetID="10" presetClass="entr" presetSubtype="0" fill="hold" grpId="0" nodeType="afterEffect">
                                  <p:stCondLst>
                                    <p:cond delay="0"/>
                                  </p:stCondLst>
                                  <p:iterate type="lt">
                                    <p:tmPct val="10000"/>
                                  </p:iterate>
                                  <p:childTnLst>
                                    <p:set>
                                      <p:cBhvr>
                                        <p:cTn id="95" dur="1" fill="hold">
                                          <p:stCondLst>
                                            <p:cond delay="0"/>
                                          </p:stCondLst>
                                        </p:cTn>
                                        <p:tgtEl>
                                          <p:spTgt spid="12"/>
                                        </p:tgtEl>
                                        <p:attrNameLst>
                                          <p:attrName>style.visibility</p:attrName>
                                        </p:attrNameLst>
                                      </p:cBhvr>
                                      <p:to>
                                        <p:strVal val="visible"/>
                                      </p:to>
                                    </p:set>
                                    <p:animEffect transition="in" filter="fade">
                                      <p:cBhvr>
                                        <p:cTn id="96" dur="100"/>
                                        <p:tgtEl>
                                          <p:spTgt spid="12"/>
                                        </p:tgtEl>
                                      </p:cBhvr>
                                    </p:animEffect>
                                  </p:childTnLst>
                                </p:cTn>
                              </p:par>
                              <p:par>
                                <p:cTn id="97" presetID="10" presetClass="entr" presetSubtype="0" fill="hold" grpId="0" nodeType="withEffect">
                                  <p:stCondLst>
                                    <p:cond delay="0"/>
                                  </p:stCondLst>
                                  <p:iterate type="lt">
                                    <p:tmPct val="10000"/>
                                  </p:iterate>
                                  <p:childTnLst>
                                    <p:set>
                                      <p:cBhvr>
                                        <p:cTn id="98" dur="1" fill="hold">
                                          <p:stCondLst>
                                            <p:cond delay="0"/>
                                          </p:stCondLst>
                                        </p:cTn>
                                        <p:tgtEl>
                                          <p:spTgt spid="13"/>
                                        </p:tgtEl>
                                        <p:attrNameLst>
                                          <p:attrName>style.visibility</p:attrName>
                                        </p:attrNameLst>
                                      </p:cBhvr>
                                      <p:to>
                                        <p:strVal val="visible"/>
                                      </p:to>
                                    </p:set>
                                    <p:animEffect transition="in" filter="fade">
                                      <p:cBhvr>
                                        <p:cTn id="99" dur="100"/>
                                        <p:tgtEl>
                                          <p:spTgt spid="13"/>
                                        </p:tgtEl>
                                      </p:cBhvr>
                                    </p:animEffect>
                                  </p:childTnLst>
                                </p:cTn>
                              </p:par>
                              <p:par>
                                <p:cTn id="100" presetID="10" presetClass="entr" presetSubtype="0" fill="hold" grpId="0" nodeType="withEffect">
                                  <p:stCondLst>
                                    <p:cond delay="0"/>
                                  </p:stCondLst>
                                  <p:iterate type="lt">
                                    <p:tmPct val="10000"/>
                                  </p:iterate>
                                  <p:childTnLst>
                                    <p:set>
                                      <p:cBhvr>
                                        <p:cTn id="101" dur="1" fill="hold">
                                          <p:stCondLst>
                                            <p:cond delay="0"/>
                                          </p:stCondLst>
                                        </p:cTn>
                                        <p:tgtEl>
                                          <p:spTgt spid="14"/>
                                        </p:tgtEl>
                                        <p:attrNameLst>
                                          <p:attrName>style.visibility</p:attrName>
                                        </p:attrNameLst>
                                      </p:cBhvr>
                                      <p:to>
                                        <p:strVal val="visible"/>
                                      </p:to>
                                    </p:set>
                                    <p:animEffect transition="in" filter="fade">
                                      <p:cBhvr>
                                        <p:cTn id="102" dur="100"/>
                                        <p:tgtEl>
                                          <p:spTgt spid="14"/>
                                        </p:tgtEl>
                                      </p:cBhvr>
                                    </p:animEffect>
                                  </p:childTnLst>
                                </p:cTn>
                              </p:par>
                              <p:par>
                                <p:cTn id="103" presetID="10" presetClass="entr" presetSubtype="0" fill="hold" grpId="0" nodeType="withEffect">
                                  <p:stCondLst>
                                    <p:cond delay="0"/>
                                  </p:stCondLst>
                                  <p:iterate type="lt">
                                    <p:tmPct val="10000"/>
                                  </p:iterate>
                                  <p:childTnLst>
                                    <p:set>
                                      <p:cBhvr>
                                        <p:cTn id="104" dur="1" fill="hold">
                                          <p:stCondLst>
                                            <p:cond delay="0"/>
                                          </p:stCondLst>
                                        </p:cTn>
                                        <p:tgtEl>
                                          <p:spTgt spid="15"/>
                                        </p:tgtEl>
                                        <p:attrNameLst>
                                          <p:attrName>style.visibility</p:attrName>
                                        </p:attrNameLst>
                                      </p:cBhvr>
                                      <p:to>
                                        <p:strVal val="visible"/>
                                      </p:to>
                                    </p:set>
                                    <p:animEffect transition="in" filter="fade">
                                      <p:cBhvr>
                                        <p:cTn id="105" dur="100"/>
                                        <p:tgtEl>
                                          <p:spTgt spid="15"/>
                                        </p:tgtEl>
                                      </p:cBhvr>
                                    </p:animEffect>
                                  </p:childTnLst>
                                </p:cTn>
                              </p:par>
                              <p:par>
                                <p:cTn id="106" presetID="10" presetClass="entr" presetSubtype="0" fill="hold" grpId="0" nodeType="withEffect">
                                  <p:stCondLst>
                                    <p:cond delay="0"/>
                                  </p:stCondLst>
                                  <p:iterate type="lt">
                                    <p:tmPct val="10000"/>
                                  </p:iterate>
                                  <p:childTnLst>
                                    <p:set>
                                      <p:cBhvr>
                                        <p:cTn id="107" dur="1" fill="hold">
                                          <p:stCondLst>
                                            <p:cond delay="0"/>
                                          </p:stCondLst>
                                        </p:cTn>
                                        <p:tgtEl>
                                          <p:spTgt spid="16"/>
                                        </p:tgtEl>
                                        <p:attrNameLst>
                                          <p:attrName>style.visibility</p:attrName>
                                        </p:attrNameLst>
                                      </p:cBhvr>
                                      <p:to>
                                        <p:strVal val="visible"/>
                                      </p:to>
                                    </p:set>
                                    <p:animEffect transition="in" filter="fade">
                                      <p:cBhvr>
                                        <p:cTn id="108" dur="1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Users\Admin\Desktop\shutterstock_129456278 [转换].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3609" t="9576" r="3609" b="9990"/>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 y="0"/>
            <a:ext cx="4682838" cy="5145087"/>
          </a:xfrm>
          <a:prstGeom prst="rect">
            <a:avLst/>
          </a:prstGeom>
          <a:noFill/>
          <a:extLst>
            <a:ext uri="{909E8E84-426E-40DD-AFC4-6F175D3DCCD1}">
              <a14:hiddenFill xmlns:a14="http://schemas.microsoft.com/office/drawing/2010/main">
                <a:solidFill>
                  <a:srgbClr val="FFFFFF"/>
                </a:solidFill>
              </a14:hiddenFill>
            </a:ext>
          </a:extLst>
        </p:spPr>
      </p:pic>
      <p:grpSp>
        <p:nvGrpSpPr>
          <p:cNvPr id="40" name="组合 39"/>
          <p:cNvGrpSpPr/>
          <p:nvPr/>
        </p:nvGrpSpPr>
        <p:grpSpPr>
          <a:xfrm>
            <a:off x="1449338" y="1759744"/>
            <a:ext cx="1877437" cy="1209596"/>
            <a:chOff x="179512" y="1367993"/>
            <a:chExt cx="1877437" cy="1209596"/>
          </a:xfrm>
        </p:grpSpPr>
        <p:sp>
          <p:nvSpPr>
            <p:cNvPr id="41" name="TextBox 40"/>
            <p:cNvSpPr txBox="1"/>
            <p:nvPr/>
          </p:nvSpPr>
          <p:spPr>
            <a:xfrm>
              <a:off x="179512" y="1367993"/>
              <a:ext cx="1877437" cy="1015663"/>
            </a:xfrm>
            <a:prstGeom prst="rect">
              <a:avLst/>
            </a:prstGeom>
            <a:noFill/>
          </p:spPr>
          <p:txBody>
            <a:bodyPr vert="horz" wrap="none" rtlCol="0">
              <a:spAutoFit/>
            </a:bodyPr>
            <a:lstStyle/>
            <a:p>
              <a:r>
                <a:rPr lang="zh-CN" altLang="en-US" sz="6000" b="1" spc="600" dirty="0" smtClean="0">
                  <a:solidFill>
                    <a:srgbClr val="005696"/>
                  </a:solidFill>
                  <a:latin typeface="微软雅黑" pitchFamily="34" charset="-122"/>
                  <a:ea typeface="微软雅黑" pitchFamily="34" charset="-122"/>
                </a:rPr>
                <a:t>目录</a:t>
              </a:r>
              <a:endParaRPr lang="zh-CN" altLang="en-US" sz="6000" b="1" spc="600" dirty="0">
                <a:solidFill>
                  <a:srgbClr val="005696"/>
                </a:solidFill>
                <a:latin typeface="微软雅黑" pitchFamily="34" charset="-122"/>
                <a:ea typeface="微软雅黑" pitchFamily="34" charset="-122"/>
              </a:endParaRPr>
            </a:p>
          </p:txBody>
        </p:sp>
        <p:sp>
          <p:nvSpPr>
            <p:cNvPr id="42" name="TextBox 41"/>
            <p:cNvSpPr txBox="1"/>
            <p:nvPr/>
          </p:nvSpPr>
          <p:spPr>
            <a:xfrm>
              <a:off x="254968" y="2239035"/>
              <a:ext cx="1156087" cy="338554"/>
            </a:xfrm>
            <a:prstGeom prst="rect">
              <a:avLst/>
            </a:prstGeom>
            <a:noFill/>
          </p:spPr>
          <p:txBody>
            <a:bodyPr vert="horz" wrap="none" rtlCol="0">
              <a:spAutoFit/>
            </a:bodyPr>
            <a:lstStyle/>
            <a:p>
              <a:r>
                <a:rPr lang="en-US" altLang="zh-CN" sz="1600" b="1" spc="-150" dirty="0" smtClean="0">
                  <a:solidFill>
                    <a:srgbClr val="005696"/>
                  </a:solidFill>
                  <a:latin typeface="Arial" pitchFamily="34" charset="0"/>
                  <a:cs typeface="Arial" pitchFamily="34" charset="0"/>
                </a:rPr>
                <a:t>CONTENTS</a:t>
              </a:r>
              <a:endParaRPr lang="zh-CN" altLang="en-US" sz="1600" b="1" spc="-150" dirty="0">
                <a:solidFill>
                  <a:srgbClr val="005696"/>
                </a:solidFill>
                <a:latin typeface="Arial" pitchFamily="34" charset="0"/>
                <a:cs typeface="Arial" pitchFamily="34" charset="0"/>
              </a:endParaRPr>
            </a:p>
          </p:txBody>
        </p:sp>
      </p:grpSp>
      <p:sp>
        <p:nvSpPr>
          <p:cNvPr id="43" name="TextBox 42"/>
          <p:cNvSpPr txBox="1"/>
          <p:nvPr/>
        </p:nvSpPr>
        <p:spPr>
          <a:xfrm>
            <a:off x="3719712" y="286544"/>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1</a:t>
            </a:r>
            <a:endParaRPr lang="zh-CN" altLang="en-US" sz="6000" b="1" dirty="0">
              <a:solidFill>
                <a:srgbClr val="0070C0"/>
              </a:solidFill>
              <a:latin typeface="Arial" pitchFamily="34" charset="0"/>
              <a:cs typeface="Arial" pitchFamily="34" charset="0"/>
            </a:endParaRPr>
          </a:p>
        </p:txBody>
      </p:sp>
      <p:grpSp>
        <p:nvGrpSpPr>
          <p:cNvPr id="44" name="组合 43"/>
          <p:cNvGrpSpPr/>
          <p:nvPr/>
        </p:nvGrpSpPr>
        <p:grpSpPr>
          <a:xfrm>
            <a:off x="4327749" y="477645"/>
            <a:ext cx="3057247" cy="606102"/>
            <a:chOff x="4507582" y="792034"/>
            <a:chExt cx="3057247" cy="606102"/>
          </a:xfrm>
        </p:grpSpPr>
        <p:sp>
          <p:nvSpPr>
            <p:cNvPr id="45" name="TextBox 44"/>
            <p:cNvSpPr txBox="1"/>
            <p:nvPr/>
          </p:nvSpPr>
          <p:spPr>
            <a:xfrm>
              <a:off x="4534694" y="792034"/>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年度工作概况</a:t>
              </a:r>
            </a:p>
          </p:txBody>
        </p:sp>
        <p:sp>
          <p:nvSpPr>
            <p:cNvPr id="47" name="TextBox 46"/>
            <p:cNvSpPr txBox="1"/>
            <p:nvPr/>
          </p:nvSpPr>
          <p:spPr>
            <a:xfrm>
              <a:off x="4507582" y="1059582"/>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48" name="TextBox 47"/>
          <p:cNvSpPr txBox="1"/>
          <p:nvPr/>
        </p:nvSpPr>
        <p:spPr>
          <a:xfrm>
            <a:off x="4065967" y="1070947"/>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2</a:t>
            </a:r>
            <a:endParaRPr lang="zh-CN" altLang="en-US" sz="6000" b="1" dirty="0">
              <a:solidFill>
                <a:srgbClr val="0070C0"/>
              </a:solidFill>
              <a:latin typeface="Arial" pitchFamily="34" charset="0"/>
              <a:cs typeface="Arial" pitchFamily="34" charset="0"/>
            </a:endParaRPr>
          </a:p>
        </p:txBody>
      </p:sp>
      <p:grpSp>
        <p:nvGrpSpPr>
          <p:cNvPr id="49" name="组合 48"/>
          <p:cNvGrpSpPr/>
          <p:nvPr/>
        </p:nvGrpSpPr>
        <p:grpSpPr>
          <a:xfrm>
            <a:off x="4674004" y="1262048"/>
            <a:ext cx="3057247" cy="627588"/>
            <a:chOff x="4853837" y="1576437"/>
            <a:chExt cx="3057247" cy="627588"/>
          </a:xfrm>
        </p:grpSpPr>
        <p:sp>
          <p:nvSpPr>
            <p:cNvPr id="50" name="TextBox 49"/>
            <p:cNvSpPr txBox="1"/>
            <p:nvPr/>
          </p:nvSpPr>
          <p:spPr>
            <a:xfrm>
              <a:off x="4857334" y="1576437"/>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工作完成情况</a:t>
              </a:r>
            </a:p>
          </p:txBody>
        </p:sp>
        <p:sp>
          <p:nvSpPr>
            <p:cNvPr id="51" name="TextBox 50"/>
            <p:cNvSpPr txBox="1"/>
            <p:nvPr/>
          </p:nvSpPr>
          <p:spPr>
            <a:xfrm>
              <a:off x="4853837" y="1865471"/>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52" name="TextBox 51"/>
          <p:cNvSpPr txBox="1"/>
          <p:nvPr/>
        </p:nvSpPr>
        <p:spPr>
          <a:xfrm>
            <a:off x="4480824" y="1923678"/>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3</a:t>
            </a:r>
            <a:endParaRPr lang="zh-CN" altLang="en-US" sz="6000" b="1" dirty="0">
              <a:solidFill>
                <a:srgbClr val="0070C0"/>
              </a:solidFill>
              <a:latin typeface="Arial" pitchFamily="34" charset="0"/>
              <a:cs typeface="Arial" pitchFamily="34" charset="0"/>
            </a:endParaRPr>
          </a:p>
        </p:txBody>
      </p:sp>
      <p:grpSp>
        <p:nvGrpSpPr>
          <p:cNvPr id="53" name="组合 52"/>
          <p:cNvGrpSpPr/>
          <p:nvPr/>
        </p:nvGrpSpPr>
        <p:grpSpPr>
          <a:xfrm>
            <a:off x="5088861" y="2114779"/>
            <a:ext cx="3057247" cy="627588"/>
            <a:chOff x="5268694" y="2429168"/>
            <a:chExt cx="3057247" cy="627588"/>
          </a:xfrm>
        </p:grpSpPr>
        <p:sp>
          <p:nvSpPr>
            <p:cNvPr id="54" name="TextBox 53"/>
            <p:cNvSpPr txBox="1"/>
            <p:nvPr/>
          </p:nvSpPr>
          <p:spPr>
            <a:xfrm>
              <a:off x="5289134" y="2429168"/>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成功项目展示</a:t>
              </a:r>
            </a:p>
          </p:txBody>
        </p:sp>
        <p:sp>
          <p:nvSpPr>
            <p:cNvPr id="55" name="TextBox 54"/>
            <p:cNvSpPr txBox="1"/>
            <p:nvPr/>
          </p:nvSpPr>
          <p:spPr>
            <a:xfrm>
              <a:off x="5268694" y="2718202"/>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56" name="TextBox 55"/>
          <p:cNvSpPr txBox="1"/>
          <p:nvPr/>
        </p:nvSpPr>
        <p:spPr>
          <a:xfrm>
            <a:off x="4980688" y="2744341"/>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4</a:t>
            </a:r>
            <a:endParaRPr lang="zh-CN" altLang="en-US" sz="6000" b="1" dirty="0">
              <a:solidFill>
                <a:srgbClr val="0070C0"/>
              </a:solidFill>
              <a:latin typeface="Arial" pitchFamily="34" charset="0"/>
              <a:cs typeface="Arial" pitchFamily="34" charset="0"/>
            </a:endParaRPr>
          </a:p>
        </p:txBody>
      </p:sp>
      <p:grpSp>
        <p:nvGrpSpPr>
          <p:cNvPr id="57" name="组合 56"/>
          <p:cNvGrpSpPr/>
          <p:nvPr/>
        </p:nvGrpSpPr>
        <p:grpSpPr>
          <a:xfrm>
            <a:off x="5588725" y="2935442"/>
            <a:ext cx="3057247" cy="627588"/>
            <a:chOff x="5768558" y="3249831"/>
            <a:chExt cx="3057247" cy="627588"/>
          </a:xfrm>
        </p:grpSpPr>
        <p:sp>
          <p:nvSpPr>
            <p:cNvPr id="58" name="TextBox 57"/>
            <p:cNvSpPr txBox="1"/>
            <p:nvPr/>
          </p:nvSpPr>
          <p:spPr>
            <a:xfrm>
              <a:off x="5777736" y="3249831"/>
              <a:ext cx="2262158"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工作存在不足与改善</a:t>
              </a:r>
            </a:p>
          </p:txBody>
        </p:sp>
        <p:sp>
          <p:nvSpPr>
            <p:cNvPr id="59" name="TextBox 58"/>
            <p:cNvSpPr txBox="1"/>
            <p:nvPr/>
          </p:nvSpPr>
          <p:spPr>
            <a:xfrm>
              <a:off x="5768558" y="3538865"/>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60" name="Freeform 8"/>
          <p:cNvSpPr>
            <a:spLocks/>
          </p:cNvSpPr>
          <p:nvPr/>
        </p:nvSpPr>
        <p:spPr bwMode="auto">
          <a:xfrm>
            <a:off x="4532982" y="4731990"/>
            <a:ext cx="4636418" cy="411510"/>
          </a:xfrm>
          <a:custGeom>
            <a:avLst/>
            <a:gdLst>
              <a:gd name="T0" fmla="*/ 0 w 658"/>
              <a:gd name="T1" fmla="*/ 0 h 49"/>
              <a:gd name="T2" fmla="*/ 658 w 658"/>
              <a:gd name="T3" fmla="*/ 0 h 49"/>
              <a:gd name="T4" fmla="*/ 658 w 658"/>
              <a:gd name="T5" fmla="*/ 49 h 49"/>
              <a:gd name="T6" fmla="*/ 17 w 658"/>
              <a:gd name="T7" fmla="*/ 49 h 49"/>
              <a:gd name="T8" fmla="*/ 0 w 658"/>
              <a:gd name="T9" fmla="*/ 0 h 49"/>
              <a:gd name="connsiteX0" fmla="*/ 0 w 10000"/>
              <a:gd name="connsiteY0" fmla="*/ 0 h 10000"/>
              <a:gd name="connsiteX1" fmla="*/ 10000 w 10000"/>
              <a:gd name="connsiteY1" fmla="*/ 0 h 10000"/>
              <a:gd name="connsiteX2" fmla="*/ 10000 w 10000"/>
              <a:gd name="connsiteY2" fmla="*/ 10000 h 10000"/>
              <a:gd name="connsiteX3" fmla="*/ 321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293 w 10000"/>
              <a:gd name="connsiteY3" fmla="*/ 9923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293" y="9923"/>
                </a:lnTo>
                <a:cubicBezTo>
                  <a:pt x="207" y="6590"/>
                  <a:pt x="86" y="3333"/>
                  <a:pt x="0" y="0"/>
                </a:cubicBezTo>
              </a:path>
            </a:pathLst>
          </a:custGeom>
          <a:solidFill>
            <a:srgbClr val="0070C0">
              <a:alpha val="6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椭圆 60"/>
          <p:cNvSpPr/>
          <p:nvPr/>
        </p:nvSpPr>
        <p:spPr>
          <a:xfrm>
            <a:off x="3505994" y="752813"/>
            <a:ext cx="177871" cy="1778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6" name="TextBox 25"/>
          <p:cNvSpPr txBox="1"/>
          <p:nvPr/>
        </p:nvSpPr>
        <p:spPr>
          <a:xfrm>
            <a:off x="5322094" y="3537744"/>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5</a:t>
            </a:r>
            <a:endParaRPr lang="zh-CN" altLang="en-US" sz="6000" b="1" dirty="0">
              <a:solidFill>
                <a:srgbClr val="0070C0"/>
              </a:solidFill>
              <a:latin typeface="Arial" pitchFamily="34" charset="0"/>
              <a:cs typeface="Arial" pitchFamily="34" charset="0"/>
            </a:endParaRPr>
          </a:p>
        </p:txBody>
      </p:sp>
      <p:grpSp>
        <p:nvGrpSpPr>
          <p:cNvPr id="27" name="组合 26"/>
          <p:cNvGrpSpPr/>
          <p:nvPr/>
        </p:nvGrpSpPr>
        <p:grpSpPr>
          <a:xfrm>
            <a:off x="5930131" y="3728845"/>
            <a:ext cx="3057247" cy="627588"/>
            <a:chOff x="5768558" y="3249831"/>
            <a:chExt cx="3057247" cy="627588"/>
          </a:xfrm>
        </p:grpSpPr>
        <p:sp>
          <p:nvSpPr>
            <p:cNvPr id="28" name="TextBox 27"/>
            <p:cNvSpPr txBox="1"/>
            <p:nvPr/>
          </p:nvSpPr>
          <p:spPr>
            <a:xfrm>
              <a:off x="5800661" y="3249831"/>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明年工作计划</a:t>
              </a:r>
            </a:p>
          </p:txBody>
        </p:sp>
        <p:sp>
          <p:nvSpPr>
            <p:cNvPr id="29" name="TextBox 28"/>
            <p:cNvSpPr txBox="1"/>
            <p:nvPr/>
          </p:nvSpPr>
          <p:spPr>
            <a:xfrm>
              <a:off x="5768558" y="3538865"/>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44995501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right)">
                                      <p:cBhvr>
                                        <p:cTn id="11" dur="500"/>
                                        <p:tgtEl>
                                          <p:spTgt spid="60"/>
                                        </p:tgtEl>
                                      </p:cBhvr>
                                    </p:animEffect>
                                  </p:childTnLst>
                                </p:cTn>
                              </p:par>
                            </p:childTnLst>
                          </p:cTn>
                        </p:par>
                        <p:par>
                          <p:cTn id="12" fill="hold">
                            <p:stCondLst>
                              <p:cond delay="500"/>
                            </p:stCondLst>
                            <p:childTnLst>
                              <p:par>
                                <p:cTn id="13" presetID="23" presetClass="entr" presetSubtype="16"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31" presetClass="entr" presetSubtype="0"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750" fill="hold"/>
                                        <p:tgtEl>
                                          <p:spTgt spid="43"/>
                                        </p:tgtEl>
                                        <p:attrNameLst>
                                          <p:attrName>ppt_w</p:attrName>
                                        </p:attrNameLst>
                                      </p:cBhvr>
                                      <p:tavLst>
                                        <p:tav tm="0">
                                          <p:val>
                                            <p:fltVal val="0"/>
                                          </p:val>
                                        </p:tav>
                                        <p:tav tm="100000">
                                          <p:val>
                                            <p:strVal val="#ppt_w"/>
                                          </p:val>
                                        </p:tav>
                                      </p:tavLst>
                                    </p:anim>
                                    <p:anim calcmode="lin" valueType="num">
                                      <p:cBhvr>
                                        <p:cTn id="21" dur="750" fill="hold"/>
                                        <p:tgtEl>
                                          <p:spTgt spid="43"/>
                                        </p:tgtEl>
                                        <p:attrNameLst>
                                          <p:attrName>ppt_h</p:attrName>
                                        </p:attrNameLst>
                                      </p:cBhvr>
                                      <p:tavLst>
                                        <p:tav tm="0">
                                          <p:val>
                                            <p:fltVal val="0"/>
                                          </p:val>
                                        </p:tav>
                                        <p:tav tm="100000">
                                          <p:val>
                                            <p:strVal val="#ppt_h"/>
                                          </p:val>
                                        </p:tav>
                                      </p:tavLst>
                                    </p:anim>
                                    <p:anim calcmode="lin" valueType="num">
                                      <p:cBhvr>
                                        <p:cTn id="22" dur="750" fill="hold"/>
                                        <p:tgtEl>
                                          <p:spTgt spid="43"/>
                                        </p:tgtEl>
                                        <p:attrNameLst>
                                          <p:attrName>style.rotation</p:attrName>
                                        </p:attrNameLst>
                                      </p:cBhvr>
                                      <p:tavLst>
                                        <p:tav tm="0">
                                          <p:val>
                                            <p:fltVal val="90"/>
                                          </p:val>
                                        </p:tav>
                                        <p:tav tm="100000">
                                          <p:val>
                                            <p:fltVal val="0"/>
                                          </p:val>
                                        </p:tav>
                                      </p:tavLst>
                                    </p:anim>
                                    <p:animEffect transition="in" filter="fade">
                                      <p:cBhvr>
                                        <p:cTn id="23" dur="750"/>
                                        <p:tgtEl>
                                          <p:spTgt spid="43"/>
                                        </p:tgtEl>
                                      </p:cBhvr>
                                    </p:animEffect>
                                  </p:childTnLst>
                                </p:cTn>
                              </p:par>
                            </p:childTnLst>
                          </p:cTn>
                        </p:par>
                        <p:par>
                          <p:cTn id="24" fill="hold">
                            <p:stCondLst>
                              <p:cond delay="1750"/>
                            </p:stCondLst>
                            <p:childTnLst>
                              <p:par>
                                <p:cTn id="25" presetID="22" presetClass="entr" presetSubtype="4"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down)">
                                      <p:cBhvr>
                                        <p:cTn id="27" dur="500"/>
                                        <p:tgtEl>
                                          <p:spTgt spid="44"/>
                                        </p:tgtEl>
                                      </p:cBhvr>
                                    </p:animEffect>
                                  </p:childTnLst>
                                </p:cTn>
                              </p:par>
                            </p:childTnLst>
                          </p:cTn>
                        </p:par>
                        <p:par>
                          <p:cTn id="28" fill="hold">
                            <p:stCondLst>
                              <p:cond delay="2250"/>
                            </p:stCondLst>
                            <p:childTnLst>
                              <p:par>
                                <p:cTn id="29" presetID="31"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750" fill="hold"/>
                                        <p:tgtEl>
                                          <p:spTgt spid="48"/>
                                        </p:tgtEl>
                                        <p:attrNameLst>
                                          <p:attrName>ppt_w</p:attrName>
                                        </p:attrNameLst>
                                      </p:cBhvr>
                                      <p:tavLst>
                                        <p:tav tm="0">
                                          <p:val>
                                            <p:fltVal val="0"/>
                                          </p:val>
                                        </p:tav>
                                        <p:tav tm="100000">
                                          <p:val>
                                            <p:strVal val="#ppt_w"/>
                                          </p:val>
                                        </p:tav>
                                      </p:tavLst>
                                    </p:anim>
                                    <p:anim calcmode="lin" valueType="num">
                                      <p:cBhvr>
                                        <p:cTn id="32" dur="750" fill="hold"/>
                                        <p:tgtEl>
                                          <p:spTgt spid="48"/>
                                        </p:tgtEl>
                                        <p:attrNameLst>
                                          <p:attrName>ppt_h</p:attrName>
                                        </p:attrNameLst>
                                      </p:cBhvr>
                                      <p:tavLst>
                                        <p:tav tm="0">
                                          <p:val>
                                            <p:fltVal val="0"/>
                                          </p:val>
                                        </p:tav>
                                        <p:tav tm="100000">
                                          <p:val>
                                            <p:strVal val="#ppt_h"/>
                                          </p:val>
                                        </p:tav>
                                      </p:tavLst>
                                    </p:anim>
                                    <p:anim calcmode="lin" valueType="num">
                                      <p:cBhvr>
                                        <p:cTn id="33" dur="750" fill="hold"/>
                                        <p:tgtEl>
                                          <p:spTgt spid="48"/>
                                        </p:tgtEl>
                                        <p:attrNameLst>
                                          <p:attrName>style.rotation</p:attrName>
                                        </p:attrNameLst>
                                      </p:cBhvr>
                                      <p:tavLst>
                                        <p:tav tm="0">
                                          <p:val>
                                            <p:fltVal val="90"/>
                                          </p:val>
                                        </p:tav>
                                        <p:tav tm="100000">
                                          <p:val>
                                            <p:fltVal val="0"/>
                                          </p:val>
                                        </p:tav>
                                      </p:tavLst>
                                    </p:anim>
                                    <p:animEffect transition="in" filter="fade">
                                      <p:cBhvr>
                                        <p:cTn id="34" dur="750"/>
                                        <p:tgtEl>
                                          <p:spTgt spid="48"/>
                                        </p:tgtEl>
                                      </p:cBhvr>
                                    </p:animEffect>
                                  </p:childTnLst>
                                </p:cTn>
                              </p:par>
                            </p:childTnLst>
                          </p:cTn>
                        </p:par>
                        <p:par>
                          <p:cTn id="35" fill="hold">
                            <p:stCondLst>
                              <p:cond delay="3000"/>
                            </p:stCondLst>
                            <p:childTnLst>
                              <p:par>
                                <p:cTn id="36" presetID="22" presetClass="entr" presetSubtype="4" fill="hold"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down)">
                                      <p:cBhvr>
                                        <p:cTn id="38" dur="500"/>
                                        <p:tgtEl>
                                          <p:spTgt spid="49"/>
                                        </p:tgtEl>
                                      </p:cBhvr>
                                    </p:animEffect>
                                  </p:childTnLst>
                                </p:cTn>
                              </p:par>
                            </p:childTnLst>
                          </p:cTn>
                        </p:par>
                        <p:par>
                          <p:cTn id="39" fill="hold">
                            <p:stCondLst>
                              <p:cond delay="3500"/>
                            </p:stCondLst>
                            <p:childTnLst>
                              <p:par>
                                <p:cTn id="40" presetID="31" presetClass="entr" presetSubtype="0"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 calcmode="lin" valueType="num">
                                      <p:cBhvr>
                                        <p:cTn id="42" dur="750" fill="hold"/>
                                        <p:tgtEl>
                                          <p:spTgt spid="52"/>
                                        </p:tgtEl>
                                        <p:attrNameLst>
                                          <p:attrName>ppt_w</p:attrName>
                                        </p:attrNameLst>
                                      </p:cBhvr>
                                      <p:tavLst>
                                        <p:tav tm="0">
                                          <p:val>
                                            <p:fltVal val="0"/>
                                          </p:val>
                                        </p:tav>
                                        <p:tav tm="100000">
                                          <p:val>
                                            <p:strVal val="#ppt_w"/>
                                          </p:val>
                                        </p:tav>
                                      </p:tavLst>
                                    </p:anim>
                                    <p:anim calcmode="lin" valueType="num">
                                      <p:cBhvr>
                                        <p:cTn id="43" dur="750" fill="hold"/>
                                        <p:tgtEl>
                                          <p:spTgt spid="52"/>
                                        </p:tgtEl>
                                        <p:attrNameLst>
                                          <p:attrName>ppt_h</p:attrName>
                                        </p:attrNameLst>
                                      </p:cBhvr>
                                      <p:tavLst>
                                        <p:tav tm="0">
                                          <p:val>
                                            <p:fltVal val="0"/>
                                          </p:val>
                                        </p:tav>
                                        <p:tav tm="100000">
                                          <p:val>
                                            <p:strVal val="#ppt_h"/>
                                          </p:val>
                                        </p:tav>
                                      </p:tavLst>
                                    </p:anim>
                                    <p:anim calcmode="lin" valueType="num">
                                      <p:cBhvr>
                                        <p:cTn id="44" dur="750" fill="hold"/>
                                        <p:tgtEl>
                                          <p:spTgt spid="52"/>
                                        </p:tgtEl>
                                        <p:attrNameLst>
                                          <p:attrName>style.rotation</p:attrName>
                                        </p:attrNameLst>
                                      </p:cBhvr>
                                      <p:tavLst>
                                        <p:tav tm="0">
                                          <p:val>
                                            <p:fltVal val="90"/>
                                          </p:val>
                                        </p:tav>
                                        <p:tav tm="100000">
                                          <p:val>
                                            <p:fltVal val="0"/>
                                          </p:val>
                                        </p:tav>
                                      </p:tavLst>
                                    </p:anim>
                                    <p:animEffect transition="in" filter="fade">
                                      <p:cBhvr>
                                        <p:cTn id="45" dur="750"/>
                                        <p:tgtEl>
                                          <p:spTgt spid="52"/>
                                        </p:tgtEl>
                                      </p:cBhvr>
                                    </p:animEffect>
                                  </p:childTnLst>
                                </p:cTn>
                              </p:par>
                            </p:childTnLst>
                          </p:cTn>
                        </p:par>
                        <p:par>
                          <p:cTn id="46" fill="hold">
                            <p:stCondLst>
                              <p:cond delay="4250"/>
                            </p:stCondLst>
                            <p:childTnLst>
                              <p:par>
                                <p:cTn id="47" presetID="22" presetClass="entr" presetSubtype="4" fill="hold"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down)">
                                      <p:cBhvr>
                                        <p:cTn id="49" dur="500"/>
                                        <p:tgtEl>
                                          <p:spTgt spid="53"/>
                                        </p:tgtEl>
                                      </p:cBhvr>
                                    </p:animEffect>
                                  </p:childTnLst>
                                </p:cTn>
                              </p:par>
                            </p:childTnLst>
                          </p:cTn>
                        </p:par>
                        <p:par>
                          <p:cTn id="50" fill="hold">
                            <p:stCondLst>
                              <p:cond delay="4750"/>
                            </p:stCondLst>
                            <p:childTnLst>
                              <p:par>
                                <p:cTn id="51" presetID="31" presetClass="entr" presetSubtype="0"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p:cTn id="53" dur="750" fill="hold"/>
                                        <p:tgtEl>
                                          <p:spTgt spid="56"/>
                                        </p:tgtEl>
                                        <p:attrNameLst>
                                          <p:attrName>ppt_w</p:attrName>
                                        </p:attrNameLst>
                                      </p:cBhvr>
                                      <p:tavLst>
                                        <p:tav tm="0">
                                          <p:val>
                                            <p:fltVal val="0"/>
                                          </p:val>
                                        </p:tav>
                                        <p:tav tm="100000">
                                          <p:val>
                                            <p:strVal val="#ppt_w"/>
                                          </p:val>
                                        </p:tav>
                                      </p:tavLst>
                                    </p:anim>
                                    <p:anim calcmode="lin" valueType="num">
                                      <p:cBhvr>
                                        <p:cTn id="54" dur="750" fill="hold"/>
                                        <p:tgtEl>
                                          <p:spTgt spid="56"/>
                                        </p:tgtEl>
                                        <p:attrNameLst>
                                          <p:attrName>ppt_h</p:attrName>
                                        </p:attrNameLst>
                                      </p:cBhvr>
                                      <p:tavLst>
                                        <p:tav tm="0">
                                          <p:val>
                                            <p:fltVal val="0"/>
                                          </p:val>
                                        </p:tav>
                                        <p:tav tm="100000">
                                          <p:val>
                                            <p:strVal val="#ppt_h"/>
                                          </p:val>
                                        </p:tav>
                                      </p:tavLst>
                                    </p:anim>
                                    <p:anim calcmode="lin" valueType="num">
                                      <p:cBhvr>
                                        <p:cTn id="55" dur="750" fill="hold"/>
                                        <p:tgtEl>
                                          <p:spTgt spid="56"/>
                                        </p:tgtEl>
                                        <p:attrNameLst>
                                          <p:attrName>style.rotation</p:attrName>
                                        </p:attrNameLst>
                                      </p:cBhvr>
                                      <p:tavLst>
                                        <p:tav tm="0">
                                          <p:val>
                                            <p:fltVal val="90"/>
                                          </p:val>
                                        </p:tav>
                                        <p:tav tm="100000">
                                          <p:val>
                                            <p:fltVal val="0"/>
                                          </p:val>
                                        </p:tav>
                                      </p:tavLst>
                                    </p:anim>
                                    <p:animEffect transition="in" filter="fade">
                                      <p:cBhvr>
                                        <p:cTn id="56" dur="750"/>
                                        <p:tgtEl>
                                          <p:spTgt spid="56"/>
                                        </p:tgtEl>
                                      </p:cBhvr>
                                    </p:animEffect>
                                  </p:childTnLst>
                                </p:cTn>
                              </p:par>
                            </p:childTnLst>
                          </p:cTn>
                        </p:par>
                        <p:par>
                          <p:cTn id="57" fill="hold">
                            <p:stCondLst>
                              <p:cond delay="5500"/>
                            </p:stCondLst>
                            <p:childTnLst>
                              <p:par>
                                <p:cTn id="58" presetID="22" presetClass="entr" presetSubtype="4" fill="hold" nodeType="after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wipe(down)">
                                      <p:cBhvr>
                                        <p:cTn id="60" dur="500"/>
                                        <p:tgtEl>
                                          <p:spTgt spid="57"/>
                                        </p:tgtEl>
                                      </p:cBhvr>
                                    </p:animEffect>
                                  </p:childTnLst>
                                </p:cTn>
                              </p:par>
                            </p:childTnLst>
                          </p:cTn>
                        </p:par>
                        <p:par>
                          <p:cTn id="61" fill="hold">
                            <p:stCondLst>
                              <p:cond delay="6000"/>
                            </p:stCondLst>
                            <p:childTnLst>
                              <p:par>
                                <p:cTn id="62" presetID="31" presetClass="entr" presetSubtype="0"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p:cTn id="64" dur="750" fill="hold"/>
                                        <p:tgtEl>
                                          <p:spTgt spid="26"/>
                                        </p:tgtEl>
                                        <p:attrNameLst>
                                          <p:attrName>ppt_w</p:attrName>
                                        </p:attrNameLst>
                                      </p:cBhvr>
                                      <p:tavLst>
                                        <p:tav tm="0">
                                          <p:val>
                                            <p:fltVal val="0"/>
                                          </p:val>
                                        </p:tav>
                                        <p:tav tm="100000">
                                          <p:val>
                                            <p:strVal val="#ppt_w"/>
                                          </p:val>
                                        </p:tav>
                                      </p:tavLst>
                                    </p:anim>
                                    <p:anim calcmode="lin" valueType="num">
                                      <p:cBhvr>
                                        <p:cTn id="65" dur="750" fill="hold"/>
                                        <p:tgtEl>
                                          <p:spTgt spid="26"/>
                                        </p:tgtEl>
                                        <p:attrNameLst>
                                          <p:attrName>ppt_h</p:attrName>
                                        </p:attrNameLst>
                                      </p:cBhvr>
                                      <p:tavLst>
                                        <p:tav tm="0">
                                          <p:val>
                                            <p:fltVal val="0"/>
                                          </p:val>
                                        </p:tav>
                                        <p:tav tm="100000">
                                          <p:val>
                                            <p:strVal val="#ppt_h"/>
                                          </p:val>
                                        </p:tav>
                                      </p:tavLst>
                                    </p:anim>
                                    <p:anim calcmode="lin" valueType="num">
                                      <p:cBhvr>
                                        <p:cTn id="66" dur="750" fill="hold"/>
                                        <p:tgtEl>
                                          <p:spTgt spid="26"/>
                                        </p:tgtEl>
                                        <p:attrNameLst>
                                          <p:attrName>style.rotation</p:attrName>
                                        </p:attrNameLst>
                                      </p:cBhvr>
                                      <p:tavLst>
                                        <p:tav tm="0">
                                          <p:val>
                                            <p:fltVal val="90"/>
                                          </p:val>
                                        </p:tav>
                                        <p:tav tm="100000">
                                          <p:val>
                                            <p:fltVal val="0"/>
                                          </p:val>
                                        </p:tav>
                                      </p:tavLst>
                                    </p:anim>
                                    <p:animEffect transition="in" filter="fade">
                                      <p:cBhvr>
                                        <p:cTn id="67" dur="750"/>
                                        <p:tgtEl>
                                          <p:spTgt spid="26"/>
                                        </p:tgtEl>
                                      </p:cBhvr>
                                    </p:animEffect>
                                  </p:childTnLst>
                                </p:cTn>
                              </p:par>
                            </p:childTnLst>
                          </p:cTn>
                        </p:par>
                        <p:par>
                          <p:cTn id="68" fill="hold">
                            <p:stCondLst>
                              <p:cond delay="6750"/>
                            </p:stCondLst>
                            <p:childTnLst>
                              <p:par>
                                <p:cTn id="69" presetID="22" presetClass="entr" presetSubtype="4" fill="hold"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down)">
                                      <p:cBhvr>
                                        <p:cTn id="71" dur="500"/>
                                        <p:tgtEl>
                                          <p:spTgt spid="27"/>
                                        </p:tgtEl>
                                      </p:cBhvr>
                                    </p:animEffect>
                                  </p:childTnLst>
                                </p:cTn>
                              </p:par>
                            </p:childTnLst>
                          </p:cTn>
                        </p:par>
                        <p:par>
                          <p:cTn id="72" fill="hold">
                            <p:stCondLst>
                              <p:cond delay="7250"/>
                            </p:stCondLst>
                            <p:childTnLst>
                              <p:par>
                                <p:cTn id="73" presetID="23" presetClass="entr" presetSubtype="32" fill="hold" grpId="0" nodeType="afterEffect">
                                  <p:stCondLst>
                                    <p:cond delay="1000"/>
                                  </p:stCondLst>
                                  <p:childTnLst>
                                    <p:set>
                                      <p:cBhvr>
                                        <p:cTn id="74" dur="1" fill="hold">
                                          <p:stCondLst>
                                            <p:cond delay="0"/>
                                          </p:stCondLst>
                                        </p:cTn>
                                        <p:tgtEl>
                                          <p:spTgt spid="61"/>
                                        </p:tgtEl>
                                        <p:attrNameLst>
                                          <p:attrName>style.visibility</p:attrName>
                                        </p:attrNameLst>
                                      </p:cBhvr>
                                      <p:to>
                                        <p:strVal val="visible"/>
                                      </p:to>
                                    </p:set>
                                    <p:anim calcmode="lin" valueType="num">
                                      <p:cBhvr>
                                        <p:cTn id="75" dur="500" fill="hold"/>
                                        <p:tgtEl>
                                          <p:spTgt spid="61"/>
                                        </p:tgtEl>
                                        <p:attrNameLst>
                                          <p:attrName>ppt_w</p:attrName>
                                        </p:attrNameLst>
                                      </p:cBhvr>
                                      <p:tavLst>
                                        <p:tav tm="0">
                                          <p:val>
                                            <p:strVal val="4*#ppt_w"/>
                                          </p:val>
                                        </p:tav>
                                        <p:tav tm="100000">
                                          <p:val>
                                            <p:strVal val="#ppt_w"/>
                                          </p:val>
                                        </p:tav>
                                      </p:tavLst>
                                    </p:anim>
                                    <p:anim calcmode="lin" valueType="num">
                                      <p:cBhvr>
                                        <p:cTn id="76" dur="500" fill="hold"/>
                                        <p:tgtEl>
                                          <p:spTgt spid="61"/>
                                        </p:tgtEl>
                                        <p:attrNameLst>
                                          <p:attrName>ppt_h</p:attrName>
                                        </p:attrNameLst>
                                      </p:cBhvr>
                                      <p:tavLst>
                                        <p:tav tm="0">
                                          <p:val>
                                            <p:strVal val="4*#ppt_h"/>
                                          </p:val>
                                        </p:tav>
                                        <p:tav tm="100000">
                                          <p:val>
                                            <p:strVal val="#ppt_h"/>
                                          </p:val>
                                        </p:tav>
                                      </p:tavLst>
                                    </p:anim>
                                  </p:childTnLst>
                                </p:cTn>
                              </p:par>
                              <p:par>
                                <p:cTn id="77" presetID="42" presetClass="exit" presetSubtype="0" fill="hold" grpId="1" nodeType="withEffect">
                                  <p:stCondLst>
                                    <p:cond delay="1500"/>
                                  </p:stCondLst>
                                  <p:childTnLst>
                                    <p:animEffect transition="out" filter="fade">
                                      <p:cBhvr>
                                        <p:cTn id="78" dur="1000"/>
                                        <p:tgtEl>
                                          <p:spTgt spid="48"/>
                                        </p:tgtEl>
                                      </p:cBhvr>
                                    </p:animEffect>
                                    <p:anim calcmode="lin" valueType="num">
                                      <p:cBhvr>
                                        <p:cTn id="79" dur="1000"/>
                                        <p:tgtEl>
                                          <p:spTgt spid="48"/>
                                        </p:tgtEl>
                                        <p:attrNameLst>
                                          <p:attrName>ppt_x</p:attrName>
                                        </p:attrNameLst>
                                      </p:cBhvr>
                                      <p:tavLst>
                                        <p:tav tm="0">
                                          <p:val>
                                            <p:strVal val="ppt_x"/>
                                          </p:val>
                                        </p:tav>
                                        <p:tav tm="100000">
                                          <p:val>
                                            <p:strVal val="ppt_x"/>
                                          </p:val>
                                        </p:tav>
                                      </p:tavLst>
                                    </p:anim>
                                    <p:anim calcmode="lin" valueType="num">
                                      <p:cBhvr>
                                        <p:cTn id="80" dur="1000"/>
                                        <p:tgtEl>
                                          <p:spTgt spid="48"/>
                                        </p:tgtEl>
                                        <p:attrNameLst>
                                          <p:attrName>ppt_y</p:attrName>
                                        </p:attrNameLst>
                                      </p:cBhvr>
                                      <p:tavLst>
                                        <p:tav tm="0">
                                          <p:val>
                                            <p:strVal val="ppt_y"/>
                                          </p:val>
                                        </p:tav>
                                        <p:tav tm="100000">
                                          <p:val>
                                            <p:strVal val="ppt_y+.1"/>
                                          </p:val>
                                        </p:tav>
                                      </p:tavLst>
                                    </p:anim>
                                    <p:set>
                                      <p:cBhvr>
                                        <p:cTn id="81" dur="1" fill="hold">
                                          <p:stCondLst>
                                            <p:cond delay="999"/>
                                          </p:stCondLst>
                                        </p:cTn>
                                        <p:tgtEl>
                                          <p:spTgt spid="48"/>
                                        </p:tgtEl>
                                        <p:attrNameLst>
                                          <p:attrName>style.visibility</p:attrName>
                                        </p:attrNameLst>
                                      </p:cBhvr>
                                      <p:to>
                                        <p:strVal val="hidden"/>
                                      </p:to>
                                    </p:set>
                                  </p:childTnLst>
                                </p:cTn>
                              </p:par>
                              <p:par>
                                <p:cTn id="82" presetID="42" presetClass="exit" presetSubtype="0" fill="hold" nodeType="withEffect">
                                  <p:stCondLst>
                                    <p:cond delay="1500"/>
                                  </p:stCondLst>
                                  <p:childTnLst>
                                    <p:animEffect transition="out" filter="fade">
                                      <p:cBhvr>
                                        <p:cTn id="83" dur="1000"/>
                                        <p:tgtEl>
                                          <p:spTgt spid="49"/>
                                        </p:tgtEl>
                                      </p:cBhvr>
                                    </p:animEffect>
                                    <p:anim calcmode="lin" valueType="num">
                                      <p:cBhvr>
                                        <p:cTn id="84" dur="1000"/>
                                        <p:tgtEl>
                                          <p:spTgt spid="49"/>
                                        </p:tgtEl>
                                        <p:attrNameLst>
                                          <p:attrName>ppt_x</p:attrName>
                                        </p:attrNameLst>
                                      </p:cBhvr>
                                      <p:tavLst>
                                        <p:tav tm="0">
                                          <p:val>
                                            <p:strVal val="ppt_x"/>
                                          </p:val>
                                        </p:tav>
                                        <p:tav tm="100000">
                                          <p:val>
                                            <p:strVal val="ppt_x"/>
                                          </p:val>
                                        </p:tav>
                                      </p:tavLst>
                                    </p:anim>
                                    <p:anim calcmode="lin" valueType="num">
                                      <p:cBhvr>
                                        <p:cTn id="85" dur="1000"/>
                                        <p:tgtEl>
                                          <p:spTgt spid="49"/>
                                        </p:tgtEl>
                                        <p:attrNameLst>
                                          <p:attrName>ppt_y</p:attrName>
                                        </p:attrNameLst>
                                      </p:cBhvr>
                                      <p:tavLst>
                                        <p:tav tm="0">
                                          <p:val>
                                            <p:strVal val="ppt_y"/>
                                          </p:val>
                                        </p:tav>
                                        <p:tav tm="100000">
                                          <p:val>
                                            <p:strVal val="ppt_y+.1"/>
                                          </p:val>
                                        </p:tav>
                                      </p:tavLst>
                                    </p:anim>
                                    <p:set>
                                      <p:cBhvr>
                                        <p:cTn id="86" dur="1" fill="hold">
                                          <p:stCondLst>
                                            <p:cond delay="999"/>
                                          </p:stCondLst>
                                        </p:cTn>
                                        <p:tgtEl>
                                          <p:spTgt spid="49"/>
                                        </p:tgtEl>
                                        <p:attrNameLst>
                                          <p:attrName>style.visibility</p:attrName>
                                        </p:attrNameLst>
                                      </p:cBhvr>
                                      <p:to>
                                        <p:strVal val="hidden"/>
                                      </p:to>
                                    </p:set>
                                  </p:childTnLst>
                                </p:cTn>
                              </p:par>
                              <p:par>
                                <p:cTn id="87" presetID="42" presetClass="exit" presetSubtype="0" fill="hold" grpId="1" nodeType="withEffect">
                                  <p:stCondLst>
                                    <p:cond delay="1500"/>
                                  </p:stCondLst>
                                  <p:childTnLst>
                                    <p:animEffect transition="out" filter="fade">
                                      <p:cBhvr>
                                        <p:cTn id="88" dur="1000"/>
                                        <p:tgtEl>
                                          <p:spTgt spid="52"/>
                                        </p:tgtEl>
                                      </p:cBhvr>
                                    </p:animEffect>
                                    <p:anim calcmode="lin" valueType="num">
                                      <p:cBhvr>
                                        <p:cTn id="89" dur="1000"/>
                                        <p:tgtEl>
                                          <p:spTgt spid="52"/>
                                        </p:tgtEl>
                                        <p:attrNameLst>
                                          <p:attrName>ppt_x</p:attrName>
                                        </p:attrNameLst>
                                      </p:cBhvr>
                                      <p:tavLst>
                                        <p:tav tm="0">
                                          <p:val>
                                            <p:strVal val="ppt_x"/>
                                          </p:val>
                                        </p:tav>
                                        <p:tav tm="100000">
                                          <p:val>
                                            <p:strVal val="ppt_x"/>
                                          </p:val>
                                        </p:tav>
                                      </p:tavLst>
                                    </p:anim>
                                    <p:anim calcmode="lin" valueType="num">
                                      <p:cBhvr>
                                        <p:cTn id="90" dur="1000"/>
                                        <p:tgtEl>
                                          <p:spTgt spid="52"/>
                                        </p:tgtEl>
                                        <p:attrNameLst>
                                          <p:attrName>ppt_y</p:attrName>
                                        </p:attrNameLst>
                                      </p:cBhvr>
                                      <p:tavLst>
                                        <p:tav tm="0">
                                          <p:val>
                                            <p:strVal val="ppt_y"/>
                                          </p:val>
                                        </p:tav>
                                        <p:tav tm="100000">
                                          <p:val>
                                            <p:strVal val="ppt_y+.1"/>
                                          </p:val>
                                        </p:tav>
                                      </p:tavLst>
                                    </p:anim>
                                    <p:set>
                                      <p:cBhvr>
                                        <p:cTn id="91" dur="1" fill="hold">
                                          <p:stCondLst>
                                            <p:cond delay="999"/>
                                          </p:stCondLst>
                                        </p:cTn>
                                        <p:tgtEl>
                                          <p:spTgt spid="52"/>
                                        </p:tgtEl>
                                        <p:attrNameLst>
                                          <p:attrName>style.visibility</p:attrName>
                                        </p:attrNameLst>
                                      </p:cBhvr>
                                      <p:to>
                                        <p:strVal val="hidden"/>
                                      </p:to>
                                    </p:set>
                                  </p:childTnLst>
                                </p:cTn>
                              </p:par>
                              <p:par>
                                <p:cTn id="92" presetID="42" presetClass="exit" presetSubtype="0" fill="hold" nodeType="withEffect">
                                  <p:stCondLst>
                                    <p:cond delay="1500"/>
                                  </p:stCondLst>
                                  <p:childTnLst>
                                    <p:animEffect transition="out" filter="fade">
                                      <p:cBhvr>
                                        <p:cTn id="93" dur="1000"/>
                                        <p:tgtEl>
                                          <p:spTgt spid="53"/>
                                        </p:tgtEl>
                                      </p:cBhvr>
                                    </p:animEffect>
                                    <p:anim calcmode="lin" valueType="num">
                                      <p:cBhvr>
                                        <p:cTn id="94" dur="1000"/>
                                        <p:tgtEl>
                                          <p:spTgt spid="53"/>
                                        </p:tgtEl>
                                        <p:attrNameLst>
                                          <p:attrName>ppt_x</p:attrName>
                                        </p:attrNameLst>
                                      </p:cBhvr>
                                      <p:tavLst>
                                        <p:tav tm="0">
                                          <p:val>
                                            <p:strVal val="ppt_x"/>
                                          </p:val>
                                        </p:tav>
                                        <p:tav tm="100000">
                                          <p:val>
                                            <p:strVal val="ppt_x"/>
                                          </p:val>
                                        </p:tav>
                                      </p:tavLst>
                                    </p:anim>
                                    <p:anim calcmode="lin" valueType="num">
                                      <p:cBhvr>
                                        <p:cTn id="95" dur="1000"/>
                                        <p:tgtEl>
                                          <p:spTgt spid="53"/>
                                        </p:tgtEl>
                                        <p:attrNameLst>
                                          <p:attrName>ppt_y</p:attrName>
                                        </p:attrNameLst>
                                      </p:cBhvr>
                                      <p:tavLst>
                                        <p:tav tm="0">
                                          <p:val>
                                            <p:strVal val="ppt_y"/>
                                          </p:val>
                                        </p:tav>
                                        <p:tav tm="100000">
                                          <p:val>
                                            <p:strVal val="ppt_y+.1"/>
                                          </p:val>
                                        </p:tav>
                                      </p:tavLst>
                                    </p:anim>
                                    <p:set>
                                      <p:cBhvr>
                                        <p:cTn id="96" dur="1" fill="hold">
                                          <p:stCondLst>
                                            <p:cond delay="999"/>
                                          </p:stCondLst>
                                        </p:cTn>
                                        <p:tgtEl>
                                          <p:spTgt spid="53"/>
                                        </p:tgtEl>
                                        <p:attrNameLst>
                                          <p:attrName>style.visibility</p:attrName>
                                        </p:attrNameLst>
                                      </p:cBhvr>
                                      <p:to>
                                        <p:strVal val="hidden"/>
                                      </p:to>
                                    </p:set>
                                  </p:childTnLst>
                                </p:cTn>
                              </p:par>
                              <p:par>
                                <p:cTn id="97" presetID="42" presetClass="exit" presetSubtype="0" fill="hold" grpId="1" nodeType="withEffect">
                                  <p:stCondLst>
                                    <p:cond delay="1500"/>
                                  </p:stCondLst>
                                  <p:childTnLst>
                                    <p:animEffect transition="out" filter="fade">
                                      <p:cBhvr>
                                        <p:cTn id="98" dur="1000"/>
                                        <p:tgtEl>
                                          <p:spTgt spid="56"/>
                                        </p:tgtEl>
                                      </p:cBhvr>
                                    </p:animEffect>
                                    <p:anim calcmode="lin" valueType="num">
                                      <p:cBhvr>
                                        <p:cTn id="99" dur="1000"/>
                                        <p:tgtEl>
                                          <p:spTgt spid="56"/>
                                        </p:tgtEl>
                                        <p:attrNameLst>
                                          <p:attrName>ppt_x</p:attrName>
                                        </p:attrNameLst>
                                      </p:cBhvr>
                                      <p:tavLst>
                                        <p:tav tm="0">
                                          <p:val>
                                            <p:strVal val="ppt_x"/>
                                          </p:val>
                                        </p:tav>
                                        <p:tav tm="100000">
                                          <p:val>
                                            <p:strVal val="ppt_x"/>
                                          </p:val>
                                        </p:tav>
                                      </p:tavLst>
                                    </p:anim>
                                    <p:anim calcmode="lin" valueType="num">
                                      <p:cBhvr>
                                        <p:cTn id="100" dur="1000"/>
                                        <p:tgtEl>
                                          <p:spTgt spid="56"/>
                                        </p:tgtEl>
                                        <p:attrNameLst>
                                          <p:attrName>ppt_y</p:attrName>
                                        </p:attrNameLst>
                                      </p:cBhvr>
                                      <p:tavLst>
                                        <p:tav tm="0">
                                          <p:val>
                                            <p:strVal val="ppt_y"/>
                                          </p:val>
                                        </p:tav>
                                        <p:tav tm="100000">
                                          <p:val>
                                            <p:strVal val="ppt_y+.1"/>
                                          </p:val>
                                        </p:tav>
                                      </p:tavLst>
                                    </p:anim>
                                    <p:set>
                                      <p:cBhvr>
                                        <p:cTn id="101" dur="1" fill="hold">
                                          <p:stCondLst>
                                            <p:cond delay="999"/>
                                          </p:stCondLst>
                                        </p:cTn>
                                        <p:tgtEl>
                                          <p:spTgt spid="56"/>
                                        </p:tgtEl>
                                        <p:attrNameLst>
                                          <p:attrName>style.visibility</p:attrName>
                                        </p:attrNameLst>
                                      </p:cBhvr>
                                      <p:to>
                                        <p:strVal val="hidden"/>
                                      </p:to>
                                    </p:set>
                                  </p:childTnLst>
                                </p:cTn>
                              </p:par>
                              <p:par>
                                <p:cTn id="102" presetID="42" presetClass="exit" presetSubtype="0" fill="hold" nodeType="withEffect">
                                  <p:stCondLst>
                                    <p:cond delay="1500"/>
                                  </p:stCondLst>
                                  <p:childTnLst>
                                    <p:animEffect transition="out" filter="fade">
                                      <p:cBhvr>
                                        <p:cTn id="103" dur="1000"/>
                                        <p:tgtEl>
                                          <p:spTgt spid="57"/>
                                        </p:tgtEl>
                                      </p:cBhvr>
                                    </p:animEffect>
                                    <p:anim calcmode="lin" valueType="num">
                                      <p:cBhvr>
                                        <p:cTn id="104" dur="1000"/>
                                        <p:tgtEl>
                                          <p:spTgt spid="57"/>
                                        </p:tgtEl>
                                        <p:attrNameLst>
                                          <p:attrName>ppt_x</p:attrName>
                                        </p:attrNameLst>
                                      </p:cBhvr>
                                      <p:tavLst>
                                        <p:tav tm="0">
                                          <p:val>
                                            <p:strVal val="ppt_x"/>
                                          </p:val>
                                        </p:tav>
                                        <p:tav tm="100000">
                                          <p:val>
                                            <p:strVal val="ppt_x"/>
                                          </p:val>
                                        </p:tav>
                                      </p:tavLst>
                                    </p:anim>
                                    <p:anim calcmode="lin" valueType="num">
                                      <p:cBhvr>
                                        <p:cTn id="105" dur="1000"/>
                                        <p:tgtEl>
                                          <p:spTgt spid="57"/>
                                        </p:tgtEl>
                                        <p:attrNameLst>
                                          <p:attrName>ppt_y</p:attrName>
                                        </p:attrNameLst>
                                      </p:cBhvr>
                                      <p:tavLst>
                                        <p:tav tm="0">
                                          <p:val>
                                            <p:strVal val="ppt_y"/>
                                          </p:val>
                                        </p:tav>
                                        <p:tav tm="100000">
                                          <p:val>
                                            <p:strVal val="ppt_y+.1"/>
                                          </p:val>
                                        </p:tav>
                                      </p:tavLst>
                                    </p:anim>
                                    <p:set>
                                      <p:cBhvr>
                                        <p:cTn id="106" dur="1" fill="hold">
                                          <p:stCondLst>
                                            <p:cond delay="999"/>
                                          </p:stCondLst>
                                        </p:cTn>
                                        <p:tgtEl>
                                          <p:spTgt spid="57"/>
                                        </p:tgtEl>
                                        <p:attrNameLst>
                                          <p:attrName>style.visibility</p:attrName>
                                        </p:attrNameLst>
                                      </p:cBhvr>
                                      <p:to>
                                        <p:strVal val="hidden"/>
                                      </p:to>
                                    </p:set>
                                  </p:childTnLst>
                                </p:cTn>
                              </p:par>
                              <p:par>
                                <p:cTn id="107" presetID="42" presetClass="exit" presetSubtype="0" fill="hold" grpId="1" nodeType="withEffect">
                                  <p:stCondLst>
                                    <p:cond delay="1500"/>
                                  </p:stCondLst>
                                  <p:childTnLst>
                                    <p:animEffect transition="out" filter="fade">
                                      <p:cBhvr>
                                        <p:cTn id="108" dur="1000"/>
                                        <p:tgtEl>
                                          <p:spTgt spid="26"/>
                                        </p:tgtEl>
                                      </p:cBhvr>
                                    </p:animEffect>
                                    <p:anim calcmode="lin" valueType="num">
                                      <p:cBhvr>
                                        <p:cTn id="109" dur="1000"/>
                                        <p:tgtEl>
                                          <p:spTgt spid="26"/>
                                        </p:tgtEl>
                                        <p:attrNameLst>
                                          <p:attrName>ppt_x</p:attrName>
                                        </p:attrNameLst>
                                      </p:cBhvr>
                                      <p:tavLst>
                                        <p:tav tm="0">
                                          <p:val>
                                            <p:strVal val="ppt_x"/>
                                          </p:val>
                                        </p:tav>
                                        <p:tav tm="100000">
                                          <p:val>
                                            <p:strVal val="ppt_x"/>
                                          </p:val>
                                        </p:tav>
                                      </p:tavLst>
                                    </p:anim>
                                    <p:anim calcmode="lin" valueType="num">
                                      <p:cBhvr>
                                        <p:cTn id="110" dur="1000"/>
                                        <p:tgtEl>
                                          <p:spTgt spid="26"/>
                                        </p:tgtEl>
                                        <p:attrNameLst>
                                          <p:attrName>ppt_y</p:attrName>
                                        </p:attrNameLst>
                                      </p:cBhvr>
                                      <p:tavLst>
                                        <p:tav tm="0">
                                          <p:val>
                                            <p:strVal val="ppt_y"/>
                                          </p:val>
                                        </p:tav>
                                        <p:tav tm="100000">
                                          <p:val>
                                            <p:strVal val="ppt_y+.1"/>
                                          </p:val>
                                        </p:tav>
                                      </p:tavLst>
                                    </p:anim>
                                    <p:set>
                                      <p:cBhvr>
                                        <p:cTn id="111" dur="1" fill="hold">
                                          <p:stCondLst>
                                            <p:cond delay="999"/>
                                          </p:stCondLst>
                                        </p:cTn>
                                        <p:tgtEl>
                                          <p:spTgt spid="26"/>
                                        </p:tgtEl>
                                        <p:attrNameLst>
                                          <p:attrName>style.visibility</p:attrName>
                                        </p:attrNameLst>
                                      </p:cBhvr>
                                      <p:to>
                                        <p:strVal val="hidden"/>
                                      </p:to>
                                    </p:set>
                                  </p:childTnLst>
                                </p:cTn>
                              </p:par>
                              <p:par>
                                <p:cTn id="112" presetID="42" presetClass="exit" presetSubtype="0" fill="hold" nodeType="withEffect">
                                  <p:stCondLst>
                                    <p:cond delay="1500"/>
                                  </p:stCondLst>
                                  <p:childTnLst>
                                    <p:animEffect transition="out" filter="fade">
                                      <p:cBhvr>
                                        <p:cTn id="113" dur="1000"/>
                                        <p:tgtEl>
                                          <p:spTgt spid="27"/>
                                        </p:tgtEl>
                                      </p:cBhvr>
                                    </p:animEffect>
                                    <p:anim calcmode="lin" valueType="num">
                                      <p:cBhvr>
                                        <p:cTn id="114" dur="1000"/>
                                        <p:tgtEl>
                                          <p:spTgt spid="27"/>
                                        </p:tgtEl>
                                        <p:attrNameLst>
                                          <p:attrName>ppt_x</p:attrName>
                                        </p:attrNameLst>
                                      </p:cBhvr>
                                      <p:tavLst>
                                        <p:tav tm="0">
                                          <p:val>
                                            <p:strVal val="ppt_x"/>
                                          </p:val>
                                        </p:tav>
                                        <p:tav tm="100000">
                                          <p:val>
                                            <p:strVal val="ppt_x"/>
                                          </p:val>
                                        </p:tav>
                                      </p:tavLst>
                                    </p:anim>
                                    <p:anim calcmode="lin" valueType="num">
                                      <p:cBhvr>
                                        <p:cTn id="115" dur="1000"/>
                                        <p:tgtEl>
                                          <p:spTgt spid="27"/>
                                        </p:tgtEl>
                                        <p:attrNameLst>
                                          <p:attrName>ppt_y</p:attrName>
                                        </p:attrNameLst>
                                      </p:cBhvr>
                                      <p:tavLst>
                                        <p:tav tm="0">
                                          <p:val>
                                            <p:strVal val="ppt_y"/>
                                          </p:val>
                                        </p:tav>
                                        <p:tav tm="100000">
                                          <p:val>
                                            <p:strVal val="ppt_y+.1"/>
                                          </p:val>
                                        </p:tav>
                                      </p:tavLst>
                                    </p:anim>
                                    <p:set>
                                      <p:cBhvr>
                                        <p:cTn id="116" dur="1" fill="hold">
                                          <p:stCondLst>
                                            <p:cond delay="9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8" grpId="0"/>
      <p:bldP spid="48" grpId="1"/>
      <p:bldP spid="52" grpId="0"/>
      <p:bldP spid="52" grpId="1"/>
      <p:bldP spid="56" grpId="0"/>
      <p:bldP spid="56" grpId="1"/>
      <p:bldP spid="60" grpId="0" animBg="1"/>
      <p:bldP spid="61" grpId="0" animBg="1"/>
      <p:bldP spid="26" grpId="0"/>
      <p:bldP spid="26"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第三部分 成功项目展示</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六边形 12"/>
          <p:cNvSpPr/>
          <p:nvPr/>
        </p:nvSpPr>
        <p:spPr>
          <a:xfrm>
            <a:off x="3193283" y="972344"/>
            <a:ext cx="1293455" cy="1115053"/>
          </a:xfrm>
          <a:prstGeom prst="hexagon">
            <a:avLst/>
          </a:prstGeom>
          <a:solidFill>
            <a:srgbClr val="0070C0">
              <a:alpha val="60000"/>
            </a:srgbClr>
          </a:solidFill>
          <a:ln>
            <a:noFill/>
          </a:ln>
          <a:effectLst>
            <a:outerShdw blurRad="254000" algn="ctr" rotWithShape="0">
              <a:srgbClr val="53D2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r>
              <a:rPr lang="zh-CN" altLang="en-US" sz="1800">
                <a:latin typeface="微软雅黑" pitchFamily="34" charset="-122"/>
                <a:ea typeface="微软雅黑" pitchFamily="34" charset="-122"/>
              </a:rPr>
              <a:t>稳重</a:t>
            </a:r>
          </a:p>
        </p:txBody>
      </p:sp>
      <p:sp>
        <p:nvSpPr>
          <p:cNvPr id="14" name="六边形 13"/>
          <p:cNvSpPr/>
          <p:nvPr/>
        </p:nvSpPr>
        <p:spPr>
          <a:xfrm>
            <a:off x="4288767" y="1581944"/>
            <a:ext cx="1293455" cy="1115053"/>
          </a:xfrm>
          <a:prstGeom prst="hexagon">
            <a:avLst/>
          </a:prstGeom>
          <a:solidFill>
            <a:srgbClr val="0070C0">
              <a:alpha val="69804"/>
            </a:srgbClr>
          </a:solidFill>
          <a:ln>
            <a:noFill/>
          </a:ln>
          <a:effectLst>
            <a:outerShdw blurRad="254000" algn="ctr" rotWithShape="0">
              <a:srgbClr val="53D2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r>
              <a:rPr lang="zh-CN" altLang="en-US" sz="1800">
                <a:latin typeface="微软雅黑" pitchFamily="34" charset="-122"/>
                <a:ea typeface="微软雅黑" pitchFamily="34" charset="-122"/>
              </a:rPr>
              <a:t>专业</a:t>
            </a:r>
          </a:p>
        </p:txBody>
      </p:sp>
      <p:sp>
        <p:nvSpPr>
          <p:cNvPr id="15" name="六边形 14"/>
          <p:cNvSpPr/>
          <p:nvPr/>
        </p:nvSpPr>
        <p:spPr>
          <a:xfrm>
            <a:off x="3193281" y="2180474"/>
            <a:ext cx="1293455" cy="1115053"/>
          </a:xfrm>
          <a:prstGeom prst="hexagon">
            <a:avLst/>
          </a:prstGeom>
          <a:blipFill dpi="0" rotWithShape="1">
            <a:blip r:embed="rId3"/>
            <a:srcRect/>
            <a:tile tx="0" ty="0" sx="100000" sy="100000" flip="none" algn="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16" name="六边形 15"/>
          <p:cNvSpPr/>
          <p:nvPr/>
        </p:nvSpPr>
        <p:spPr>
          <a:xfrm>
            <a:off x="5384253" y="2196449"/>
            <a:ext cx="1293455" cy="1115053"/>
          </a:xfrm>
          <a:prstGeom prst="hexagon">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17" name="六边形 16"/>
          <p:cNvSpPr/>
          <p:nvPr/>
        </p:nvSpPr>
        <p:spPr>
          <a:xfrm>
            <a:off x="4292289" y="2786920"/>
            <a:ext cx="1293455" cy="1115053"/>
          </a:xfrm>
          <a:prstGeom prst="hexagon">
            <a:avLst/>
          </a:prstGeom>
          <a:solidFill>
            <a:srgbClr val="0070C0"/>
          </a:solidFill>
          <a:ln>
            <a:noFill/>
          </a:ln>
          <a:effectLst>
            <a:outerShdw blurRad="254000" algn="ctr" rotWithShape="0">
              <a:srgbClr val="53D2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r>
              <a:rPr lang="zh-CN" altLang="en-US" sz="1800">
                <a:latin typeface="微软雅黑" pitchFamily="34" charset="-122"/>
                <a:ea typeface="微软雅黑" pitchFamily="34" charset="-122"/>
              </a:rPr>
              <a:t>服务</a:t>
            </a:r>
          </a:p>
        </p:txBody>
      </p:sp>
      <p:sp>
        <p:nvSpPr>
          <p:cNvPr id="18" name="六边形 17"/>
          <p:cNvSpPr/>
          <p:nvPr/>
        </p:nvSpPr>
        <p:spPr>
          <a:xfrm>
            <a:off x="6479739" y="1584625"/>
            <a:ext cx="1293455" cy="1115053"/>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r>
              <a:rPr lang="zh-CN" altLang="en-US" sz="1800">
                <a:latin typeface="微软雅黑" pitchFamily="34" charset="-122"/>
                <a:ea typeface="微软雅黑" pitchFamily="34" charset="-122"/>
              </a:rPr>
              <a:t>合作</a:t>
            </a:r>
          </a:p>
        </p:txBody>
      </p:sp>
      <p:sp>
        <p:nvSpPr>
          <p:cNvPr id="19" name="六边形 18"/>
          <p:cNvSpPr/>
          <p:nvPr/>
        </p:nvSpPr>
        <p:spPr>
          <a:xfrm>
            <a:off x="2097796" y="1584625"/>
            <a:ext cx="1293455" cy="1115053"/>
          </a:xfrm>
          <a:prstGeom prst="hexagon">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20" name="六边形 19"/>
          <p:cNvSpPr/>
          <p:nvPr/>
        </p:nvSpPr>
        <p:spPr>
          <a:xfrm>
            <a:off x="5384255" y="3393390"/>
            <a:ext cx="1293455" cy="1115053"/>
          </a:xfrm>
          <a:prstGeom prst="hexagon">
            <a:avLst/>
          </a:prstGeom>
          <a:solidFill>
            <a:srgbClr val="0070C0">
              <a:alpha val="69804"/>
            </a:srgbClr>
          </a:solidFill>
          <a:ln>
            <a:noFill/>
          </a:ln>
          <a:effectLst>
            <a:outerShdw blurRad="254000" algn="ctr" rotWithShape="0">
              <a:srgbClr val="53D2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r>
              <a:rPr lang="zh-CN" altLang="en-US" sz="1800">
                <a:latin typeface="微软雅黑" pitchFamily="34" charset="-122"/>
                <a:ea typeface="微软雅黑" pitchFamily="34" charset="-122"/>
              </a:rPr>
              <a:t>独到</a:t>
            </a:r>
          </a:p>
        </p:txBody>
      </p:sp>
      <p:sp>
        <p:nvSpPr>
          <p:cNvPr id="21" name="六边形 20"/>
          <p:cNvSpPr/>
          <p:nvPr/>
        </p:nvSpPr>
        <p:spPr>
          <a:xfrm>
            <a:off x="6479739" y="2777597"/>
            <a:ext cx="1293455" cy="1115053"/>
          </a:xfrm>
          <a:prstGeom prst="hexagon">
            <a:avLst/>
          </a:prstGeom>
          <a:solidFill>
            <a:srgbClr val="0070C0">
              <a:alpha val="69804"/>
            </a:srgbClr>
          </a:solidFill>
          <a:ln>
            <a:noFill/>
          </a:ln>
          <a:effectLst>
            <a:outerShdw blurRad="254000" algn="ctr" rotWithShape="0">
              <a:srgbClr val="53D2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r>
              <a:rPr lang="zh-CN" altLang="en-US" sz="1800" dirty="0">
                <a:latin typeface="微软雅黑" pitchFamily="34" charset="-122"/>
                <a:ea typeface="微软雅黑" pitchFamily="34" charset="-122"/>
              </a:rPr>
              <a:t>创新</a:t>
            </a:r>
          </a:p>
        </p:txBody>
      </p:sp>
      <p:sp>
        <p:nvSpPr>
          <p:cNvPr id="22" name="六边形 21"/>
          <p:cNvSpPr/>
          <p:nvPr/>
        </p:nvSpPr>
        <p:spPr>
          <a:xfrm>
            <a:off x="2097796" y="2777597"/>
            <a:ext cx="1293455" cy="1115053"/>
          </a:xfrm>
          <a:prstGeom prst="hexagon">
            <a:avLst/>
          </a:prstGeom>
          <a:solidFill>
            <a:srgbClr val="0070C0"/>
          </a:solidFill>
          <a:ln>
            <a:noFill/>
          </a:ln>
          <a:effectLst>
            <a:outerShdw blurRad="254000" algn="ctr" rotWithShape="0">
              <a:srgbClr val="53D2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r>
              <a:rPr lang="zh-CN" altLang="en-US" sz="1800">
                <a:latin typeface="微软雅黑" pitchFamily="34" charset="-122"/>
                <a:ea typeface="微软雅黑" pitchFamily="34" charset="-122"/>
              </a:rPr>
              <a:t>远见</a:t>
            </a:r>
          </a:p>
        </p:txBody>
      </p:sp>
      <p:sp>
        <p:nvSpPr>
          <p:cNvPr id="23" name="六边形 22"/>
          <p:cNvSpPr/>
          <p:nvPr/>
        </p:nvSpPr>
        <p:spPr>
          <a:xfrm>
            <a:off x="1002311" y="2196449"/>
            <a:ext cx="1293455" cy="1115053"/>
          </a:xfrm>
          <a:prstGeom prst="hexagon">
            <a:avLst/>
          </a:prstGeom>
          <a:solidFill>
            <a:srgbClr val="0070C0">
              <a:alpha val="69804"/>
            </a:srgbClr>
          </a:solidFill>
          <a:ln>
            <a:noFill/>
          </a:ln>
          <a:effectLst>
            <a:outerShdw blurRad="254000" algn="ctr" rotWithShape="0">
              <a:srgbClr val="53D2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r>
              <a:rPr lang="zh-CN" altLang="en-US" sz="1800">
                <a:latin typeface="微软雅黑" pitchFamily="34" charset="-122"/>
                <a:ea typeface="微软雅黑" pitchFamily="34" charset="-122"/>
              </a:rPr>
              <a:t>目标</a:t>
            </a:r>
          </a:p>
        </p:txBody>
      </p:sp>
      <p:sp>
        <p:nvSpPr>
          <p:cNvPr id="26" name="六边形 25"/>
          <p:cNvSpPr/>
          <p:nvPr/>
        </p:nvSpPr>
        <p:spPr>
          <a:xfrm>
            <a:off x="3193283" y="3393390"/>
            <a:ext cx="1293455" cy="1115053"/>
          </a:xfrm>
          <a:prstGeom prst="hexagon">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Tree>
    <p:extLst>
      <p:ext uri="{BB962C8B-B14F-4D97-AF65-F5344CB8AC3E}">
        <p14:creationId xmlns:p14="http://schemas.microsoft.com/office/powerpoint/2010/main" val="154355192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par>
                                <p:cTn id="20" presetID="23" presetClass="entr" presetSubtype="528" fill="hold" grpId="0" nodeType="withEffect">
                                  <p:stCondLst>
                                    <p:cond delay="1500"/>
                                  </p:stCondLst>
                                  <p:childTnLst>
                                    <p:set>
                                      <p:cBhvr>
                                        <p:cTn id="21" dur="1" fill="hold">
                                          <p:stCondLst>
                                            <p:cond delay="0"/>
                                          </p:stCondLst>
                                        </p:cTn>
                                        <p:tgtEl>
                                          <p:spTgt spid="23"/>
                                        </p:tgtEl>
                                        <p:attrNameLst>
                                          <p:attrName>style.visibility</p:attrName>
                                        </p:attrNameLst>
                                      </p:cBhvr>
                                      <p:to>
                                        <p:strVal val="visible"/>
                                      </p:to>
                                    </p:set>
                                    <p:anim calcmode="lin" valueType="num">
                                      <p:cBhvr>
                                        <p:cTn id="22" dur="300" fill="hold"/>
                                        <p:tgtEl>
                                          <p:spTgt spid="23"/>
                                        </p:tgtEl>
                                        <p:attrNameLst>
                                          <p:attrName>ppt_w</p:attrName>
                                        </p:attrNameLst>
                                      </p:cBhvr>
                                      <p:tavLst>
                                        <p:tav tm="0">
                                          <p:val>
                                            <p:fltVal val="0"/>
                                          </p:val>
                                        </p:tav>
                                        <p:tav tm="100000">
                                          <p:val>
                                            <p:strVal val="#ppt_w"/>
                                          </p:val>
                                        </p:tav>
                                      </p:tavLst>
                                    </p:anim>
                                    <p:anim calcmode="lin" valueType="num">
                                      <p:cBhvr>
                                        <p:cTn id="23" dur="300" fill="hold"/>
                                        <p:tgtEl>
                                          <p:spTgt spid="23"/>
                                        </p:tgtEl>
                                        <p:attrNameLst>
                                          <p:attrName>ppt_h</p:attrName>
                                        </p:attrNameLst>
                                      </p:cBhvr>
                                      <p:tavLst>
                                        <p:tav tm="0">
                                          <p:val>
                                            <p:fltVal val="0"/>
                                          </p:val>
                                        </p:tav>
                                        <p:tav tm="100000">
                                          <p:val>
                                            <p:strVal val="#ppt_h"/>
                                          </p:val>
                                        </p:tav>
                                      </p:tavLst>
                                    </p:anim>
                                    <p:anim calcmode="lin" valueType="num">
                                      <p:cBhvr>
                                        <p:cTn id="24" dur="300" fill="hold"/>
                                        <p:tgtEl>
                                          <p:spTgt spid="23"/>
                                        </p:tgtEl>
                                        <p:attrNameLst>
                                          <p:attrName>ppt_x</p:attrName>
                                        </p:attrNameLst>
                                      </p:cBhvr>
                                      <p:tavLst>
                                        <p:tav tm="0">
                                          <p:val>
                                            <p:fltVal val="0.5"/>
                                          </p:val>
                                        </p:tav>
                                        <p:tav tm="100000">
                                          <p:val>
                                            <p:strVal val="#ppt_x"/>
                                          </p:val>
                                        </p:tav>
                                      </p:tavLst>
                                    </p:anim>
                                    <p:anim calcmode="lin" valueType="num">
                                      <p:cBhvr>
                                        <p:cTn id="25" dur="300" fill="hold"/>
                                        <p:tgtEl>
                                          <p:spTgt spid="23"/>
                                        </p:tgtEl>
                                        <p:attrNameLst>
                                          <p:attrName>ppt_y</p:attrName>
                                        </p:attrNameLst>
                                      </p:cBhvr>
                                      <p:tavLst>
                                        <p:tav tm="0">
                                          <p:val>
                                            <p:fltVal val="0.5"/>
                                          </p:val>
                                        </p:tav>
                                        <p:tav tm="100000">
                                          <p:val>
                                            <p:strVal val="#ppt_y"/>
                                          </p:val>
                                        </p:tav>
                                      </p:tavLst>
                                    </p:anim>
                                  </p:childTnLst>
                                </p:cTn>
                              </p:par>
                              <p:par>
                                <p:cTn id="26" presetID="26" presetClass="emph" presetSubtype="0" fill="hold" grpId="1" nodeType="withEffect">
                                  <p:stCondLst>
                                    <p:cond delay="1800"/>
                                  </p:stCondLst>
                                  <p:childTnLst>
                                    <p:animEffect transition="out" filter="fade">
                                      <p:cBhvr>
                                        <p:cTn id="27" dur="300" tmFilter="0, 0; .2, .5; .8, .5; 1, 0"/>
                                        <p:tgtEl>
                                          <p:spTgt spid="23"/>
                                        </p:tgtEl>
                                      </p:cBhvr>
                                    </p:animEffect>
                                    <p:animScale>
                                      <p:cBhvr>
                                        <p:cTn id="28" dur="150" autoRev="1" fill="hold"/>
                                        <p:tgtEl>
                                          <p:spTgt spid="23"/>
                                        </p:tgtEl>
                                      </p:cBhvr>
                                      <p:by x="105000" y="105000"/>
                                    </p:animScale>
                                  </p:childTnLst>
                                </p:cTn>
                              </p:par>
                              <p:par>
                                <p:cTn id="29" presetID="23" presetClass="entr" presetSubtype="528" fill="hold" grpId="0" nodeType="withEffect">
                                  <p:stCondLst>
                                    <p:cond delay="16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300" fill="hold"/>
                                        <p:tgtEl>
                                          <p:spTgt spid="19"/>
                                        </p:tgtEl>
                                        <p:attrNameLst>
                                          <p:attrName>ppt_w</p:attrName>
                                        </p:attrNameLst>
                                      </p:cBhvr>
                                      <p:tavLst>
                                        <p:tav tm="0">
                                          <p:val>
                                            <p:fltVal val="0"/>
                                          </p:val>
                                        </p:tav>
                                        <p:tav tm="100000">
                                          <p:val>
                                            <p:strVal val="#ppt_w"/>
                                          </p:val>
                                        </p:tav>
                                      </p:tavLst>
                                    </p:anim>
                                    <p:anim calcmode="lin" valueType="num">
                                      <p:cBhvr>
                                        <p:cTn id="32" dur="300" fill="hold"/>
                                        <p:tgtEl>
                                          <p:spTgt spid="19"/>
                                        </p:tgtEl>
                                        <p:attrNameLst>
                                          <p:attrName>ppt_h</p:attrName>
                                        </p:attrNameLst>
                                      </p:cBhvr>
                                      <p:tavLst>
                                        <p:tav tm="0">
                                          <p:val>
                                            <p:fltVal val="0"/>
                                          </p:val>
                                        </p:tav>
                                        <p:tav tm="100000">
                                          <p:val>
                                            <p:strVal val="#ppt_h"/>
                                          </p:val>
                                        </p:tav>
                                      </p:tavLst>
                                    </p:anim>
                                    <p:anim calcmode="lin" valueType="num">
                                      <p:cBhvr>
                                        <p:cTn id="33" dur="300" fill="hold"/>
                                        <p:tgtEl>
                                          <p:spTgt spid="19"/>
                                        </p:tgtEl>
                                        <p:attrNameLst>
                                          <p:attrName>ppt_x</p:attrName>
                                        </p:attrNameLst>
                                      </p:cBhvr>
                                      <p:tavLst>
                                        <p:tav tm="0">
                                          <p:val>
                                            <p:fltVal val="0.5"/>
                                          </p:val>
                                        </p:tav>
                                        <p:tav tm="100000">
                                          <p:val>
                                            <p:strVal val="#ppt_x"/>
                                          </p:val>
                                        </p:tav>
                                      </p:tavLst>
                                    </p:anim>
                                    <p:anim calcmode="lin" valueType="num">
                                      <p:cBhvr>
                                        <p:cTn id="34" dur="300" fill="hold"/>
                                        <p:tgtEl>
                                          <p:spTgt spid="19"/>
                                        </p:tgtEl>
                                        <p:attrNameLst>
                                          <p:attrName>ppt_y</p:attrName>
                                        </p:attrNameLst>
                                      </p:cBhvr>
                                      <p:tavLst>
                                        <p:tav tm="0">
                                          <p:val>
                                            <p:fltVal val="0.5"/>
                                          </p:val>
                                        </p:tav>
                                        <p:tav tm="100000">
                                          <p:val>
                                            <p:strVal val="#ppt_y"/>
                                          </p:val>
                                        </p:tav>
                                      </p:tavLst>
                                    </p:anim>
                                  </p:childTnLst>
                                </p:cTn>
                              </p:par>
                              <p:par>
                                <p:cTn id="35" presetID="26" presetClass="emph" presetSubtype="0" fill="hold" grpId="1" nodeType="withEffect">
                                  <p:stCondLst>
                                    <p:cond delay="1900"/>
                                  </p:stCondLst>
                                  <p:childTnLst>
                                    <p:animEffect transition="out" filter="fade">
                                      <p:cBhvr>
                                        <p:cTn id="36" dur="300" tmFilter="0, 0; .2, .5; .8, .5; 1, 0"/>
                                        <p:tgtEl>
                                          <p:spTgt spid="19"/>
                                        </p:tgtEl>
                                      </p:cBhvr>
                                    </p:animEffect>
                                    <p:animScale>
                                      <p:cBhvr>
                                        <p:cTn id="37" dur="150" autoRev="1" fill="hold"/>
                                        <p:tgtEl>
                                          <p:spTgt spid="19"/>
                                        </p:tgtEl>
                                      </p:cBhvr>
                                      <p:by x="105000" y="105000"/>
                                    </p:animScale>
                                  </p:childTnLst>
                                </p:cTn>
                              </p:par>
                              <p:par>
                                <p:cTn id="38" presetID="23" presetClass="entr" presetSubtype="528" fill="hold" grpId="0" nodeType="withEffect">
                                  <p:stCondLst>
                                    <p:cond delay="1700"/>
                                  </p:stCondLst>
                                  <p:childTnLst>
                                    <p:set>
                                      <p:cBhvr>
                                        <p:cTn id="39" dur="1" fill="hold">
                                          <p:stCondLst>
                                            <p:cond delay="0"/>
                                          </p:stCondLst>
                                        </p:cTn>
                                        <p:tgtEl>
                                          <p:spTgt spid="13"/>
                                        </p:tgtEl>
                                        <p:attrNameLst>
                                          <p:attrName>style.visibility</p:attrName>
                                        </p:attrNameLst>
                                      </p:cBhvr>
                                      <p:to>
                                        <p:strVal val="visible"/>
                                      </p:to>
                                    </p:set>
                                    <p:anim calcmode="lin" valueType="num">
                                      <p:cBhvr>
                                        <p:cTn id="40" dur="300" fill="hold"/>
                                        <p:tgtEl>
                                          <p:spTgt spid="13"/>
                                        </p:tgtEl>
                                        <p:attrNameLst>
                                          <p:attrName>ppt_w</p:attrName>
                                        </p:attrNameLst>
                                      </p:cBhvr>
                                      <p:tavLst>
                                        <p:tav tm="0">
                                          <p:val>
                                            <p:fltVal val="0"/>
                                          </p:val>
                                        </p:tav>
                                        <p:tav tm="100000">
                                          <p:val>
                                            <p:strVal val="#ppt_w"/>
                                          </p:val>
                                        </p:tav>
                                      </p:tavLst>
                                    </p:anim>
                                    <p:anim calcmode="lin" valueType="num">
                                      <p:cBhvr>
                                        <p:cTn id="41" dur="300" fill="hold"/>
                                        <p:tgtEl>
                                          <p:spTgt spid="13"/>
                                        </p:tgtEl>
                                        <p:attrNameLst>
                                          <p:attrName>ppt_h</p:attrName>
                                        </p:attrNameLst>
                                      </p:cBhvr>
                                      <p:tavLst>
                                        <p:tav tm="0">
                                          <p:val>
                                            <p:fltVal val="0"/>
                                          </p:val>
                                        </p:tav>
                                        <p:tav tm="100000">
                                          <p:val>
                                            <p:strVal val="#ppt_h"/>
                                          </p:val>
                                        </p:tav>
                                      </p:tavLst>
                                    </p:anim>
                                    <p:anim calcmode="lin" valueType="num">
                                      <p:cBhvr>
                                        <p:cTn id="42" dur="300" fill="hold"/>
                                        <p:tgtEl>
                                          <p:spTgt spid="13"/>
                                        </p:tgtEl>
                                        <p:attrNameLst>
                                          <p:attrName>ppt_x</p:attrName>
                                        </p:attrNameLst>
                                      </p:cBhvr>
                                      <p:tavLst>
                                        <p:tav tm="0">
                                          <p:val>
                                            <p:fltVal val="0.5"/>
                                          </p:val>
                                        </p:tav>
                                        <p:tav tm="100000">
                                          <p:val>
                                            <p:strVal val="#ppt_x"/>
                                          </p:val>
                                        </p:tav>
                                      </p:tavLst>
                                    </p:anim>
                                    <p:anim calcmode="lin" valueType="num">
                                      <p:cBhvr>
                                        <p:cTn id="43" dur="300" fill="hold"/>
                                        <p:tgtEl>
                                          <p:spTgt spid="13"/>
                                        </p:tgtEl>
                                        <p:attrNameLst>
                                          <p:attrName>ppt_y</p:attrName>
                                        </p:attrNameLst>
                                      </p:cBhvr>
                                      <p:tavLst>
                                        <p:tav tm="0">
                                          <p:val>
                                            <p:fltVal val="0.5"/>
                                          </p:val>
                                        </p:tav>
                                        <p:tav tm="100000">
                                          <p:val>
                                            <p:strVal val="#ppt_y"/>
                                          </p:val>
                                        </p:tav>
                                      </p:tavLst>
                                    </p:anim>
                                  </p:childTnLst>
                                </p:cTn>
                              </p:par>
                              <p:par>
                                <p:cTn id="44" presetID="26" presetClass="emph" presetSubtype="0" fill="hold" grpId="1" nodeType="withEffect">
                                  <p:stCondLst>
                                    <p:cond delay="2000"/>
                                  </p:stCondLst>
                                  <p:childTnLst>
                                    <p:animEffect transition="out" filter="fade">
                                      <p:cBhvr>
                                        <p:cTn id="45" dur="300" tmFilter="0, 0; .2, .5; .8, .5; 1, 0"/>
                                        <p:tgtEl>
                                          <p:spTgt spid="13"/>
                                        </p:tgtEl>
                                      </p:cBhvr>
                                    </p:animEffect>
                                    <p:animScale>
                                      <p:cBhvr>
                                        <p:cTn id="46" dur="150" autoRev="1" fill="hold"/>
                                        <p:tgtEl>
                                          <p:spTgt spid="13"/>
                                        </p:tgtEl>
                                      </p:cBhvr>
                                      <p:by x="105000" y="105000"/>
                                    </p:animScale>
                                  </p:childTnLst>
                                </p:cTn>
                              </p:par>
                              <p:par>
                                <p:cTn id="47" presetID="23" presetClass="entr" presetSubtype="528" fill="hold" grpId="0" nodeType="withEffect">
                                  <p:stCondLst>
                                    <p:cond delay="1800"/>
                                  </p:stCondLst>
                                  <p:childTnLst>
                                    <p:set>
                                      <p:cBhvr>
                                        <p:cTn id="48" dur="1" fill="hold">
                                          <p:stCondLst>
                                            <p:cond delay="0"/>
                                          </p:stCondLst>
                                        </p:cTn>
                                        <p:tgtEl>
                                          <p:spTgt spid="14"/>
                                        </p:tgtEl>
                                        <p:attrNameLst>
                                          <p:attrName>style.visibility</p:attrName>
                                        </p:attrNameLst>
                                      </p:cBhvr>
                                      <p:to>
                                        <p:strVal val="visible"/>
                                      </p:to>
                                    </p:set>
                                    <p:anim calcmode="lin" valueType="num">
                                      <p:cBhvr>
                                        <p:cTn id="49" dur="300" fill="hold"/>
                                        <p:tgtEl>
                                          <p:spTgt spid="14"/>
                                        </p:tgtEl>
                                        <p:attrNameLst>
                                          <p:attrName>ppt_w</p:attrName>
                                        </p:attrNameLst>
                                      </p:cBhvr>
                                      <p:tavLst>
                                        <p:tav tm="0">
                                          <p:val>
                                            <p:fltVal val="0"/>
                                          </p:val>
                                        </p:tav>
                                        <p:tav tm="100000">
                                          <p:val>
                                            <p:strVal val="#ppt_w"/>
                                          </p:val>
                                        </p:tav>
                                      </p:tavLst>
                                    </p:anim>
                                    <p:anim calcmode="lin" valueType="num">
                                      <p:cBhvr>
                                        <p:cTn id="50" dur="300" fill="hold"/>
                                        <p:tgtEl>
                                          <p:spTgt spid="14"/>
                                        </p:tgtEl>
                                        <p:attrNameLst>
                                          <p:attrName>ppt_h</p:attrName>
                                        </p:attrNameLst>
                                      </p:cBhvr>
                                      <p:tavLst>
                                        <p:tav tm="0">
                                          <p:val>
                                            <p:fltVal val="0"/>
                                          </p:val>
                                        </p:tav>
                                        <p:tav tm="100000">
                                          <p:val>
                                            <p:strVal val="#ppt_h"/>
                                          </p:val>
                                        </p:tav>
                                      </p:tavLst>
                                    </p:anim>
                                    <p:anim calcmode="lin" valueType="num">
                                      <p:cBhvr>
                                        <p:cTn id="51" dur="300" fill="hold"/>
                                        <p:tgtEl>
                                          <p:spTgt spid="14"/>
                                        </p:tgtEl>
                                        <p:attrNameLst>
                                          <p:attrName>ppt_x</p:attrName>
                                        </p:attrNameLst>
                                      </p:cBhvr>
                                      <p:tavLst>
                                        <p:tav tm="0">
                                          <p:val>
                                            <p:fltVal val="0.5"/>
                                          </p:val>
                                        </p:tav>
                                        <p:tav tm="100000">
                                          <p:val>
                                            <p:strVal val="#ppt_x"/>
                                          </p:val>
                                        </p:tav>
                                      </p:tavLst>
                                    </p:anim>
                                    <p:anim calcmode="lin" valueType="num">
                                      <p:cBhvr>
                                        <p:cTn id="52" dur="300" fill="hold"/>
                                        <p:tgtEl>
                                          <p:spTgt spid="14"/>
                                        </p:tgtEl>
                                        <p:attrNameLst>
                                          <p:attrName>ppt_y</p:attrName>
                                        </p:attrNameLst>
                                      </p:cBhvr>
                                      <p:tavLst>
                                        <p:tav tm="0">
                                          <p:val>
                                            <p:fltVal val="0.5"/>
                                          </p:val>
                                        </p:tav>
                                        <p:tav tm="100000">
                                          <p:val>
                                            <p:strVal val="#ppt_y"/>
                                          </p:val>
                                        </p:tav>
                                      </p:tavLst>
                                    </p:anim>
                                  </p:childTnLst>
                                </p:cTn>
                              </p:par>
                              <p:par>
                                <p:cTn id="53" presetID="26" presetClass="emph" presetSubtype="0" fill="hold" grpId="1" nodeType="withEffect">
                                  <p:stCondLst>
                                    <p:cond delay="2100"/>
                                  </p:stCondLst>
                                  <p:childTnLst>
                                    <p:animEffect transition="out" filter="fade">
                                      <p:cBhvr>
                                        <p:cTn id="54" dur="300" tmFilter="0, 0; .2, .5; .8, .5; 1, 0"/>
                                        <p:tgtEl>
                                          <p:spTgt spid="14"/>
                                        </p:tgtEl>
                                      </p:cBhvr>
                                    </p:animEffect>
                                    <p:animScale>
                                      <p:cBhvr>
                                        <p:cTn id="55" dur="150" autoRev="1" fill="hold"/>
                                        <p:tgtEl>
                                          <p:spTgt spid="14"/>
                                        </p:tgtEl>
                                      </p:cBhvr>
                                      <p:by x="105000" y="105000"/>
                                    </p:animScale>
                                  </p:childTnLst>
                                </p:cTn>
                              </p:par>
                              <p:par>
                                <p:cTn id="56" presetID="23" presetClass="entr" presetSubtype="528" fill="hold" grpId="0" nodeType="withEffect">
                                  <p:stCondLst>
                                    <p:cond delay="1900"/>
                                  </p:stCondLst>
                                  <p:childTnLst>
                                    <p:set>
                                      <p:cBhvr>
                                        <p:cTn id="57" dur="1" fill="hold">
                                          <p:stCondLst>
                                            <p:cond delay="0"/>
                                          </p:stCondLst>
                                        </p:cTn>
                                        <p:tgtEl>
                                          <p:spTgt spid="16"/>
                                        </p:tgtEl>
                                        <p:attrNameLst>
                                          <p:attrName>style.visibility</p:attrName>
                                        </p:attrNameLst>
                                      </p:cBhvr>
                                      <p:to>
                                        <p:strVal val="visible"/>
                                      </p:to>
                                    </p:set>
                                    <p:anim calcmode="lin" valueType="num">
                                      <p:cBhvr>
                                        <p:cTn id="58" dur="300" fill="hold"/>
                                        <p:tgtEl>
                                          <p:spTgt spid="16"/>
                                        </p:tgtEl>
                                        <p:attrNameLst>
                                          <p:attrName>ppt_w</p:attrName>
                                        </p:attrNameLst>
                                      </p:cBhvr>
                                      <p:tavLst>
                                        <p:tav tm="0">
                                          <p:val>
                                            <p:fltVal val="0"/>
                                          </p:val>
                                        </p:tav>
                                        <p:tav tm="100000">
                                          <p:val>
                                            <p:strVal val="#ppt_w"/>
                                          </p:val>
                                        </p:tav>
                                      </p:tavLst>
                                    </p:anim>
                                    <p:anim calcmode="lin" valueType="num">
                                      <p:cBhvr>
                                        <p:cTn id="59" dur="300" fill="hold"/>
                                        <p:tgtEl>
                                          <p:spTgt spid="16"/>
                                        </p:tgtEl>
                                        <p:attrNameLst>
                                          <p:attrName>ppt_h</p:attrName>
                                        </p:attrNameLst>
                                      </p:cBhvr>
                                      <p:tavLst>
                                        <p:tav tm="0">
                                          <p:val>
                                            <p:fltVal val="0"/>
                                          </p:val>
                                        </p:tav>
                                        <p:tav tm="100000">
                                          <p:val>
                                            <p:strVal val="#ppt_h"/>
                                          </p:val>
                                        </p:tav>
                                      </p:tavLst>
                                    </p:anim>
                                    <p:anim calcmode="lin" valueType="num">
                                      <p:cBhvr>
                                        <p:cTn id="60" dur="300" fill="hold"/>
                                        <p:tgtEl>
                                          <p:spTgt spid="16"/>
                                        </p:tgtEl>
                                        <p:attrNameLst>
                                          <p:attrName>ppt_x</p:attrName>
                                        </p:attrNameLst>
                                      </p:cBhvr>
                                      <p:tavLst>
                                        <p:tav tm="0">
                                          <p:val>
                                            <p:fltVal val="0.5"/>
                                          </p:val>
                                        </p:tav>
                                        <p:tav tm="100000">
                                          <p:val>
                                            <p:strVal val="#ppt_x"/>
                                          </p:val>
                                        </p:tav>
                                      </p:tavLst>
                                    </p:anim>
                                    <p:anim calcmode="lin" valueType="num">
                                      <p:cBhvr>
                                        <p:cTn id="61" dur="300" fill="hold"/>
                                        <p:tgtEl>
                                          <p:spTgt spid="16"/>
                                        </p:tgtEl>
                                        <p:attrNameLst>
                                          <p:attrName>ppt_y</p:attrName>
                                        </p:attrNameLst>
                                      </p:cBhvr>
                                      <p:tavLst>
                                        <p:tav tm="0">
                                          <p:val>
                                            <p:fltVal val="0.5"/>
                                          </p:val>
                                        </p:tav>
                                        <p:tav tm="100000">
                                          <p:val>
                                            <p:strVal val="#ppt_y"/>
                                          </p:val>
                                        </p:tav>
                                      </p:tavLst>
                                    </p:anim>
                                  </p:childTnLst>
                                </p:cTn>
                              </p:par>
                              <p:par>
                                <p:cTn id="62" presetID="26" presetClass="emph" presetSubtype="0" fill="hold" grpId="1" nodeType="withEffect">
                                  <p:stCondLst>
                                    <p:cond delay="2200"/>
                                  </p:stCondLst>
                                  <p:childTnLst>
                                    <p:animEffect transition="out" filter="fade">
                                      <p:cBhvr>
                                        <p:cTn id="63" dur="300" tmFilter="0, 0; .2, .5; .8, .5; 1, 0"/>
                                        <p:tgtEl>
                                          <p:spTgt spid="16"/>
                                        </p:tgtEl>
                                      </p:cBhvr>
                                    </p:animEffect>
                                    <p:animScale>
                                      <p:cBhvr>
                                        <p:cTn id="64" dur="150" autoRev="1" fill="hold"/>
                                        <p:tgtEl>
                                          <p:spTgt spid="16"/>
                                        </p:tgtEl>
                                      </p:cBhvr>
                                      <p:by x="105000" y="105000"/>
                                    </p:animScale>
                                  </p:childTnLst>
                                </p:cTn>
                              </p:par>
                              <p:par>
                                <p:cTn id="65" presetID="23" presetClass="entr" presetSubtype="528" fill="hold" grpId="0" nodeType="withEffect">
                                  <p:stCondLst>
                                    <p:cond delay="2000"/>
                                  </p:stCondLst>
                                  <p:childTnLst>
                                    <p:set>
                                      <p:cBhvr>
                                        <p:cTn id="66" dur="1" fill="hold">
                                          <p:stCondLst>
                                            <p:cond delay="0"/>
                                          </p:stCondLst>
                                        </p:cTn>
                                        <p:tgtEl>
                                          <p:spTgt spid="18"/>
                                        </p:tgtEl>
                                        <p:attrNameLst>
                                          <p:attrName>style.visibility</p:attrName>
                                        </p:attrNameLst>
                                      </p:cBhvr>
                                      <p:to>
                                        <p:strVal val="visible"/>
                                      </p:to>
                                    </p:set>
                                    <p:anim calcmode="lin" valueType="num">
                                      <p:cBhvr>
                                        <p:cTn id="67" dur="300" fill="hold"/>
                                        <p:tgtEl>
                                          <p:spTgt spid="18"/>
                                        </p:tgtEl>
                                        <p:attrNameLst>
                                          <p:attrName>ppt_w</p:attrName>
                                        </p:attrNameLst>
                                      </p:cBhvr>
                                      <p:tavLst>
                                        <p:tav tm="0">
                                          <p:val>
                                            <p:fltVal val="0"/>
                                          </p:val>
                                        </p:tav>
                                        <p:tav tm="100000">
                                          <p:val>
                                            <p:strVal val="#ppt_w"/>
                                          </p:val>
                                        </p:tav>
                                      </p:tavLst>
                                    </p:anim>
                                    <p:anim calcmode="lin" valueType="num">
                                      <p:cBhvr>
                                        <p:cTn id="68" dur="300" fill="hold"/>
                                        <p:tgtEl>
                                          <p:spTgt spid="18"/>
                                        </p:tgtEl>
                                        <p:attrNameLst>
                                          <p:attrName>ppt_h</p:attrName>
                                        </p:attrNameLst>
                                      </p:cBhvr>
                                      <p:tavLst>
                                        <p:tav tm="0">
                                          <p:val>
                                            <p:fltVal val="0"/>
                                          </p:val>
                                        </p:tav>
                                        <p:tav tm="100000">
                                          <p:val>
                                            <p:strVal val="#ppt_h"/>
                                          </p:val>
                                        </p:tav>
                                      </p:tavLst>
                                    </p:anim>
                                    <p:anim calcmode="lin" valueType="num">
                                      <p:cBhvr>
                                        <p:cTn id="69" dur="300" fill="hold"/>
                                        <p:tgtEl>
                                          <p:spTgt spid="18"/>
                                        </p:tgtEl>
                                        <p:attrNameLst>
                                          <p:attrName>ppt_x</p:attrName>
                                        </p:attrNameLst>
                                      </p:cBhvr>
                                      <p:tavLst>
                                        <p:tav tm="0">
                                          <p:val>
                                            <p:fltVal val="0.5"/>
                                          </p:val>
                                        </p:tav>
                                        <p:tav tm="100000">
                                          <p:val>
                                            <p:strVal val="#ppt_x"/>
                                          </p:val>
                                        </p:tav>
                                      </p:tavLst>
                                    </p:anim>
                                    <p:anim calcmode="lin" valueType="num">
                                      <p:cBhvr>
                                        <p:cTn id="70" dur="300" fill="hold"/>
                                        <p:tgtEl>
                                          <p:spTgt spid="18"/>
                                        </p:tgtEl>
                                        <p:attrNameLst>
                                          <p:attrName>ppt_y</p:attrName>
                                        </p:attrNameLst>
                                      </p:cBhvr>
                                      <p:tavLst>
                                        <p:tav tm="0">
                                          <p:val>
                                            <p:fltVal val="0.5"/>
                                          </p:val>
                                        </p:tav>
                                        <p:tav tm="100000">
                                          <p:val>
                                            <p:strVal val="#ppt_y"/>
                                          </p:val>
                                        </p:tav>
                                      </p:tavLst>
                                    </p:anim>
                                  </p:childTnLst>
                                </p:cTn>
                              </p:par>
                              <p:par>
                                <p:cTn id="71" presetID="26" presetClass="emph" presetSubtype="0" fill="hold" grpId="1" nodeType="withEffect">
                                  <p:stCondLst>
                                    <p:cond delay="2300"/>
                                  </p:stCondLst>
                                  <p:childTnLst>
                                    <p:animEffect transition="out" filter="fade">
                                      <p:cBhvr>
                                        <p:cTn id="72" dur="300" tmFilter="0, 0; .2, .5; .8, .5; 1, 0"/>
                                        <p:tgtEl>
                                          <p:spTgt spid="18"/>
                                        </p:tgtEl>
                                      </p:cBhvr>
                                    </p:animEffect>
                                    <p:animScale>
                                      <p:cBhvr>
                                        <p:cTn id="73" dur="150" autoRev="1" fill="hold"/>
                                        <p:tgtEl>
                                          <p:spTgt spid="18"/>
                                        </p:tgtEl>
                                      </p:cBhvr>
                                      <p:by x="105000" y="105000"/>
                                    </p:animScale>
                                  </p:childTnLst>
                                </p:cTn>
                              </p:par>
                              <p:par>
                                <p:cTn id="74" presetID="23" presetClass="entr" presetSubtype="528" fill="hold" grpId="0" nodeType="withEffect">
                                  <p:stCondLst>
                                    <p:cond delay="2100"/>
                                  </p:stCondLst>
                                  <p:childTnLst>
                                    <p:set>
                                      <p:cBhvr>
                                        <p:cTn id="75" dur="1" fill="hold">
                                          <p:stCondLst>
                                            <p:cond delay="0"/>
                                          </p:stCondLst>
                                        </p:cTn>
                                        <p:tgtEl>
                                          <p:spTgt spid="22"/>
                                        </p:tgtEl>
                                        <p:attrNameLst>
                                          <p:attrName>style.visibility</p:attrName>
                                        </p:attrNameLst>
                                      </p:cBhvr>
                                      <p:to>
                                        <p:strVal val="visible"/>
                                      </p:to>
                                    </p:set>
                                    <p:anim calcmode="lin" valueType="num">
                                      <p:cBhvr>
                                        <p:cTn id="76" dur="300" fill="hold"/>
                                        <p:tgtEl>
                                          <p:spTgt spid="22"/>
                                        </p:tgtEl>
                                        <p:attrNameLst>
                                          <p:attrName>ppt_w</p:attrName>
                                        </p:attrNameLst>
                                      </p:cBhvr>
                                      <p:tavLst>
                                        <p:tav tm="0">
                                          <p:val>
                                            <p:fltVal val="0"/>
                                          </p:val>
                                        </p:tav>
                                        <p:tav tm="100000">
                                          <p:val>
                                            <p:strVal val="#ppt_w"/>
                                          </p:val>
                                        </p:tav>
                                      </p:tavLst>
                                    </p:anim>
                                    <p:anim calcmode="lin" valueType="num">
                                      <p:cBhvr>
                                        <p:cTn id="77" dur="300" fill="hold"/>
                                        <p:tgtEl>
                                          <p:spTgt spid="22"/>
                                        </p:tgtEl>
                                        <p:attrNameLst>
                                          <p:attrName>ppt_h</p:attrName>
                                        </p:attrNameLst>
                                      </p:cBhvr>
                                      <p:tavLst>
                                        <p:tav tm="0">
                                          <p:val>
                                            <p:fltVal val="0"/>
                                          </p:val>
                                        </p:tav>
                                        <p:tav tm="100000">
                                          <p:val>
                                            <p:strVal val="#ppt_h"/>
                                          </p:val>
                                        </p:tav>
                                      </p:tavLst>
                                    </p:anim>
                                    <p:anim calcmode="lin" valueType="num">
                                      <p:cBhvr>
                                        <p:cTn id="78" dur="300" fill="hold"/>
                                        <p:tgtEl>
                                          <p:spTgt spid="22"/>
                                        </p:tgtEl>
                                        <p:attrNameLst>
                                          <p:attrName>ppt_x</p:attrName>
                                        </p:attrNameLst>
                                      </p:cBhvr>
                                      <p:tavLst>
                                        <p:tav tm="0">
                                          <p:val>
                                            <p:fltVal val="0.5"/>
                                          </p:val>
                                        </p:tav>
                                        <p:tav tm="100000">
                                          <p:val>
                                            <p:strVal val="#ppt_x"/>
                                          </p:val>
                                        </p:tav>
                                      </p:tavLst>
                                    </p:anim>
                                    <p:anim calcmode="lin" valueType="num">
                                      <p:cBhvr>
                                        <p:cTn id="79" dur="300" fill="hold"/>
                                        <p:tgtEl>
                                          <p:spTgt spid="22"/>
                                        </p:tgtEl>
                                        <p:attrNameLst>
                                          <p:attrName>ppt_y</p:attrName>
                                        </p:attrNameLst>
                                      </p:cBhvr>
                                      <p:tavLst>
                                        <p:tav tm="0">
                                          <p:val>
                                            <p:fltVal val="0.5"/>
                                          </p:val>
                                        </p:tav>
                                        <p:tav tm="100000">
                                          <p:val>
                                            <p:strVal val="#ppt_y"/>
                                          </p:val>
                                        </p:tav>
                                      </p:tavLst>
                                    </p:anim>
                                  </p:childTnLst>
                                </p:cTn>
                              </p:par>
                              <p:par>
                                <p:cTn id="80" presetID="26" presetClass="emph" presetSubtype="0" fill="hold" grpId="1" nodeType="withEffect">
                                  <p:stCondLst>
                                    <p:cond delay="2400"/>
                                  </p:stCondLst>
                                  <p:childTnLst>
                                    <p:animEffect transition="out" filter="fade">
                                      <p:cBhvr>
                                        <p:cTn id="81" dur="300" tmFilter="0, 0; .2, .5; .8, .5; 1, 0"/>
                                        <p:tgtEl>
                                          <p:spTgt spid="22"/>
                                        </p:tgtEl>
                                      </p:cBhvr>
                                    </p:animEffect>
                                    <p:animScale>
                                      <p:cBhvr>
                                        <p:cTn id="82" dur="150" autoRev="1" fill="hold"/>
                                        <p:tgtEl>
                                          <p:spTgt spid="22"/>
                                        </p:tgtEl>
                                      </p:cBhvr>
                                      <p:by x="105000" y="105000"/>
                                    </p:animScale>
                                  </p:childTnLst>
                                </p:cTn>
                              </p:par>
                              <p:par>
                                <p:cTn id="83" presetID="23" presetClass="entr" presetSubtype="528" fill="hold" grpId="0" nodeType="withEffect">
                                  <p:stCondLst>
                                    <p:cond delay="2200"/>
                                  </p:stCondLst>
                                  <p:childTnLst>
                                    <p:set>
                                      <p:cBhvr>
                                        <p:cTn id="84" dur="1" fill="hold">
                                          <p:stCondLst>
                                            <p:cond delay="0"/>
                                          </p:stCondLst>
                                        </p:cTn>
                                        <p:tgtEl>
                                          <p:spTgt spid="15"/>
                                        </p:tgtEl>
                                        <p:attrNameLst>
                                          <p:attrName>style.visibility</p:attrName>
                                        </p:attrNameLst>
                                      </p:cBhvr>
                                      <p:to>
                                        <p:strVal val="visible"/>
                                      </p:to>
                                    </p:set>
                                    <p:anim calcmode="lin" valueType="num">
                                      <p:cBhvr>
                                        <p:cTn id="85" dur="300" fill="hold"/>
                                        <p:tgtEl>
                                          <p:spTgt spid="15"/>
                                        </p:tgtEl>
                                        <p:attrNameLst>
                                          <p:attrName>ppt_w</p:attrName>
                                        </p:attrNameLst>
                                      </p:cBhvr>
                                      <p:tavLst>
                                        <p:tav tm="0">
                                          <p:val>
                                            <p:fltVal val="0"/>
                                          </p:val>
                                        </p:tav>
                                        <p:tav tm="100000">
                                          <p:val>
                                            <p:strVal val="#ppt_w"/>
                                          </p:val>
                                        </p:tav>
                                      </p:tavLst>
                                    </p:anim>
                                    <p:anim calcmode="lin" valueType="num">
                                      <p:cBhvr>
                                        <p:cTn id="86" dur="300" fill="hold"/>
                                        <p:tgtEl>
                                          <p:spTgt spid="15"/>
                                        </p:tgtEl>
                                        <p:attrNameLst>
                                          <p:attrName>ppt_h</p:attrName>
                                        </p:attrNameLst>
                                      </p:cBhvr>
                                      <p:tavLst>
                                        <p:tav tm="0">
                                          <p:val>
                                            <p:fltVal val="0"/>
                                          </p:val>
                                        </p:tav>
                                        <p:tav tm="100000">
                                          <p:val>
                                            <p:strVal val="#ppt_h"/>
                                          </p:val>
                                        </p:tav>
                                      </p:tavLst>
                                    </p:anim>
                                    <p:anim calcmode="lin" valueType="num">
                                      <p:cBhvr>
                                        <p:cTn id="87" dur="300" fill="hold"/>
                                        <p:tgtEl>
                                          <p:spTgt spid="15"/>
                                        </p:tgtEl>
                                        <p:attrNameLst>
                                          <p:attrName>ppt_x</p:attrName>
                                        </p:attrNameLst>
                                      </p:cBhvr>
                                      <p:tavLst>
                                        <p:tav tm="0">
                                          <p:val>
                                            <p:fltVal val="0.5"/>
                                          </p:val>
                                        </p:tav>
                                        <p:tav tm="100000">
                                          <p:val>
                                            <p:strVal val="#ppt_x"/>
                                          </p:val>
                                        </p:tav>
                                      </p:tavLst>
                                    </p:anim>
                                    <p:anim calcmode="lin" valueType="num">
                                      <p:cBhvr>
                                        <p:cTn id="88" dur="300" fill="hold"/>
                                        <p:tgtEl>
                                          <p:spTgt spid="15"/>
                                        </p:tgtEl>
                                        <p:attrNameLst>
                                          <p:attrName>ppt_y</p:attrName>
                                        </p:attrNameLst>
                                      </p:cBhvr>
                                      <p:tavLst>
                                        <p:tav tm="0">
                                          <p:val>
                                            <p:fltVal val="0.5"/>
                                          </p:val>
                                        </p:tav>
                                        <p:tav tm="100000">
                                          <p:val>
                                            <p:strVal val="#ppt_y"/>
                                          </p:val>
                                        </p:tav>
                                      </p:tavLst>
                                    </p:anim>
                                  </p:childTnLst>
                                </p:cTn>
                              </p:par>
                              <p:par>
                                <p:cTn id="89" presetID="26" presetClass="emph" presetSubtype="0" fill="hold" grpId="1" nodeType="withEffect">
                                  <p:stCondLst>
                                    <p:cond delay="2500"/>
                                  </p:stCondLst>
                                  <p:childTnLst>
                                    <p:animEffect transition="out" filter="fade">
                                      <p:cBhvr>
                                        <p:cTn id="90" dur="300" tmFilter="0, 0; .2, .5; .8, .5; 1, 0"/>
                                        <p:tgtEl>
                                          <p:spTgt spid="15"/>
                                        </p:tgtEl>
                                      </p:cBhvr>
                                    </p:animEffect>
                                    <p:animScale>
                                      <p:cBhvr>
                                        <p:cTn id="91" dur="150" autoRev="1" fill="hold"/>
                                        <p:tgtEl>
                                          <p:spTgt spid="15"/>
                                        </p:tgtEl>
                                      </p:cBhvr>
                                      <p:by x="105000" y="105000"/>
                                    </p:animScale>
                                  </p:childTnLst>
                                </p:cTn>
                              </p:par>
                              <p:par>
                                <p:cTn id="92" presetID="23" presetClass="entr" presetSubtype="528" fill="hold" grpId="0" nodeType="withEffect">
                                  <p:stCondLst>
                                    <p:cond delay="2200"/>
                                  </p:stCondLst>
                                  <p:childTnLst>
                                    <p:set>
                                      <p:cBhvr>
                                        <p:cTn id="93" dur="1" fill="hold">
                                          <p:stCondLst>
                                            <p:cond delay="0"/>
                                          </p:stCondLst>
                                        </p:cTn>
                                        <p:tgtEl>
                                          <p:spTgt spid="17"/>
                                        </p:tgtEl>
                                        <p:attrNameLst>
                                          <p:attrName>style.visibility</p:attrName>
                                        </p:attrNameLst>
                                      </p:cBhvr>
                                      <p:to>
                                        <p:strVal val="visible"/>
                                      </p:to>
                                    </p:set>
                                    <p:anim calcmode="lin" valueType="num">
                                      <p:cBhvr>
                                        <p:cTn id="94" dur="300" fill="hold"/>
                                        <p:tgtEl>
                                          <p:spTgt spid="17"/>
                                        </p:tgtEl>
                                        <p:attrNameLst>
                                          <p:attrName>ppt_w</p:attrName>
                                        </p:attrNameLst>
                                      </p:cBhvr>
                                      <p:tavLst>
                                        <p:tav tm="0">
                                          <p:val>
                                            <p:fltVal val="0"/>
                                          </p:val>
                                        </p:tav>
                                        <p:tav tm="100000">
                                          <p:val>
                                            <p:strVal val="#ppt_w"/>
                                          </p:val>
                                        </p:tav>
                                      </p:tavLst>
                                    </p:anim>
                                    <p:anim calcmode="lin" valueType="num">
                                      <p:cBhvr>
                                        <p:cTn id="95" dur="300" fill="hold"/>
                                        <p:tgtEl>
                                          <p:spTgt spid="17"/>
                                        </p:tgtEl>
                                        <p:attrNameLst>
                                          <p:attrName>ppt_h</p:attrName>
                                        </p:attrNameLst>
                                      </p:cBhvr>
                                      <p:tavLst>
                                        <p:tav tm="0">
                                          <p:val>
                                            <p:fltVal val="0"/>
                                          </p:val>
                                        </p:tav>
                                        <p:tav tm="100000">
                                          <p:val>
                                            <p:strVal val="#ppt_h"/>
                                          </p:val>
                                        </p:tav>
                                      </p:tavLst>
                                    </p:anim>
                                    <p:anim calcmode="lin" valueType="num">
                                      <p:cBhvr>
                                        <p:cTn id="96" dur="300" fill="hold"/>
                                        <p:tgtEl>
                                          <p:spTgt spid="17"/>
                                        </p:tgtEl>
                                        <p:attrNameLst>
                                          <p:attrName>ppt_x</p:attrName>
                                        </p:attrNameLst>
                                      </p:cBhvr>
                                      <p:tavLst>
                                        <p:tav tm="0">
                                          <p:val>
                                            <p:fltVal val="0.5"/>
                                          </p:val>
                                        </p:tav>
                                        <p:tav tm="100000">
                                          <p:val>
                                            <p:strVal val="#ppt_x"/>
                                          </p:val>
                                        </p:tav>
                                      </p:tavLst>
                                    </p:anim>
                                    <p:anim calcmode="lin" valueType="num">
                                      <p:cBhvr>
                                        <p:cTn id="97" dur="300" fill="hold"/>
                                        <p:tgtEl>
                                          <p:spTgt spid="17"/>
                                        </p:tgtEl>
                                        <p:attrNameLst>
                                          <p:attrName>ppt_y</p:attrName>
                                        </p:attrNameLst>
                                      </p:cBhvr>
                                      <p:tavLst>
                                        <p:tav tm="0">
                                          <p:val>
                                            <p:fltVal val="0.5"/>
                                          </p:val>
                                        </p:tav>
                                        <p:tav tm="100000">
                                          <p:val>
                                            <p:strVal val="#ppt_y"/>
                                          </p:val>
                                        </p:tav>
                                      </p:tavLst>
                                    </p:anim>
                                  </p:childTnLst>
                                </p:cTn>
                              </p:par>
                              <p:par>
                                <p:cTn id="98" presetID="26" presetClass="emph" presetSubtype="0" fill="hold" grpId="1" nodeType="withEffect">
                                  <p:stCondLst>
                                    <p:cond delay="2500"/>
                                  </p:stCondLst>
                                  <p:childTnLst>
                                    <p:animEffect transition="out" filter="fade">
                                      <p:cBhvr>
                                        <p:cTn id="99" dur="300" tmFilter="0, 0; .2, .5; .8, .5; 1, 0"/>
                                        <p:tgtEl>
                                          <p:spTgt spid="17"/>
                                        </p:tgtEl>
                                      </p:cBhvr>
                                    </p:animEffect>
                                    <p:animScale>
                                      <p:cBhvr>
                                        <p:cTn id="100" dur="150" autoRev="1" fill="hold"/>
                                        <p:tgtEl>
                                          <p:spTgt spid="17"/>
                                        </p:tgtEl>
                                      </p:cBhvr>
                                      <p:by x="105000" y="105000"/>
                                    </p:animScale>
                                  </p:childTnLst>
                                </p:cTn>
                              </p:par>
                              <p:par>
                                <p:cTn id="101" presetID="23" presetClass="entr" presetSubtype="528" fill="hold" grpId="0" nodeType="withEffect">
                                  <p:stCondLst>
                                    <p:cond delay="230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300" fill="hold"/>
                                        <p:tgtEl>
                                          <p:spTgt spid="20"/>
                                        </p:tgtEl>
                                        <p:attrNameLst>
                                          <p:attrName>ppt_w</p:attrName>
                                        </p:attrNameLst>
                                      </p:cBhvr>
                                      <p:tavLst>
                                        <p:tav tm="0">
                                          <p:val>
                                            <p:fltVal val="0"/>
                                          </p:val>
                                        </p:tav>
                                        <p:tav tm="100000">
                                          <p:val>
                                            <p:strVal val="#ppt_w"/>
                                          </p:val>
                                        </p:tav>
                                      </p:tavLst>
                                    </p:anim>
                                    <p:anim calcmode="lin" valueType="num">
                                      <p:cBhvr>
                                        <p:cTn id="104" dur="300" fill="hold"/>
                                        <p:tgtEl>
                                          <p:spTgt spid="20"/>
                                        </p:tgtEl>
                                        <p:attrNameLst>
                                          <p:attrName>ppt_h</p:attrName>
                                        </p:attrNameLst>
                                      </p:cBhvr>
                                      <p:tavLst>
                                        <p:tav tm="0">
                                          <p:val>
                                            <p:fltVal val="0"/>
                                          </p:val>
                                        </p:tav>
                                        <p:tav tm="100000">
                                          <p:val>
                                            <p:strVal val="#ppt_h"/>
                                          </p:val>
                                        </p:tav>
                                      </p:tavLst>
                                    </p:anim>
                                    <p:anim calcmode="lin" valueType="num">
                                      <p:cBhvr>
                                        <p:cTn id="105" dur="300" fill="hold"/>
                                        <p:tgtEl>
                                          <p:spTgt spid="20"/>
                                        </p:tgtEl>
                                        <p:attrNameLst>
                                          <p:attrName>ppt_x</p:attrName>
                                        </p:attrNameLst>
                                      </p:cBhvr>
                                      <p:tavLst>
                                        <p:tav tm="0">
                                          <p:val>
                                            <p:fltVal val="0.5"/>
                                          </p:val>
                                        </p:tav>
                                        <p:tav tm="100000">
                                          <p:val>
                                            <p:strVal val="#ppt_x"/>
                                          </p:val>
                                        </p:tav>
                                      </p:tavLst>
                                    </p:anim>
                                    <p:anim calcmode="lin" valueType="num">
                                      <p:cBhvr>
                                        <p:cTn id="106" dur="300" fill="hold"/>
                                        <p:tgtEl>
                                          <p:spTgt spid="20"/>
                                        </p:tgtEl>
                                        <p:attrNameLst>
                                          <p:attrName>ppt_y</p:attrName>
                                        </p:attrNameLst>
                                      </p:cBhvr>
                                      <p:tavLst>
                                        <p:tav tm="0">
                                          <p:val>
                                            <p:fltVal val="0.5"/>
                                          </p:val>
                                        </p:tav>
                                        <p:tav tm="100000">
                                          <p:val>
                                            <p:strVal val="#ppt_y"/>
                                          </p:val>
                                        </p:tav>
                                      </p:tavLst>
                                    </p:anim>
                                  </p:childTnLst>
                                </p:cTn>
                              </p:par>
                              <p:par>
                                <p:cTn id="107" presetID="26" presetClass="emph" presetSubtype="0" fill="hold" grpId="1" nodeType="withEffect">
                                  <p:stCondLst>
                                    <p:cond delay="2600"/>
                                  </p:stCondLst>
                                  <p:childTnLst>
                                    <p:animEffect transition="out" filter="fade">
                                      <p:cBhvr>
                                        <p:cTn id="108" dur="300" tmFilter="0, 0; .2, .5; .8, .5; 1, 0"/>
                                        <p:tgtEl>
                                          <p:spTgt spid="20"/>
                                        </p:tgtEl>
                                      </p:cBhvr>
                                    </p:animEffect>
                                    <p:animScale>
                                      <p:cBhvr>
                                        <p:cTn id="109" dur="150" autoRev="1" fill="hold"/>
                                        <p:tgtEl>
                                          <p:spTgt spid="20"/>
                                        </p:tgtEl>
                                      </p:cBhvr>
                                      <p:by x="105000" y="105000"/>
                                    </p:animScale>
                                  </p:childTnLst>
                                </p:cTn>
                              </p:par>
                              <p:par>
                                <p:cTn id="110" presetID="23" presetClass="entr" presetSubtype="528" fill="hold" grpId="0" nodeType="withEffect">
                                  <p:stCondLst>
                                    <p:cond delay="240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300" fill="hold"/>
                                        <p:tgtEl>
                                          <p:spTgt spid="21"/>
                                        </p:tgtEl>
                                        <p:attrNameLst>
                                          <p:attrName>ppt_w</p:attrName>
                                        </p:attrNameLst>
                                      </p:cBhvr>
                                      <p:tavLst>
                                        <p:tav tm="0">
                                          <p:val>
                                            <p:fltVal val="0"/>
                                          </p:val>
                                        </p:tav>
                                        <p:tav tm="100000">
                                          <p:val>
                                            <p:strVal val="#ppt_w"/>
                                          </p:val>
                                        </p:tav>
                                      </p:tavLst>
                                    </p:anim>
                                    <p:anim calcmode="lin" valueType="num">
                                      <p:cBhvr>
                                        <p:cTn id="113" dur="300" fill="hold"/>
                                        <p:tgtEl>
                                          <p:spTgt spid="21"/>
                                        </p:tgtEl>
                                        <p:attrNameLst>
                                          <p:attrName>ppt_h</p:attrName>
                                        </p:attrNameLst>
                                      </p:cBhvr>
                                      <p:tavLst>
                                        <p:tav tm="0">
                                          <p:val>
                                            <p:fltVal val="0"/>
                                          </p:val>
                                        </p:tav>
                                        <p:tav tm="100000">
                                          <p:val>
                                            <p:strVal val="#ppt_h"/>
                                          </p:val>
                                        </p:tav>
                                      </p:tavLst>
                                    </p:anim>
                                    <p:anim calcmode="lin" valueType="num">
                                      <p:cBhvr>
                                        <p:cTn id="114" dur="300" fill="hold"/>
                                        <p:tgtEl>
                                          <p:spTgt spid="21"/>
                                        </p:tgtEl>
                                        <p:attrNameLst>
                                          <p:attrName>ppt_x</p:attrName>
                                        </p:attrNameLst>
                                      </p:cBhvr>
                                      <p:tavLst>
                                        <p:tav tm="0">
                                          <p:val>
                                            <p:fltVal val="0.5"/>
                                          </p:val>
                                        </p:tav>
                                        <p:tav tm="100000">
                                          <p:val>
                                            <p:strVal val="#ppt_x"/>
                                          </p:val>
                                        </p:tav>
                                      </p:tavLst>
                                    </p:anim>
                                    <p:anim calcmode="lin" valueType="num">
                                      <p:cBhvr>
                                        <p:cTn id="115" dur="300" fill="hold"/>
                                        <p:tgtEl>
                                          <p:spTgt spid="21"/>
                                        </p:tgtEl>
                                        <p:attrNameLst>
                                          <p:attrName>ppt_y</p:attrName>
                                        </p:attrNameLst>
                                      </p:cBhvr>
                                      <p:tavLst>
                                        <p:tav tm="0">
                                          <p:val>
                                            <p:fltVal val="0.5"/>
                                          </p:val>
                                        </p:tav>
                                        <p:tav tm="100000">
                                          <p:val>
                                            <p:strVal val="#ppt_y"/>
                                          </p:val>
                                        </p:tav>
                                      </p:tavLst>
                                    </p:anim>
                                  </p:childTnLst>
                                </p:cTn>
                              </p:par>
                              <p:par>
                                <p:cTn id="116" presetID="26" presetClass="emph" presetSubtype="0" fill="hold" grpId="1" nodeType="withEffect">
                                  <p:stCondLst>
                                    <p:cond delay="2700"/>
                                  </p:stCondLst>
                                  <p:childTnLst>
                                    <p:animEffect transition="out" filter="fade">
                                      <p:cBhvr>
                                        <p:cTn id="117" dur="300" tmFilter="0, 0; .2, .5; .8, .5; 1, 0"/>
                                        <p:tgtEl>
                                          <p:spTgt spid="21"/>
                                        </p:tgtEl>
                                      </p:cBhvr>
                                    </p:animEffect>
                                    <p:animScale>
                                      <p:cBhvr>
                                        <p:cTn id="118" dur="150" autoRev="1" fill="hold"/>
                                        <p:tgtEl>
                                          <p:spTgt spid="21"/>
                                        </p:tgtEl>
                                      </p:cBhvr>
                                      <p:by x="105000" y="105000"/>
                                    </p:animScale>
                                  </p:childTnLst>
                                </p:cTn>
                              </p:par>
                              <p:par>
                                <p:cTn id="119" presetID="23" presetClass="entr" presetSubtype="528" fill="hold" grpId="0" nodeType="withEffect">
                                  <p:stCondLst>
                                    <p:cond delay="2500"/>
                                  </p:stCondLst>
                                  <p:childTnLst>
                                    <p:set>
                                      <p:cBhvr>
                                        <p:cTn id="120" dur="1" fill="hold">
                                          <p:stCondLst>
                                            <p:cond delay="0"/>
                                          </p:stCondLst>
                                        </p:cTn>
                                        <p:tgtEl>
                                          <p:spTgt spid="26"/>
                                        </p:tgtEl>
                                        <p:attrNameLst>
                                          <p:attrName>style.visibility</p:attrName>
                                        </p:attrNameLst>
                                      </p:cBhvr>
                                      <p:to>
                                        <p:strVal val="visible"/>
                                      </p:to>
                                    </p:set>
                                    <p:anim calcmode="lin" valueType="num">
                                      <p:cBhvr>
                                        <p:cTn id="121" dur="300" fill="hold"/>
                                        <p:tgtEl>
                                          <p:spTgt spid="26"/>
                                        </p:tgtEl>
                                        <p:attrNameLst>
                                          <p:attrName>ppt_w</p:attrName>
                                        </p:attrNameLst>
                                      </p:cBhvr>
                                      <p:tavLst>
                                        <p:tav tm="0">
                                          <p:val>
                                            <p:fltVal val="0"/>
                                          </p:val>
                                        </p:tav>
                                        <p:tav tm="100000">
                                          <p:val>
                                            <p:strVal val="#ppt_w"/>
                                          </p:val>
                                        </p:tav>
                                      </p:tavLst>
                                    </p:anim>
                                    <p:anim calcmode="lin" valueType="num">
                                      <p:cBhvr>
                                        <p:cTn id="122" dur="300" fill="hold"/>
                                        <p:tgtEl>
                                          <p:spTgt spid="26"/>
                                        </p:tgtEl>
                                        <p:attrNameLst>
                                          <p:attrName>ppt_h</p:attrName>
                                        </p:attrNameLst>
                                      </p:cBhvr>
                                      <p:tavLst>
                                        <p:tav tm="0">
                                          <p:val>
                                            <p:fltVal val="0"/>
                                          </p:val>
                                        </p:tav>
                                        <p:tav tm="100000">
                                          <p:val>
                                            <p:strVal val="#ppt_h"/>
                                          </p:val>
                                        </p:tav>
                                      </p:tavLst>
                                    </p:anim>
                                    <p:anim calcmode="lin" valueType="num">
                                      <p:cBhvr>
                                        <p:cTn id="123" dur="300" fill="hold"/>
                                        <p:tgtEl>
                                          <p:spTgt spid="26"/>
                                        </p:tgtEl>
                                        <p:attrNameLst>
                                          <p:attrName>ppt_x</p:attrName>
                                        </p:attrNameLst>
                                      </p:cBhvr>
                                      <p:tavLst>
                                        <p:tav tm="0">
                                          <p:val>
                                            <p:fltVal val="0.5"/>
                                          </p:val>
                                        </p:tav>
                                        <p:tav tm="100000">
                                          <p:val>
                                            <p:strVal val="#ppt_x"/>
                                          </p:val>
                                        </p:tav>
                                      </p:tavLst>
                                    </p:anim>
                                    <p:anim calcmode="lin" valueType="num">
                                      <p:cBhvr>
                                        <p:cTn id="124" dur="300" fill="hold"/>
                                        <p:tgtEl>
                                          <p:spTgt spid="26"/>
                                        </p:tgtEl>
                                        <p:attrNameLst>
                                          <p:attrName>ppt_y</p:attrName>
                                        </p:attrNameLst>
                                      </p:cBhvr>
                                      <p:tavLst>
                                        <p:tav tm="0">
                                          <p:val>
                                            <p:fltVal val="0.5"/>
                                          </p:val>
                                        </p:tav>
                                        <p:tav tm="100000">
                                          <p:val>
                                            <p:strVal val="#ppt_y"/>
                                          </p:val>
                                        </p:tav>
                                      </p:tavLst>
                                    </p:anim>
                                  </p:childTnLst>
                                </p:cTn>
                              </p:par>
                              <p:par>
                                <p:cTn id="125" presetID="26" presetClass="emph" presetSubtype="0" fill="hold" grpId="1" nodeType="withEffect">
                                  <p:stCondLst>
                                    <p:cond delay="2800"/>
                                  </p:stCondLst>
                                  <p:childTnLst>
                                    <p:animEffect transition="out" filter="fade">
                                      <p:cBhvr>
                                        <p:cTn id="126" dur="300" tmFilter="0, 0; .2, .5; .8, .5; 1, 0"/>
                                        <p:tgtEl>
                                          <p:spTgt spid="26"/>
                                        </p:tgtEl>
                                      </p:cBhvr>
                                    </p:animEffect>
                                    <p:animScale>
                                      <p:cBhvr>
                                        <p:cTn id="127" dur="1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6" grpId="0" animBg="1"/>
      <p:bldP spid="26"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第三部分 成功项目展示</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AutoShape 593"/>
          <p:cNvSpPr>
            <a:spLocks noChangeArrowheads="1"/>
          </p:cNvSpPr>
          <p:nvPr/>
        </p:nvSpPr>
        <p:spPr bwMode="auto">
          <a:xfrm rot="10800000" flipH="1" flipV="1">
            <a:off x="1706540" y="2524181"/>
            <a:ext cx="539194" cy="431355"/>
          </a:xfrm>
          <a:prstGeom prst="rightArrow">
            <a:avLst>
              <a:gd name="adj1" fmla="val 60857"/>
              <a:gd name="adj2" fmla="val 56907"/>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7" name="Oval 2"/>
          <p:cNvSpPr>
            <a:spLocks noChangeAspect="1" noChangeArrowheads="1"/>
          </p:cNvSpPr>
          <p:nvPr/>
        </p:nvSpPr>
        <p:spPr bwMode="auto">
          <a:xfrm>
            <a:off x="381794" y="2178705"/>
            <a:ext cx="1209187" cy="1209608"/>
          </a:xfrm>
          <a:prstGeom prst="ellipse">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fr-FR" altLang="zh-CN" dirty="0">
              <a:solidFill>
                <a:schemeClr val="tx1"/>
              </a:solidFill>
              <a:latin typeface="Arial" pitchFamily="34" charset="0"/>
              <a:ea typeface="宋体" pitchFamily="2" charset="-122"/>
            </a:endParaRPr>
          </a:p>
        </p:txBody>
      </p:sp>
      <p:sp>
        <p:nvSpPr>
          <p:cNvPr id="8" name="TextBox 147"/>
          <p:cNvSpPr txBox="1">
            <a:spLocks noChangeArrowheads="1"/>
          </p:cNvSpPr>
          <p:nvPr/>
        </p:nvSpPr>
        <p:spPr bwMode="auto">
          <a:xfrm>
            <a:off x="481107" y="2420235"/>
            <a:ext cx="993774"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stStyle>
          <a:p>
            <a:pPr algn="ctr"/>
            <a:r>
              <a:rPr lang="zh-CN" altLang="en-US" sz="2000" dirty="0" smtClean="0">
                <a:latin typeface="+mn-ea"/>
                <a:ea typeface="+mn-ea"/>
              </a:rPr>
              <a:t>初步</a:t>
            </a:r>
            <a:endParaRPr lang="en-US" altLang="zh-CN" sz="2000" dirty="0" smtClean="0">
              <a:latin typeface="+mn-ea"/>
              <a:ea typeface="+mn-ea"/>
            </a:endParaRPr>
          </a:p>
          <a:p>
            <a:pPr algn="ctr"/>
            <a:r>
              <a:rPr lang="zh-CN" altLang="en-US" sz="2000" dirty="0" smtClean="0">
                <a:latin typeface="+mn-ea"/>
                <a:ea typeface="+mn-ea"/>
              </a:rPr>
              <a:t>目标</a:t>
            </a:r>
            <a:endParaRPr lang="zh-CN" altLang="en-US" sz="2000" dirty="0">
              <a:latin typeface="+mn-ea"/>
              <a:ea typeface="+mn-ea"/>
            </a:endParaRPr>
          </a:p>
        </p:txBody>
      </p:sp>
      <p:sp>
        <p:nvSpPr>
          <p:cNvPr id="9" name="圆角矩形 8"/>
          <p:cNvSpPr/>
          <p:nvPr/>
        </p:nvSpPr>
        <p:spPr bwMode="auto">
          <a:xfrm>
            <a:off x="4629395" y="2904608"/>
            <a:ext cx="3942406" cy="784329"/>
          </a:xfrm>
          <a:prstGeom prst="roundRect">
            <a:avLst>
              <a:gd name="adj" fmla="val 7848"/>
            </a:avLst>
          </a:prstGeom>
          <a:solidFill>
            <a:srgbClr val="0070C0">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0" name="矩形 87"/>
          <p:cNvSpPr>
            <a:spLocks noChangeArrowheads="1"/>
          </p:cNvSpPr>
          <p:nvPr/>
        </p:nvSpPr>
        <p:spPr bwMode="auto">
          <a:xfrm>
            <a:off x="4744903" y="2976617"/>
            <a:ext cx="3657715" cy="584775"/>
          </a:xfrm>
          <a:prstGeom prst="rect">
            <a:avLst/>
          </a:prstGeom>
          <a:noFill/>
          <a:ln w="9525">
            <a:noFill/>
            <a:miter lim="800000"/>
            <a:headEnd/>
            <a:tailEnd/>
          </a:ln>
        </p:spPr>
        <p:txBody>
          <a:bodyPr wrap="square">
            <a:spAutoFit/>
          </a:bodyPr>
          <a:lstStyle/>
          <a:p>
            <a:pPr algn="l" eaLnBrk="0" fontAlgn="ctr" hangingPunct="0">
              <a:buClr>
                <a:srgbClr val="FF0000"/>
              </a:buClr>
              <a:buSzPct val="70000"/>
            </a:pPr>
            <a:r>
              <a:rPr lang="zh-CN" altLang="en-US" sz="1600" b="1" dirty="0" smtClean="0">
                <a:solidFill>
                  <a:srgbClr val="F8F8F8"/>
                </a:solidFill>
                <a:latin typeface="+mn-ea"/>
                <a:ea typeface="+mn-ea"/>
              </a:rPr>
              <a:t>目标内涵三</a:t>
            </a:r>
            <a:r>
              <a:rPr lang="zh-CN" altLang="en-US" sz="1600" dirty="0" smtClean="0">
                <a:solidFill>
                  <a:srgbClr val="F8F8F8"/>
                </a:solidFill>
                <a:latin typeface="+mn-ea"/>
                <a:ea typeface="+mn-ea"/>
              </a:rPr>
              <a:t>：</a:t>
            </a:r>
            <a:r>
              <a:rPr lang="zh-CN" altLang="en-US" sz="1600" dirty="0">
                <a:solidFill>
                  <a:srgbClr val="F8F8F8"/>
                </a:solidFill>
                <a:latin typeface="+mn-ea"/>
                <a:ea typeface="+mn-ea"/>
              </a:rPr>
              <a:t>您的文字内容您的文字</a:t>
            </a:r>
            <a:r>
              <a:rPr lang="zh-CN" altLang="en-US" sz="1600" dirty="0" smtClean="0">
                <a:solidFill>
                  <a:srgbClr val="F8F8F8"/>
                </a:solidFill>
                <a:latin typeface="+mn-ea"/>
                <a:ea typeface="+mn-ea"/>
              </a:rPr>
              <a:t>内   容</a:t>
            </a:r>
            <a:r>
              <a:rPr lang="zh-CN" altLang="en-US" sz="1600" dirty="0">
                <a:solidFill>
                  <a:srgbClr val="F8F8F8"/>
                </a:solidFill>
                <a:latin typeface="+mn-ea"/>
                <a:ea typeface="+mn-ea"/>
              </a:rPr>
              <a:t>您的文字内容您</a:t>
            </a:r>
            <a:r>
              <a:rPr lang="zh-CN" altLang="en-US" sz="1600" dirty="0" smtClean="0">
                <a:solidFill>
                  <a:srgbClr val="F8F8F8"/>
                </a:solidFill>
                <a:latin typeface="+mn-ea"/>
                <a:ea typeface="+mn-ea"/>
              </a:rPr>
              <a:t>的</a:t>
            </a:r>
            <a:endParaRPr lang="zh-CN" altLang="en-US" sz="1600" dirty="0">
              <a:solidFill>
                <a:srgbClr val="F8F8F8"/>
              </a:solidFill>
              <a:latin typeface="+mn-ea"/>
              <a:ea typeface="+mn-ea"/>
            </a:endParaRPr>
          </a:p>
        </p:txBody>
      </p:sp>
      <p:sp>
        <p:nvSpPr>
          <p:cNvPr id="11" name="圆角矩形 10"/>
          <p:cNvSpPr/>
          <p:nvPr/>
        </p:nvSpPr>
        <p:spPr bwMode="auto">
          <a:xfrm>
            <a:off x="4629395" y="3912719"/>
            <a:ext cx="3942406" cy="784329"/>
          </a:xfrm>
          <a:prstGeom prst="roundRect">
            <a:avLst>
              <a:gd name="adj" fmla="val 7848"/>
            </a:avLst>
          </a:prstGeom>
          <a:solidFill>
            <a:srgbClr val="0070C0">
              <a:alpha val="69804"/>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lgn="l"/>
            <a:endParaRPr lang="zh-CN" altLang="en-US" dirty="0">
              <a:solidFill>
                <a:schemeClr val="tx1"/>
              </a:solidFill>
              <a:latin typeface="Arial" pitchFamily="34" charset="0"/>
              <a:ea typeface="宋体" pitchFamily="2" charset="-122"/>
            </a:endParaRPr>
          </a:p>
        </p:txBody>
      </p:sp>
      <p:sp>
        <p:nvSpPr>
          <p:cNvPr id="12" name="矩形 87"/>
          <p:cNvSpPr>
            <a:spLocks noChangeArrowheads="1"/>
          </p:cNvSpPr>
          <p:nvPr/>
        </p:nvSpPr>
        <p:spPr bwMode="auto">
          <a:xfrm>
            <a:off x="4744902" y="4043640"/>
            <a:ext cx="3761197" cy="46180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fontAlgn="ctr" hangingPunct="0">
              <a:buClr>
                <a:srgbClr val="FF0000"/>
              </a:buClr>
              <a:buSzPct val="70000"/>
            </a:pPr>
            <a:r>
              <a:rPr lang="zh-CN" altLang="en-US" sz="1600" b="1" dirty="0" smtClean="0">
                <a:solidFill>
                  <a:srgbClr val="F8F8F8"/>
                </a:solidFill>
                <a:latin typeface="+mn-ea"/>
                <a:ea typeface="+mn-ea"/>
              </a:rPr>
              <a:t>目标内涵四</a:t>
            </a:r>
            <a:r>
              <a:rPr lang="zh-CN" altLang="en-US" sz="1600" dirty="0" smtClean="0">
                <a:solidFill>
                  <a:srgbClr val="F8F8F8"/>
                </a:solidFill>
                <a:latin typeface="+mn-ea"/>
                <a:ea typeface="+mn-ea"/>
              </a:rPr>
              <a:t>：</a:t>
            </a:r>
            <a:r>
              <a:rPr lang="zh-CN" altLang="en-US" sz="1600" dirty="0">
                <a:solidFill>
                  <a:srgbClr val="F8F8F8"/>
                </a:solidFill>
                <a:latin typeface="+mn-ea"/>
                <a:ea typeface="+mn-ea"/>
              </a:rPr>
              <a:t>您的文字内容您的文字内容您的文字内容您的</a:t>
            </a:r>
            <a:r>
              <a:rPr lang="zh-CN" altLang="en-US" sz="1600" dirty="0" smtClean="0">
                <a:solidFill>
                  <a:srgbClr val="F8F8F8"/>
                </a:solidFill>
                <a:latin typeface="+mn-ea"/>
                <a:ea typeface="+mn-ea"/>
              </a:rPr>
              <a:t>文字</a:t>
            </a:r>
            <a:endParaRPr lang="zh-CN" altLang="en-US" sz="1600" dirty="0">
              <a:solidFill>
                <a:srgbClr val="F8F8F8"/>
              </a:solidFill>
              <a:latin typeface="+mn-ea"/>
              <a:ea typeface="+mn-ea"/>
            </a:endParaRPr>
          </a:p>
        </p:txBody>
      </p:sp>
      <p:sp>
        <p:nvSpPr>
          <p:cNvPr id="13" name="圆角矩形 12"/>
          <p:cNvSpPr/>
          <p:nvPr/>
        </p:nvSpPr>
        <p:spPr bwMode="auto">
          <a:xfrm>
            <a:off x="4629394" y="1903058"/>
            <a:ext cx="3942406" cy="784329"/>
          </a:xfrm>
          <a:prstGeom prst="roundRect">
            <a:avLst>
              <a:gd name="adj" fmla="val 7848"/>
            </a:avLst>
          </a:prstGeom>
          <a:solidFill>
            <a:srgbClr val="0070C0">
              <a:alpha val="89804"/>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4" name="矩形 87"/>
          <p:cNvSpPr>
            <a:spLocks noChangeArrowheads="1"/>
          </p:cNvSpPr>
          <p:nvPr/>
        </p:nvSpPr>
        <p:spPr bwMode="auto">
          <a:xfrm>
            <a:off x="4744900" y="2004072"/>
            <a:ext cx="3657716" cy="584775"/>
          </a:xfrm>
          <a:prstGeom prst="rect">
            <a:avLst/>
          </a:prstGeom>
          <a:noFill/>
          <a:ln w="9525">
            <a:noFill/>
            <a:miter lim="800000"/>
            <a:headEnd/>
            <a:tailEnd/>
          </a:ln>
        </p:spPr>
        <p:txBody>
          <a:bodyPr wrap="square">
            <a:spAutoFit/>
          </a:bodyPr>
          <a:lstStyle/>
          <a:p>
            <a:pPr algn="l" eaLnBrk="0" fontAlgn="ctr" hangingPunct="0">
              <a:buClr>
                <a:srgbClr val="FF0000"/>
              </a:buClr>
              <a:buSzPct val="70000"/>
            </a:pPr>
            <a:r>
              <a:rPr lang="zh-CN" altLang="en-US" sz="1600" b="1" dirty="0" smtClean="0">
                <a:solidFill>
                  <a:srgbClr val="F8F8F8"/>
                </a:solidFill>
                <a:latin typeface="+mn-ea"/>
                <a:ea typeface="+mn-ea"/>
              </a:rPr>
              <a:t>目标内涵</a:t>
            </a:r>
            <a:r>
              <a:rPr lang="zh-CN" altLang="en-US" sz="1600" b="1" dirty="0">
                <a:solidFill>
                  <a:srgbClr val="F8F8F8"/>
                </a:solidFill>
                <a:latin typeface="+mn-ea"/>
                <a:ea typeface="+mn-ea"/>
              </a:rPr>
              <a:t>二</a:t>
            </a:r>
            <a:r>
              <a:rPr lang="zh-CN" altLang="en-US" sz="1600" dirty="0" smtClean="0">
                <a:solidFill>
                  <a:srgbClr val="F8F8F8"/>
                </a:solidFill>
                <a:latin typeface="+mn-ea"/>
                <a:ea typeface="+mn-ea"/>
              </a:rPr>
              <a:t>：您的文字内容您的文字内容您的文字内容您的</a:t>
            </a:r>
            <a:endParaRPr lang="zh-CN" altLang="en-US" sz="1600" dirty="0">
              <a:solidFill>
                <a:srgbClr val="F8F8F8"/>
              </a:solidFill>
              <a:latin typeface="+mn-ea"/>
              <a:ea typeface="+mn-ea"/>
            </a:endParaRPr>
          </a:p>
        </p:txBody>
      </p:sp>
      <p:sp>
        <p:nvSpPr>
          <p:cNvPr id="15" name="圆角矩形 14"/>
          <p:cNvSpPr/>
          <p:nvPr/>
        </p:nvSpPr>
        <p:spPr bwMode="auto">
          <a:xfrm>
            <a:off x="4629395" y="896144"/>
            <a:ext cx="3942406" cy="784329"/>
          </a:xfrm>
          <a:prstGeom prst="roundRect">
            <a:avLst>
              <a:gd name="adj" fmla="val 7848"/>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6" name="矩形 87"/>
          <p:cNvSpPr>
            <a:spLocks noChangeArrowheads="1"/>
          </p:cNvSpPr>
          <p:nvPr/>
        </p:nvSpPr>
        <p:spPr bwMode="auto">
          <a:xfrm>
            <a:off x="4744903" y="994884"/>
            <a:ext cx="3826899" cy="584775"/>
          </a:xfrm>
          <a:prstGeom prst="rect">
            <a:avLst/>
          </a:prstGeom>
          <a:noFill/>
          <a:ln w="9525">
            <a:noFill/>
            <a:miter lim="800000"/>
            <a:headEnd/>
            <a:tailEnd/>
          </a:ln>
        </p:spPr>
        <p:txBody>
          <a:bodyPr wrap="square">
            <a:spAutoFit/>
          </a:bodyPr>
          <a:lstStyle/>
          <a:p>
            <a:pPr algn="l" eaLnBrk="0" fontAlgn="ctr" hangingPunct="0">
              <a:buClr>
                <a:srgbClr val="FF0000"/>
              </a:buClr>
              <a:buSzPct val="70000"/>
            </a:pPr>
            <a:r>
              <a:rPr lang="zh-CN" altLang="en-US" sz="1600" b="1" dirty="0" smtClean="0">
                <a:solidFill>
                  <a:srgbClr val="F8F8F8"/>
                </a:solidFill>
                <a:latin typeface="+mn-ea"/>
                <a:ea typeface="+mn-ea"/>
              </a:rPr>
              <a:t>目标内涵一</a:t>
            </a:r>
            <a:r>
              <a:rPr lang="zh-CN" altLang="en-US" sz="1600" dirty="0" smtClean="0">
                <a:solidFill>
                  <a:srgbClr val="F8F8F8"/>
                </a:solidFill>
                <a:latin typeface="+mn-ea"/>
                <a:ea typeface="+mn-ea"/>
              </a:rPr>
              <a:t>：您的文字内容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  容您</a:t>
            </a:r>
            <a:r>
              <a:rPr lang="zh-CN" altLang="en-US" sz="1600" dirty="0">
                <a:solidFill>
                  <a:srgbClr val="F8F8F8"/>
                </a:solidFill>
                <a:latin typeface="+mn-ea"/>
                <a:ea typeface="+mn-ea"/>
              </a:rPr>
              <a:t>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a:t>
            </a:r>
            <a:r>
              <a:rPr lang="zh-CN" altLang="en-US" sz="1600" dirty="0" smtClean="0">
                <a:solidFill>
                  <a:srgbClr val="F8F8F8"/>
                </a:solidFill>
                <a:latin typeface="+mn-ea"/>
                <a:ea typeface="+mn-ea"/>
              </a:rPr>
              <a:t>文字</a:t>
            </a:r>
            <a:endParaRPr lang="zh-CN" altLang="en-US" sz="1600" dirty="0">
              <a:solidFill>
                <a:srgbClr val="F8F8F8"/>
              </a:solidFill>
              <a:latin typeface="+mn-ea"/>
              <a:ea typeface="+mn-ea"/>
            </a:endParaRPr>
          </a:p>
        </p:txBody>
      </p:sp>
      <p:cxnSp>
        <p:nvCxnSpPr>
          <p:cNvPr id="17" name="直接连接符 16"/>
          <p:cNvCxnSpPr>
            <a:endCxn id="15" idx="1"/>
          </p:cNvCxnSpPr>
          <p:nvPr/>
        </p:nvCxnSpPr>
        <p:spPr bwMode="auto">
          <a:xfrm flipV="1">
            <a:off x="3538993" y="1288309"/>
            <a:ext cx="1090402" cy="1235873"/>
          </a:xfrm>
          <a:prstGeom prst="line">
            <a:avLst/>
          </a:prstGeom>
          <a:solidFill>
            <a:schemeClr val="accent1"/>
          </a:solidFill>
          <a:ln w="12700" cap="flat" cmpd="sng" algn="ctr">
            <a:solidFill>
              <a:schemeClr val="tx1">
                <a:lumMod val="75000"/>
                <a:lumOff val="2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a:stCxn id="21" idx="3"/>
            <a:endCxn id="13" idx="1"/>
          </p:cNvCxnSpPr>
          <p:nvPr/>
        </p:nvCxnSpPr>
        <p:spPr bwMode="auto">
          <a:xfrm flipV="1">
            <a:off x="3538995" y="2295223"/>
            <a:ext cx="1090401" cy="504155"/>
          </a:xfrm>
          <a:prstGeom prst="line">
            <a:avLst/>
          </a:prstGeom>
          <a:solidFill>
            <a:schemeClr val="accent1"/>
          </a:solidFill>
          <a:ln w="12700" cap="flat" cmpd="sng" algn="ctr">
            <a:solidFill>
              <a:schemeClr val="tx1">
                <a:lumMod val="75000"/>
                <a:lumOff val="2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p:cNvCxnSpPr>
            <a:endCxn id="9" idx="1"/>
          </p:cNvCxnSpPr>
          <p:nvPr/>
        </p:nvCxnSpPr>
        <p:spPr bwMode="auto">
          <a:xfrm>
            <a:off x="3538993" y="2976617"/>
            <a:ext cx="1090402" cy="320156"/>
          </a:xfrm>
          <a:prstGeom prst="line">
            <a:avLst/>
          </a:prstGeom>
          <a:solidFill>
            <a:schemeClr val="accent1"/>
          </a:solidFill>
          <a:ln w="12700" cap="flat" cmpd="sng" algn="ctr">
            <a:solidFill>
              <a:schemeClr val="tx1">
                <a:lumMod val="75000"/>
                <a:lumOff val="2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p:cNvCxnSpPr>
            <a:endCxn id="11" idx="1"/>
          </p:cNvCxnSpPr>
          <p:nvPr/>
        </p:nvCxnSpPr>
        <p:spPr bwMode="auto">
          <a:xfrm>
            <a:off x="3538993" y="3178520"/>
            <a:ext cx="1090402" cy="1126366"/>
          </a:xfrm>
          <a:prstGeom prst="line">
            <a:avLst/>
          </a:prstGeom>
          <a:solidFill>
            <a:schemeClr val="accent1"/>
          </a:solidFill>
          <a:ln w="12700" cap="flat" cmpd="sng" algn="ctr">
            <a:solidFill>
              <a:schemeClr val="tx1">
                <a:lumMod val="75000"/>
                <a:lumOff val="2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Oval 2"/>
          <p:cNvSpPr>
            <a:spLocks noChangeAspect="1" noChangeArrowheads="1"/>
          </p:cNvSpPr>
          <p:nvPr/>
        </p:nvSpPr>
        <p:spPr bwMode="auto">
          <a:xfrm>
            <a:off x="2297409" y="2072245"/>
            <a:ext cx="1454606" cy="145426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fr-FR" altLang="zh-CN" dirty="0">
              <a:solidFill>
                <a:schemeClr val="tx1"/>
              </a:solidFill>
              <a:latin typeface="Arial" pitchFamily="34" charset="0"/>
              <a:ea typeface="宋体" pitchFamily="2" charset="-122"/>
            </a:endParaRPr>
          </a:p>
        </p:txBody>
      </p:sp>
      <p:sp>
        <p:nvSpPr>
          <p:cNvPr id="21" name="TextBox 147"/>
          <p:cNvSpPr txBox="1">
            <a:spLocks noChangeArrowheads="1"/>
          </p:cNvSpPr>
          <p:nvPr/>
        </p:nvSpPr>
        <p:spPr bwMode="auto">
          <a:xfrm>
            <a:off x="2458873" y="2420235"/>
            <a:ext cx="1080120"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stStyle>
          <a:p>
            <a:pPr algn="ctr"/>
            <a:r>
              <a:rPr lang="zh-CN" altLang="en-US" sz="2000" dirty="0" smtClean="0">
                <a:solidFill>
                  <a:srgbClr val="F8F8F8"/>
                </a:solidFill>
                <a:latin typeface="+mn-ea"/>
                <a:ea typeface="+mn-ea"/>
              </a:rPr>
              <a:t>进一步目</a:t>
            </a:r>
            <a:r>
              <a:rPr lang="zh-CN" altLang="en-US" sz="2000" dirty="0">
                <a:solidFill>
                  <a:srgbClr val="F8F8F8"/>
                </a:solidFill>
                <a:latin typeface="+mn-ea"/>
                <a:ea typeface="+mn-ea"/>
              </a:rPr>
              <a:t>标</a:t>
            </a:r>
          </a:p>
        </p:txBody>
      </p:sp>
    </p:spTree>
    <p:extLst>
      <p:ext uri="{BB962C8B-B14F-4D97-AF65-F5344CB8AC3E}">
        <p14:creationId xmlns:p14="http://schemas.microsoft.com/office/powerpoint/2010/main" val="344995501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5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300" fill="hold"/>
                                        <p:tgtEl>
                                          <p:spTgt spid="7"/>
                                        </p:tgtEl>
                                        <p:attrNameLst>
                                          <p:attrName>ppt_w</p:attrName>
                                        </p:attrNameLst>
                                      </p:cBhvr>
                                      <p:tavLst>
                                        <p:tav tm="0">
                                          <p:val>
                                            <p:fltVal val="0"/>
                                          </p:val>
                                        </p:tav>
                                        <p:tav tm="100000">
                                          <p:val>
                                            <p:strVal val="#ppt_w"/>
                                          </p:val>
                                        </p:tav>
                                      </p:tavLst>
                                    </p:anim>
                                    <p:anim calcmode="lin" valueType="num">
                                      <p:cBhvr>
                                        <p:cTn id="24" dur="300" fill="hold"/>
                                        <p:tgtEl>
                                          <p:spTgt spid="7"/>
                                        </p:tgtEl>
                                        <p:attrNameLst>
                                          <p:attrName>ppt_h</p:attrName>
                                        </p:attrNameLst>
                                      </p:cBhvr>
                                      <p:tavLst>
                                        <p:tav tm="0">
                                          <p:val>
                                            <p:fltVal val="0"/>
                                          </p:val>
                                        </p:tav>
                                        <p:tav tm="100000">
                                          <p:val>
                                            <p:strVal val="#ppt_h"/>
                                          </p:val>
                                        </p:tav>
                                      </p:tavLst>
                                    </p:anim>
                                    <p:animEffect transition="in" filter="fade">
                                      <p:cBhvr>
                                        <p:cTn id="25" dur="300"/>
                                        <p:tgtEl>
                                          <p:spTgt spid="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300" fill="hold"/>
                                        <p:tgtEl>
                                          <p:spTgt spid="8"/>
                                        </p:tgtEl>
                                        <p:attrNameLst>
                                          <p:attrName>ppt_w</p:attrName>
                                        </p:attrNameLst>
                                      </p:cBhvr>
                                      <p:tavLst>
                                        <p:tav tm="0">
                                          <p:val>
                                            <p:fltVal val="0"/>
                                          </p:val>
                                        </p:tav>
                                        <p:tav tm="100000">
                                          <p:val>
                                            <p:strVal val="#ppt_w"/>
                                          </p:val>
                                        </p:tav>
                                      </p:tavLst>
                                    </p:anim>
                                    <p:anim calcmode="lin" valueType="num">
                                      <p:cBhvr>
                                        <p:cTn id="29" dur="300" fill="hold"/>
                                        <p:tgtEl>
                                          <p:spTgt spid="8"/>
                                        </p:tgtEl>
                                        <p:attrNameLst>
                                          <p:attrName>ppt_h</p:attrName>
                                        </p:attrNameLst>
                                      </p:cBhvr>
                                      <p:tavLst>
                                        <p:tav tm="0">
                                          <p:val>
                                            <p:fltVal val="0"/>
                                          </p:val>
                                        </p:tav>
                                        <p:tav tm="100000">
                                          <p:val>
                                            <p:strVal val="#ppt_h"/>
                                          </p:val>
                                        </p:tav>
                                      </p:tavLst>
                                    </p:anim>
                                    <p:animEffect transition="in" filter="fade">
                                      <p:cBhvr>
                                        <p:cTn id="30" dur="300"/>
                                        <p:tgtEl>
                                          <p:spTgt spid="8"/>
                                        </p:tgtEl>
                                      </p:cBhvr>
                                    </p:animEffect>
                                  </p:childTnLst>
                                </p:cTn>
                              </p:par>
                            </p:childTnLst>
                          </p:cTn>
                        </p:par>
                        <p:par>
                          <p:cTn id="31" fill="hold">
                            <p:stCondLst>
                              <p:cond delay="166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300" fill="hold"/>
                                        <p:tgtEl>
                                          <p:spTgt spid="21"/>
                                        </p:tgtEl>
                                        <p:attrNameLst>
                                          <p:attrName>ppt_w</p:attrName>
                                        </p:attrNameLst>
                                      </p:cBhvr>
                                      <p:tavLst>
                                        <p:tav tm="0">
                                          <p:val>
                                            <p:fltVal val="0"/>
                                          </p:val>
                                        </p:tav>
                                        <p:tav tm="100000">
                                          <p:val>
                                            <p:strVal val="#ppt_w"/>
                                          </p:val>
                                        </p:tav>
                                      </p:tavLst>
                                    </p:anim>
                                    <p:anim calcmode="lin" valueType="num">
                                      <p:cBhvr>
                                        <p:cTn id="35" dur="300" fill="hold"/>
                                        <p:tgtEl>
                                          <p:spTgt spid="21"/>
                                        </p:tgtEl>
                                        <p:attrNameLst>
                                          <p:attrName>ppt_h</p:attrName>
                                        </p:attrNameLst>
                                      </p:cBhvr>
                                      <p:tavLst>
                                        <p:tav tm="0">
                                          <p:val>
                                            <p:fltVal val="0"/>
                                          </p:val>
                                        </p:tav>
                                        <p:tav tm="100000">
                                          <p:val>
                                            <p:strVal val="#ppt_h"/>
                                          </p:val>
                                        </p:tav>
                                      </p:tavLst>
                                    </p:anim>
                                    <p:animEffect transition="in" filter="fade">
                                      <p:cBhvr>
                                        <p:cTn id="36" dur="300"/>
                                        <p:tgtEl>
                                          <p:spTgt spid="2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300" fill="hold"/>
                                        <p:tgtEl>
                                          <p:spTgt spid="20"/>
                                        </p:tgtEl>
                                        <p:attrNameLst>
                                          <p:attrName>ppt_w</p:attrName>
                                        </p:attrNameLst>
                                      </p:cBhvr>
                                      <p:tavLst>
                                        <p:tav tm="0">
                                          <p:val>
                                            <p:fltVal val="0"/>
                                          </p:val>
                                        </p:tav>
                                        <p:tav tm="100000">
                                          <p:val>
                                            <p:strVal val="#ppt_w"/>
                                          </p:val>
                                        </p:tav>
                                      </p:tavLst>
                                    </p:anim>
                                    <p:anim calcmode="lin" valueType="num">
                                      <p:cBhvr>
                                        <p:cTn id="40" dur="300" fill="hold"/>
                                        <p:tgtEl>
                                          <p:spTgt spid="20"/>
                                        </p:tgtEl>
                                        <p:attrNameLst>
                                          <p:attrName>ppt_h</p:attrName>
                                        </p:attrNameLst>
                                      </p:cBhvr>
                                      <p:tavLst>
                                        <p:tav tm="0">
                                          <p:val>
                                            <p:fltVal val="0"/>
                                          </p:val>
                                        </p:tav>
                                        <p:tav tm="100000">
                                          <p:val>
                                            <p:strVal val="#ppt_h"/>
                                          </p:val>
                                        </p:tav>
                                      </p:tavLst>
                                    </p:anim>
                                    <p:animEffect transition="in" filter="fade">
                                      <p:cBhvr>
                                        <p:cTn id="41" dur="300"/>
                                        <p:tgtEl>
                                          <p:spTgt spid="20"/>
                                        </p:tgtEl>
                                      </p:cBhvr>
                                    </p:animEffect>
                                  </p:childTnLst>
                                </p:cTn>
                              </p:par>
                            </p:childTnLst>
                          </p:cTn>
                        </p:par>
                        <p:par>
                          <p:cTn id="42" fill="hold">
                            <p:stCondLst>
                              <p:cond delay="1960"/>
                            </p:stCondLst>
                            <p:childTnLst>
                              <p:par>
                                <p:cTn id="43" presetID="2" presetClass="entr" presetSubtype="8"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500" fill="hold"/>
                                        <p:tgtEl>
                                          <p:spTgt spid="6"/>
                                        </p:tgtEl>
                                        <p:attrNameLst>
                                          <p:attrName>ppt_x</p:attrName>
                                        </p:attrNameLst>
                                      </p:cBhvr>
                                      <p:tavLst>
                                        <p:tav tm="0">
                                          <p:val>
                                            <p:strVal val="0-#ppt_w/2"/>
                                          </p:val>
                                        </p:tav>
                                        <p:tav tm="100000">
                                          <p:val>
                                            <p:strVal val="#ppt_x"/>
                                          </p:val>
                                        </p:tav>
                                      </p:tavLst>
                                    </p:anim>
                                    <p:anim calcmode="lin" valueType="num">
                                      <p:cBhvr additive="base">
                                        <p:cTn id="46" dur="500" fill="hold"/>
                                        <p:tgtEl>
                                          <p:spTgt spid="6"/>
                                        </p:tgtEl>
                                        <p:attrNameLst>
                                          <p:attrName>ppt_y</p:attrName>
                                        </p:attrNameLst>
                                      </p:cBhvr>
                                      <p:tavLst>
                                        <p:tav tm="0">
                                          <p:val>
                                            <p:strVal val="#ppt_y"/>
                                          </p:val>
                                        </p:tav>
                                        <p:tav tm="100000">
                                          <p:val>
                                            <p:strVal val="#ppt_y"/>
                                          </p:val>
                                        </p:tav>
                                      </p:tavLst>
                                    </p:anim>
                                  </p:childTnLst>
                                </p:cTn>
                              </p:par>
                            </p:childTnLst>
                          </p:cTn>
                        </p:par>
                        <p:par>
                          <p:cTn id="47" fill="hold">
                            <p:stCondLst>
                              <p:cond delay="2460"/>
                            </p:stCondLst>
                            <p:childTnLst>
                              <p:par>
                                <p:cTn id="48" presetID="22" presetClass="entr" presetSubtype="4"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500"/>
                                        <p:tgtEl>
                                          <p:spTgt spid="17"/>
                                        </p:tgtEl>
                                      </p:cBhvr>
                                    </p:animEffect>
                                  </p:childTnLst>
                                </p:cTn>
                              </p:par>
                            </p:childTnLst>
                          </p:cTn>
                        </p:par>
                        <p:par>
                          <p:cTn id="51" fill="hold">
                            <p:stCondLst>
                              <p:cond delay="2960"/>
                            </p:stCondLst>
                            <p:childTnLst>
                              <p:par>
                                <p:cTn id="52" presetID="22" presetClass="entr" presetSubtype="8"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300"/>
                                        <p:tgtEl>
                                          <p:spTgt spid="15"/>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300"/>
                                        <p:tgtEl>
                                          <p:spTgt spid="16"/>
                                        </p:tgtEl>
                                      </p:cBhvr>
                                    </p:animEffect>
                                  </p:childTnLst>
                                </p:cTn>
                              </p:par>
                            </p:childTnLst>
                          </p:cTn>
                        </p:par>
                        <p:par>
                          <p:cTn id="58" fill="hold">
                            <p:stCondLst>
                              <p:cond delay="3260"/>
                            </p:stCondLst>
                            <p:childTnLst>
                              <p:par>
                                <p:cTn id="59" presetID="22" presetClass="entr" presetSubtype="4"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down)">
                                      <p:cBhvr>
                                        <p:cTn id="61" dur="500"/>
                                        <p:tgtEl>
                                          <p:spTgt spid="18"/>
                                        </p:tgtEl>
                                      </p:cBhvr>
                                    </p:animEffect>
                                  </p:childTnLst>
                                </p:cTn>
                              </p:par>
                            </p:childTnLst>
                          </p:cTn>
                        </p:par>
                        <p:par>
                          <p:cTn id="62" fill="hold">
                            <p:stCondLst>
                              <p:cond delay="3760"/>
                            </p:stCondLst>
                            <p:childTnLst>
                              <p:par>
                                <p:cTn id="63" presetID="22" presetClass="entr" presetSubtype="8"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300"/>
                                        <p:tgtEl>
                                          <p:spTgt spid="14"/>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300"/>
                                        <p:tgtEl>
                                          <p:spTgt spid="13"/>
                                        </p:tgtEl>
                                      </p:cBhvr>
                                    </p:animEffect>
                                  </p:childTnLst>
                                </p:cTn>
                              </p:par>
                            </p:childTnLst>
                          </p:cTn>
                        </p:par>
                        <p:par>
                          <p:cTn id="69" fill="hold">
                            <p:stCondLst>
                              <p:cond delay="4060"/>
                            </p:stCondLst>
                            <p:childTnLst>
                              <p:par>
                                <p:cTn id="70" presetID="22" presetClass="entr" presetSubtype="8" fill="hold"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500"/>
                                        <p:tgtEl>
                                          <p:spTgt spid="19"/>
                                        </p:tgtEl>
                                      </p:cBhvr>
                                    </p:animEffect>
                                  </p:childTnLst>
                                </p:cTn>
                              </p:par>
                            </p:childTnLst>
                          </p:cTn>
                        </p:par>
                        <p:par>
                          <p:cTn id="73" fill="hold">
                            <p:stCondLst>
                              <p:cond delay="4560"/>
                            </p:stCondLst>
                            <p:childTnLst>
                              <p:par>
                                <p:cTn id="74" presetID="22" presetClass="entr" presetSubtype="8" fill="hold" grpId="0" nodeType="after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wipe(left)">
                                      <p:cBhvr>
                                        <p:cTn id="76" dur="300"/>
                                        <p:tgtEl>
                                          <p:spTgt spid="10"/>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300"/>
                                        <p:tgtEl>
                                          <p:spTgt spid="9"/>
                                        </p:tgtEl>
                                      </p:cBhvr>
                                    </p:animEffect>
                                  </p:childTnLst>
                                </p:cTn>
                              </p:par>
                            </p:childTnLst>
                          </p:cTn>
                        </p:par>
                        <p:par>
                          <p:cTn id="80" fill="hold">
                            <p:stCondLst>
                              <p:cond delay="4860"/>
                            </p:stCondLst>
                            <p:childTnLst>
                              <p:par>
                                <p:cTn id="81" presetID="22" presetClass="entr" presetSubtype="8" fill="hold"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left)">
                                      <p:cBhvr>
                                        <p:cTn id="83" dur="500"/>
                                        <p:tgtEl>
                                          <p:spTgt spid="22"/>
                                        </p:tgtEl>
                                      </p:cBhvr>
                                    </p:animEffect>
                                  </p:childTnLst>
                                </p:cTn>
                              </p:par>
                            </p:childTnLst>
                          </p:cTn>
                        </p:par>
                        <p:par>
                          <p:cTn id="84" fill="hold">
                            <p:stCondLst>
                              <p:cond delay="5360"/>
                            </p:stCondLst>
                            <p:childTnLst>
                              <p:par>
                                <p:cTn id="85" presetID="22" presetClass="entr" presetSubtype="8"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wipe(left)">
                                      <p:cBhvr>
                                        <p:cTn id="87" dur="300"/>
                                        <p:tgtEl>
                                          <p:spTgt spid="1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1"/>
                                        </p:tgtEl>
                                        <p:attrNameLst>
                                          <p:attrName>style.visibility</p:attrName>
                                        </p:attrNameLst>
                                      </p:cBhvr>
                                      <p:to>
                                        <p:strVal val="visible"/>
                                      </p:to>
                                    </p:set>
                                    <p:animEffect transition="in" filter="wipe(left)">
                                      <p:cBhvr>
                                        <p:cTn id="90"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p:bldP spid="9" grpId="0" animBg="1"/>
      <p:bldP spid="10" grpId="0"/>
      <p:bldP spid="11" grpId="0" animBg="1"/>
      <p:bldP spid="12" grpId="0"/>
      <p:bldP spid="13" grpId="0" animBg="1"/>
      <p:bldP spid="14" grpId="0"/>
      <p:bldP spid="15" grpId="0" animBg="1"/>
      <p:bldP spid="16" grpId="0"/>
      <p:bldP spid="20" grpId="0" animBg="1"/>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第三部分 成功项目展示</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 name="图片 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78404" y="1203970"/>
            <a:ext cx="2623016" cy="156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78403" y="2882985"/>
            <a:ext cx="2623016" cy="1760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矩形 11"/>
          <p:cNvSpPr>
            <a:spLocks noChangeArrowheads="1"/>
          </p:cNvSpPr>
          <p:nvPr/>
        </p:nvSpPr>
        <p:spPr bwMode="auto">
          <a:xfrm>
            <a:off x="3828271" y="1378989"/>
            <a:ext cx="5065754" cy="127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100" dirty="0">
                <a:solidFill>
                  <a:schemeClr val="tx1">
                    <a:lumMod val="85000"/>
                    <a:lumOff val="15000"/>
                  </a:schemeClr>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100" dirty="0">
                <a:solidFill>
                  <a:schemeClr val="tx1">
                    <a:lumMod val="85000"/>
                    <a:lumOff val="15000"/>
                  </a:schemeClr>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endParaRPr lang="zh-CN" altLang="en-US" sz="1100" dirty="0">
              <a:solidFill>
                <a:schemeClr val="tx1">
                  <a:lumMod val="85000"/>
                  <a:lumOff val="15000"/>
                </a:schemeClr>
              </a:solidFill>
              <a:latin typeface="微软雅黑" pitchFamily="34" charset="-122"/>
              <a:ea typeface="微软雅黑" pitchFamily="34" charset="-122"/>
              <a:sym typeface="微软雅黑" pitchFamily="34" charset="-122"/>
            </a:endParaRPr>
          </a:p>
          <a:p>
            <a:r>
              <a:rPr lang="zh-CN" altLang="en-US" sz="1100" dirty="0">
                <a:solidFill>
                  <a:schemeClr val="tx1">
                    <a:lumMod val="85000"/>
                    <a:lumOff val="15000"/>
                  </a:schemeClr>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100" dirty="0">
                <a:solidFill>
                  <a:schemeClr val="tx1">
                    <a:lumMod val="85000"/>
                    <a:lumOff val="15000"/>
                  </a:schemeClr>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100" dirty="0">
                <a:solidFill>
                  <a:schemeClr val="tx1">
                    <a:lumMod val="85000"/>
                    <a:lumOff val="15000"/>
                  </a:schemeClr>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endParaRPr lang="zh-CN" altLang="en-US" sz="1100" dirty="0">
              <a:solidFill>
                <a:schemeClr val="tx1">
                  <a:lumMod val="85000"/>
                  <a:lumOff val="15000"/>
                </a:schemeClr>
              </a:solidFill>
              <a:latin typeface="微软雅黑" pitchFamily="34" charset="-122"/>
              <a:ea typeface="微软雅黑" pitchFamily="34" charset="-122"/>
              <a:sym typeface="微软雅黑" pitchFamily="34" charset="-122"/>
            </a:endParaRPr>
          </a:p>
        </p:txBody>
      </p:sp>
      <p:grpSp>
        <p:nvGrpSpPr>
          <p:cNvPr id="26" name="Group 14"/>
          <p:cNvGrpSpPr>
            <a:grpSpLocks/>
          </p:cNvGrpSpPr>
          <p:nvPr/>
        </p:nvGrpSpPr>
        <p:grpSpPr bwMode="auto">
          <a:xfrm>
            <a:off x="4330988" y="2716701"/>
            <a:ext cx="4015521" cy="1667656"/>
            <a:chOff x="0" y="0"/>
            <a:chExt cx="6192688" cy="2571234"/>
          </a:xfrm>
          <a:solidFill>
            <a:srgbClr val="0070C0"/>
          </a:solidFill>
        </p:grpSpPr>
        <p:sp>
          <p:nvSpPr>
            <p:cNvPr id="27" name="Rectangle 13"/>
            <p:cNvSpPr>
              <a:spLocks noChangeArrowheads="1"/>
            </p:cNvSpPr>
            <p:nvPr/>
          </p:nvSpPr>
          <p:spPr bwMode="auto">
            <a:xfrm>
              <a:off x="0" y="1364081"/>
              <a:ext cx="172572" cy="1207151"/>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28" name="Rectangle 14"/>
            <p:cNvSpPr>
              <a:spLocks noChangeArrowheads="1"/>
            </p:cNvSpPr>
            <p:nvPr/>
          </p:nvSpPr>
          <p:spPr bwMode="auto">
            <a:xfrm>
              <a:off x="241159" y="301788"/>
              <a:ext cx="172572" cy="2269444"/>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29" name="Rectangle 15"/>
            <p:cNvSpPr>
              <a:spLocks noChangeArrowheads="1"/>
            </p:cNvSpPr>
            <p:nvPr/>
          </p:nvSpPr>
          <p:spPr bwMode="auto">
            <a:xfrm>
              <a:off x="482317" y="848024"/>
              <a:ext cx="172572" cy="1723209"/>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30" name="Rectangle 16"/>
            <p:cNvSpPr>
              <a:spLocks noChangeArrowheads="1"/>
            </p:cNvSpPr>
            <p:nvPr/>
          </p:nvSpPr>
          <p:spPr bwMode="auto">
            <a:xfrm>
              <a:off x="723476" y="1364081"/>
              <a:ext cx="172572" cy="1207151"/>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31" name="Rectangle 17"/>
            <p:cNvSpPr>
              <a:spLocks noChangeArrowheads="1"/>
            </p:cNvSpPr>
            <p:nvPr/>
          </p:nvSpPr>
          <p:spPr bwMode="auto">
            <a:xfrm>
              <a:off x="964634" y="1696047"/>
              <a:ext cx="172572" cy="875184"/>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32" name="Rectangle 18"/>
            <p:cNvSpPr>
              <a:spLocks noChangeArrowheads="1"/>
            </p:cNvSpPr>
            <p:nvPr/>
          </p:nvSpPr>
          <p:spPr bwMode="auto">
            <a:xfrm>
              <a:off x="1685898" y="353093"/>
              <a:ext cx="174785" cy="2218141"/>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33" name="Rectangle 19"/>
            <p:cNvSpPr>
              <a:spLocks noChangeArrowheads="1"/>
            </p:cNvSpPr>
            <p:nvPr/>
          </p:nvSpPr>
          <p:spPr bwMode="auto">
            <a:xfrm>
              <a:off x="1927057" y="848024"/>
              <a:ext cx="174785" cy="1723209"/>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34" name="Rectangle 20"/>
            <p:cNvSpPr>
              <a:spLocks noChangeArrowheads="1"/>
            </p:cNvSpPr>
            <p:nvPr/>
          </p:nvSpPr>
          <p:spPr bwMode="auto">
            <a:xfrm>
              <a:off x="2168215" y="1342956"/>
              <a:ext cx="172572" cy="1228277"/>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35" name="Rectangle 21"/>
            <p:cNvSpPr>
              <a:spLocks noChangeArrowheads="1"/>
            </p:cNvSpPr>
            <p:nvPr/>
          </p:nvSpPr>
          <p:spPr bwMode="auto">
            <a:xfrm>
              <a:off x="2409374" y="733345"/>
              <a:ext cx="172572" cy="1837888"/>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36" name="Rectangle 22"/>
            <p:cNvSpPr>
              <a:spLocks noChangeArrowheads="1"/>
            </p:cNvSpPr>
            <p:nvPr/>
          </p:nvSpPr>
          <p:spPr bwMode="auto">
            <a:xfrm>
              <a:off x="2650532" y="1010990"/>
              <a:ext cx="172572" cy="1560244"/>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37" name="Rectangle 23"/>
            <p:cNvSpPr>
              <a:spLocks noChangeArrowheads="1"/>
            </p:cNvSpPr>
            <p:nvPr/>
          </p:nvSpPr>
          <p:spPr bwMode="auto">
            <a:xfrm>
              <a:off x="3374009" y="1364081"/>
              <a:ext cx="168147" cy="1207151"/>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38" name="Rectangle 24"/>
            <p:cNvSpPr>
              <a:spLocks noChangeArrowheads="1"/>
            </p:cNvSpPr>
            <p:nvPr/>
          </p:nvSpPr>
          <p:spPr bwMode="auto">
            <a:xfrm>
              <a:off x="3615167" y="516058"/>
              <a:ext cx="168147" cy="2055175"/>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39" name="Rectangle 25"/>
            <p:cNvSpPr>
              <a:spLocks noChangeArrowheads="1"/>
            </p:cNvSpPr>
            <p:nvPr/>
          </p:nvSpPr>
          <p:spPr bwMode="auto">
            <a:xfrm>
              <a:off x="3849688" y="187108"/>
              <a:ext cx="174785" cy="2384123"/>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40" name="Rectangle 26"/>
            <p:cNvSpPr>
              <a:spLocks noChangeArrowheads="1"/>
            </p:cNvSpPr>
            <p:nvPr/>
          </p:nvSpPr>
          <p:spPr bwMode="auto">
            <a:xfrm>
              <a:off x="4090847" y="920454"/>
              <a:ext cx="172572" cy="1650780"/>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41" name="Rectangle 27"/>
            <p:cNvSpPr>
              <a:spLocks noChangeArrowheads="1"/>
            </p:cNvSpPr>
            <p:nvPr/>
          </p:nvSpPr>
          <p:spPr bwMode="auto">
            <a:xfrm>
              <a:off x="4332005" y="374217"/>
              <a:ext cx="172572" cy="2197015"/>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42" name="Rectangle 28"/>
            <p:cNvSpPr>
              <a:spLocks noChangeArrowheads="1"/>
            </p:cNvSpPr>
            <p:nvPr/>
          </p:nvSpPr>
          <p:spPr bwMode="auto">
            <a:xfrm>
              <a:off x="5055481" y="754469"/>
              <a:ext cx="172572" cy="1816762"/>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43" name="Rectangle 29"/>
            <p:cNvSpPr>
              <a:spLocks noChangeArrowheads="1"/>
            </p:cNvSpPr>
            <p:nvPr/>
          </p:nvSpPr>
          <p:spPr bwMode="auto">
            <a:xfrm>
              <a:off x="5296639" y="1623618"/>
              <a:ext cx="172572" cy="947613"/>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44" name="Rectangle 30"/>
            <p:cNvSpPr>
              <a:spLocks noChangeArrowheads="1"/>
            </p:cNvSpPr>
            <p:nvPr/>
          </p:nvSpPr>
          <p:spPr bwMode="auto">
            <a:xfrm>
              <a:off x="5537799" y="1816762"/>
              <a:ext cx="172572" cy="754469"/>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45" name="Rectangle 31"/>
            <p:cNvSpPr>
              <a:spLocks noChangeArrowheads="1"/>
            </p:cNvSpPr>
            <p:nvPr/>
          </p:nvSpPr>
          <p:spPr bwMode="auto">
            <a:xfrm>
              <a:off x="5778956" y="1364081"/>
              <a:ext cx="172572" cy="1207151"/>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sp>
          <p:nvSpPr>
            <p:cNvPr id="46" name="Rectangle 32"/>
            <p:cNvSpPr>
              <a:spLocks noChangeArrowheads="1"/>
            </p:cNvSpPr>
            <p:nvPr/>
          </p:nvSpPr>
          <p:spPr bwMode="auto">
            <a:xfrm>
              <a:off x="6020116" y="0"/>
              <a:ext cx="172572" cy="2571231"/>
            </a:xfrm>
            <a:prstGeom prst="rect">
              <a:avLst/>
            </a:prstGeom>
            <a:grpFill/>
            <a:ln w="9525">
              <a:solidFill>
                <a:srgbClr val="0070C0"/>
              </a:solidFill>
              <a:bevel/>
              <a:headEnd/>
              <a:tailEnd/>
            </a:ln>
            <a:extLst/>
          </p:spPr>
          <p:txBody>
            <a:bodyPr/>
            <a:lstStyle/>
            <a:p>
              <a:endParaRPr lang="zh-CN" altLang="zh-CN" sz="1400">
                <a:solidFill>
                  <a:srgbClr val="C00000"/>
                </a:solidFill>
                <a:latin typeface="Calibri" pitchFamily="34" charset="0"/>
                <a:sym typeface="宋体" pitchFamily="2" charset="-122"/>
              </a:endParaRPr>
            </a:p>
          </p:txBody>
        </p:sp>
      </p:grpSp>
      <p:sp>
        <p:nvSpPr>
          <p:cNvPr id="47" name="文本框 37"/>
          <p:cNvSpPr>
            <a:spLocks noChangeArrowheads="1"/>
          </p:cNvSpPr>
          <p:nvPr/>
        </p:nvSpPr>
        <p:spPr bwMode="auto">
          <a:xfrm>
            <a:off x="4365831" y="4456538"/>
            <a:ext cx="1093785"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a:solidFill>
                  <a:srgbClr val="005696"/>
                </a:solidFill>
                <a:latin typeface="微软雅黑" pitchFamily="34" charset="-122"/>
                <a:ea typeface="微软雅黑" pitchFamily="34" charset="-122"/>
                <a:sym typeface="微软雅黑" pitchFamily="34" charset="-122"/>
              </a:rPr>
              <a:t>部门一</a:t>
            </a:r>
          </a:p>
        </p:txBody>
      </p:sp>
      <p:sp>
        <p:nvSpPr>
          <p:cNvPr id="48" name="文本框 38"/>
          <p:cNvSpPr>
            <a:spLocks noChangeArrowheads="1"/>
          </p:cNvSpPr>
          <p:nvPr/>
        </p:nvSpPr>
        <p:spPr bwMode="auto">
          <a:xfrm>
            <a:off x="5437217" y="4456538"/>
            <a:ext cx="1093784"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dirty="0">
                <a:solidFill>
                  <a:srgbClr val="005696"/>
                </a:solidFill>
                <a:latin typeface="微软雅黑" pitchFamily="34" charset="-122"/>
                <a:ea typeface="微软雅黑" pitchFamily="34" charset="-122"/>
                <a:sym typeface="微软雅黑" pitchFamily="34" charset="-122"/>
              </a:rPr>
              <a:t>部门二</a:t>
            </a:r>
          </a:p>
        </p:txBody>
      </p:sp>
      <p:sp>
        <p:nvSpPr>
          <p:cNvPr id="49" name="文本框 39"/>
          <p:cNvSpPr>
            <a:spLocks noChangeArrowheads="1"/>
          </p:cNvSpPr>
          <p:nvPr/>
        </p:nvSpPr>
        <p:spPr bwMode="auto">
          <a:xfrm>
            <a:off x="6568332" y="4456538"/>
            <a:ext cx="109502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a:solidFill>
                  <a:srgbClr val="005696"/>
                </a:solidFill>
                <a:latin typeface="微软雅黑" pitchFamily="34" charset="-122"/>
                <a:ea typeface="微软雅黑" pitchFamily="34" charset="-122"/>
                <a:sym typeface="微软雅黑" pitchFamily="34" charset="-122"/>
              </a:rPr>
              <a:t>部门三</a:t>
            </a:r>
          </a:p>
        </p:txBody>
      </p:sp>
      <p:sp>
        <p:nvSpPr>
          <p:cNvPr id="50" name="文本框 40"/>
          <p:cNvSpPr>
            <a:spLocks noChangeArrowheads="1"/>
          </p:cNvSpPr>
          <p:nvPr/>
        </p:nvSpPr>
        <p:spPr bwMode="auto">
          <a:xfrm>
            <a:off x="7626031" y="4456538"/>
            <a:ext cx="109502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a:solidFill>
                  <a:srgbClr val="005696"/>
                </a:solidFill>
                <a:latin typeface="微软雅黑" pitchFamily="34" charset="-122"/>
                <a:ea typeface="微软雅黑" pitchFamily="34" charset="-122"/>
                <a:sym typeface="微软雅黑" pitchFamily="34" charset="-122"/>
              </a:rPr>
              <a:t>部门四</a:t>
            </a:r>
          </a:p>
        </p:txBody>
      </p:sp>
    </p:spTree>
    <p:extLst>
      <p:ext uri="{BB962C8B-B14F-4D97-AF65-F5344CB8AC3E}">
        <p14:creationId xmlns:p14="http://schemas.microsoft.com/office/powerpoint/2010/main" val="213670891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42"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par>
                          <p:cTn id="31" fill="hold">
                            <p:stCondLst>
                              <p:cond delay="2360"/>
                            </p:stCondLst>
                            <p:childTnLst>
                              <p:par>
                                <p:cTn id="32" presetID="22" presetClass="entr" presetSubtype="8"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childTnLst>
                          </p:cTn>
                        </p:par>
                        <p:par>
                          <p:cTn id="35" fill="hold">
                            <p:stCondLst>
                              <p:cond delay="2860"/>
                            </p:stCondLst>
                            <p:childTnLst>
                              <p:par>
                                <p:cTn id="36" presetID="42" presetClass="entr" presetSubtype="0"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1000"/>
                                        <p:tgtEl>
                                          <p:spTgt spid="26"/>
                                        </p:tgtEl>
                                      </p:cBhvr>
                                    </p:animEffect>
                                    <p:anim calcmode="lin" valueType="num">
                                      <p:cBhvr>
                                        <p:cTn id="39" dur="1000" fill="hold"/>
                                        <p:tgtEl>
                                          <p:spTgt spid="26"/>
                                        </p:tgtEl>
                                        <p:attrNameLst>
                                          <p:attrName>ppt_x</p:attrName>
                                        </p:attrNameLst>
                                      </p:cBhvr>
                                      <p:tavLst>
                                        <p:tav tm="0">
                                          <p:val>
                                            <p:strVal val="#ppt_x"/>
                                          </p:val>
                                        </p:tav>
                                        <p:tav tm="100000">
                                          <p:val>
                                            <p:strVal val="#ppt_x"/>
                                          </p:val>
                                        </p:tav>
                                      </p:tavLst>
                                    </p:anim>
                                    <p:anim calcmode="lin" valueType="num">
                                      <p:cBhvr>
                                        <p:cTn id="40" dur="1000" fill="hold"/>
                                        <p:tgtEl>
                                          <p:spTgt spid="26"/>
                                        </p:tgtEl>
                                        <p:attrNameLst>
                                          <p:attrName>ppt_y</p:attrName>
                                        </p:attrNameLst>
                                      </p:cBhvr>
                                      <p:tavLst>
                                        <p:tav tm="0">
                                          <p:val>
                                            <p:strVal val="#ppt_y+.1"/>
                                          </p:val>
                                        </p:tav>
                                        <p:tav tm="100000">
                                          <p:val>
                                            <p:strVal val="#ppt_y"/>
                                          </p:val>
                                        </p:tav>
                                      </p:tavLst>
                                    </p:anim>
                                  </p:childTnLst>
                                </p:cTn>
                              </p:par>
                            </p:childTnLst>
                          </p:cTn>
                        </p:par>
                        <p:par>
                          <p:cTn id="41" fill="hold">
                            <p:stCondLst>
                              <p:cond delay="3860"/>
                            </p:stCondLst>
                            <p:childTnLst>
                              <p:par>
                                <p:cTn id="42" presetID="10" presetClass="entr" presetSubtype="0" fill="hold" grpId="0" nodeType="after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500"/>
                                        <p:tgtEl>
                                          <p:spTgt spid="47"/>
                                        </p:tgtEl>
                                      </p:cBhvr>
                                    </p:animEffect>
                                  </p:childTnLst>
                                </p:cTn>
                              </p:par>
                            </p:childTnLst>
                          </p:cTn>
                        </p:par>
                        <p:par>
                          <p:cTn id="45" fill="hold">
                            <p:stCondLst>
                              <p:cond delay="4360"/>
                            </p:stCondLst>
                            <p:childTnLst>
                              <p:par>
                                <p:cTn id="46" presetID="10" presetClass="entr" presetSubtype="0"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500"/>
                                        <p:tgtEl>
                                          <p:spTgt spid="48"/>
                                        </p:tgtEl>
                                      </p:cBhvr>
                                    </p:animEffect>
                                  </p:childTnLst>
                                </p:cTn>
                              </p:par>
                            </p:childTnLst>
                          </p:cTn>
                        </p:par>
                        <p:par>
                          <p:cTn id="49" fill="hold">
                            <p:stCondLst>
                              <p:cond delay="4860"/>
                            </p:stCondLst>
                            <p:childTnLst>
                              <p:par>
                                <p:cTn id="50" presetID="10" presetClass="entr" presetSubtype="0"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par>
                          <p:cTn id="53" fill="hold">
                            <p:stCondLst>
                              <p:cond delay="5360"/>
                            </p:stCondLst>
                            <p:childTnLst>
                              <p:par>
                                <p:cTn id="54" presetID="10" presetClass="entr" presetSubtype="0"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25" grpId="0"/>
      <p:bldP spid="47" grpId="0"/>
      <p:bldP spid="48" grpId="0"/>
      <p:bldP spid="49" grpId="0"/>
      <p:bldP spid="5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第三部分 成功项目展示</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组合 79"/>
          <p:cNvGrpSpPr>
            <a:grpSpLocks/>
          </p:cNvGrpSpPr>
          <p:nvPr/>
        </p:nvGrpSpPr>
        <p:grpSpPr bwMode="auto">
          <a:xfrm>
            <a:off x="588400" y="1136947"/>
            <a:ext cx="8003137" cy="402291"/>
            <a:chOff x="439196" y="420756"/>
            <a:chExt cx="8612670" cy="422802"/>
          </a:xfrm>
        </p:grpSpPr>
        <p:sp>
          <p:nvSpPr>
            <p:cNvPr id="7" name="矩形 6"/>
            <p:cNvSpPr/>
            <p:nvPr/>
          </p:nvSpPr>
          <p:spPr>
            <a:xfrm>
              <a:off x="439196" y="420756"/>
              <a:ext cx="8612670" cy="4228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sz="2300" dirty="0"/>
            </a:p>
          </p:txBody>
        </p:sp>
        <p:sp>
          <p:nvSpPr>
            <p:cNvPr id="8" name="TextBox 81"/>
            <p:cNvSpPr txBox="1">
              <a:spLocks noChangeArrowheads="1"/>
            </p:cNvSpPr>
            <p:nvPr/>
          </p:nvSpPr>
          <p:spPr bwMode="auto">
            <a:xfrm>
              <a:off x="3275856" y="428218"/>
              <a:ext cx="2664296" cy="40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b="1" dirty="0">
                  <a:solidFill>
                    <a:schemeClr val="bg1"/>
                  </a:solidFill>
                </a:rPr>
                <a:t>主要工作</a:t>
              </a:r>
            </a:p>
          </p:txBody>
        </p:sp>
      </p:grpSp>
      <p:sp>
        <p:nvSpPr>
          <p:cNvPr id="9" name="Rectangle 2"/>
          <p:cNvSpPr/>
          <p:nvPr/>
        </p:nvSpPr>
        <p:spPr>
          <a:xfrm>
            <a:off x="588401" y="3136302"/>
            <a:ext cx="1884672" cy="1569842"/>
          </a:xfrm>
          <a:prstGeom prst="rect">
            <a:avLst/>
          </a:prstGeom>
        </p:spPr>
        <p:txBody>
          <a:bodyPr lIns="0" tIns="43135" rIns="86270" bIns="43135">
            <a:spAutoFit/>
          </a:bodyPr>
          <a:lstStyle/>
          <a:p>
            <a:pPr indent="-3000" algn="ctr"/>
            <a:r>
              <a:rPr lang="zh-CN" altLang="en-US" sz="1900" b="1" dirty="0">
                <a:solidFill>
                  <a:srgbClr val="0070C0"/>
                </a:solidFill>
                <a:latin typeface="微软雅黑" pitchFamily="34" charset="-122"/>
                <a:ea typeface="Segoe"/>
                <a:cs typeface="Segoe"/>
              </a:rPr>
              <a:t>单击添加标题</a:t>
            </a:r>
            <a:endParaRPr lang="en-US" sz="1900" b="1" dirty="0">
              <a:solidFill>
                <a:srgbClr val="0070C0"/>
              </a:solidFill>
              <a:latin typeface="微软雅黑" pitchFamily="34" charset="-122"/>
              <a:ea typeface="Segoe"/>
              <a:cs typeface="Segoe"/>
            </a:endParaRPr>
          </a:p>
          <a:p>
            <a:pPr indent="-3000" algn="ctr"/>
            <a:endParaRPr lang="en-US" sz="1000" dirty="0">
              <a:solidFill>
                <a:srgbClr val="573A1E"/>
              </a:solidFill>
              <a:latin typeface="微软雅黑" pitchFamily="34" charset="-122"/>
              <a:ea typeface="Segoe"/>
              <a:cs typeface="Segoe"/>
            </a:endParaRP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endParaRPr lang="en-US" altLang="zh-CN" sz="1300" dirty="0">
              <a:solidFill>
                <a:srgbClr val="5A5959"/>
              </a:solidFill>
              <a:latin typeface="微软雅黑" pitchFamily="34" charset="-122"/>
              <a:ea typeface="微软雅黑" pitchFamily="34" charset="-122"/>
              <a:cs typeface="Arial" pitchFamily="34" charset="0"/>
            </a:endParaRP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p:txBody>
      </p:sp>
      <p:sp>
        <p:nvSpPr>
          <p:cNvPr id="10" name="Rectangle 3"/>
          <p:cNvSpPr/>
          <p:nvPr/>
        </p:nvSpPr>
        <p:spPr>
          <a:xfrm>
            <a:off x="6638168" y="3136302"/>
            <a:ext cx="2066867" cy="1569842"/>
          </a:xfrm>
          <a:prstGeom prst="rect">
            <a:avLst/>
          </a:prstGeom>
        </p:spPr>
        <p:txBody>
          <a:bodyPr lIns="0" tIns="43135" rIns="86270" bIns="43135">
            <a:spAutoFit/>
          </a:bodyPr>
          <a:lstStyle/>
          <a:p>
            <a:pPr indent="-3000" algn="ctr"/>
            <a:r>
              <a:rPr lang="zh-CN" altLang="en-US" sz="1900" b="1" dirty="0">
                <a:solidFill>
                  <a:srgbClr val="005696"/>
                </a:solidFill>
                <a:latin typeface="微软雅黑" pitchFamily="34" charset="-122"/>
                <a:ea typeface="Segoe"/>
                <a:cs typeface="Segoe"/>
              </a:rPr>
              <a:t>单击添加标题</a:t>
            </a:r>
            <a:endParaRPr lang="en-US" altLang="zh-CN" sz="1900" b="1" dirty="0">
              <a:solidFill>
                <a:srgbClr val="005696"/>
              </a:solidFill>
              <a:latin typeface="微软雅黑" pitchFamily="34" charset="-122"/>
              <a:ea typeface="Segoe"/>
              <a:cs typeface="Segoe"/>
            </a:endParaRPr>
          </a:p>
          <a:p>
            <a:pPr indent="-3000" algn="ctr"/>
            <a:endParaRPr lang="en-US" altLang="zh-CN" sz="1000" dirty="0">
              <a:solidFill>
                <a:srgbClr val="573A1E"/>
              </a:solidFill>
              <a:latin typeface="微软雅黑" pitchFamily="34" charset="-122"/>
              <a:ea typeface="Segoe"/>
              <a:cs typeface="Segoe"/>
            </a:endParaRP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endParaRPr lang="en-US" altLang="zh-CN" sz="1300" dirty="0">
              <a:solidFill>
                <a:srgbClr val="5A5959"/>
              </a:solidFill>
              <a:latin typeface="微软雅黑" pitchFamily="34" charset="-122"/>
              <a:ea typeface="微软雅黑" pitchFamily="34" charset="-122"/>
              <a:cs typeface="Arial" pitchFamily="34" charset="0"/>
            </a:endParaRP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p:txBody>
      </p:sp>
      <p:sp>
        <p:nvSpPr>
          <p:cNvPr id="11" name="Rectangle 7"/>
          <p:cNvSpPr/>
          <p:nvPr/>
        </p:nvSpPr>
        <p:spPr>
          <a:xfrm>
            <a:off x="2653774" y="3136302"/>
            <a:ext cx="1780134" cy="1569842"/>
          </a:xfrm>
          <a:prstGeom prst="rect">
            <a:avLst/>
          </a:prstGeom>
        </p:spPr>
        <p:txBody>
          <a:bodyPr lIns="0" tIns="43135" rIns="86270" bIns="43135">
            <a:spAutoFit/>
          </a:bodyPr>
          <a:lstStyle/>
          <a:p>
            <a:pPr indent="-3000" algn="ctr"/>
            <a:r>
              <a:rPr lang="zh-CN" altLang="en-US" sz="1900" b="1" dirty="0">
                <a:solidFill>
                  <a:srgbClr val="005696"/>
                </a:solidFill>
                <a:latin typeface="微软雅黑" pitchFamily="34" charset="-122"/>
                <a:ea typeface="Segoe"/>
                <a:cs typeface="Segoe"/>
              </a:rPr>
              <a:t>单击添加标题</a:t>
            </a:r>
            <a:endParaRPr lang="en-US" altLang="zh-CN" sz="1900" b="1" dirty="0">
              <a:solidFill>
                <a:srgbClr val="005696"/>
              </a:solidFill>
              <a:latin typeface="微软雅黑" pitchFamily="34" charset="-122"/>
              <a:ea typeface="Segoe"/>
              <a:cs typeface="Segoe"/>
            </a:endParaRPr>
          </a:p>
          <a:p>
            <a:pPr indent="-3000" algn="ctr"/>
            <a:endParaRPr lang="en-US" altLang="zh-CN" sz="1000" dirty="0">
              <a:solidFill>
                <a:srgbClr val="573A1E"/>
              </a:solidFill>
              <a:latin typeface="微软雅黑" pitchFamily="34" charset="-122"/>
              <a:ea typeface="Segoe"/>
              <a:cs typeface="Segoe"/>
            </a:endParaRP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endParaRPr lang="en-US" altLang="zh-CN" sz="1300" dirty="0">
              <a:solidFill>
                <a:srgbClr val="5A5959"/>
              </a:solidFill>
              <a:latin typeface="微软雅黑" pitchFamily="34" charset="-122"/>
              <a:ea typeface="微软雅黑" pitchFamily="34" charset="-122"/>
              <a:cs typeface="Arial" pitchFamily="34" charset="0"/>
            </a:endParaRP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p:txBody>
      </p:sp>
      <p:grpSp>
        <p:nvGrpSpPr>
          <p:cNvPr id="12" name="组合 85"/>
          <p:cNvGrpSpPr>
            <a:grpSpLocks/>
          </p:cNvGrpSpPr>
          <p:nvPr/>
        </p:nvGrpSpPr>
        <p:grpSpPr bwMode="auto">
          <a:xfrm>
            <a:off x="588401" y="1734334"/>
            <a:ext cx="1884672" cy="1339961"/>
            <a:chOff x="383983" y="1134458"/>
            <a:chExt cx="2003232" cy="1405904"/>
          </a:xfrm>
          <a:solidFill>
            <a:srgbClr val="0070C0"/>
          </a:solidFill>
        </p:grpSpPr>
        <p:sp>
          <p:nvSpPr>
            <p:cNvPr id="13" name="Rectangle 5"/>
            <p:cNvSpPr/>
            <p:nvPr/>
          </p:nvSpPr>
          <p:spPr>
            <a:xfrm>
              <a:off x="383983" y="1134458"/>
              <a:ext cx="2003232" cy="1405904"/>
            </a:xfrm>
            <a:prstGeom prst="rect">
              <a:avLst/>
            </a:prstGeom>
            <a:grpFill/>
            <a:ln w="9525" cap="flat" cmpd="sng" algn="ctr">
              <a:noFill/>
              <a:prstDash val="solid"/>
            </a:ln>
            <a:effectLst/>
          </p:spPr>
          <p:txBody>
            <a:bodyPr lIns="274297" tIns="274297" rIns="91432" bIns="45716"/>
            <a:lstStyle/>
            <a:p>
              <a:pPr defTabSz="864017" fontAlgn="auto">
                <a:spcBef>
                  <a:spcPts val="0"/>
                </a:spcBef>
                <a:spcAft>
                  <a:spcPts val="0"/>
                </a:spcAft>
                <a:defRPr/>
              </a:pPr>
              <a:endParaRPr lang="en-US" sz="1700" b="1" kern="0" dirty="0">
                <a:solidFill>
                  <a:srgbClr val="FFFFFF"/>
                </a:solidFill>
                <a:latin typeface="Segoe" pitchFamily="34" charset="0"/>
                <a:ea typeface="+mn-ea"/>
              </a:endParaRPr>
            </a:p>
          </p:txBody>
        </p:sp>
        <p:pic>
          <p:nvPicPr>
            <p:cNvPr id="14" name="Picture 4" descr="\\MAGNUM\Projects\Microsoft\Journey to the Cloud Campaign\Design\Assets\PrivateCloud.png"/>
            <p:cNvPicPr>
              <a:picLocks noChangeAspect="1" noChangeArrowheads="1"/>
            </p:cNvPicPr>
            <p:nvPr/>
          </p:nvPicPr>
          <p:blipFill>
            <a:blip r:embed="rId3" cstate="email">
              <a:lum bright="100000"/>
              <a:extLst>
                <a:ext uri="{28A0092B-C50C-407E-A947-70E740481C1C}">
                  <a14:useLocalDpi xmlns:a14="http://schemas.microsoft.com/office/drawing/2010/main" val="0"/>
                </a:ext>
              </a:extLst>
            </a:blip>
            <a:srcRect/>
            <a:stretch>
              <a:fillRect/>
            </a:stretch>
          </p:blipFill>
          <p:spPr bwMode="auto">
            <a:xfrm>
              <a:off x="578350" y="1498147"/>
              <a:ext cx="1565973" cy="7852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5" name="Rectangle 11"/>
          <p:cNvSpPr/>
          <p:nvPr/>
        </p:nvSpPr>
        <p:spPr>
          <a:xfrm>
            <a:off x="4616103" y="3136302"/>
            <a:ext cx="1989210" cy="1569842"/>
          </a:xfrm>
          <a:prstGeom prst="rect">
            <a:avLst/>
          </a:prstGeom>
        </p:spPr>
        <p:txBody>
          <a:bodyPr lIns="0" tIns="43135" rIns="86270" bIns="43135">
            <a:spAutoFit/>
          </a:bodyPr>
          <a:lstStyle/>
          <a:p>
            <a:pPr indent="-3000" algn="ctr"/>
            <a:r>
              <a:rPr lang="zh-CN" altLang="en-US" sz="1900" b="1" dirty="0">
                <a:solidFill>
                  <a:srgbClr val="0070C0"/>
                </a:solidFill>
                <a:latin typeface="微软雅黑" pitchFamily="34" charset="-122"/>
                <a:ea typeface="Segoe"/>
                <a:cs typeface="Segoe"/>
              </a:rPr>
              <a:t>单击添加标题</a:t>
            </a:r>
            <a:endParaRPr lang="en-US" altLang="zh-CN" sz="1900" b="1" dirty="0">
              <a:solidFill>
                <a:srgbClr val="0070C0"/>
              </a:solidFill>
              <a:latin typeface="微软雅黑" pitchFamily="34" charset="-122"/>
              <a:ea typeface="Segoe"/>
              <a:cs typeface="Segoe"/>
            </a:endParaRPr>
          </a:p>
          <a:p>
            <a:pPr indent="-3000" algn="ctr"/>
            <a:endParaRPr lang="en-US" altLang="zh-CN" sz="1000" dirty="0">
              <a:solidFill>
                <a:srgbClr val="573A1E"/>
              </a:solidFill>
              <a:latin typeface="微软雅黑" pitchFamily="34" charset="-122"/>
              <a:ea typeface="Segoe"/>
              <a:cs typeface="Segoe"/>
            </a:endParaRP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endParaRPr lang="en-US" altLang="zh-CN" sz="1300" dirty="0">
              <a:solidFill>
                <a:srgbClr val="5A5959"/>
              </a:solidFill>
              <a:latin typeface="微软雅黑" pitchFamily="34" charset="-122"/>
              <a:ea typeface="微软雅黑" pitchFamily="34" charset="-122"/>
              <a:cs typeface="Arial" pitchFamily="34" charset="0"/>
            </a:endParaRP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p:txBody>
      </p:sp>
      <p:grpSp>
        <p:nvGrpSpPr>
          <p:cNvPr id="16" name="组合 89"/>
          <p:cNvGrpSpPr>
            <a:grpSpLocks/>
          </p:cNvGrpSpPr>
          <p:nvPr/>
        </p:nvGrpSpPr>
        <p:grpSpPr bwMode="auto">
          <a:xfrm>
            <a:off x="6618754" y="1734334"/>
            <a:ext cx="1972783" cy="1339961"/>
            <a:chOff x="6727550" y="1134458"/>
            <a:chExt cx="2097273" cy="1405904"/>
          </a:xfrm>
        </p:grpSpPr>
        <p:sp>
          <p:nvSpPr>
            <p:cNvPr id="17" name="Rectangle 6"/>
            <p:cNvSpPr/>
            <p:nvPr/>
          </p:nvSpPr>
          <p:spPr>
            <a:xfrm>
              <a:off x="6727550" y="1134458"/>
              <a:ext cx="2097273" cy="1405904"/>
            </a:xfrm>
            <a:prstGeom prst="rect">
              <a:avLst/>
            </a:prstGeom>
            <a:solidFill>
              <a:srgbClr val="005696"/>
            </a:solidFill>
            <a:ln w="9525" cap="flat" cmpd="sng" algn="ctr">
              <a:noFill/>
              <a:prstDash val="solid"/>
            </a:ln>
            <a:effectLst/>
          </p:spPr>
          <p:txBody>
            <a:bodyPr lIns="274297" tIns="274297" rIns="91432" bIns="45716"/>
            <a:lstStyle/>
            <a:p>
              <a:pPr defTabSz="864017" fontAlgn="auto">
                <a:spcBef>
                  <a:spcPts val="0"/>
                </a:spcBef>
                <a:spcAft>
                  <a:spcPts val="0"/>
                </a:spcAft>
                <a:defRPr/>
              </a:pPr>
              <a:endParaRPr lang="en-US" sz="1700" b="1" kern="0" dirty="0">
                <a:solidFill>
                  <a:srgbClr val="FFFFFF"/>
                </a:solidFill>
                <a:latin typeface="Segoe" pitchFamily="34" charset="0"/>
                <a:ea typeface="+mn-ea"/>
              </a:endParaRPr>
            </a:p>
          </p:txBody>
        </p:sp>
        <p:pic>
          <p:nvPicPr>
            <p:cNvPr id="18" name="Picture 2" descr="\\MAGNUM\Projects\Microsoft\Journey to the Cloud Campaign\Design\Assets\Flexible.png"/>
            <p:cNvPicPr>
              <a:picLocks noChangeAspect="1" noChangeArrowheads="1"/>
            </p:cNvPicPr>
            <p:nvPr/>
          </p:nvPicPr>
          <p:blipFill>
            <a:blip r:embed="rId4" cstate="email">
              <a:lum bright="100000"/>
              <a:extLst>
                <a:ext uri="{28A0092B-C50C-407E-A947-70E740481C1C}">
                  <a14:useLocalDpi xmlns:a14="http://schemas.microsoft.com/office/drawing/2010/main" val="0"/>
                </a:ext>
              </a:extLst>
            </a:blip>
            <a:srcRect/>
            <a:stretch>
              <a:fillRect/>
            </a:stretch>
          </p:blipFill>
          <p:spPr bwMode="auto">
            <a:xfrm>
              <a:off x="7142947" y="1273376"/>
              <a:ext cx="1252371" cy="11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组合 92"/>
          <p:cNvGrpSpPr>
            <a:grpSpLocks/>
          </p:cNvGrpSpPr>
          <p:nvPr/>
        </p:nvGrpSpPr>
        <p:grpSpPr bwMode="auto">
          <a:xfrm>
            <a:off x="2608973" y="1731309"/>
            <a:ext cx="1883178" cy="1339961"/>
            <a:chOff x="2505416" y="1131590"/>
            <a:chExt cx="2003232" cy="1405904"/>
          </a:xfrm>
          <a:solidFill>
            <a:srgbClr val="005696"/>
          </a:solidFill>
        </p:grpSpPr>
        <p:sp>
          <p:nvSpPr>
            <p:cNvPr id="20" name="Rectangle 15"/>
            <p:cNvSpPr/>
            <p:nvPr/>
          </p:nvSpPr>
          <p:spPr>
            <a:xfrm>
              <a:off x="2505416" y="1131590"/>
              <a:ext cx="2003232" cy="1405904"/>
            </a:xfrm>
            <a:prstGeom prst="rect">
              <a:avLst/>
            </a:prstGeom>
            <a:grpFill/>
            <a:ln w="9525" cap="flat" cmpd="sng" algn="ctr">
              <a:noFill/>
              <a:prstDash val="solid"/>
            </a:ln>
            <a:effectLst/>
          </p:spPr>
          <p:txBody>
            <a:bodyPr lIns="274297" tIns="274297" rIns="91432" bIns="45716"/>
            <a:lstStyle/>
            <a:p>
              <a:pPr defTabSz="864017" fontAlgn="auto">
                <a:spcBef>
                  <a:spcPts val="0"/>
                </a:spcBef>
                <a:spcAft>
                  <a:spcPts val="0"/>
                </a:spcAft>
                <a:defRPr/>
              </a:pPr>
              <a:endParaRPr lang="en-US" sz="1700" b="1" kern="0" dirty="0">
                <a:solidFill>
                  <a:srgbClr val="FFFFFF"/>
                </a:solidFill>
                <a:latin typeface="Segoe" pitchFamily="34" charset="0"/>
                <a:ea typeface="+mn-ea"/>
              </a:endParaRPr>
            </a:p>
          </p:txBody>
        </p:sp>
        <p:pic>
          <p:nvPicPr>
            <p:cNvPr id="21" name="Picture 34" descr="Efficiency.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856838" y="1246598"/>
              <a:ext cx="1311028" cy="122680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22" name="组合 95"/>
          <p:cNvGrpSpPr>
            <a:grpSpLocks/>
          </p:cNvGrpSpPr>
          <p:nvPr/>
        </p:nvGrpSpPr>
        <p:grpSpPr bwMode="auto">
          <a:xfrm>
            <a:off x="4614610" y="1734334"/>
            <a:ext cx="1884672" cy="1339961"/>
            <a:chOff x="4611875" y="1134458"/>
            <a:chExt cx="2003232" cy="1405904"/>
          </a:xfrm>
        </p:grpSpPr>
        <p:sp>
          <p:nvSpPr>
            <p:cNvPr id="23" name="Rectangle 16"/>
            <p:cNvSpPr/>
            <p:nvPr/>
          </p:nvSpPr>
          <p:spPr>
            <a:xfrm>
              <a:off x="4611875" y="1134458"/>
              <a:ext cx="2003232" cy="1405904"/>
            </a:xfrm>
            <a:prstGeom prst="rect">
              <a:avLst/>
            </a:prstGeom>
            <a:solidFill>
              <a:srgbClr val="0070C0"/>
            </a:solidFill>
            <a:ln w="9525" cap="flat" cmpd="sng" algn="ctr">
              <a:noFill/>
              <a:prstDash val="solid"/>
            </a:ln>
            <a:effectLst/>
          </p:spPr>
          <p:txBody>
            <a:bodyPr lIns="274297" tIns="274297" rIns="91432" bIns="45716"/>
            <a:lstStyle/>
            <a:p>
              <a:pPr defTabSz="864017" fontAlgn="auto">
                <a:spcBef>
                  <a:spcPts val="0"/>
                </a:spcBef>
                <a:spcAft>
                  <a:spcPts val="0"/>
                </a:spcAft>
                <a:defRPr/>
              </a:pPr>
              <a:endParaRPr lang="en-US" sz="1700" b="1" kern="0" dirty="0">
                <a:solidFill>
                  <a:srgbClr val="FFFFFF"/>
                </a:solidFill>
                <a:latin typeface="Segoe" pitchFamily="34" charset="0"/>
                <a:ea typeface="+mn-ea"/>
              </a:endParaRPr>
            </a:p>
          </p:txBody>
        </p:sp>
        <p:pic>
          <p:nvPicPr>
            <p:cNvPr id="24" name="Picture 2" descr="\\MAGNUM\Projects\Microsoft\Journey to the Cloud Campaign\Design\Assets\App_web.png"/>
            <p:cNvPicPr>
              <a:picLocks noChangeAspect="1" noChangeArrowheads="1"/>
            </p:cNvPicPr>
            <p:nvPr/>
          </p:nvPicPr>
          <p:blipFill>
            <a:blip r:embed="rId6" cstate="email">
              <a:lum bright="100000"/>
              <a:extLst>
                <a:ext uri="{28A0092B-C50C-407E-A947-70E740481C1C}">
                  <a14:useLocalDpi xmlns:a14="http://schemas.microsoft.com/office/drawing/2010/main" val="0"/>
                </a:ext>
              </a:extLst>
            </a:blip>
            <a:srcRect/>
            <a:stretch>
              <a:fillRect/>
            </a:stretch>
          </p:blipFill>
          <p:spPr bwMode="auto">
            <a:xfrm>
              <a:off x="5075912" y="1472020"/>
              <a:ext cx="1095185" cy="80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96932721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par>
                                <p:cTn id="20" presetID="22" presetClass="entr" presetSubtype="8"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1360"/>
                            </p:stCondLst>
                            <p:childTnLst>
                              <p:par>
                                <p:cTn id="24" presetID="47"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strVal val="#ppt_x"/>
                                          </p:val>
                                        </p:tav>
                                        <p:tav tm="100000">
                                          <p:val>
                                            <p:strVal val="#ppt_x"/>
                                          </p:val>
                                        </p:tav>
                                      </p:tavLst>
                                    </p:anim>
                                    <p:anim calcmode="lin" valueType="num">
                                      <p:cBhvr>
                                        <p:cTn id="28" dur="5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3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anim calcmode="lin" valueType="num">
                                      <p:cBhvr>
                                        <p:cTn id="37" dur="500" fill="hold"/>
                                        <p:tgtEl>
                                          <p:spTgt spid="19"/>
                                        </p:tgtEl>
                                        <p:attrNameLst>
                                          <p:attrName>ppt_x</p:attrName>
                                        </p:attrNameLst>
                                      </p:cBhvr>
                                      <p:tavLst>
                                        <p:tav tm="0">
                                          <p:val>
                                            <p:strVal val="#ppt_x"/>
                                          </p:val>
                                        </p:tav>
                                        <p:tav tm="100000">
                                          <p:val>
                                            <p:strVal val="#ppt_x"/>
                                          </p:val>
                                        </p:tav>
                                      </p:tavLst>
                                    </p:anim>
                                    <p:anim calcmode="lin" valueType="num">
                                      <p:cBhvr>
                                        <p:cTn id="38" dur="500" fill="hold"/>
                                        <p:tgtEl>
                                          <p:spTgt spid="1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3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anim calcmode="lin" valueType="num">
                                      <p:cBhvr>
                                        <p:cTn id="42" dur="500" fill="hold"/>
                                        <p:tgtEl>
                                          <p:spTgt spid="11"/>
                                        </p:tgtEl>
                                        <p:attrNameLst>
                                          <p:attrName>ppt_x</p:attrName>
                                        </p:attrNameLst>
                                      </p:cBhvr>
                                      <p:tavLst>
                                        <p:tav tm="0">
                                          <p:val>
                                            <p:strVal val="#ppt_x"/>
                                          </p:val>
                                        </p:tav>
                                        <p:tav tm="100000">
                                          <p:val>
                                            <p:strVal val="#ppt_x"/>
                                          </p:val>
                                        </p:tav>
                                      </p:tavLst>
                                    </p:anim>
                                    <p:anim calcmode="lin" valueType="num">
                                      <p:cBhvr>
                                        <p:cTn id="43" dur="500" fill="hold"/>
                                        <p:tgtEl>
                                          <p:spTgt spid="11"/>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50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50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anim calcmode="lin" valueType="num">
                                      <p:cBhvr>
                                        <p:cTn id="52" dur="500" fill="hold"/>
                                        <p:tgtEl>
                                          <p:spTgt spid="15"/>
                                        </p:tgtEl>
                                        <p:attrNameLst>
                                          <p:attrName>ppt_x</p:attrName>
                                        </p:attrNameLst>
                                      </p:cBhvr>
                                      <p:tavLst>
                                        <p:tav tm="0">
                                          <p:val>
                                            <p:strVal val="#ppt_x"/>
                                          </p:val>
                                        </p:tav>
                                        <p:tav tm="100000">
                                          <p:val>
                                            <p:strVal val="#ppt_x"/>
                                          </p:val>
                                        </p:tav>
                                      </p:tavLst>
                                    </p:anim>
                                    <p:anim calcmode="lin" valueType="num">
                                      <p:cBhvr>
                                        <p:cTn id="53" dur="500" fill="hold"/>
                                        <p:tgtEl>
                                          <p:spTgt spid="15"/>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80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anim calcmode="lin" valueType="num">
                                      <p:cBhvr>
                                        <p:cTn id="57" dur="500" fill="hold"/>
                                        <p:tgtEl>
                                          <p:spTgt spid="16"/>
                                        </p:tgtEl>
                                        <p:attrNameLst>
                                          <p:attrName>ppt_x</p:attrName>
                                        </p:attrNameLst>
                                      </p:cBhvr>
                                      <p:tavLst>
                                        <p:tav tm="0">
                                          <p:val>
                                            <p:strVal val="#ppt_x"/>
                                          </p:val>
                                        </p:tav>
                                        <p:tav tm="100000">
                                          <p:val>
                                            <p:strVal val="#ppt_x"/>
                                          </p:val>
                                        </p:tav>
                                      </p:tavLst>
                                    </p:anim>
                                    <p:anim calcmode="lin" valueType="num">
                                      <p:cBhvr>
                                        <p:cTn id="58" dur="500" fill="hold"/>
                                        <p:tgtEl>
                                          <p:spTgt spid="16"/>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80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500"/>
                                        <p:tgtEl>
                                          <p:spTgt spid="10"/>
                                        </p:tgtEl>
                                      </p:cBhvr>
                                    </p:animEffect>
                                    <p:anim calcmode="lin" valueType="num">
                                      <p:cBhvr>
                                        <p:cTn id="62" dur="500" fill="hold"/>
                                        <p:tgtEl>
                                          <p:spTgt spid="10"/>
                                        </p:tgtEl>
                                        <p:attrNameLst>
                                          <p:attrName>ppt_x</p:attrName>
                                        </p:attrNameLst>
                                      </p:cBhvr>
                                      <p:tavLst>
                                        <p:tav tm="0">
                                          <p:val>
                                            <p:strVal val="#ppt_x"/>
                                          </p:val>
                                        </p:tav>
                                        <p:tav tm="100000">
                                          <p:val>
                                            <p:strVal val="#ppt_x"/>
                                          </p:val>
                                        </p:tav>
                                      </p:tavLst>
                                    </p:anim>
                                    <p:anim calcmode="lin" valueType="num">
                                      <p:cBhvr>
                                        <p:cTn id="63"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9" grpId="0"/>
      <p:bldP spid="10" grpId="0"/>
      <p:bldP spid="11"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2" descr="C:\Users\Admin\Desktop\shutterstock_129456278 [转换].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3609" t="9576" r="3609" b="9990"/>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 y="0"/>
            <a:ext cx="4682838" cy="5145087"/>
          </a:xfrm>
          <a:prstGeom prst="rect">
            <a:avLst/>
          </a:prstGeom>
          <a:noFill/>
          <a:extLst>
            <a:ext uri="{909E8E84-426E-40DD-AFC4-6F175D3DCCD1}">
              <a14:hiddenFill xmlns:a14="http://schemas.microsoft.com/office/drawing/2010/main">
                <a:solidFill>
                  <a:srgbClr val="FFFFFF"/>
                </a:solidFill>
              </a14:hiddenFill>
            </a:ext>
          </a:extLst>
        </p:spPr>
      </p:pic>
      <p:grpSp>
        <p:nvGrpSpPr>
          <p:cNvPr id="40" name="组合 39"/>
          <p:cNvGrpSpPr/>
          <p:nvPr/>
        </p:nvGrpSpPr>
        <p:grpSpPr>
          <a:xfrm>
            <a:off x="1449338" y="1759744"/>
            <a:ext cx="1877437" cy="1209596"/>
            <a:chOff x="179512" y="1367993"/>
            <a:chExt cx="1877437" cy="1209596"/>
          </a:xfrm>
        </p:grpSpPr>
        <p:sp>
          <p:nvSpPr>
            <p:cNvPr id="41" name="TextBox 40"/>
            <p:cNvSpPr txBox="1"/>
            <p:nvPr/>
          </p:nvSpPr>
          <p:spPr>
            <a:xfrm>
              <a:off x="179512" y="1367993"/>
              <a:ext cx="1877437" cy="1015663"/>
            </a:xfrm>
            <a:prstGeom prst="rect">
              <a:avLst/>
            </a:prstGeom>
            <a:noFill/>
          </p:spPr>
          <p:txBody>
            <a:bodyPr vert="horz" wrap="none" rtlCol="0">
              <a:spAutoFit/>
            </a:bodyPr>
            <a:lstStyle/>
            <a:p>
              <a:r>
                <a:rPr lang="zh-CN" altLang="en-US" sz="6000" b="1" spc="600" dirty="0" smtClean="0">
                  <a:solidFill>
                    <a:srgbClr val="005696"/>
                  </a:solidFill>
                  <a:latin typeface="微软雅黑" pitchFamily="34" charset="-122"/>
                  <a:ea typeface="微软雅黑" pitchFamily="34" charset="-122"/>
                </a:rPr>
                <a:t>目录</a:t>
              </a:r>
              <a:endParaRPr lang="zh-CN" altLang="en-US" sz="6000" b="1" spc="600" dirty="0">
                <a:solidFill>
                  <a:srgbClr val="005696"/>
                </a:solidFill>
                <a:latin typeface="微软雅黑" pitchFamily="34" charset="-122"/>
                <a:ea typeface="微软雅黑" pitchFamily="34" charset="-122"/>
              </a:endParaRPr>
            </a:p>
          </p:txBody>
        </p:sp>
        <p:sp>
          <p:nvSpPr>
            <p:cNvPr id="42" name="TextBox 41"/>
            <p:cNvSpPr txBox="1"/>
            <p:nvPr/>
          </p:nvSpPr>
          <p:spPr>
            <a:xfrm>
              <a:off x="242268" y="2239035"/>
              <a:ext cx="1156087" cy="338554"/>
            </a:xfrm>
            <a:prstGeom prst="rect">
              <a:avLst/>
            </a:prstGeom>
            <a:noFill/>
          </p:spPr>
          <p:txBody>
            <a:bodyPr vert="horz" wrap="none" rtlCol="0">
              <a:spAutoFit/>
            </a:bodyPr>
            <a:lstStyle/>
            <a:p>
              <a:r>
                <a:rPr lang="en-US" altLang="zh-CN" sz="1600" b="1" spc="-150" dirty="0" smtClean="0">
                  <a:solidFill>
                    <a:srgbClr val="005696"/>
                  </a:solidFill>
                  <a:latin typeface="Arial" pitchFamily="34" charset="0"/>
                  <a:cs typeface="Arial" pitchFamily="34" charset="0"/>
                </a:rPr>
                <a:t>CONTENTS</a:t>
              </a:r>
              <a:endParaRPr lang="zh-CN" altLang="en-US" sz="1600" b="1" spc="-150" dirty="0">
                <a:solidFill>
                  <a:srgbClr val="005696"/>
                </a:solidFill>
                <a:latin typeface="Arial" pitchFamily="34" charset="0"/>
                <a:cs typeface="Arial" pitchFamily="34" charset="0"/>
              </a:endParaRPr>
            </a:p>
          </p:txBody>
        </p:sp>
      </p:grpSp>
      <p:sp>
        <p:nvSpPr>
          <p:cNvPr id="60" name="Freeform 8"/>
          <p:cNvSpPr>
            <a:spLocks/>
          </p:cNvSpPr>
          <p:nvPr/>
        </p:nvSpPr>
        <p:spPr bwMode="auto">
          <a:xfrm>
            <a:off x="4532982" y="4731990"/>
            <a:ext cx="4636418" cy="411510"/>
          </a:xfrm>
          <a:custGeom>
            <a:avLst/>
            <a:gdLst>
              <a:gd name="T0" fmla="*/ 0 w 658"/>
              <a:gd name="T1" fmla="*/ 0 h 49"/>
              <a:gd name="T2" fmla="*/ 658 w 658"/>
              <a:gd name="T3" fmla="*/ 0 h 49"/>
              <a:gd name="T4" fmla="*/ 658 w 658"/>
              <a:gd name="T5" fmla="*/ 49 h 49"/>
              <a:gd name="T6" fmla="*/ 17 w 658"/>
              <a:gd name="T7" fmla="*/ 49 h 49"/>
              <a:gd name="T8" fmla="*/ 0 w 658"/>
              <a:gd name="T9" fmla="*/ 0 h 49"/>
              <a:gd name="connsiteX0" fmla="*/ 0 w 10000"/>
              <a:gd name="connsiteY0" fmla="*/ 0 h 10000"/>
              <a:gd name="connsiteX1" fmla="*/ 10000 w 10000"/>
              <a:gd name="connsiteY1" fmla="*/ 0 h 10000"/>
              <a:gd name="connsiteX2" fmla="*/ 10000 w 10000"/>
              <a:gd name="connsiteY2" fmla="*/ 10000 h 10000"/>
              <a:gd name="connsiteX3" fmla="*/ 321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293 w 10000"/>
              <a:gd name="connsiteY3" fmla="*/ 9923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293" y="9923"/>
                </a:lnTo>
                <a:cubicBezTo>
                  <a:pt x="207" y="6590"/>
                  <a:pt x="86" y="3333"/>
                  <a:pt x="0" y="0"/>
                </a:cubicBezTo>
              </a:path>
            </a:pathLst>
          </a:custGeom>
          <a:solidFill>
            <a:srgbClr val="0070C0">
              <a:alpha val="6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TextBox 29"/>
          <p:cNvSpPr txBox="1"/>
          <p:nvPr/>
        </p:nvSpPr>
        <p:spPr>
          <a:xfrm>
            <a:off x="3719712" y="286544"/>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1</a:t>
            </a:r>
            <a:endParaRPr lang="zh-CN" altLang="en-US" sz="6000" b="1" dirty="0">
              <a:solidFill>
                <a:srgbClr val="0070C0"/>
              </a:solidFill>
              <a:latin typeface="Arial" pitchFamily="34" charset="0"/>
              <a:cs typeface="Arial" pitchFamily="34" charset="0"/>
            </a:endParaRPr>
          </a:p>
        </p:txBody>
      </p:sp>
      <p:grpSp>
        <p:nvGrpSpPr>
          <p:cNvPr id="31" name="组合 30"/>
          <p:cNvGrpSpPr/>
          <p:nvPr/>
        </p:nvGrpSpPr>
        <p:grpSpPr>
          <a:xfrm>
            <a:off x="4327749" y="477645"/>
            <a:ext cx="3057247" cy="606102"/>
            <a:chOff x="4507582" y="792034"/>
            <a:chExt cx="3057247" cy="606102"/>
          </a:xfrm>
        </p:grpSpPr>
        <p:sp>
          <p:nvSpPr>
            <p:cNvPr id="32" name="TextBox 31"/>
            <p:cNvSpPr txBox="1"/>
            <p:nvPr/>
          </p:nvSpPr>
          <p:spPr>
            <a:xfrm>
              <a:off x="4534694" y="792034"/>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年度工作概况</a:t>
              </a:r>
            </a:p>
          </p:txBody>
        </p:sp>
        <p:sp>
          <p:nvSpPr>
            <p:cNvPr id="33" name="TextBox 32"/>
            <p:cNvSpPr txBox="1"/>
            <p:nvPr/>
          </p:nvSpPr>
          <p:spPr>
            <a:xfrm>
              <a:off x="4507582" y="1059582"/>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34" name="TextBox 33"/>
          <p:cNvSpPr txBox="1"/>
          <p:nvPr/>
        </p:nvSpPr>
        <p:spPr>
          <a:xfrm>
            <a:off x="4065967" y="1070947"/>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2</a:t>
            </a:r>
            <a:endParaRPr lang="zh-CN" altLang="en-US" sz="6000" b="1" dirty="0">
              <a:solidFill>
                <a:srgbClr val="0070C0"/>
              </a:solidFill>
              <a:latin typeface="Arial" pitchFamily="34" charset="0"/>
              <a:cs typeface="Arial" pitchFamily="34" charset="0"/>
            </a:endParaRPr>
          </a:p>
        </p:txBody>
      </p:sp>
      <p:grpSp>
        <p:nvGrpSpPr>
          <p:cNvPr id="35" name="组合 34"/>
          <p:cNvGrpSpPr/>
          <p:nvPr/>
        </p:nvGrpSpPr>
        <p:grpSpPr>
          <a:xfrm>
            <a:off x="4674004" y="1262048"/>
            <a:ext cx="3057247" cy="627588"/>
            <a:chOff x="4853837" y="1576437"/>
            <a:chExt cx="3057247" cy="627588"/>
          </a:xfrm>
        </p:grpSpPr>
        <p:sp>
          <p:nvSpPr>
            <p:cNvPr id="36" name="TextBox 35"/>
            <p:cNvSpPr txBox="1"/>
            <p:nvPr/>
          </p:nvSpPr>
          <p:spPr>
            <a:xfrm>
              <a:off x="4857334" y="1576437"/>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工作完成情况</a:t>
              </a:r>
            </a:p>
          </p:txBody>
        </p:sp>
        <p:sp>
          <p:nvSpPr>
            <p:cNvPr id="37" name="TextBox 36"/>
            <p:cNvSpPr txBox="1"/>
            <p:nvPr/>
          </p:nvSpPr>
          <p:spPr>
            <a:xfrm>
              <a:off x="4853837" y="1865471"/>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38" name="TextBox 37"/>
          <p:cNvSpPr txBox="1"/>
          <p:nvPr/>
        </p:nvSpPr>
        <p:spPr>
          <a:xfrm>
            <a:off x="4480824" y="1923678"/>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3</a:t>
            </a:r>
            <a:endParaRPr lang="zh-CN" altLang="en-US" sz="6000" b="1" dirty="0">
              <a:solidFill>
                <a:srgbClr val="0070C0"/>
              </a:solidFill>
              <a:latin typeface="Arial" pitchFamily="34" charset="0"/>
              <a:cs typeface="Arial" pitchFamily="34" charset="0"/>
            </a:endParaRPr>
          </a:p>
        </p:txBody>
      </p:sp>
      <p:grpSp>
        <p:nvGrpSpPr>
          <p:cNvPr id="46" name="组合 45"/>
          <p:cNvGrpSpPr/>
          <p:nvPr/>
        </p:nvGrpSpPr>
        <p:grpSpPr>
          <a:xfrm>
            <a:off x="5088861" y="2114779"/>
            <a:ext cx="3057247" cy="627588"/>
            <a:chOff x="5268694" y="2429168"/>
            <a:chExt cx="3057247" cy="627588"/>
          </a:xfrm>
        </p:grpSpPr>
        <p:sp>
          <p:nvSpPr>
            <p:cNvPr id="62" name="TextBox 61"/>
            <p:cNvSpPr txBox="1"/>
            <p:nvPr/>
          </p:nvSpPr>
          <p:spPr>
            <a:xfrm>
              <a:off x="5289134" y="2429168"/>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成功项目展示</a:t>
              </a:r>
            </a:p>
          </p:txBody>
        </p:sp>
        <p:sp>
          <p:nvSpPr>
            <p:cNvPr id="63" name="TextBox 62"/>
            <p:cNvSpPr txBox="1"/>
            <p:nvPr/>
          </p:nvSpPr>
          <p:spPr>
            <a:xfrm>
              <a:off x="5268694" y="2718202"/>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64" name="TextBox 63"/>
          <p:cNvSpPr txBox="1"/>
          <p:nvPr/>
        </p:nvSpPr>
        <p:spPr>
          <a:xfrm>
            <a:off x="4980688" y="2744341"/>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4</a:t>
            </a:r>
            <a:endParaRPr lang="zh-CN" altLang="en-US" sz="6000" b="1" dirty="0">
              <a:solidFill>
                <a:srgbClr val="0070C0"/>
              </a:solidFill>
              <a:latin typeface="Arial" pitchFamily="34" charset="0"/>
              <a:cs typeface="Arial" pitchFamily="34" charset="0"/>
            </a:endParaRPr>
          </a:p>
        </p:txBody>
      </p:sp>
      <p:grpSp>
        <p:nvGrpSpPr>
          <p:cNvPr id="65" name="组合 64"/>
          <p:cNvGrpSpPr/>
          <p:nvPr/>
        </p:nvGrpSpPr>
        <p:grpSpPr>
          <a:xfrm>
            <a:off x="5588725" y="2935442"/>
            <a:ext cx="3057247" cy="627588"/>
            <a:chOff x="5768558" y="3249831"/>
            <a:chExt cx="3057247" cy="627588"/>
          </a:xfrm>
        </p:grpSpPr>
        <p:sp>
          <p:nvSpPr>
            <p:cNvPr id="66" name="TextBox 65"/>
            <p:cNvSpPr txBox="1"/>
            <p:nvPr/>
          </p:nvSpPr>
          <p:spPr>
            <a:xfrm>
              <a:off x="5777736" y="3249831"/>
              <a:ext cx="2262158"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工作存在不足与改善</a:t>
              </a:r>
            </a:p>
          </p:txBody>
        </p:sp>
        <p:sp>
          <p:nvSpPr>
            <p:cNvPr id="67" name="TextBox 66"/>
            <p:cNvSpPr txBox="1"/>
            <p:nvPr/>
          </p:nvSpPr>
          <p:spPr>
            <a:xfrm>
              <a:off x="5768558" y="3538865"/>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68" name="Freeform 8"/>
          <p:cNvSpPr>
            <a:spLocks/>
          </p:cNvSpPr>
          <p:nvPr/>
        </p:nvSpPr>
        <p:spPr bwMode="auto">
          <a:xfrm>
            <a:off x="4532982" y="4731990"/>
            <a:ext cx="4636418" cy="411510"/>
          </a:xfrm>
          <a:custGeom>
            <a:avLst/>
            <a:gdLst>
              <a:gd name="T0" fmla="*/ 0 w 658"/>
              <a:gd name="T1" fmla="*/ 0 h 49"/>
              <a:gd name="T2" fmla="*/ 658 w 658"/>
              <a:gd name="T3" fmla="*/ 0 h 49"/>
              <a:gd name="T4" fmla="*/ 658 w 658"/>
              <a:gd name="T5" fmla="*/ 49 h 49"/>
              <a:gd name="T6" fmla="*/ 17 w 658"/>
              <a:gd name="T7" fmla="*/ 49 h 49"/>
              <a:gd name="T8" fmla="*/ 0 w 658"/>
              <a:gd name="T9" fmla="*/ 0 h 49"/>
              <a:gd name="connsiteX0" fmla="*/ 0 w 10000"/>
              <a:gd name="connsiteY0" fmla="*/ 0 h 10000"/>
              <a:gd name="connsiteX1" fmla="*/ 10000 w 10000"/>
              <a:gd name="connsiteY1" fmla="*/ 0 h 10000"/>
              <a:gd name="connsiteX2" fmla="*/ 10000 w 10000"/>
              <a:gd name="connsiteY2" fmla="*/ 10000 h 10000"/>
              <a:gd name="connsiteX3" fmla="*/ 321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293 w 10000"/>
              <a:gd name="connsiteY3" fmla="*/ 9923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293" y="9923"/>
                </a:lnTo>
                <a:cubicBezTo>
                  <a:pt x="207" y="6590"/>
                  <a:pt x="86" y="3333"/>
                  <a:pt x="0" y="0"/>
                </a:cubicBezTo>
              </a:path>
            </a:pathLst>
          </a:custGeom>
          <a:solidFill>
            <a:srgbClr val="0070C0">
              <a:alpha val="6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椭圆 68"/>
          <p:cNvSpPr/>
          <p:nvPr/>
        </p:nvSpPr>
        <p:spPr>
          <a:xfrm>
            <a:off x="4699723" y="3258344"/>
            <a:ext cx="177871" cy="1778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0" name="TextBox 69"/>
          <p:cNvSpPr txBox="1"/>
          <p:nvPr/>
        </p:nvSpPr>
        <p:spPr>
          <a:xfrm>
            <a:off x="5322094" y="3537744"/>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5</a:t>
            </a:r>
            <a:endParaRPr lang="zh-CN" altLang="en-US" sz="6000" b="1" dirty="0">
              <a:solidFill>
                <a:srgbClr val="0070C0"/>
              </a:solidFill>
              <a:latin typeface="Arial" pitchFamily="34" charset="0"/>
              <a:cs typeface="Arial" pitchFamily="34" charset="0"/>
            </a:endParaRPr>
          </a:p>
        </p:txBody>
      </p:sp>
      <p:grpSp>
        <p:nvGrpSpPr>
          <p:cNvPr id="71" name="组合 70"/>
          <p:cNvGrpSpPr/>
          <p:nvPr/>
        </p:nvGrpSpPr>
        <p:grpSpPr>
          <a:xfrm>
            <a:off x="5930131" y="3728845"/>
            <a:ext cx="3057247" cy="627588"/>
            <a:chOff x="5768558" y="3249831"/>
            <a:chExt cx="3057247" cy="627588"/>
          </a:xfrm>
        </p:grpSpPr>
        <p:sp>
          <p:nvSpPr>
            <p:cNvPr id="72" name="TextBox 71"/>
            <p:cNvSpPr txBox="1"/>
            <p:nvPr/>
          </p:nvSpPr>
          <p:spPr>
            <a:xfrm>
              <a:off x="5800661" y="3249831"/>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明年工作计划</a:t>
              </a:r>
            </a:p>
          </p:txBody>
        </p:sp>
        <p:sp>
          <p:nvSpPr>
            <p:cNvPr id="73" name="TextBox 72"/>
            <p:cNvSpPr txBox="1"/>
            <p:nvPr/>
          </p:nvSpPr>
          <p:spPr>
            <a:xfrm>
              <a:off x="5768558" y="3538865"/>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6878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100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strVal val="4*#ppt_w"/>
                                          </p:val>
                                        </p:tav>
                                        <p:tav tm="100000">
                                          <p:val>
                                            <p:strVal val="#ppt_w"/>
                                          </p:val>
                                        </p:tav>
                                      </p:tavLst>
                                    </p:anim>
                                    <p:anim calcmode="lin" valueType="num">
                                      <p:cBhvr>
                                        <p:cTn id="8" dur="500" fill="hold"/>
                                        <p:tgtEl>
                                          <p:spTgt spid="69"/>
                                        </p:tgtEl>
                                        <p:attrNameLst>
                                          <p:attrName>ppt_h</p:attrName>
                                        </p:attrNameLst>
                                      </p:cBhvr>
                                      <p:tavLst>
                                        <p:tav tm="0">
                                          <p:val>
                                            <p:strVal val="4*#ppt_h"/>
                                          </p:val>
                                        </p:tav>
                                        <p:tav tm="100000">
                                          <p:val>
                                            <p:strVal val="#ppt_h"/>
                                          </p:val>
                                        </p:tav>
                                      </p:tavLst>
                                    </p:anim>
                                  </p:childTnLst>
                                </p:cTn>
                              </p:par>
                              <p:par>
                                <p:cTn id="9" presetID="47" presetClass="exit" presetSubtype="0" fill="hold" grpId="0" nodeType="withEffect">
                                  <p:stCondLst>
                                    <p:cond delay="1500"/>
                                  </p:stCondLst>
                                  <p:childTnLst>
                                    <p:animEffect transition="out" filter="fade">
                                      <p:cBhvr>
                                        <p:cTn id="10" dur="1000"/>
                                        <p:tgtEl>
                                          <p:spTgt spid="30"/>
                                        </p:tgtEl>
                                      </p:cBhvr>
                                    </p:animEffect>
                                    <p:anim calcmode="lin" valueType="num">
                                      <p:cBhvr>
                                        <p:cTn id="11" dur="1000"/>
                                        <p:tgtEl>
                                          <p:spTgt spid="30"/>
                                        </p:tgtEl>
                                        <p:attrNameLst>
                                          <p:attrName>ppt_x</p:attrName>
                                        </p:attrNameLst>
                                      </p:cBhvr>
                                      <p:tavLst>
                                        <p:tav tm="0">
                                          <p:val>
                                            <p:strVal val="ppt_x"/>
                                          </p:val>
                                        </p:tav>
                                        <p:tav tm="100000">
                                          <p:val>
                                            <p:strVal val="ppt_x"/>
                                          </p:val>
                                        </p:tav>
                                      </p:tavLst>
                                    </p:anim>
                                    <p:anim calcmode="lin" valueType="num">
                                      <p:cBhvr>
                                        <p:cTn id="12" dur="1000"/>
                                        <p:tgtEl>
                                          <p:spTgt spid="30"/>
                                        </p:tgtEl>
                                        <p:attrNameLst>
                                          <p:attrName>ppt_y</p:attrName>
                                        </p:attrNameLst>
                                      </p:cBhvr>
                                      <p:tavLst>
                                        <p:tav tm="0">
                                          <p:val>
                                            <p:strVal val="ppt_y"/>
                                          </p:val>
                                        </p:tav>
                                        <p:tav tm="100000">
                                          <p:val>
                                            <p:strVal val="ppt_y-.1"/>
                                          </p:val>
                                        </p:tav>
                                      </p:tavLst>
                                    </p:anim>
                                    <p:set>
                                      <p:cBhvr>
                                        <p:cTn id="13" dur="1" fill="hold">
                                          <p:stCondLst>
                                            <p:cond delay="999"/>
                                          </p:stCondLst>
                                        </p:cTn>
                                        <p:tgtEl>
                                          <p:spTgt spid="30"/>
                                        </p:tgtEl>
                                        <p:attrNameLst>
                                          <p:attrName>style.visibility</p:attrName>
                                        </p:attrNameLst>
                                      </p:cBhvr>
                                      <p:to>
                                        <p:strVal val="hidden"/>
                                      </p:to>
                                    </p:set>
                                  </p:childTnLst>
                                </p:cTn>
                              </p:par>
                              <p:par>
                                <p:cTn id="14" presetID="47" presetClass="exit" presetSubtype="0" fill="hold" nodeType="withEffect">
                                  <p:stCondLst>
                                    <p:cond delay="1500"/>
                                  </p:stCondLst>
                                  <p:childTnLst>
                                    <p:animEffect transition="out" filter="fade">
                                      <p:cBhvr>
                                        <p:cTn id="15" dur="1000"/>
                                        <p:tgtEl>
                                          <p:spTgt spid="31"/>
                                        </p:tgtEl>
                                      </p:cBhvr>
                                    </p:animEffect>
                                    <p:anim calcmode="lin" valueType="num">
                                      <p:cBhvr>
                                        <p:cTn id="16" dur="1000"/>
                                        <p:tgtEl>
                                          <p:spTgt spid="31"/>
                                        </p:tgtEl>
                                        <p:attrNameLst>
                                          <p:attrName>ppt_x</p:attrName>
                                        </p:attrNameLst>
                                      </p:cBhvr>
                                      <p:tavLst>
                                        <p:tav tm="0">
                                          <p:val>
                                            <p:strVal val="ppt_x"/>
                                          </p:val>
                                        </p:tav>
                                        <p:tav tm="100000">
                                          <p:val>
                                            <p:strVal val="ppt_x"/>
                                          </p:val>
                                        </p:tav>
                                      </p:tavLst>
                                    </p:anim>
                                    <p:anim calcmode="lin" valueType="num">
                                      <p:cBhvr>
                                        <p:cTn id="17" dur="1000"/>
                                        <p:tgtEl>
                                          <p:spTgt spid="31"/>
                                        </p:tgtEl>
                                        <p:attrNameLst>
                                          <p:attrName>ppt_y</p:attrName>
                                        </p:attrNameLst>
                                      </p:cBhvr>
                                      <p:tavLst>
                                        <p:tav tm="0">
                                          <p:val>
                                            <p:strVal val="ppt_y"/>
                                          </p:val>
                                        </p:tav>
                                        <p:tav tm="100000">
                                          <p:val>
                                            <p:strVal val="ppt_y-.1"/>
                                          </p:val>
                                        </p:tav>
                                      </p:tavLst>
                                    </p:anim>
                                    <p:set>
                                      <p:cBhvr>
                                        <p:cTn id="18" dur="1" fill="hold">
                                          <p:stCondLst>
                                            <p:cond delay="999"/>
                                          </p:stCondLst>
                                        </p:cTn>
                                        <p:tgtEl>
                                          <p:spTgt spid="31"/>
                                        </p:tgtEl>
                                        <p:attrNameLst>
                                          <p:attrName>style.visibility</p:attrName>
                                        </p:attrNameLst>
                                      </p:cBhvr>
                                      <p:to>
                                        <p:strVal val="hidden"/>
                                      </p:to>
                                    </p:set>
                                  </p:childTnLst>
                                </p:cTn>
                              </p:par>
                              <p:par>
                                <p:cTn id="19" presetID="47" presetClass="exit" presetSubtype="0" fill="hold" grpId="0" nodeType="withEffect">
                                  <p:stCondLst>
                                    <p:cond delay="1500"/>
                                  </p:stCondLst>
                                  <p:childTnLst>
                                    <p:animEffect transition="out" filter="fade">
                                      <p:cBhvr>
                                        <p:cTn id="20" dur="1000"/>
                                        <p:tgtEl>
                                          <p:spTgt spid="34"/>
                                        </p:tgtEl>
                                      </p:cBhvr>
                                    </p:animEffect>
                                    <p:anim calcmode="lin" valueType="num">
                                      <p:cBhvr>
                                        <p:cTn id="21" dur="1000"/>
                                        <p:tgtEl>
                                          <p:spTgt spid="34"/>
                                        </p:tgtEl>
                                        <p:attrNameLst>
                                          <p:attrName>ppt_x</p:attrName>
                                        </p:attrNameLst>
                                      </p:cBhvr>
                                      <p:tavLst>
                                        <p:tav tm="0">
                                          <p:val>
                                            <p:strVal val="ppt_x"/>
                                          </p:val>
                                        </p:tav>
                                        <p:tav tm="100000">
                                          <p:val>
                                            <p:strVal val="ppt_x"/>
                                          </p:val>
                                        </p:tav>
                                      </p:tavLst>
                                    </p:anim>
                                    <p:anim calcmode="lin" valueType="num">
                                      <p:cBhvr>
                                        <p:cTn id="22" dur="1000"/>
                                        <p:tgtEl>
                                          <p:spTgt spid="34"/>
                                        </p:tgtEl>
                                        <p:attrNameLst>
                                          <p:attrName>ppt_y</p:attrName>
                                        </p:attrNameLst>
                                      </p:cBhvr>
                                      <p:tavLst>
                                        <p:tav tm="0">
                                          <p:val>
                                            <p:strVal val="ppt_y"/>
                                          </p:val>
                                        </p:tav>
                                        <p:tav tm="100000">
                                          <p:val>
                                            <p:strVal val="ppt_y-.1"/>
                                          </p:val>
                                        </p:tav>
                                      </p:tavLst>
                                    </p:anim>
                                    <p:set>
                                      <p:cBhvr>
                                        <p:cTn id="23" dur="1" fill="hold">
                                          <p:stCondLst>
                                            <p:cond delay="999"/>
                                          </p:stCondLst>
                                        </p:cTn>
                                        <p:tgtEl>
                                          <p:spTgt spid="34"/>
                                        </p:tgtEl>
                                        <p:attrNameLst>
                                          <p:attrName>style.visibility</p:attrName>
                                        </p:attrNameLst>
                                      </p:cBhvr>
                                      <p:to>
                                        <p:strVal val="hidden"/>
                                      </p:to>
                                    </p:set>
                                  </p:childTnLst>
                                </p:cTn>
                              </p:par>
                              <p:par>
                                <p:cTn id="24" presetID="47" presetClass="exit" presetSubtype="0" fill="hold" nodeType="withEffect">
                                  <p:stCondLst>
                                    <p:cond delay="1500"/>
                                  </p:stCondLst>
                                  <p:childTnLst>
                                    <p:animEffect transition="out" filter="fade">
                                      <p:cBhvr>
                                        <p:cTn id="25" dur="1000"/>
                                        <p:tgtEl>
                                          <p:spTgt spid="35"/>
                                        </p:tgtEl>
                                      </p:cBhvr>
                                    </p:animEffect>
                                    <p:anim calcmode="lin" valueType="num">
                                      <p:cBhvr>
                                        <p:cTn id="26" dur="1000"/>
                                        <p:tgtEl>
                                          <p:spTgt spid="35"/>
                                        </p:tgtEl>
                                        <p:attrNameLst>
                                          <p:attrName>ppt_x</p:attrName>
                                        </p:attrNameLst>
                                      </p:cBhvr>
                                      <p:tavLst>
                                        <p:tav tm="0">
                                          <p:val>
                                            <p:strVal val="ppt_x"/>
                                          </p:val>
                                        </p:tav>
                                        <p:tav tm="100000">
                                          <p:val>
                                            <p:strVal val="ppt_x"/>
                                          </p:val>
                                        </p:tav>
                                      </p:tavLst>
                                    </p:anim>
                                    <p:anim calcmode="lin" valueType="num">
                                      <p:cBhvr>
                                        <p:cTn id="27" dur="1000"/>
                                        <p:tgtEl>
                                          <p:spTgt spid="35"/>
                                        </p:tgtEl>
                                        <p:attrNameLst>
                                          <p:attrName>ppt_y</p:attrName>
                                        </p:attrNameLst>
                                      </p:cBhvr>
                                      <p:tavLst>
                                        <p:tav tm="0">
                                          <p:val>
                                            <p:strVal val="ppt_y"/>
                                          </p:val>
                                        </p:tav>
                                        <p:tav tm="100000">
                                          <p:val>
                                            <p:strVal val="ppt_y-.1"/>
                                          </p:val>
                                        </p:tav>
                                      </p:tavLst>
                                    </p:anim>
                                    <p:set>
                                      <p:cBhvr>
                                        <p:cTn id="28" dur="1" fill="hold">
                                          <p:stCondLst>
                                            <p:cond delay="999"/>
                                          </p:stCondLst>
                                        </p:cTn>
                                        <p:tgtEl>
                                          <p:spTgt spid="35"/>
                                        </p:tgtEl>
                                        <p:attrNameLst>
                                          <p:attrName>style.visibility</p:attrName>
                                        </p:attrNameLst>
                                      </p:cBhvr>
                                      <p:to>
                                        <p:strVal val="hidden"/>
                                      </p:to>
                                    </p:set>
                                  </p:childTnLst>
                                </p:cTn>
                              </p:par>
                              <p:par>
                                <p:cTn id="29" presetID="42" presetClass="exit" presetSubtype="0" fill="hold" grpId="0" nodeType="withEffect">
                                  <p:stCondLst>
                                    <p:cond delay="1500"/>
                                  </p:stCondLst>
                                  <p:childTnLst>
                                    <p:animEffect transition="out" filter="fade">
                                      <p:cBhvr>
                                        <p:cTn id="30" dur="1000"/>
                                        <p:tgtEl>
                                          <p:spTgt spid="70"/>
                                        </p:tgtEl>
                                      </p:cBhvr>
                                    </p:animEffect>
                                    <p:anim calcmode="lin" valueType="num">
                                      <p:cBhvr>
                                        <p:cTn id="31" dur="1000"/>
                                        <p:tgtEl>
                                          <p:spTgt spid="70"/>
                                        </p:tgtEl>
                                        <p:attrNameLst>
                                          <p:attrName>ppt_x</p:attrName>
                                        </p:attrNameLst>
                                      </p:cBhvr>
                                      <p:tavLst>
                                        <p:tav tm="0">
                                          <p:val>
                                            <p:strVal val="ppt_x"/>
                                          </p:val>
                                        </p:tav>
                                        <p:tav tm="100000">
                                          <p:val>
                                            <p:strVal val="ppt_x"/>
                                          </p:val>
                                        </p:tav>
                                      </p:tavLst>
                                    </p:anim>
                                    <p:anim calcmode="lin" valueType="num">
                                      <p:cBhvr>
                                        <p:cTn id="32" dur="1000"/>
                                        <p:tgtEl>
                                          <p:spTgt spid="70"/>
                                        </p:tgtEl>
                                        <p:attrNameLst>
                                          <p:attrName>ppt_y</p:attrName>
                                        </p:attrNameLst>
                                      </p:cBhvr>
                                      <p:tavLst>
                                        <p:tav tm="0">
                                          <p:val>
                                            <p:strVal val="ppt_y"/>
                                          </p:val>
                                        </p:tav>
                                        <p:tav tm="100000">
                                          <p:val>
                                            <p:strVal val="ppt_y+.1"/>
                                          </p:val>
                                        </p:tav>
                                      </p:tavLst>
                                    </p:anim>
                                    <p:set>
                                      <p:cBhvr>
                                        <p:cTn id="33" dur="1" fill="hold">
                                          <p:stCondLst>
                                            <p:cond delay="999"/>
                                          </p:stCondLst>
                                        </p:cTn>
                                        <p:tgtEl>
                                          <p:spTgt spid="70"/>
                                        </p:tgtEl>
                                        <p:attrNameLst>
                                          <p:attrName>style.visibility</p:attrName>
                                        </p:attrNameLst>
                                      </p:cBhvr>
                                      <p:to>
                                        <p:strVal val="hidden"/>
                                      </p:to>
                                    </p:set>
                                  </p:childTnLst>
                                </p:cTn>
                              </p:par>
                              <p:par>
                                <p:cTn id="34" presetID="42" presetClass="exit" presetSubtype="0" fill="hold" nodeType="withEffect">
                                  <p:stCondLst>
                                    <p:cond delay="1500"/>
                                  </p:stCondLst>
                                  <p:childTnLst>
                                    <p:animEffect transition="out" filter="fade">
                                      <p:cBhvr>
                                        <p:cTn id="35" dur="1000"/>
                                        <p:tgtEl>
                                          <p:spTgt spid="71"/>
                                        </p:tgtEl>
                                      </p:cBhvr>
                                    </p:animEffect>
                                    <p:anim calcmode="lin" valueType="num">
                                      <p:cBhvr>
                                        <p:cTn id="36" dur="1000"/>
                                        <p:tgtEl>
                                          <p:spTgt spid="71"/>
                                        </p:tgtEl>
                                        <p:attrNameLst>
                                          <p:attrName>ppt_x</p:attrName>
                                        </p:attrNameLst>
                                      </p:cBhvr>
                                      <p:tavLst>
                                        <p:tav tm="0">
                                          <p:val>
                                            <p:strVal val="ppt_x"/>
                                          </p:val>
                                        </p:tav>
                                        <p:tav tm="100000">
                                          <p:val>
                                            <p:strVal val="ppt_x"/>
                                          </p:val>
                                        </p:tav>
                                      </p:tavLst>
                                    </p:anim>
                                    <p:anim calcmode="lin" valueType="num">
                                      <p:cBhvr>
                                        <p:cTn id="37" dur="1000"/>
                                        <p:tgtEl>
                                          <p:spTgt spid="71"/>
                                        </p:tgtEl>
                                        <p:attrNameLst>
                                          <p:attrName>ppt_y</p:attrName>
                                        </p:attrNameLst>
                                      </p:cBhvr>
                                      <p:tavLst>
                                        <p:tav tm="0">
                                          <p:val>
                                            <p:strVal val="ppt_y"/>
                                          </p:val>
                                        </p:tav>
                                        <p:tav tm="100000">
                                          <p:val>
                                            <p:strVal val="ppt_y+.1"/>
                                          </p:val>
                                        </p:tav>
                                      </p:tavLst>
                                    </p:anim>
                                    <p:set>
                                      <p:cBhvr>
                                        <p:cTn id="38" dur="1" fill="hold">
                                          <p:stCondLst>
                                            <p:cond delay="999"/>
                                          </p:stCondLst>
                                        </p:cTn>
                                        <p:tgtEl>
                                          <p:spTgt spid="71"/>
                                        </p:tgtEl>
                                        <p:attrNameLst>
                                          <p:attrName>style.visibility</p:attrName>
                                        </p:attrNameLst>
                                      </p:cBhvr>
                                      <p:to>
                                        <p:strVal val="hidden"/>
                                      </p:to>
                                    </p:set>
                                  </p:childTnLst>
                                </p:cTn>
                              </p:par>
                              <p:par>
                                <p:cTn id="39" presetID="47" presetClass="exit" presetSubtype="0" fill="hold" grpId="0" nodeType="withEffect">
                                  <p:stCondLst>
                                    <p:cond delay="1500"/>
                                  </p:stCondLst>
                                  <p:childTnLst>
                                    <p:animEffect transition="out" filter="fade">
                                      <p:cBhvr>
                                        <p:cTn id="40" dur="1000"/>
                                        <p:tgtEl>
                                          <p:spTgt spid="38"/>
                                        </p:tgtEl>
                                      </p:cBhvr>
                                    </p:animEffect>
                                    <p:anim calcmode="lin" valueType="num">
                                      <p:cBhvr>
                                        <p:cTn id="41" dur="1000"/>
                                        <p:tgtEl>
                                          <p:spTgt spid="38"/>
                                        </p:tgtEl>
                                        <p:attrNameLst>
                                          <p:attrName>ppt_x</p:attrName>
                                        </p:attrNameLst>
                                      </p:cBhvr>
                                      <p:tavLst>
                                        <p:tav tm="0">
                                          <p:val>
                                            <p:strVal val="ppt_x"/>
                                          </p:val>
                                        </p:tav>
                                        <p:tav tm="100000">
                                          <p:val>
                                            <p:strVal val="ppt_x"/>
                                          </p:val>
                                        </p:tav>
                                      </p:tavLst>
                                    </p:anim>
                                    <p:anim calcmode="lin" valueType="num">
                                      <p:cBhvr>
                                        <p:cTn id="42" dur="1000"/>
                                        <p:tgtEl>
                                          <p:spTgt spid="38"/>
                                        </p:tgtEl>
                                        <p:attrNameLst>
                                          <p:attrName>ppt_y</p:attrName>
                                        </p:attrNameLst>
                                      </p:cBhvr>
                                      <p:tavLst>
                                        <p:tav tm="0">
                                          <p:val>
                                            <p:strVal val="ppt_y"/>
                                          </p:val>
                                        </p:tav>
                                        <p:tav tm="100000">
                                          <p:val>
                                            <p:strVal val="ppt_y-.1"/>
                                          </p:val>
                                        </p:tav>
                                      </p:tavLst>
                                    </p:anim>
                                    <p:set>
                                      <p:cBhvr>
                                        <p:cTn id="43" dur="1" fill="hold">
                                          <p:stCondLst>
                                            <p:cond delay="999"/>
                                          </p:stCondLst>
                                        </p:cTn>
                                        <p:tgtEl>
                                          <p:spTgt spid="38"/>
                                        </p:tgtEl>
                                        <p:attrNameLst>
                                          <p:attrName>style.visibility</p:attrName>
                                        </p:attrNameLst>
                                      </p:cBhvr>
                                      <p:to>
                                        <p:strVal val="hidden"/>
                                      </p:to>
                                    </p:set>
                                  </p:childTnLst>
                                </p:cTn>
                              </p:par>
                              <p:par>
                                <p:cTn id="44" presetID="47" presetClass="exit" presetSubtype="0" fill="hold" nodeType="withEffect">
                                  <p:stCondLst>
                                    <p:cond delay="1500"/>
                                  </p:stCondLst>
                                  <p:childTnLst>
                                    <p:animEffect transition="out" filter="fade">
                                      <p:cBhvr>
                                        <p:cTn id="45" dur="1000"/>
                                        <p:tgtEl>
                                          <p:spTgt spid="46"/>
                                        </p:tgtEl>
                                      </p:cBhvr>
                                    </p:animEffect>
                                    <p:anim calcmode="lin" valueType="num">
                                      <p:cBhvr>
                                        <p:cTn id="46" dur="1000"/>
                                        <p:tgtEl>
                                          <p:spTgt spid="46"/>
                                        </p:tgtEl>
                                        <p:attrNameLst>
                                          <p:attrName>ppt_x</p:attrName>
                                        </p:attrNameLst>
                                      </p:cBhvr>
                                      <p:tavLst>
                                        <p:tav tm="0">
                                          <p:val>
                                            <p:strVal val="ppt_x"/>
                                          </p:val>
                                        </p:tav>
                                        <p:tav tm="100000">
                                          <p:val>
                                            <p:strVal val="ppt_x"/>
                                          </p:val>
                                        </p:tav>
                                      </p:tavLst>
                                    </p:anim>
                                    <p:anim calcmode="lin" valueType="num">
                                      <p:cBhvr>
                                        <p:cTn id="47" dur="1000"/>
                                        <p:tgtEl>
                                          <p:spTgt spid="46"/>
                                        </p:tgtEl>
                                        <p:attrNameLst>
                                          <p:attrName>ppt_y</p:attrName>
                                        </p:attrNameLst>
                                      </p:cBhvr>
                                      <p:tavLst>
                                        <p:tav tm="0">
                                          <p:val>
                                            <p:strVal val="ppt_y"/>
                                          </p:val>
                                        </p:tav>
                                        <p:tav tm="100000">
                                          <p:val>
                                            <p:strVal val="ppt_y-.1"/>
                                          </p:val>
                                        </p:tav>
                                      </p:tavLst>
                                    </p:anim>
                                    <p:set>
                                      <p:cBhvr>
                                        <p:cTn id="48" dur="1" fill="hold">
                                          <p:stCondLst>
                                            <p:cond delay="999"/>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8" grpId="0"/>
      <p:bldP spid="69" grpId="0" animBg="1"/>
      <p:bldP spid="7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68032" y="161501"/>
            <a:ext cx="4277133" cy="461665"/>
          </a:xfrm>
          <a:prstGeom prst="rect">
            <a:avLst/>
          </a:prstGeom>
          <a:noFill/>
        </p:spPr>
        <p:txBody>
          <a:bodyPr wrap="none" rtlCol="0">
            <a:spAutoFit/>
          </a:bodyPr>
          <a:lstStyle/>
          <a:p>
            <a:pPr algn="l"/>
            <a:r>
              <a:rPr lang="zh-CN" altLang="en-US" sz="2400" dirty="0">
                <a:latin typeface="微软雅黑"/>
                <a:ea typeface="微软雅黑"/>
              </a:rPr>
              <a:t>第四部</a:t>
            </a:r>
            <a:r>
              <a:rPr lang="zh-CN" altLang="en-US" sz="2400" dirty="0" smtClean="0">
                <a:latin typeface="微软雅黑"/>
                <a:ea typeface="微软雅黑"/>
              </a:rPr>
              <a:t>分 工</a:t>
            </a:r>
            <a:r>
              <a:rPr lang="zh-CN" altLang="en-US" sz="2400" dirty="0">
                <a:latin typeface="微软雅黑"/>
                <a:ea typeface="微软雅黑"/>
              </a:rPr>
              <a:t>作存在不足与改善</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矩形 26"/>
          <p:cNvSpPr/>
          <p:nvPr/>
        </p:nvSpPr>
        <p:spPr>
          <a:xfrm>
            <a:off x="467544" y="1176183"/>
            <a:ext cx="2749331" cy="159638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smtClean="0">
                <a:latin typeface="微软雅黑" pitchFamily="34" charset="-122"/>
                <a:ea typeface="微软雅黑" pitchFamily="34" charset="-122"/>
              </a:rPr>
              <a:t>       未完成项目之一</a:t>
            </a:r>
            <a:endParaRPr lang="en-US" altLang="zh-CN" b="1" dirty="0" smtClean="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a:t>
            </a:r>
            <a:r>
              <a:rPr lang="zh-CN" altLang="en-US" sz="1100" dirty="0" smtClean="0">
                <a:latin typeface="微软雅黑" pitchFamily="34" charset="-122"/>
                <a:ea typeface="微软雅黑" pitchFamily="34" charset="-122"/>
              </a:rPr>
              <a:t>文本</a:t>
            </a:r>
            <a:r>
              <a:rPr lang="zh-CN" altLang="en-US" sz="1100" dirty="0">
                <a:latin typeface="微软雅黑" pitchFamily="34" charset="-122"/>
                <a:ea typeface="微软雅黑" pitchFamily="34" charset="-122"/>
              </a:rPr>
              <a:t>点击增加文本</a:t>
            </a:r>
          </a:p>
          <a:p>
            <a:pPr algn="ctr"/>
            <a:r>
              <a:rPr lang="zh-CN" altLang="en-US" sz="1100" dirty="0">
                <a:latin typeface="微软雅黑" pitchFamily="34" charset="-122"/>
                <a:ea typeface="微软雅黑" pitchFamily="34" charset="-122"/>
              </a:rPr>
              <a:t>点击增加</a:t>
            </a:r>
            <a:r>
              <a:rPr lang="zh-CN" altLang="en-US" sz="1100" dirty="0" smtClean="0">
                <a:latin typeface="微软雅黑" pitchFamily="34" charset="-122"/>
                <a:ea typeface="微软雅黑" pitchFamily="34" charset="-122"/>
              </a:rPr>
              <a:t>文本</a:t>
            </a:r>
            <a:r>
              <a:rPr lang="zh-CN" altLang="en-US" sz="1100" dirty="0">
                <a:latin typeface="微软雅黑" pitchFamily="34" charset="-122"/>
                <a:ea typeface="微软雅黑" pitchFamily="34" charset="-122"/>
              </a:rPr>
              <a:t>点击增加</a:t>
            </a:r>
            <a:r>
              <a:rPr lang="zh-CN" altLang="en-US" sz="1100" dirty="0" smtClean="0">
                <a:latin typeface="微软雅黑" pitchFamily="34" charset="-122"/>
                <a:ea typeface="微软雅黑" pitchFamily="34" charset="-122"/>
              </a:rPr>
              <a:t>文本</a:t>
            </a:r>
            <a:endParaRPr lang="zh-CN" altLang="en-US" sz="1100" dirty="0">
              <a:latin typeface="微软雅黑" pitchFamily="34" charset="-122"/>
              <a:ea typeface="微软雅黑" pitchFamily="34" charset="-122"/>
            </a:endParaRPr>
          </a:p>
          <a:p>
            <a:pPr algn="ctr"/>
            <a:endParaRPr lang="zh-CN" altLang="en-US" sz="1100" dirty="0">
              <a:latin typeface="微软雅黑" pitchFamily="34" charset="-122"/>
              <a:ea typeface="微软雅黑" pitchFamily="34" charset="-122"/>
            </a:endParaRPr>
          </a:p>
        </p:txBody>
      </p:sp>
      <p:sp>
        <p:nvSpPr>
          <p:cNvPr id="28" name="矩形 27"/>
          <p:cNvSpPr/>
          <p:nvPr/>
        </p:nvSpPr>
        <p:spPr>
          <a:xfrm>
            <a:off x="6057057" y="1167095"/>
            <a:ext cx="2749331" cy="159638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smtClean="0">
                <a:latin typeface="微软雅黑" pitchFamily="34" charset="-122"/>
                <a:ea typeface="微软雅黑" pitchFamily="34" charset="-122"/>
              </a:rPr>
              <a:t>       未</a:t>
            </a:r>
            <a:r>
              <a:rPr lang="zh-CN" altLang="en-US" b="1" dirty="0">
                <a:latin typeface="微软雅黑" pitchFamily="34" charset="-122"/>
                <a:ea typeface="微软雅黑" pitchFamily="34" charset="-122"/>
              </a:rPr>
              <a:t>完成项目之一</a:t>
            </a:r>
            <a:endParaRPr lang="en-US" altLang="zh-CN" b="1"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点击增加文本点击增加文本</a:t>
            </a:r>
          </a:p>
          <a:p>
            <a:pPr algn="ctr"/>
            <a:r>
              <a:rPr lang="zh-CN" altLang="en-US" sz="1100" dirty="0">
                <a:latin typeface="微软雅黑" pitchFamily="34" charset="-122"/>
                <a:ea typeface="微软雅黑" pitchFamily="34" charset="-122"/>
              </a:rPr>
              <a:t>点击增加文本点击增加文本</a:t>
            </a:r>
          </a:p>
          <a:p>
            <a:pPr algn="ctr"/>
            <a:endParaRPr lang="zh-CN" altLang="en-US" sz="1100" dirty="0"/>
          </a:p>
        </p:txBody>
      </p:sp>
      <p:sp>
        <p:nvSpPr>
          <p:cNvPr id="29" name="矩形 28"/>
          <p:cNvSpPr/>
          <p:nvPr/>
        </p:nvSpPr>
        <p:spPr>
          <a:xfrm>
            <a:off x="3262301" y="2804958"/>
            <a:ext cx="2749331" cy="159638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dirty="0" smtClean="0">
                <a:latin typeface="微软雅黑" pitchFamily="34" charset="-122"/>
                <a:ea typeface="微软雅黑" pitchFamily="34" charset="-122"/>
              </a:rPr>
              <a:t>        未</a:t>
            </a:r>
            <a:r>
              <a:rPr lang="zh-CN" altLang="en-US" sz="1600" b="1" dirty="0">
                <a:latin typeface="微软雅黑" pitchFamily="34" charset="-122"/>
                <a:ea typeface="微软雅黑" pitchFamily="34" charset="-122"/>
              </a:rPr>
              <a:t>完成项目之一</a:t>
            </a:r>
            <a:endParaRPr lang="en-US" altLang="zh-CN" b="1"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点击增加文本点击增加文本</a:t>
            </a:r>
          </a:p>
          <a:p>
            <a:pPr algn="ctr"/>
            <a:r>
              <a:rPr lang="zh-CN" altLang="en-US" sz="1100" dirty="0">
                <a:latin typeface="微软雅黑" pitchFamily="34" charset="-122"/>
                <a:ea typeface="微软雅黑" pitchFamily="34" charset="-122"/>
              </a:rPr>
              <a:t>点击增加文本点击增加文本</a:t>
            </a:r>
          </a:p>
          <a:p>
            <a:pPr algn="ctr"/>
            <a:endParaRPr lang="zh-CN" altLang="en-US" sz="1600" dirty="0"/>
          </a:p>
        </p:txBody>
      </p:sp>
      <p:pic>
        <p:nvPicPr>
          <p:cNvPr id="30" name="图片 29"/>
          <p:cNvPicPr>
            <a:picLocks noChangeAspect="1"/>
          </p:cNvPicPr>
          <p:nvPr/>
        </p:nvPicPr>
        <p:blipFill rotWithShape="1">
          <a:blip r:embed="rId3">
            <a:extLst>
              <a:ext uri="{28A0092B-C50C-407E-A947-70E740481C1C}">
                <a14:useLocalDpi xmlns:a14="http://schemas.microsoft.com/office/drawing/2010/main" val="0"/>
              </a:ext>
            </a:extLst>
          </a:blip>
          <a:srcRect t="19446"/>
          <a:stretch/>
        </p:blipFill>
        <p:spPr>
          <a:xfrm>
            <a:off x="467544" y="2804958"/>
            <a:ext cx="2749331" cy="1596386"/>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62300" y="1169471"/>
            <a:ext cx="2749332" cy="1594010"/>
          </a:xfrm>
          <a:prstGeom prst="rect">
            <a:avLst/>
          </a:prstGeom>
        </p:spPr>
      </p:pic>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57056" y="2804958"/>
            <a:ext cx="2749331" cy="1596386"/>
          </a:xfrm>
          <a:prstGeom prst="rect">
            <a:avLst/>
          </a:prstGeom>
        </p:spPr>
      </p:pic>
    </p:spTree>
    <p:extLst>
      <p:ext uri="{BB962C8B-B14F-4D97-AF65-F5344CB8AC3E}">
        <p14:creationId xmlns:p14="http://schemas.microsoft.com/office/powerpoint/2010/main" val="35027426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480"/>
                            </p:stCondLst>
                            <p:childTnLst>
                              <p:par>
                                <p:cTn id="21" presetID="2" presetClass="entr" presetSubtype="1"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0-#ppt_h/2"/>
                                          </p:val>
                                        </p:tav>
                                        <p:tav tm="100000">
                                          <p:val>
                                            <p:strVal val="#ppt_y"/>
                                          </p:val>
                                        </p:tav>
                                      </p:tavLst>
                                    </p:anim>
                                  </p:childTnLst>
                                </p:cTn>
                              </p:par>
                            </p:childTnLst>
                          </p:cTn>
                        </p:par>
                        <p:par>
                          <p:cTn id="25" fill="hold">
                            <p:stCondLst>
                              <p:cond delay="1980"/>
                            </p:stCondLst>
                            <p:childTnLst>
                              <p:par>
                                <p:cTn id="26" presetID="2" presetClass="entr" presetSubtype="4"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1+#ppt_h/2"/>
                                          </p:val>
                                        </p:tav>
                                        <p:tav tm="100000">
                                          <p:val>
                                            <p:strVal val="#ppt_y"/>
                                          </p:val>
                                        </p:tav>
                                      </p:tavLst>
                                    </p:anim>
                                  </p:childTnLst>
                                </p:cTn>
                              </p:par>
                            </p:childTnLst>
                          </p:cTn>
                        </p:par>
                        <p:par>
                          <p:cTn id="30" fill="hold">
                            <p:stCondLst>
                              <p:cond delay="2480"/>
                            </p:stCondLst>
                            <p:childTnLst>
                              <p:par>
                                <p:cTn id="31" presetID="2" presetClass="entr" presetSubtype="9"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0-#ppt_w/2"/>
                                          </p:val>
                                        </p:tav>
                                        <p:tav tm="100000">
                                          <p:val>
                                            <p:strVal val="#ppt_x"/>
                                          </p:val>
                                        </p:tav>
                                      </p:tavLst>
                                    </p:anim>
                                    <p:anim calcmode="lin" valueType="num">
                                      <p:cBhvr additive="base">
                                        <p:cTn id="34" dur="500" fill="hold"/>
                                        <p:tgtEl>
                                          <p:spTgt spid="30"/>
                                        </p:tgtEl>
                                        <p:attrNameLst>
                                          <p:attrName>ppt_y</p:attrName>
                                        </p:attrNameLst>
                                      </p:cBhvr>
                                      <p:tavLst>
                                        <p:tav tm="0">
                                          <p:val>
                                            <p:strVal val="0-#ppt_h/2"/>
                                          </p:val>
                                        </p:tav>
                                        <p:tav tm="100000">
                                          <p:val>
                                            <p:strVal val="#ppt_y"/>
                                          </p:val>
                                        </p:tav>
                                      </p:tavLst>
                                    </p:anim>
                                  </p:childTnLst>
                                </p:cTn>
                              </p:par>
                            </p:childTnLst>
                          </p:cTn>
                        </p:par>
                        <p:par>
                          <p:cTn id="35" fill="hold">
                            <p:stCondLst>
                              <p:cond delay="2980"/>
                            </p:stCondLst>
                            <p:childTnLst>
                              <p:par>
                                <p:cTn id="36" presetID="2" presetClass="entr" presetSubtype="6"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1+#ppt_w/2"/>
                                          </p:val>
                                        </p:tav>
                                        <p:tav tm="100000">
                                          <p:val>
                                            <p:strVal val="#ppt_x"/>
                                          </p:val>
                                        </p:tav>
                                      </p:tavLst>
                                    </p:anim>
                                    <p:anim calcmode="lin" valueType="num">
                                      <p:cBhvr additive="base">
                                        <p:cTn id="39" dur="5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3480"/>
                            </p:stCondLst>
                            <p:childTnLst>
                              <p:par>
                                <p:cTn id="41" presetID="2" presetClass="entr" presetSubtype="12"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0-#ppt_w/2"/>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par>
                          <p:cTn id="45" fill="hold">
                            <p:stCondLst>
                              <p:cond delay="3980"/>
                            </p:stCondLst>
                            <p:childTnLst>
                              <p:par>
                                <p:cTn id="46" presetID="2" presetClass="entr" presetSubtype="3"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1+#ppt_w/2"/>
                                          </p:val>
                                        </p:tav>
                                        <p:tav tm="100000">
                                          <p:val>
                                            <p:strVal val="#ppt_x"/>
                                          </p:val>
                                        </p:tav>
                                      </p:tavLst>
                                    </p:anim>
                                    <p:anim calcmode="lin" valueType="num">
                                      <p:cBhvr additive="base">
                                        <p:cTn id="49"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27" grpId="0" animBg="1"/>
      <p:bldP spid="28" grpId="0" animBg="1"/>
      <p:bldP spid="2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4277133" cy="461665"/>
          </a:xfrm>
          <a:prstGeom prst="rect">
            <a:avLst/>
          </a:prstGeom>
          <a:noFill/>
        </p:spPr>
        <p:txBody>
          <a:bodyPr wrap="none" rtlCol="0">
            <a:spAutoFit/>
          </a:bodyPr>
          <a:lstStyle/>
          <a:p>
            <a:pPr algn="l"/>
            <a:r>
              <a:rPr lang="zh-CN" altLang="en-US" sz="2400" dirty="0">
                <a:latin typeface="微软雅黑"/>
                <a:ea typeface="微软雅黑"/>
              </a:rPr>
              <a:t>第四部</a:t>
            </a:r>
            <a:r>
              <a:rPr lang="zh-CN" altLang="en-US" sz="2400" dirty="0" smtClean="0">
                <a:latin typeface="微软雅黑"/>
                <a:ea typeface="微软雅黑"/>
              </a:rPr>
              <a:t>分 工</a:t>
            </a:r>
            <a:r>
              <a:rPr lang="zh-CN" altLang="en-US" sz="2400" dirty="0">
                <a:latin typeface="微软雅黑"/>
                <a:ea typeface="微软雅黑"/>
              </a:rPr>
              <a:t>作存在不足与改善</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任意多边形 39"/>
          <p:cNvSpPr>
            <a:spLocks noChangeArrowheads="1"/>
          </p:cNvSpPr>
          <p:nvPr/>
        </p:nvSpPr>
        <p:spPr bwMode="auto">
          <a:xfrm>
            <a:off x="0" y="1976234"/>
            <a:ext cx="1681454" cy="894435"/>
          </a:xfrm>
          <a:custGeom>
            <a:avLst/>
            <a:gdLst>
              <a:gd name="T0" fmla="*/ 0 w 2242058"/>
              <a:gd name="T1" fmla="*/ 0 h 1191491"/>
              <a:gd name="T2" fmla="*/ 2241550 w 2242058"/>
              <a:gd name="T3" fmla="*/ 0 h 1191491"/>
              <a:gd name="T4" fmla="*/ 2222147 w 2242058"/>
              <a:gd name="T5" fmla="*/ 40310 h 1191491"/>
              <a:gd name="T6" fmla="*/ 2110031 w 2242058"/>
              <a:gd name="T7" fmla="*/ 596107 h 1191491"/>
              <a:gd name="T8" fmla="*/ 2222147 w 2242058"/>
              <a:gd name="T9" fmla="*/ 1151903 h 1191491"/>
              <a:gd name="T10" fmla="*/ 2241549 w 2242058"/>
              <a:gd name="T11" fmla="*/ 1192212 h 1191491"/>
              <a:gd name="T12" fmla="*/ 0 w 2242058"/>
              <a:gd name="T13" fmla="*/ 1192212 h 1191491"/>
              <a:gd name="T14" fmla="*/ 0 w 2242058"/>
              <a:gd name="T15" fmla="*/ 0 h 1191491"/>
              <a:gd name="T16" fmla="*/ 0 60000 65536"/>
              <a:gd name="T17" fmla="*/ 0 60000 65536"/>
              <a:gd name="T18" fmla="*/ 0 60000 65536"/>
              <a:gd name="T19" fmla="*/ 0 60000 65536"/>
              <a:gd name="T20" fmla="*/ 0 60000 65536"/>
              <a:gd name="T21" fmla="*/ 0 60000 65536"/>
              <a:gd name="T22" fmla="*/ 0 60000 65536"/>
              <a:gd name="T23" fmla="*/ 0 60000 65536"/>
              <a:gd name="T24" fmla="*/ 0 w 2242058"/>
              <a:gd name="T25" fmla="*/ 0 h 1191491"/>
              <a:gd name="T26" fmla="*/ 2242058 w 2242058"/>
              <a:gd name="T27" fmla="*/ 1191491 h 11914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2058" h="1191491">
                <a:moveTo>
                  <a:pt x="0" y="0"/>
                </a:moveTo>
                <a:lnTo>
                  <a:pt x="2242058" y="0"/>
                </a:lnTo>
                <a:lnTo>
                  <a:pt x="2222651" y="40286"/>
                </a:lnTo>
                <a:cubicBezTo>
                  <a:pt x="2150440" y="211012"/>
                  <a:pt x="2110509" y="398716"/>
                  <a:pt x="2110509" y="595746"/>
                </a:cubicBezTo>
                <a:cubicBezTo>
                  <a:pt x="2110509" y="792776"/>
                  <a:pt x="2150440" y="980480"/>
                  <a:pt x="2222651" y="1151206"/>
                </a:cubicBezTo>
                <a:lnTo>
                  <a:pt x="2242057" y="1191491"/>
                </a:lnTo>
                <a:lnTo>
                  <a:pt x="0" y="1191491"/>
                </a:lnTo>
                <a:lnTo>
                  <a:pt x="0" y="0"/>
                </a:lnTo>
                <a:close/>
              </a:path>
            </a:pathLst>
          </a:custGeom>
          <a:solidFill>
            <a:srgbClr val="0070C0"/>
          </a:solidFill>
          <a:ln>
            <a:noFill/>
          </a:ln>
        </p:spPr>
        <p:txBody>
          <a:bodyPr lIns="68589" tIns="34295" rIns="68589" bIns="34295" anchor="ctr"/>
          <a:lstStyle/>
          <a:p>
            <a:endParaRPr lang="zh-CN" altLang="en-US"/>
          </a:p>
        </p:txBody>
      </p:sp>
      <p:sp>
        <p:nvSpPr>
          <p:cNvPr id="51" name="任意多边形 70"/>
          <p:cNvSpPr>
            <a:spLocks noChangeArrowheads="1"/>
          </p:cNvSpPr>
          <p:nvPr/>
        </p:nvSpPr>
        <p:spPr bwMode="auto">
          <a:xfrm>
            <a:off x="7464134" y="1976234"/>
            <a:ext cx="1681454" cy="894435"/>
          </a:xfrm>
          <a:custGeom>
            <a:avLst/>
            <a:gdLst>
              <a:gd name="T0" fmla="*/ 0 w 2242056"/>
              <a:gd name="T1" fmla="*/ 0 h 1191491"/>
              <a:gd name="T2" fmla="*/ 2241550 w 2242056"/>
              <a:gd name="T3" fmla="*/ 0 h 1191491"/>
              <a:gd name="T4" fmla="*/ 2241550 w 2242056"/>
              <a:gd name="T5" fmla="*/ 1192212 h 1191491"/>
              <a:gd name="T6" fmla="*/ 1 w 2242056"/>
              <a:gd name="T7" fmla="*/ 1192212 h 1191491"/>
              <a:gd name="T8" fmla="*/ 19403 w 2242056"/>
              <a:gd name="T9" fmla="*/ 1151903 h 1191491"/>
              <a:gd name="T10" fmla="*/ 131519 w 2242056"/>
              <a:gd name="T11" fmla="*/ 596107 h 1191491"/>
              <a:gd name="T12" fmla="*/ 19403 w 2242056"/>
              <a:gd name="T13" fmla="*/ 40310 h 1191491"/>
              <a:gd name="T14" fmla="*/ 0 w 2242056"/>
              <a:gd name="T15" fmla="*/ 0 h 1191491"/>
              <a:gd name="T16" fmla="*/ 0 60000 65536"/>
              <a:gd name="T17" fmla="*/ 0 60000 65536"/>
              <a:gd name="T18" fmla="*/ 0 60000 65536"/>
              <a:gd name="T19" fmla="*/ 0 60000 65536"/>
              <a:gd name="T20" fmla="*/ 0 60000 65536"/>
              <a:gd name="T21" fmla="*/ 0 60000 65536"/>
              <a:gd name="T22" fmla="*/ 0 60000 65536"/>
              <a:gd name="T23" fmla="*/ 0 60000 65536"/>
              <a:gd name="T24" fmla="*/ 0 w 2242056"/>
              <a:gd name="T25" fmla="*/ 0 h 1191491"/>
              <a:gd name="T26" fmla="*/ 2242056 w 2242056"/>
              <a:gd name="T27" fmla="*/ 1191491 h 11914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2056" h="1191491">
                <a:moveTo>
                  <a:pt x="0" y="0"/>
                </a:moveTo>
                <a:lnTo>
                  <a:pt x="2242056" y="0"/>
                </a:lnTo>
                <a:lnTo>
                  <a:pt x="2242056" y="1191491"/>
                </a:lnTo>
                <a:lnTo>
                  <a:pt x="1" y="1191491"/>
                </a:lnTo>
                <a:lnTo>
                  <a:pt x="19407" y="1151206"/>
                </a:lnTo>
                <a:cubicBezTo>
                  <a:pt x="91618" y="980480"/>
                  <a:pt x="131549" y="792776"/>
                  <a:pt x="131549" y="595746"/>
                </a:cubicBezTo>
                <a:cubicBezTo>
                  <a:pt x="131549" y="398716"/>
                  <a:pt x="91618" y="211012"/>
                  <a:pt x="19407" y="40286"/>
                </a:cubicBezTo>
                <a:lnTo>
                  <a:pt x="0" y="0"/>
                </a:lnTo>
                <a:close/>
              </a:path>
            </a:pathLst>
          </a:custGeom>
          <a:solidFill>
            <a:srgbClr val="0070C0"/>
          </a:solidFill>
          <a:ln>
            <a:noFill/>
          </a:ln>
        </p:spPr>
        <p:txBody>
          <a:bodyPr lIns="68589" tIns="34295" rIns="68589" bIns="34295" anchor="ctr"/>
          <a:lstStyle/>
          <a:p>
            <a:endParaRPr lang="zh-CN" altLang="en-US"/>
          </a:p>
        </p:txBody>
      </p:sp>
      <p:sp>
        <p:nvSpPr>
          <p:cNvPr id="52" name="Oval 3"/>
          <p:cNvSpPr>
            <a:spLocks noChangeArrowheads="1"/>
          </p:cNvSpPr>
          <p:nvPr/>
        </p:nvSpPr>
        <p:spPr bwMode="auto">
          <a:xfrm>
            <a:off x="1583806" y="1353344"/>
            <a:ext cx="2141116" cy="2141405"/>
          </a:xfrm>
          <a:prstGeom prst="ellipse">
            <a:avLst/>
          </a:prstGeom>
          <a:solidFill>
            <a:srgbClr val="0070C0">
              <a:alpha val="80000"/>
            </a:srgbClr>
          </a:solidFill>
          <a:ln w="38100">
            <a:solidFill>
              <a:schemeClr val="bg1"/>
            </a:solidFill>
            <a:bevel/>
            <a:headEnd/>
            <a:tailEnd/>
          </a:ln>
        </p:spPr>
        <p:txBody>
          <a:bodyPr lIns="68589" tIns="34295" rIns="68589" bIns="34295" anchor="ctr"/>
          <a:lstStyle/>
          <a:p>
            <a:pPr algn="ctr"/>
            <a:endParaRPr lang="zh-CN" altLang="zh-CN">
              <a:solidFill>
                <a:srgbClr val="FFFFFF"/>
              </a:solidFill>
            </a:endParaRPr>
          </a:p>
        </p:txBody>
      </p:sp>
      <p:sp>
        <p:nvSpPr>
          <p:cNvPr id="54" name="Oval 6"/>
          <p:cNvSpPr>
            <a:spLocks noChangeArrowheads="1"/>
          </p:cNvSpPr>
          <p:nvPr/>
        </p:nvSpPr>
        <p:spPr bwMode="auto">
          <a:xfrm>
            <a:off x="5421858" y="1353344"/>
            <a:ext cx="2141116" cy="2141405"/>
          </a:xfrm>
          <a:prstGeom prst="ellipse">
            <a:avLst/>
          </a:prstGeom>
          <a:solidFill>
            <a:srgbClr val="0070C0">
              <a:alpha val="80000"/>
            </a:srgbClr>
          </a:solidFill>
          <a:ln w="38100">
            <a:solidFill>
              <a:schemeClr val="bg1"/>
            </a:solidFill>
            <a:bevel/>
            <a:headEnd/>
            <a:tailEnd/>
          </a:ln>
        </p:spPr>
        <p:txBody>
          <a:bodyPr lIns="68589" tIns="34295" rIns="68589" bIns="34295" anchor="ctr"/>
          <a:lstStyle/>
          <a:p>
            <a:pPr algn="ctr"/>
            <a:endParaRPr lang="zh-CN" altLang="zh-CN">
              <a:solidFill>
                <a:srgbClr val="FFFFFF"/>
              </a:solidFill>
            </a:endParaRPr>
          </a:p>
        </p:txBody>
      </p:sp>
      <p:sp>
        <p:nvSpPr>
          <p:cNvPr id="69" name="Freeform 26"/>
          <p:cNvSpPr>
            <a:spLocks noEditPoints="1" noChangeArrowheads="1"/>
          </p:cNvSpPr>
          <p:nvPr/>
        </p:nvSpPr>
        <p:spPr bwMode="auto">
          <a:xfrm>
            <a:off x="6063716" y="1928594"/>
            <a:ext cx="974100" cy="937311"/>
          </a:xfrm>
          <a:custGeom>
            <a:avLst/>
            <a:gdLst>
              <a:gd name="T0" fmla="*/ 924743 w 132"/>
              <a:gd name="T1" fmla="*/ 0 h 128"/>
              <a:gd name="T2" fmla="*/ 550911 w 132"/>
              <a:gd name="T3" fmla="*/ 263537 h 128"/>
              <a:gd name="T4" fmla="*/ 541073 w 132"/>
              <a:gd name="T5" fmla="*/ 263537 h 128"/>
              <a:gd name="T6" fmla="*/ 137728 w 132"/>
              <a:gd name="T7" fmla="*/ 673484 h 128"/>
              <a:gd name="T8" fmla="*/ 9838 w 132"/>
              <a:gd name="T9" fmla="*/ 1073670 h 128"/>
              <a:gd name="T10" fmla="*/ 137728 w 132"/>
              <a:gd name="T11" fmla="*/ 1249362 h 128"/>
              <a:gd name="T12" fmla="*/ 521398 w 132"/>
              <a:gd name="T13" fmla="*/ 1151756 h 128"/>
              <a:gd name="T14" fmla="*/ 1180523 w 132"/>
              <a:gd name="T15" fmla="*/ 517314 h 128"/>
              <a:gd name="T16" fmla="*/ 629612 w 132"/>
              <a:gd name="T17" fmla="*/ 927261 h 128"/>
              <a:gd name="T18" fmla="*/ 973931 w 132"/>
              <a:gd name="T19" fmla="*/ 458750 h 128"/>
              <a:gd name="T20" fmla="*/ 934580 w 132"/>
              <a:gd name="T21" fmla="*/ 653963 h 128"/>
              <a:gd name="T22" fmla="*/ 629612 w 132"/>
              <a:gd name="T23" fmla="*/ 956543 h 128"/>
              <a:gd name="T24" fmla="*/ 580424 w 132"/>
              <a:gd name="T25" fmla="*/ 790612 h 128"/>
              <a:gd name="T26" fmla="*/ 452534 w 132"/>
              <a:gd name="T27" fmla="*/ 663724 h 128"/>
              <a:gd name="T28" fmla="*/ 905067 w 132"/>
              <a:gd name="T29" fmla="*/ 351383 h 128"/>
              <a:gd name="T30" fmla="*/ 580424 w 132"/>
              <a:gd name="T31" fmla="*/ 790612 h 128"/>
              <a:gd name="T32" fmla="*/ 295131 w 132"/>
              <a:gd name="T33" fmla="*/ 624681 h 128"/>
              <a:gd name="T34" fmla="*/ 787015 w 132"/>
              <a:gd name="T35" fmla="*/ 283059 h 128"/>
              <a:gd name="T36" fmla="*/ 167241 w 132"/>
              <a:gd name="T37" fmla="*/ 1161516 h 128"/>
              <a:gd name="T38" fmla="*/ 78702 w 132"/>
              <a:gd name="T39" fmla="*/ 1112713 h 128"/>
              <a:gd name="T40" fmla="*/ 127890 w 132"/>
              <a:gd name="T41" fmla="*/ 937022 h 128"/>
              <a:gd name="T42" fmla="*/ 314806 w 132"/>
              <a:gd name="T43" fmla="*/ 1132234 h 128"/>
              <a:gd name="T44" fmla="*/ 344319 w 132"/>
              <a:gd name="T45" fmla="*/ 1122474 h 128"/>
              <a:gd name="T46" fmla="*/ 137728 w 132"/>
              <a:gd name="T47" fmla="*/ 897979 h 128"/>
              <a:gd name="T48" fmla="*/ 186916 w 132"/>
              <a:gd name="T49" fmla="*/ 732048 h 128"/>
              <a:gd name="T50" fmla="*/ 511560 w 132"/>
              <a:gd name="T51" fmla="*/ 1073670 h 128"/>
              <a:gd name="T52" fmla="*/ 344319 w 132"/>
              <a:gd name="T53" fmla="*/ 1122474 h 128"/>
              <a:gd name="T54" fmla="*/ 1062470 w 132"/>
              <a:gd name="T55" fmla="*/ 527075 h 128"/>
              <a:gd name="T56" fmla="*/ 964094 w 132"/>
              <a:gd name="T57" fmla="*/ 292819 h 128"/>
              <a:gd name="T58" fmla="*/ 796853 w 132"/>
              <a:gd name="T59" fmla="*/ 126888 h 128"/>
              <a:gd name="T60" fmla="*/ 1101821 w 132"/>
              <a:gd name="T61" fmla="*/ 156170 h 128"/>
              <a:gd name="T62" fmla="*/ 1131334 w 132"/>
              <a:gd name="T63" fmla="*/ 458750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9" tIns="34295" rIns="68589" bIns="34295"/>
          <a:lstStyle/>
          <a:p>
            <a:endParaRPr lang="zh-CN" altLang="en-US"/>
          </a:p>
        </p:txBody>
      </p:sp>
      <p:grpSp>
        <p:nvGrpSpPr>
          <p:cNvPr id="70" name="Group 82"/>
          <p:cNvGrpSpPr>
            <a:grpSpLocks/>
          </p:cNvGrpSpPr>
          <p:nvPr/>
        </p:nvGrpSpPr>
        <p:grpSpPr bwMode="auto">
          <a:xfrm>
            <a:off x="2272107" y="1988144"/>
            <a:ext cx="763324" cy="869425"/>
            <a:chOff x="0" y="0"/>
            <a:chExt cx="1017588" cy="1158875"/>
          </a:xfrm>
        </p:grpSpPr>
        <p:sp>
          <p:nvSpPr>
            <p:cNvPr id="71" name="Freeform 35"/>
            <p:cNvSpPr>
              <a:spLocks noEditPoints="1" noChangeArrowheads="1"/>
            </p:cNvSpPr>
            <p:nvPr/>
          </p:nvSpPr>
          <p:spPr bwMode="auto">
            <a:xfrm>
              <a:off x="0" y="0"/>
              <a:ext cx="1017588" cy="1158875"/>
            </a:xfrm>
            <a:custGeom>
              <a:avLst/>
              <a:gdLst>
                <a:gd name="T0" fmla="*/ 508794 w 112"/>
                <a:gd name="T1" fmla="*/ 0 h 128"/>
                <a:gd name="T2" fmla="*/ 0 w 112"/>
                <a:gd name="T3" fmla="*/ 235396 h 128"/>
                <a:gd name="T4" fmla="*/ 0 w 112"/>
                <a:gd name="T5" fmla="*/ 923479 h 128"/>
                <a:gd name="T6" fmla="*/ 508794 w 112"/>
                <a:gd name="T7" fmla="*/ 1158875 h 128"/>
                <a:gd name="T8" fmla="*/ 1017588 w 112"/>
                <a:gd name="T9" fmla="*/ 923479 h 128"/>
                <a:gd name="T10" fmla="*/ 1017588 w 112"/>
                <a:gd name="T11" fmla="*/ 235396 h 128"/>
                <a:gd name="T12" fmla="*/ 508794 w 112"/>
                <a:gd name="T13" fmla="*/ 0 h 128"/>
                <a:gd name="T14" fmla="*/ 944903 w 112"/>
                <a:gd name="T15" fmla="*/ 923479 h 128"/>
                <a:gd name="T16" fmla="*/ 508794 w 112"/>
                <a:gd name="T17" fmla="*/ 1086445 h 128"/>
                <a:gd name="T18" fmla="*/ 72685 w 112"/>
                <a:gd name="T19" fmla="*/ 923479 h 128"/>
                <a:gd name="T20" fmla="*/ 72685 w 112"/>
                <a:gd name="T21" fmla="*/ 787673 h 128"/>
                <a:gd name="T22" fmla="*/ 508794 w 112"/>
                <a:gd name="T23" fmla="*/ 905371 h 128"/>
                <a:gd name="T24" fmla="*/ 944903 w 112"/>
                <a:gd name="T25" fmla="*/ 787673 h 128"/>
                <a:gd name="T26" fmla="*/ 944903 w 112"/>
                <a:gd name="T27" fmla="*/ 923479 h 128"/>
                <a:gd name="T28" fmla="*/ 944903 w 112"/>
                <a:gd name="T29" fmla="*/ 706189 h 128"/>
                <a:gd name="T30" fmla="*/ 944903 w 112"/>
                <a:gd name="T31" fmla="*/ 706189 h 128"/>
                <a:gd name="T32" fmla="*/ 944903 w 112"/>
                <a:gd name="T33" fmla="*/ 706189 h 128"/>
                <a:gd name="T34" fmla="*/ 508794 w 112"/>
                <a:gd name="T35" fmla="*/ 869156 h 128"/>
                <a:gd name="T36" fmla="*/ 72685 w 112"/>
                <a:gd name="T37" fmla="*/ 706189 h 128"/>
                <a:gd name="T38" fmla="*/ 72685 w 112"/>
                <a:gd name="T39" fmla="*/ 706189 h 128"/>
                <a:gd name="T40" fmla="*/ 72685 w 112"/>
                <a:gd name="T41" fmla="*/ 706189 h 128"/>
                <a:gd name="T42" fmla="*/ 72685 w 112"/>
                <a:gd name="T43" fmla="*/ 570384 h 128"/>
                <a:gd name="T44" fmla="*/ 508794 w 112"/>
                <a:gd name="T45" fmla="*/ 688082 h 128"/>
                <a:gd name="T46" fmla="*/ 944903 w 112"/>
                <a:gd name="T47" fmla="*/ 570384 h 128"/>
                <a:gd name="T48" fmla="*/ 944903 w 112"/>
                <a:gd name="T49" fmla="*/ 706189 h 128"/>
                <a:gd name="T50" fmla="*/ 944903 w 112"/>
                <a:gd name="T51" fmla="*/ 488900 h 128"/>
                <a:gd name="T52" fmla="*/ 944903 w 112"/>
                <a:gd name="T53" fmla="*/ 488900 h 128"/>
                <a:gd name="T54" fmla="*/ 944903 w 112"/>
                <a:gd name="T55" fmla="*/ 488900 h 128"/>
                <a:gd name="T56" fmla="*/ 508794 w 112"/>
                <a:gd name="T57" fmla="*/ 651867 h 128"/>
                <a:gd name="T58" fmla="*/ 72685 w 112"/>
                <a:gd name="T59" fmla="*/ 488900 h 128"/>
                <a:gd name="T60" fmla="*/ 72685 w 112"/>
                <a:gd name="T61" fmla="*/ 488900 h 128"/>
                <a:gd name="T62" fmla="*/ 72685 w 112"/>
                <a:gd name="T63" fmla="*/ 488900 h 128"/>
                <a:gd name="T64" fmla="*/ 72685 w 112"/>
                <a:gd name="T65" fmla="*/ 362148 h 128"/>
                <a:gd name="T66" fmla="*/ 508794 w 112"/>
                <a:gd name="T67" fmla="*/ 470793 h 128"/>
                <a:gd name="T68" fmla="*/ 944903 w 112"/>
                <a:gd name="T69" fmla="*/ 362148 h 128"/>
                <a:gd name="T70" fmla="*/ 944903 w 112"/>
                <a:gd name="T71" fmla="*/ 488900 h 128"/>
                <a:gd name="T72" fmla="*/ 508794 w 112"/>
                <a:gd name="T73" fmla="*/ 398363 h 128"/>
                <a:gd name="T74" fmla="*/ 72685 w 112"/>
                <a:gd name="T75" fmla="*/ 235396 h 128"/>
                <a:gd name="T76" fmla="*/ 508794 w 112"/>
                <a:gd name="T77" fmla="*/ 72430 h 128"/>
                <a:gd name="T78" fmla="*/ 944903 w 112"/>
                <a:gd name="T79" fmla="*/ 235396 h 128"/>
                <a:gd name="T80" fmla="*/ 508794 w 112"/>
                <a:gd name="T81" fmla="*/ 398363 h 1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2"/>
                <a:gd name="T124" fmla="*/ 0 h 128"/>
                <a:gd name="T125" fmla="*/ 112 w 112"/>
                <a:gd name="T126" fmla="*/ 128 h 12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2" name="Oval 36"/>
            <p:cNvSpPr>
              <a:spLocks noChangeArrowheads="1"/>
            </p:cNvSpPr>
            <p:nvPr/>
          </p:nvSpPr>
          <p:spPr bwMode="auto">
            <a:xfrm>
              <a:off x="800100" y="904875"/>
              <a:ext cx="71438" cy="7302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latin typeface="Calibri" pitchFamily="34" charset="0"/>
                <a:cs typeface="Calibri" pitchFamily="34" charset="0"/>
                <a:sym typeface="Calibri" pitchFamily="34" charset="0"/>
              </a:endParaRPr>
            </a:p>
          </p:txBody>
        </p:sp>
        <p:sp>
          <p:nvSpPr>
            <p:cNvPr id="73" name="Oval 37"/>
            <p:cNvSpPr>
              <a:spLocks noChangeArrowheads="1"/>
            </p:cNvSpPr>
            <p:nvPr/>
          </p:nvSpPr>
          <p:spPr bwMode="auto">
            <a:xfrm>
              <a:off x="800100" y="687388"/>
              <a:ext cx="71438" cy="7302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latin typeface="Calibri" pitchFamily="34" charset="0"/>
                <a:cs typeface="Calibri" pitchFamily="34" charset="0"/>
                <a:sym typeface="Calibri" pitchFamily="34" charset="0"/>
              </a:endParaRPr>
            </a:p>
          </p:txBody>
        </p:sp>
        <p:sp>
          <p:nvSpPr>
            <p:cNvPr id="74" name="Oval 38"/>
            <p:cNvSpPr>
              <a:spLocks noChangeArrowheads="1"/>
            </p:cNvSpPr>
            <p:nvPr/>
          </p:nvSpPr>
          <p:spPr bwMode="auto">
            <a:xfrm>
              <a:off x="800100" y="471488"/>
              <a:ext cx="71438" cy="71438"/>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latin typeface="Calibri" pitchFamily="34" charset="0"/>
                <a:cs typeface="Calibri" pitchFamily="34" charset="0"/>
                <a:sym typeface="Calibri" pitchFamily="34" charset="0"/>
              </a:endParaRPr>
            </a:p>
          </p:txBody>
        </p:sp>
      </p:grpSp>
      <p:sp>
        <p:nvSpPr>
          <p:cNvPr id="75" name="矩形 143"/>
          <p:cNvSpPr>
            <a:spLocks noChangeArrowheads="1"/>
          </p:cNvSpPr>
          <p:nvPr/>
        </p:nvSpPr>
        <p:spPr bwMode="auto">
          <a:xfrm>
            <a:off x="2148500" y="3601938"/>
            <a:ext cx="1010538" cy="330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ctr"/>
            <a:r>
              <a:rPr lang="zh-CN" altLang="en-US" sz="1700">
                <a:latin typeface="方正兰亭黑_GBK" pitchFamily="2" charset="-122"/>
                <a:ea typeface="方正兰亭黑_GBK" pitchFamily="2" charset="-122"/>
                <a:sym typeface="方正兰亭黑_GBK" pitchFamily="2" charset="-122"/>
              </a:rPr>
              <a:t>添加标题</a:t>
            </a:r>
            <a:endParaRPr lang="en-US" sz="1700" dirty="0">
              <a:latin typeface="方正兰亭黑_GBK" pitchFamily="2" charset="-122"/>
              <a:ea typeface="方正兰亭黑_GBK" pitchFamily="2" charset="-122"/>
              <a:sym typeface="方正兰亭黑_GBK" pitchFamily="2" charset="-122"/>
            </a:endParaRPr>
          </a:p>
        </p:txBody>
      </p:sp>
      <p:sp>
        <p:nvSpPr>
          <p:cNvPr id="76" name="矩形 47"/>
          <p:cNvSpPr>
            <a:spLocks noChangeArrowheads="1"/>
          </p:cNvSpPr>
          <p:nvPr/>
        </p:nvSpPr>
        <p:spPr bwMode="auto">
          <a:xfrm>
            <a:off x="1856507" y="3892540"/>
            <a:ext cx="1593333" cy="62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20000"/>
              </a:lnSpc>
            </a:pPr>
            <a:r>
              <a:rPr lang="zh-CN" altLang="en-US" sz="1000">
                <a:latin typeface="方正兰亭黑_GBK" pitchFamily="2" charset="-122"/>
                <a:ea typeface="方正兰亭黑_GBK" pitchFamily="2" charset="-122"/>
                <a:sym typeface="方正兰亭黑_GBK" pitchFamily="2" charset="-122"/>
              </a:rPr>
              <a:t>在此录入本图表的综合描述说明，在此录入本图表的综合描述说明。</a:t>
            </a:r>
            <a:endParaRPr lang="zh-CN" altLang="en-US"/>
          </a:p>
        </p:txBody>
      </p:sp>
      <p:sp>
        <p:nvSpPr>
          <p:cNvPr id="77" name="矩形 145"/>
          <p:cNvSpPr>
            <a:spLocks noChangeArrowheads="1"/>
          </p:cNvSpPr>
          <p:nvPr/>
        </p:nvSpPr>
        <p:spPr bwMode="auto">
          <a:xfrm>
            <a:off x="4067526" y="3601938"/>
            <a:ext cx="1010538" cy="330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ctr"/>
            <a:r>
              <a:rPr lang="zh-CN" altLang="en-US" sz="1700">
                <a:latin typeface="方正兰亭黑_GBK" pitchFamily="2" charset="-122"/>
                <a:ea typeface="方正兰亭黑_GBK" pitchFamily="2" charset="-122"/>
                <a:sym typeface="方正兰亭黑_GBK" pitchFamily="2" charset="-122"/>
              </a:rPr>
              <a:t>添加标题</a:t>
            </a:r>
            <a:endParaRPr lang="en-US" sz="1700" dirty="0">
              <a:latin typeface="方正兰亭黑_GBK" pitchFamily="2" charset="-122"/>
              <a:ea typeface="方正兰亭黑_GBK" pitchFamily="2" charset="-122"/>
              <a:sym typeface="方正兰亭黑_GBK" pitchFamily="2" charset="-122"/>
            </a:endParaRPr>
          </a:p>
        </p:txBody>
      </p:sp>
      <p:sp>
        <p:nvSpPr>
          <p:cNvPr id="78" name="矩形 47"/>
          <p:cNvSpPr>
            <a:spLocks noChangeArrowheads="1"/>
          </p:cNvSpPr>
          <p:nvPr/>
        </p:nvSpPr>
        <p:spPr bwMode="auto">
          <a:xfrm>
            <a:off x="3776128" y="3892540"/>
            <a:ext cx="1593333" cy="62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20000"/>
              </a:lnSpc>
            </a:pPr>
            <a:r>
              <a:rPr lang="zh-CN" altLang="en-US" sz="1000">
                <a:latin typeface="方正兰亭黑_GBK" pitchFamily="2" charset="-122"/>
                <a:ea typeface="方正兰亭黑_GBK" pitchFamily="2" charset="-122"/>
                <a:sym typeface="方正兰亭黑_GBK" pitchFamily="2" charset="-122"/>
              </a:rPr>
              <a:t>在此录入本图表的综合描述说明，在此录入本图表的综合描述说明。</a:t>
            </a:r>
            <a:endParaRPr lang="zh-CN" altLang="en-US"/>
          </a:p>
        </p:txBody>
      </p:sp>
      <p:sp>
        <p:nvSpPr>
          <p:cNvPr id="79" name="矩形 147"/>
          <p:cNvSpPr>
            <a:spLocks noChangeArrowheads="1"/>
          </p:cNvSpPr>
          <p:nvPr/>
        </p:nvSpPr>
        <p:spPr bwMode="auto">
          <a:xfrm>
            <a:off x="5986551" y="3601938"/>
            <a:ext cx="1010538" cy="330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ctr"/>
            <a:r>
              <a:rPr lang="zh-CN" altLang="en-US" sz="1700">
                <a:latin typeface="方正兰亭黑_GBK" pitchFamily="2" charset="-122"/>
                <a:ea typeface="方正兰亭黑_GBK" pitchFamily="2" charset="-122"/>
                <a:sym typeface="方正兰亭黑_GBK" pitchFamily="2" charset="-122"/>
              </a:rPr>
              <a:t>添加标题</a:t>
            </a:r>
            <a:endParaRPr lang="en-US" sz="1700" dirty="0">
              <a:latin typeface="方正兰亭黑_GBK" pitchFamily="2" charset="-122"/>
              <a:ea typeface="方正兰亭黑_GBK" pitchFamily="2" charset="-122"/>
              <a:sym typeface="方正兰亭黑_GBK" pitchFamily="2" charset="-122"/>
            </a:endParaRPr>
          </a:p>
        </p:txBody>
      </p:sp>
      <p:sp>
        <p:nvSpPr>
          <p:cNvPr id="80" name="矩形 47"/>
          <p:cNvSpPr>
            <a:spLocks noChangeArrowheads="1"/>
          </p:cNvSpPr>
          <p:nvPr/>
        </p:nvSpPr>
        <p:spPr bwMode="auto">
          <a:xfrm>
            <a:off x="5695749" y="3892540"/>
            <a:ext cx="1593333" cy="62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20000"/>
              </a:lnSpc>
            </a:pPr>
            <a:r>
              <a:rPr lang="zh-CN" altLang="en-US" sz="1000">
                <a:latin typeface="方正兰亭黑_GBK" pitchFamily="2" charset="-122"/>
                <a:ea typeface="方正兰亭黑_GBK" pitchFamily="2" charset="-122"/>
                <a:sym typeface="方正兰亭黑_GBK" pitchFamily="2" charset="-122"/>
              </a:rPr>
              <a:t>在此录入本图表的综合描述说明，在此录入本图表的综合描述说明。</a:t>
            </a:r>
            <a:endParaRPr lang="zh-CN" altLang="en-US"/>
          </a:p>
        </p:txBody>
      </p:sp>
      <p:sp>
        <p:nvSpPr>
          <p:cNvPr id="53" name="Oval 4"/>
          <p:cNvSpPr>
            <a:spLocks noChangeArrowheads="1"/>
          </p:cNvSpPr>
          <p:nvPr/>
        </p:nvSpPr>
        <p:spPr bwMode="auto">
          <a:xfrm>
            <a:off x="3502237" y="1353344"/>
            <a:ext cx="2141116" cy="2141405"/>
          </a:xfrm>
          <a:prstGeom prst="ellipse">
            <a:avLst/>
          </a:prstGeom>
          <a:solidFill>
            <a:srgbClr val="0070C0"/>
          </a:solidFill>
          <a:ln w="38100">
            <a:solidFill>
              <a:schemeClr val="bg1"/>
            </a:solidFill>
            <a:bevel/>
            <a:headEnd/>
            <a:tailEnd/>
          </a:ln>
        </p:spPr>
        <p:txBody>
          <a:bodyPr lIns="68589" tIns="34295" rIns="68589" bIns="34295" anchor="ctr"/>
          <a:lstStyle/>
          <a:p>
            <a:pPr algn="ctr"/>
            <a:endParaRPr lang="zh-CN" altLang="zh-CN">
              <a:solidFill>
                <a:srgbClr val="FFFFFF"/>
              </a:solidFill>
            </a:endParaRPr>
          </a:p>
        </p:txBody>
      </p:sp>
      <p:grpSp>
        <p:nvGrpSpPr>
          <p:cNvPr id="55" name="Group 24"/>
          <p:cNvGrpSpPr>
            <a:grpSpLocks/>
          </p:cNvGrpSpPr>
          <p:nvPr/>
        </p:nvGrpSpPr>
        <p:grpSpPr bwMode="auto">
          <a:xfrm>
            <a:off x="4145286" y="1995290"/>
            <a:ext cx="855017" cy="856323"/>
            <a:chOff x="0" y="0"/>
            <a:chExt cx="490538" cy="490538"/>
          </a:xfrm>
        </p:grpSpPr>
        <p:sp>
          <p:nvSpPr>
            <p:cNvPr id="56" name="Freeform 5"/>
            <p:cNvSpPr>
              <a:spLocks noEditPoints="1" noChangeArrowheads="1"/>
            </p:cNvSpPr>
            <p:nvPr/>
          </p:nvSpPr>
          <p:spPr bwMode="auto">
            <a:xfrm>
              <a:off x="0" y="0"/>
              <a:ext cx="490538" cy="490538"/>
            </a:xfrm>
            <a:custGeom>
              <a:avLst/>
              <a:gdLst>
                <a:gd name="T0" fmla="*/ 444550 w 128"/>
                <a:gd name="T1" fmla="*/ 0 h 128"/>
                <a:gd name="T2" fmla="*/ 107305 w 128"/>
                <a:gd name="T3" fmla="*/ 0 h 128"/>
                <a:gd name="T4" fmla="*/ 61317 w 128"/>
                <a:gd name="T5" fmla="*/ 45988 h 128"/>
                <a:gd name="T6" fmla="*/ 61317 w 128"/>
                <a:gd name="T7" fmla="*/ 76647 h 128"/>
                <a:gd name="T8" fmla="*/ 45988 w 128"/>
                <a:gd name="T9" fmla="*/ 76647 h 128"/>
                <a:gd name="T10" fmla="*/ 0 w 128"/>
                <a:gd name="T11" fmla="*/ 122635 h 128"/>
                <a:gd name="T12" fmla="*/ 0 w 128"/>
                <a:gd name="T13" fmla="*/ 429221 h 128"/>
                <a:gd name="T14" fmla="*/ 61317 w 128"/>
                <a:gd name="T15" fmla="*/ 490538 h 128"/>
                <a:gd name="T16" fmla="*/ 429221 w 128"/>
                <a:gd name="T17" fmla="*/ 490538 h 128"/>
                <a:gd name="T18" fmla="*/ 490538 w 128"/>
                <a:gd name="T19" fmla="*/ 429221 h 128"/>
                <a:gd name="T20" fmla="*/ 490538 w 128"/>
                <a:gd name="T21" fmla="*/ 45988 h 128"/>
                <a:gd name="T22" fmla="*/ 444550 w 128"/>
                <a:gd name="T23" fmla="*/ 0 h 128"/>
                <a:gd name="T24" fmla="*/ 459879 w 128"/>
                <a:gd name="T25" fmla="*/ 429221 h 128"/>
                <a:gd name="T26" fmla="*/ 429221 w 128"/>
                <a:gd name="T27" fmla="*/ 459879 h 128"/>
                <a:gd name="T28" fmla="*/ 61317 w 128"/>
                <a:gd name="T29" fmla="*/ 459879 h 128"/>
                <a:gd name="T30" fmla="*/ 30659 w 128"/>
                <a:gd name="T31" fmla="*/ 429221 h 128"/>
                <a:gd name="T32" fmla="*/ 30659 w 128"/>
                <a:gd name="T33" fmla="*/ 122635 h 128"/>
                <a:gd name="T34" fmla="*/ 45988 w 128"/>
                <a:gd name="T35" fmla="*/ 107305 h 128"/>
                <a:gd name="T36" fmla="*/ 61317 w 128"/>
                <a:gd name="T37" fmla="*/ 107305 h 128"/>
                <a:gd name="T38" fmla="*/ 61317 w 128"/>
                <a:gd name="T39" fmla="*/ 413891 h 128"/>
                <a:gd name="T40" fmla="*/ 76647 w 128"/>
                <a:gd name="T41" fmla="*/ 429221 h 128"/>
                <a:gd name="T42" fmla="*/ 91976 w 128"/>
                <a:gd name="T43" fmla="*/ 413891 h 128"/>
                <a:gd name="T44" fmla="*/ 91976 w 128"/>
                <a:gd name="T45" fmla="*/ 45988 h 128"/>
                <a:gd name="T46" fmla="*/ 107305 w 128"/>
                <a:gd name="T47" fmla="*/ 30659 h 128"/>
                <a:gd name="T48" fmla="*/ 444550 w 128"/>
                <a:gd name="T49" fmla="*/ 30659 h 128"/>
                <a:gd name="T50" fmla="*/ 459879 w 128"/>
                <a:gd name="T51" fmla="*/ 45988 h 128"/>
                <a:gd name="T52" fmla="*/ 459879 w 128"/>
                <a:gd name="T53" fmla="*/ 429221 h 1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8"/>
                <a:gd name="T82" fmla="*/ 0 h 128"/>
                <a:gd name="T83" fmla="*/ 128 w 128"/>
                <a:gd name="T84" fmla="*/ 128 h 12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7" name="Freeform 6"/>
            <p:cNvSpPr>
              <a:spLocks noChangeArrowheads="1"/>
            </p:cNvSpPr>
            <p:nvPr/>
          </p:nvSpPr>
          <p:spPr bwMode="auto">
            <a:xfrm>
              <a:off x="290513" y="184150"/>
              <a:ext cx="138113" cy="14288"/>
            </a:xfrm>
            <a:custGeom>
              <a:avLst/>
              <a:gdLst>
                <a:gd name="T0" fmla="*/ 7673 w 36"/>
                <a:gd name="T1" fmla="*/ 14288 h 4"/>
                <a:gd name="T2" fmla="*/ 130440 w 36"/>
                <a:gd name="T3" fmla="*/ 14288 h 4"/>
                <a:gd name="T4" fmla="*/ 138113 w 36"/>
                <a:gd name="T5" fmla="*/ 7144 h 4"/>
                <a:gd name="T6" fmla="*/ 130440 w 36"/>
                <a:gd name="T7" fmla="*/ 0 h 4"/>
                <a:gd name="T8" fmla="*/ 7673 w 36"/>
                <a:gd name="T9" fmla="*/ 0 h 4"/>
                <a:gd name="T10" fmla="*/ 0 w 36"/>
                <a:gd name="T11" fmla="*/ 7144 h 4"/>
                <a:gd name="T12" fmla="*/ 7673 w 36"/>
                <a:gd name="T13" fmla="*/ 14288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8" name="Freeform 7"/>
            <p:cNvSpPr>
              <a:spLocks noChangeArrowheads="1"/>
            </p:cNvSpPr>
            <p:nvPr/>
          </p:nvSpPr>
          <p:spPr bwMode="auto">
            <a:xfrm>
              <a:off x="290513" y="138112"/>
              <a:ext cx="138113" cy="14288"/>
            </a:xfrm>
            <a:custGeom>
              <a:avLst/>
              <a:gdLst>
                <a:gd name="T0" fmla="*/ 7673 w 36"/>
                <a:gd name="T1" fmla="*/ 14288 h 4"/>
                <a:gd name="T2" fmla="*/ 130440 w 36"/>
                <a:gd name="T3" fmla="*/ 14288 h 4"/>
                <a:gd name="T4" fmla="*/ 138113 w 36"/>
                <a:gd name="T5" fmla="*/ 7144 h 4"/>
                <a:gd name="T6" fmla="*/ 130440 w 36"/>
                <a:gd name="T7" fmla="*/ 0 h 4"/>
                <a:gd name="T8" fmla="*/ 7673 w 36"/>
                <a:gd name="T9" fmla="*/ 0 h 4"/>
                <a:gd name="T10" fmla="*/ 0 w 36"/>
                <a:gd name="T11" fmla="*/ 7144 h 4"/>
                <a:gd name="T12" fmla="*/ 7673 w 36"/>
                <a:gd name="T13" fmla="*/ 14288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9" name="Freeform 8"/>
            <p:cNvSpPr>
              <a:spLocks noChangeArrowheads="1"/>
            </p:cNvSpPr>
            <p:nvPr/>
          </p:nvSpPr>
          <p:spPr bwMode="auto">
            <a:xfrm>
              <a:off x="290513" y="92075"/>
              <a:ext cx="138113" cy="14288"/>
            </a:xfrm>
            <a:custGeom>
              <a:avLst/>
              <a:gdLst>
                <a:gd name="T0" fmla="*/ 7673 w 36"/>
                <a:gd name="T1" fmla="*/ 14288 h 4"/>
                <a:gd name="T2" fmla="*/ 130440 w 36"/>
                <a:gd name="T3" fmla="*/ 14288 h 4"/>
                <a:gd name="T4" fmla="*/ 138113 w 36"/>
                <a:gd name="T5" fmla="*/ 7144 h 4"/>
                <a:gd name="T6" fmla="*/ 130440 w 36"/>
                <a:gd name="T7" fmla="*/ 0 h 4"/>
                <a:gd name="T8" fmla="*/ 7673 w 36"/>
                <a:gd name="T9" fmla="*/ 0 h 4"/>
                <a:gd name="T10" fmla="*/ 0 w 36"/>
                <a:gd name="T11" fmla="*/ 7144 h 4"/>
                <a:gd name="T12" fmla="*/ 7673 w 36"/>
                <a:gd name="T13" fmla="*/ 14288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0" name="Freeform 9"/>
            <p:cNvSpPr>
              <a:spLocks noChangeArrowheads="1"/>
            </p:cNvSpPr>
            <p:nvPr/>
          </p:nvSpPr>
          <p:spPr bwMode="auto">
            <a:xfrm>
              <a:off x="122238" y="414337"/>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 name="Freeform 10"/>
            <p:cNvSpPr>
              <a:spLocks noChangeArrowheads="1"/>
            </p:cNvSpPr>
            <p:nvPr/>
          </p:nvSpPr>
          <p:spPr bwMode="auto">
            <a:xfrm>
              <a:off x="122238" y="368300"/>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2" name="Freeform 11"/>
            <p:cNvSpPr>
              <a:spLocks noChangeArrowheads="1"/>
            </p:cNvSpPr>
            <p:nvPr/>
          </p:nvSpPr>
          <p:spPr bwMode="auto">
            <a:xfrm>
              <a:off x="122238" y="322262"/>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3" name="Freeform 12"/>
            <p:cNvSpPr>
              <a:spLocks noChangeArrowheads="1"/>
            </p:cNvSpPr>
            <p:nvPr/>
          </p:nvSpPr>
          <p:spPr bwMode="auto">
            <a:xfrm>
              <a:off x="290513" y="414337"/>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4" name="Freeform 13"/>
            <p:cNvSpPr>
              <a:spLocks noChangeArrowheads="1"/>
            </p:cNvSpPr>
            <p:nvPr/>
          </p:nvSpPr>
          <p:spPr bwMode="auto">
            <a:xfrm>
              <a:off x="290513" y="368300"/>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5" name="Freeform 14"/>
            <p:cNvSpPr>
              <a:spLocks noChangeArrowheads="1"/>
            </p:cNvSpPr>
            <p:nvPr/>
          </p:nvSpPr>
          <p:spPr bwMode="auto">
            <a:xfrm>
              <a:off x="290513" y="322262"/>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6" name="Freeform 15"/>
            <p:cNvSpPr>
              <a:spLocks noChangeArrowheads="1"/>
            </p:cNvSpPr>
            <p:nvPr/>
          </p:nvSpPr>
          <p:spPr bwMode="auto">
            <a:xfrm>
              <a:off x="122238" y="230187"/>
              <a:ext cx="306388" cy="14288"/>
            </a:xfrm>
            <a:custGeom>
              <a:avLst/>
              <a:gdLst>
                <a:gd name="T0" fmla="*/ 298728 w 80"/>
                <a:gd name="T1" fmla="*/ 0 h 4"/>
                <a:gd name="T2" fmla="*/ 7660 w 80"/>
                <a:gd name="T3" fmla="*/ 0 h 4"/>
                <a:gd name="T4" fmla="*/ 0 w 80"/>
                <a:gd name="T5" fmla="*/ 7144 h 4"/>
                <a:gd name="T6" fmla="*/ 7660 w 80"/>
                <a:gd name="T7" fmla="*/ 14288 h 4"/>
                <a:gd name="T8" fmla="*/ 298728 w 80"/>
                <a:gd name="T9" fmla="*/ 14288 h 4"/>
                <a:gd name="T10" fmla="*/ 306388 w 80"/>
                <a:gd name="T11" fmla="*/ 7144 h 4"/>
                <a:gd name="T12" fmla="*/ 298728 w 80"/>
                <a:gd name="T13" fmla="*/ 0 h 4"/>
                <a:gd name="T14" fmla="*/ 0 60000 65536"/>
                <a:gd name="T15" fmla="*/ 0 60000 65536"/>
                <a:gd name="T16" fmla="*/ 0 60000 65536"/>
                <a:gd name="T17" fmla="*/ 0 60000 65536"/>
                <a:gd name="T18" fmla="*/ 0 60000 65536"/>
                <a:gd name="T19" fmla="*/ 0 60000 65536"/>
                <a:gd name="T20" fmla="*/ 0 60000 65536"/>
                <a:gd name="T21" fmla="*/ 0 w 80"/>
                <a:gd name="T22" fmla="*/ 0 h 4"/>
                <a:gd name="T23" fmla="*/ 80 w 8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7" name="Freeform 16"/>
            <p:cNvSpPr>
              <a:spLocks noChangeArrowheads="1"/>
            </p:cNvSpPr>
            <p:nvPr/>
          </p:nvSpPr>
          <p:spPr bwMode="auto">
            <a:xfrm>
              <a:off x="122238" y="276225"/>
              <a:ext cx="306388" cy="14288"/>
            </a:xfrm>
            <a:custGeom>
              <a:avLst/>
              <a:gdLst>
                <a:gd name="T0" fmla="*/ 298728 w 80"/>
                <a:gd name="T1" fmla="*/ 0 h 4"/>
                <a:gd name="T2" fmla="*/ 7660 w 80"/>
                <a:gd name="T3" fmla="*/ 0 h 4"/>
                <a:gd name="T4" fmla="*/ 0 w 80"/>
                <a:gd name="T5" fmla="*/ 7144 h 4"/>
                <a:gd name="T6" fmla="*/ 7660 w 80"/>
                <a:gd name="T7" fmla="*/ 14288 h 4"/>
                <a:gd name="T8" fmla="*/ 298728 w 80"/>
                <a:gd name="T9" fmla="*/ 14288 h 4"/>
                <a:gd name="T10" fmla="*/ 306388 w 80"/>
                <a:gd name="T11" fmla="*/ 7144 h 4"/>
                <a:gd name="T12" fmla="*/ 298728 w 80"/>
                <a:gd name="T13" fmla="*/ 0 h 4"/>
                <a:gd name="T14" fmla="*/ 0 60000 65536"/>
                <a:gd name="T15" fmla="*/ 0 60000 65536"/>
                <a:gd name="T16" fmla="*/ 0 60000 65536"/>
                <a:gd name="T17" fmla="*/ 0 60000 65536"/>
                <a:gd name="T18" fmla="*/ 0 60000 65536"/>
                <a:gd name="T19" fmla="*/ 0 60000 65536"/>
                <a:gd name="T20" fmla="*/ 0 60000 65536"/>
                <a:gd name="T21" fmla="*/ 0 w 80"/>
                <a:gd name="T22" fmla="*/ 0 h 4"/>
                <a:gd name="T23" fmla="*/ 80 w 8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8" name="Freeform 17"/>
            <p:cNvSpPr>
              <a:spLocks noEditPoints="1" noChangeArrowheads="1"/>
            </p:cNvSpPr>
            <p:nvPr/>
          </p:nvSpPr>
          <p:spPr bwMode="auto">
            <a:xfrm>
              <a:off x="122238" y="60325"/>
              <a:ext cx="138113" cy="138113"/>
            </a:xfrm>
            <a:custGeom>
              <a:avLst/>
              <a:gdLst>
                <a:gd name="T0" fmla="*/ 15346 w 36"/>
                <a:gd name="T1" fmla="*/ 138113 h 36"/>
                <a:gd name="T2" fmla="*/ 122767 w 36"/>
                <a:gd name="T3" fmla="*/ 138113 h 36"/>
                <a:gd name="T4" fmla="*/ 138113 w 36"/>
                <a:gd name="T5" fmla="*/ 122767 h 36"/>
                <a:gd name="T6" fmla="*/ 138113 w 36"/>
                <a:gd name="T7" fmla="*/ 15346 h 36"/>
                <a:gd name="T8" fmla="*/ 122767 w 36"/>
                <a:gd name="T9" fmla="*/ 0 h 36"/>
                <a:gd name="T10" fmla="*/ 15346 w 36"/>
                <a:gd name="T11" fmla="*/ 0 h 36"/>
                <a:gd name="T12" fmla="*/ 0 w 36"/>
                <a:gd name="T13" fmla="*/ 15346 h 36"/>
                <a:gd name="T14" fmla="*/ 0 w 36"/>
                <a:gd name="T15" fmla="*/ 122767 h 36"/>
                <a:gd name="T16" fmla="*/ 15346 w 36"/>
                <a:gd name="T17" fmla="*/ 138113 h 36"/>
                <a:gd name="T18" fmla="*/ 30692 w 36"/>
                <a:gd name="T19" fmla="*/ 30692 h 36"/>
                <a:gd name="T20" fmla="*/ 107421 w 36"/>
                <a:gd name="T21" fmla="*/ 30692 h 36"/>
                <a:gd name="T22" fmla="*/ 107421 w 36"/>
                <a:gd name="T23" fmla="*/ 107421 h 36"/>
                <a:gd name="T24" fmla="*/ 30692 w 36"/>
                <a:gd name="T25" fmla="*/ 107421 h 36"/>
                <a:gd name="T26" fmla="*/ 30692 w 36"/>
                <a:gd name="T27" fmla="*/ 30692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
                <a:gd name="T43" fmla="*/ 0 h 36"/>
                <a:gd name="T44" fmla="*/ 36 w 36"/>
                <a:gd name="T45" fmla="*/ 36 h 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Tree>
    <p:extLst>
      <p:ext uri="{BB962C8B-B14F-4D97-AF65-F5344CB8AC3E}">
        <p14:creationId xmlns:p14="http://schemas.microsoft.com/office/powerpoint/2010/main" val="380592522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480"/>
                            </p:stCondLst>
                            <p:childTnLst>
                              <p:par>
                                <p:cTn id="21" presetID="22" presetClass="entr" presetSubtype="8" fill="hold" grpId="0"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p:cBhvr>
                                        <p:cTn id="23" dur="500"/>
                                        <p:tgtEl>
                                          <p:spTgt spid="50"/>
                                        </p:tgtEl>
                                      </p:cBhvr>
                                    </p:animEffect>
                                  </p:childTnLst>
                                </p:cTn>
                              </p:par>
                              <p:par>
                                <p:cTn id="24" presetID="10" presetClass="entr" presetSubtype="0" fill="hold" grpId="0" nodeType="withEffect">
                                  <p:stCondLst>
                                    <p:cond delay="10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Effect>
                                      <p:cBhvr>
                                        <p:cTn id="28" dur="500"/>
                                        <p:tgtEl>
                                          <p:spTgt spid="52"/>
                                        </p:tgtEl>
                                      </p:cBhvr>
                                    </p:animEffect>
                                  </p:childTnLst>
                                </p:cTn>
                              </p:par>
                            </p:childTnLst>
                          </p:cTn>
                        </p:par>
                        <p:par>
                          <p:cTn id="29" fill="hold">
                            <p:stCondLst>
                              <p:cond delay="2080"/>
                            </p:stCondLst>
                            <p:childTnLst>
                              <p:par>
                                <p:cTn id="30" presetID="10" presetClass="entr" presetSubtype="0" fill="hold" nodeType="afterEffect">
                                  <p:stCondLst>
                                    <p:cond delay="0"/>
                                  </p:stCondLst>
                                  <p:childTnLst>
                                    <p:set>
                                      <p:cBhvr>
                                        <p:cTn id="31" dur="1" fill="hold">
                                          <p:stCondLst>
                                            <p:cond delay="0"/>
                                          </p:stCondLst>
                                        </p:cTn>
                                        <p:tgtEl>
                                          <p:spTgt spid="70"/>
                                        </p:tgtEl>
                                        <p:attrNameLst>
                                          <p:attrName>style.visibility</p:attrName>
                                        </p:attrNameLst>
                                      </p:cBhvr>
                                      <p:to>
                                        <p:strVal val="visible"/>
                                      </p:to>
                                    </p:set>
                                    <p:animEffect>
                                      <p:cBhvr>
                                        <p:cTn id="32" dur="500"/>
                                        <p:tgtEl>
                                          <p:spTgt spid="70"/>
                                        </p:tgtEl>
                                      </p:cBhvr>
                                    </p:animEffect>
                                  </p:childTnLst>
                                </p:cTn>
                              </p:par>
                            </p:childTnLst>
                          </p:cTn>
                        </p:par>
                        <p:par>
                          <p:cTn id="33" fill="hold">
                            <p:stCondLst>
                              <p:cond delay="2580"/>
                            </p:stCondLst>
                            <p:childTnLst>
                              <p:par>
                                <p:cTn id="34" presetID="22" presetClass="entr" presetSubtype="1" fill="hold" grpId="0" nodeType="afterEffect">
                                  <p:stCondLst>
                                    <p:cond delay="0"/>
                                  </p:stCondLst>
                                  <p:childTnLst>
                                    <p:set>
                                      <p:cBhvr>
                                        <p:cTn id="35" dur="1" fill="hold">
                                          <p:stCondLst>
                                            <p:cond delay="0"/>
                                          </p:stCondLst>
                                        </p:cTn>
                                        <p:tgtEl>
                                          <p:spTgt spid="75"/>
                                        </p:tgtEl>
                                        <p:attrNameLst>
                                          <p:attrName>style.visibility</p:attrName>
                                        </p:attrNameLst>
                                      </p:cBhvr>
                                      <p:to>
                                        <p:strVal val="visible"/>
                                      </p:to>
                                    </p:set>
                                    <p:animEffect>
                                      <p:cBhvr>
                                        <p:cTn id="36" dur="250"/>
                                        <p:tgtEl>
                                          <p:spTgt spid="75"/>
                                        </p:tgtEl>
                                      </p:cBhvr>
                                    </p:animEffect>
                                  </p:childTnLst>
                                </p:cTn>
                              </p:par>
                            </p:childTnLst>
                          </p:cTn>
                        </p:par>
                        <p:par>
                          <p:cTn id="37" fill="hold">
                            <p:stCondLst>
                              <p:cond delay="2830"/>
                            </p:stCondLst>
                            <p:childTnLst>
                              <p:par>
                                <p:cTn id="38" presetID="22" presetClass="entr" presetSubtype="1" fill="hold" grpId="0" nodeType="afterEffect">
                                  <p:stCondLst>
                                    <p:cond delay="0"/>
                                  </p:stCondLst>
                                  <p:childTnLst>
                                    <p:set>
                                      <p:cBhvr>
                                        <p:cTn id="39" dur="1" fill="hold">
                                          <p:stCondLst>
                                            <p:cond delay="0"/>
                                          </p:stCondLst>
                                        </p:cTn>
                                        <p:tgtEl>
                                          <p:spTgt spid="76"/>
                                        </p:tgtEl>
                                        <p:attrNameLst>
                                          <p:attrName>style.visibility</p:attrName>
                                        </p:attrNameLst>
                                      </p:cBhvr>
                                      <p:to>
                                        <p:strVal val="visible"/>
                                      </p:to>
                                    </p:set>
                                    <p:animEffect>
                                      <p:cBhvr>
                                        <p:cTn id="40" dur="500"/>
                                        <p:tgtEl>
                                          <p:spTgt spid="76"/>
                                        </p:tgtEl>
                                      </p:cBhvr>
                                    </p:animEffect>
                                  </p:childTnLst>
                                </p:cTn>
                              </p:par>
                            </p:childTnLst>
                          </p:cTn>
                        </p:par>
                        <p:par>
                          <p:cTn id="41" fill="hold">
                            <p:stCondLst>
                              <p:cond delay="3330"/>
                            </p:stCondLst>
                            <p:childTnLst>
                              <p:par>
                                <p:cTn id="42" presetID="10"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p:cTn id="44" dur="500" fill="hold"/>
                                        <p:tgtEl>
                                          <p:spTgt spid="53"/>
                                        </p:tgtEl>
                                        <p:attrNameLst>
                                          <p:attrName>ppt_w</p:attrName>
                                        </p:attrNameLst>
                                      </p:cBhvr>
                                      <p:tavLst>
                                        <p:tav tm="0">
                                          <p:val>
                                            <p:fltVal val="0"/>
                                          </p:val>
                                        </p:tav>
                                        <p:tav tm="100000">
                                          <p:val>
                                            <p:strVal val="#ppt_w"/>
                                          </p:val>
                                        </p:tav>
                                      </p:tavLst>
                                    </p:anim>
                                    <p:anim calcmode="lin" valueType="num">
                                      <p:cBhvr>
                                        <p:cTn id="45" dur="500" fill="hold"/>
                                        <p:tgtEl>
                                          <p:spTgt spid="53"/>
                                        </p:tgtEl>
                                        <p:attrNameLst>
                                          <p:attrName>ppt_h</p:attrName>
                                        </p:attrNameLst>
                                      </p:cBhvr>
                                      <p:tavLst>
                                        <p:tav tm="0">
                                          <p:val>
                                            <p:fltVal val="0"/>
                                          </p:val>
                                        </p:tav>
                                        <p:tav tm="100000">
                                          <p:val>
                                            <p:strVal val="#ppt_h"/>
                                          </p:val>
                                        </p:tav>
                                      </p:tavLst>
                                    </p:anim>
                                    <p:animEffect>
                                      <p:cBhvr>
                                        <p:cTn id="46" dur="500"/>
                                        <p:tgtEl>
                                          <p:spTgt spid="53"/>
                                        </p:tgtEl>
                                      </p:cBhvr>
                                    </p:animEffect>
                                  </p:childTnLst>
                                </p:cTn>
                              </p:par>
                            </p:childTnLst>
                          </p:cTn>
                        </p:par>
                        <p:par>
                          <p:cTn id="47" fill="hold">
                            <p:stCondLst>
                              <p:cond delay="3830"/>
                            </p:stCondLst>
                            <p:childTnLst>
                              <p:par>
                                <p:cTn id="48" presetID="10" presetClass="entr" presetSubtype="0" fill="hold" nodeType="afterEffect">
                                  <p:stCondLst>
                                    <p:cond delay="0"/>
                                  </p:stCondLst>
                                  <p:childTnLst>
                                    <p:set>
                                      <p:cBhvr>
                                        <p:cTn id="49" dur="1" fill="hold">
                                          <p:stCondLst>
                                            <p:cond delay="0"/>
                                          </p:stCondLst>
                                        </p:cTn>
                                        <p:tgtEl>
                                          <p:spTgt spid="55"/>
                                        </p:tgtEl>
                                        <p:attrNameLst>
                                          <p:attrName>style.visibility</p:attrName>
                                        </p:attrNameLst>
                                      </p:cBhvr>
                                      <p:to>
                                        <p:strVal val="visible"/>
                                      </p:to>
                                    </p:set>
                                    <p:animEffect>
                                      <p:cBhvr>
                                        <p:cTn id="50" dur="500"/>
                                        <p:tgtEl>
                                          <p:spTgt spid="55"/>
                                        </p:tgtEl>
                                      </p:cBhvr>
                                    </p:animEffect>
                                  </p:childTnLst>
                                </p:cTn>
                              </p:par>
                            </p:childTnLst>
                          </p:cTn>
                        </p:par>
                        <p:par>
                          <p:cTn id="51" fill="hold">
                            <p:stCondLst>
                              <p:cond delay="4330"/>
                            </p:stCondLst>
                            <p:childTnLst>
                              <p:par>
                                <p:cTn id="52" presetID="22" presetClass="entr" presetSubtype="1" fill="hold" grpId="0" nodeType="afterEffect">
                                  <p:stCondLst>
                                    <p:cond delay="0"/>
                                  </p:stCondLst>
                                  <p:childTnLst>
                                    <p:set>
                                      <p:cBhvr>
                                        <p:cTn id="53" dur="1" fill="hold">
                                          <p:stCondLst>
                                            <p:cond delay="0"/>
                                          </p:stCondLst>
                                        </p:cTn>
                                        <p:tgtEl>
                                          <p:spTgt spid="77"/>
                                        </p:tgtEl>
                                        <p:attrNameLst>
                                          <p:attrName>style.visibility</p:attrName>
                                        </p:attrNameLst>
                                      </p:cBhvr>
                                      <p:to>
                                        <p:strVal val="visible"/>
                                      </p:to>
                                    </p:set>
                                    <p:animEffect>
                                      <p:cBhvr>
                                        <p:cTn id="54" dur="250"/>
                                        <p:tgtEl>
                                          <p:spTgt spid="77"/>
                                        </p:tgtEl>
                                      </p:cBhvr>
                                    </p:animEffect>
                                  </p:childTnLst>
                                </p:cTn>
                              </p:par>
                            </p:childTnLst>
                          </p:cTn>
                        </p:par>
                        <p:par>
                          <p:cTn id="55" fill="hold">
                            <p:stCondLst>
                              <p:cond delay="4580"/>
                            </p:stCondLst>
                            <p:childTnLst>
                              <p:par>
                                <p:cTn id="56" presetID="22" presetClass="entr" presetSubtype="1" fill="hold" grpId="0" nodeType="afterEffect">
                                  <p:stCondLst>
                                    <p:cond delay="0"/>
                                  </p:stCondLst>
                                  <p:childTnLst>
                                    <p:set>
                                      <p:cBhvr>
                                        <p:cTn id="57" dur="1" fill="hold">
                                          <p:stCondLst>
                                            <p:cond delay="0"/>
                                          </p:stCondLst>
                                        </p:cTn>
                                        <p:tgtEl>
                                          <p:spTgt spid="78"/>
                                        </p:tgtEl>
                                        <p:attrNameLst>
                                          <p:attrName>style.visibility</p:attrName>
                                        </p:attrNameLst>
                                      </p:cBhvr>
                                      <p:to>
                                        <p:strVal val="visible"/>
                                      </p:to>
                                    </p:set>
                                    <p:animEffect>
                                      <p:cBhvr>
                                        <p:cTn id="58" dur="500"/>
                                        <p:tgtEl>
                                          <p:spTgt spid="78"/>
                                        </p:tgtEl>
                                      </p:cBhvr>
                                    </p:animEffect>
                                  </p:childTnLst>
                                </p:cTn>
                              </p:par>
                            </p:childTnLst>
                          </p:cTn>
                        </p:par>
                        <p:par>
                          <p:cTn id="59" fill="hold">
                            <p:stCondLst>
                              <p:cond delay="5080"/>
                            </p:stCondLst>
                            <p:childTnLst>
                              <p:par>
                                <p:cTn id="60" presetID="10" presetClass="entr" presetSubtype="0" fill="hold" grpId="0"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fill="hold"/>
                                        <p:tgtEl>
                                          <p:spTgt spid="54"/>
                                        </p:tgtEl>
                                        <p:attrNameLst>
                                          <p:attrName>ppt_w</p:attrName>
                                        </p:attrNameLst>
                                      </p:cBhvr>
                                      <p:tavLst>
                                        <p:tav tm="0">
                                          <p:val>
                                            <p:fltVal val="0"/>
                                          </p:val>
                                        </p:tav>
                                        <p:tav tm="100000">
                                          <p:val>
                                            <p:strVal val="#ppt_w"/>
                                          </p:val>
                                        </p:tav>
                                      </p:tavLst>
                                    </p:anim>
                                    <p:anim calcmode="lin" valueType="num">
                                      <p:cBhvr>
                                        <p:cTn id="63" dur="500" fill="hold"/>
                                        <p:tgtEl>
                                          <p:spTgt spid="54"/>
                                        </p:tgtEl>
                                        <p:attrNameLst>
                                          <p:attrName>ppt_h</p:attrName>
                                        </p:attrNameLst>
                                      </p:cBhvr>
                                      <p:tavLst>
                                        <p:tav tm="0">
                                          <p:val>
                                            <p:fltVal val="0"/>
                                          </p:val>
                                        </p:tav>
                                        <p:tav tm="100000">
                                          <p:val>
                                            <p:strVal val="#ppt_h"/>
                                          </p:val>
                                        </p:tav>
                                      </p:tavLst>
                                    </p:anim>
                                    <p:animEffect>
                                      <p:cBhvr>
                                        <p:cTn id="64" dur="500"/>
                                        <p:tgtEl>
                                          <p:spTgt spid="54"/>
                                        </p:tgtEl>
                                      </p:cBhvr>
                                    </p:animEffect>
                                  </p:childTnLst>
                                </p:cTn>
                              </p:par>
                            </p:childTnLst>
                          </p:cTn>
                        </p:par>
                        <p:par>
                          <p:cTn id="65" fill="hold">
                            <p:stCondLst>
                              <p:cond delay="5580"/>
                            </p:stCondLst>
                            <p:childTnLst>
                              <p:par>
                                <p:cTn id="66" presetID="10" presetClass="entr" presetSubtype="0" fill="hold" grpId="0" nodeType="afterEffect">
                                  <p:stCondLst>
                                    <p:cond delay="0"/>
                                  </p:stCondLst>
                                  <p:childTnLst>
                                    <p:set>
                                      <p:cBhvr>
                                        <p:cTn id="67" dur="1" fill="hold">
                                          <p:stCondLst>
                                            <p:cond delay="0"/>
                                          </p:stCondLst>
                                        </p:cTn>
                                        <p:tgtEl>
                                          <p:spTgt spid="69"/>
                                        </p:tgtEl>
                                        <p:attrNameLst>
                                          <p:attrName>style.visibility</p:attrName>
                                        </p:attrNameLst>
                                      </p:cBhvr>
                                      <p:to>
                                        <p:strVal val="visible"/>
                                      </p:to>
                                    </p:set>
                                    <p:animEffect>
                                      <p:cBhvr>
                                        <p:cTn id="68" dur="500"/>
                                        <p:tgtEl>
                                          <p:spTgt spid="69"/>
                                        </p:tgtEl>
                                      </p:cBhvr>
                                    </p:animEffect>
                                  </p:childTnLst>
                                </p:cTn>
                              </p:par>
                            </p:childTnLst>
                          </p:cTn>
                        </p:par>
                        <p:par>
                          <p:cTn id="69" fill="hold">
                            <p:stCondLst>
                              <p:cond delay="6080"/>
                            </p:stCondLst>
                            <p:childTnLst>
                              <p:par>
                                <p:cTn id="70" presetID="22" presetClass="entr" presetSubtype="1" fill="hold" grpId="0" nodeType="afterEffect">
                                  <p:stCondLst>
                                    <p:cond delay="0"/>
                                  </p:stCondLst>
                                  <p:childTnLst>
                                    <p:set>
                                      <p:cBhvr>
                                        <p:cTn id="71" dur="1" fill="hold">
                                          <p:stCondLst>
                                            <p:cond delay="0"/>
                                          </p:stCondLst>
                                        </p:cTn>
                                        <p:tgtEl>
                                          <p:spTgt spid="79"/>
                                        </p:tgtEl>
                                        <p:attrNameLst>
                                          <p:attrName>style.visibility</p:attrName>
                                        </p:attrNameLst>
                                      </p:cBhvr>
                                      <p:to>
                                        <p:strVal val="visible"/>
                                      </p:to>
                                    </p:set>
                                    <p:animEffect>
                                      <p:cBhvr>
                                        <p:cTn id="72" dur="250"/>
                                        <p:tgtEl>
                                          <p:spTgt spid="79"/>
                                        </p:tgtEl>
                                      </p:cBhvr>
                                    </p:animEffect>
                                  </p:childTnLst>
                                </p:cTn>
                              </p:par>
                            </p:childTnLst>
                          </p:cTn>
                        </p:par>
                        <p:par>
                          <p:cTn id="73" fill="hold">
                            <p:stCondLst>
                              <p:cond delay="6330"/>
                            </p:stCondLst>
                            <p:childTnLst>
                              <p:par>
                                <p:cTn id="74" presetID="22" presetClass="entr" presetSubtype="1" fill="hold" grpId="0" nodeType="afterEffect">
                                  <p:stCondLst>
                                    <p:cond delay="0"/>
                                  </p:stCondLst>
                                  <p:childTnLst>
                                    <p:set>
                                      <p:cBhvr>
                                        <p:cTn id="75" dur="1" fill="hold">
                                          <p:stCondLst>
                                            <p:cond delay="0"/>
                                          </p:stCondLst>
                                        </p:cTn>
                                        <p:tgtEl>
                                          <p:spTgt spid="80"/>
                                        </p:tgtEl>
                                        <p:attrNameLst>
                                          <p:attrName>style.visibility</p:attrName>
                                        </p:attrNameLst>
                                      </p:cBhvr>
                                      <p:to>
                                        <p:strVal val="visible"/>
                                      </p:to>
                                    </p:set>
                                    <p:animEffect>
                                      <p:cBhvr>
                                        <p:cTn id="76" dur="500"/>
                                        <p:tgtEl>
                                          <p:spTgt spid="80"/>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Effect>
                                      <p:cBhvr>
                                        <p:cTn id="7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0" grpId="0" animBg="1"/>
      <p:bldP spid="51" grpId="0" animBg="1"/>
      <p:bldP spid="52" grpId="0" bldLvl="0" animBg="1" autoUpdateAnimBg="0"/>
      <p:bldP spid="54" grpId="0" bldLvl="0" animBg="1" autoUpdateAnimBg="0"/>
      <p:bldP spid="69" grpId="0" animBg="1"/>
      <p:bldP spid="75" grpId="0" bldLvl="0" autoUpdateAnimBg="0"/>
      <p:bldP spid="76" grpId="0" bldLvl="0" autoUpdateAnimBg="0"/>
      <p:bldP spid="77" grpId="0" bldLvl="0" autoUpdateAnimBg="0"/>
      <p:bldP spid="78" grpId="0" bldLvl="0" autoUpdateAnimBg="0"/>
      <p:bldP spid="79" grpId="0" bldLvl="0" autoUpdateAnimBg="0"/>
      <p:bldP spid="80" grpId="0" bldLvl="0" autoUpdateAnimBg="0"/>
      <p:bldP spid="53" grpId="0" bldLvl="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Cloud Callout 8"/>
          <p:cNvSpPr/>
          <p:nvPr/>
        </p:nvSpPr>
        <p:spPr bwMode="auto">
          <a:xfrm>
            <a:off x="4662672" y="819944"/>
            <a:ext cx="2069276" cy="1285764"/>
          </a:xfrm>
          <a:prstGeom prst="cloudCallout">
            <a:avLst>
              <a:gd name="adj1" fmla="val -66639"/>
              <a:gd name="adj2" fmla="val 117063"/>
            </a:avLst>
          </a:prstGeom>
          <a:solidFill>
            <a:srgbClr val="005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6991" rIns="26991" bIns="53977" anchor="b"/>
          <a:lstStyle/>
          <a:p>
            <a:pPr defTabSz="914475" fontAlgn="auto">
              <a:spcBef>
                <a:spcPts val="0"/>
              </a:spcBef>
              <a:spcAft>
                <a:spcPts val="0"/>
              </a:spcAft>
              <a:defRPr/>
            </a:pPr>
            <a:r>
              <a:rPr lang="zh-CN" altLang="en-US" sz="1600" dirty="0">
                <a:gradFill>
                  <a:gsLst>
                    <a:gs pos="0">
                      <a:srgbClr val="FFFFFF"/>
                    </a:gs>
                    <a:gs pos="100000">
                      <a:srgbClr val="FFFFFF"/>
                    </a:gs>
                  </a:gsLst>
                  <a:lin ang="5400000" scaled="0"/>
                </a:gradFill>
                <a:latin typeface="微软雅黑" pitchFamily="34" charset="-122"/>
              </a:rPr>
              <a:t>单击填加问题三？</a:t>
            </a:r>
            <a:endParaRPr lang="en-US" altLang="zh-CN" sz="1600" dirty="0">
              <a:gradFill>
                <a:gsLst>
                  <a:gs pos="0">
                    <a:srgbClr val="FFFFFF"/>
                  </a:gs>
                  <a:gs pos="100000">
                    <a:srgbClr val="FFFFFF"/>
                  </a:gs>
                </a:gsLst>
                <a:lin ang="5400000" scaled="0"/>
              </a:gradFill>
              <a:latin typeface="微软雅黑" pitchFamily="34" charset="-122"/>
            </a:endParaRPr>
          </a:p>
          <a:p>
            <a:pPr defTabSz="914475" fontAlgn="auto">
              <a:spcBef>
                <a:spcPts val="0"/>
              </a:spcBef>
              <a:spcAft>
                <a:spcPts val="0"/>
              </a:spcAft>
              <a:defRPr/>
            </a:pPr>
            <a:endParaRPr lang="en-US" altLang="zh-CN" sz="1600" dirty="0">
              <a:gradFill>
                <a:gsLst>
                  <a:gs pos="0">
                    <a:srgbClr val="FFFFFF"/>
                  </a:gs>
                  <a:gs pos="100000">
                    <a:srgbClr val="FFFFFF"/>
                  </a:gs>
                </a:gsLst>
                <a:lin ang="5400000" scaled="0"/>
              </a:gradFill>
              <a:latin typeface="微软雅黑" pitchFamily="34" charset="-122"/>
            </a:endParaRPr>
          </a:p>
        </p:txBody>
      </p:sp>
      <p:sp>
        <p:nvSpPr>
          <p:cNvPr id="71" name="Cloud Callout 9"/>
          <p:cNvSpPr/>
          <p:nvPr/>
        </p:nvSpPr>
        <p:spPr bwMode="auto">
          <a:xfrm>
            <a:off x="1090019" y="2305753"/>
            <a:ext cx="2355274" cy="1296137"/>
          </a:xfrm>
          <a:prstGeom prst="cloudCallout">
            <a:avLst>
              <a:gd name="adj1" fmla="val 68799"/>
              <a:gd name="adj2" fmla="val 17194"/>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6991" rIns="26991" bIns="53977" anchor="b"/>
          <a:lstStyle/>
          <a:p>
            <a:pPr defTabSz="914475" fontAlgn="auto">
              <a:spcBef>
                <a:spcPts val="0"/>
              </a:spcBef>
              <a:spcAft>
                <a:spcPts val="0"/>
              </a:spcAft>
              <a:defRPr/>
            </a:pPr>
            <a:r>
              <a:rPr lang="zh-CN" altLang="en-US" sz="1600" dirty="0">
                <a:gradFill>
                  <a:gsLst>
                    <a:gs pos="0">
                      <a:srgbClr val="FFFFFF"/>
                    </a:gs>
                    <a:gs pos="100000">
                      <a:srgbClr val="FFFFFF"/>
                    </a:gs>
                  </a:gsLst>
                  <a:lin ang="5400000" scaled="0"/>
                </a:gradFill>
                <a:latin typeface="微软雅黑" pitchFamily="34" charset="-122"/>
              </a:rPr>
              <a:t>单击填加问题一？</a:t>
            </a:r>
            <a:endParaRPr lang="en-US" altLang="zh-CN" sz="1600" dirty="0">
              <a:gradFill>
                <a:gsLst>
                  <a:gs pos="0">
                    <a:srgbClr val="FFFFFF"/>
                  </a:gs>
                  <a:gs pos="100000">
                    <a:srgbClr val="FFFFFF"/>
                  </a:gs>
                </a:gsLst>
                <a:lin ang="5400000" scaled="0"/>
              </a:gradFill>
              <a:latin typeface="微软雅黑" pitchFamily="34" charset="-122"/>
            </a:endParaRPr>
          </a:p>
          <a:p>
            <a:pPr defTabSz="914475" fontAlgn="auto">
              <a:spcBef>
                <a:spcPts val="0"/>
              </a:spcBef>
              <a:spcAft>
                <a:spcPts val="0"/>
              </a:spcAft>
              <a:defRPr/>
            </a:pPr>
            <a:endParaRPr lang="en-US" sz="1600" dirty="0">
              <a:gradFill>
                <a:gsLst>
                  <a:gs pos="0">
                    <a:srgbClr val="FFFFFF"/>
                  </a:gs>
                  <a:gs pos="100000">
                    <a:srgbClr val="FFFFFF"/>
                  </a:gs>
                </a:gsLst>
                <a:lin ang="5400000" scaled="0"/>
              </a:gradFill>
              <a:latin typeface="微软雅黑" pitchFamily="34" charset="-122"/>
            </a:endParaRPr>
          </a:p>
        </p:txBody>
      </p:sp>
      <p:sp>
        <p:nvSpPr>
          <p:cNvPr id="72" name="Freeform 53"/>
          <p:cNvSpPr>
            <a:spLocks noEditPoints="1"/>
          </p:cNvSpPr>
          <p:nvPr/>
        </p:nvSpPr>
        <p:spPr bwMode="black">
          <a:xfrm>
            <a:off x="3745451" y="3019060"/>
            <a:ext cx="1712931" cy="1957009"/>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0070C0"/>
          </a:solidFill>
          <a:ln>
            <a:noFill/>
          </a:ln>
          <a:extLst/>
        </p:spPr>
        <p:txBody>
          <a:bodyPr lIns="53977" tIns="26991" rIns="53977" bIns="26991"/>
          <a:lstStyle/>
          <a:p>
            <a:pPr defTabSz="914475" fontAlgn="auto">
              <a:spcBef>
                <a:spcPts val="0"/>
              </a:spcBef>
              <a:spcAft>
                <a:spcPts val="0"/>
              </a:spcAft>
              <a:defRPr/>
            </a:pPr>
            <a:endParaRPr lang="en-US" dirty="0">
              <a:latin typeface="+mn-lt"/>
              <a:ea typeface="+mn-ea"/>
            </a:endParaRPr>
          </a:p>
        </p:txBody>
      </p:sp>
      <p:sp>
        <p:nvSpPr>
          <p:cNvPr id="73" name="Cloud Callout 11"/>
          <p:cNvSpPr/>
          <p:nvPr/>
        </p:nvSpPr>
        <p:spPr bwMode="auto">
          <a:xfrm>
            <a:off x="5565059" y="2178721"/>
            <a:ext cx="2191502" cy="1441318"/>
          </a:xfrm>
          <a:prstGeom prst="cloudCallout">
            <a:avLst>
              <a:gd name="adj1" fmla="val -90339"/>
              <a:gd name="adj2" fmla="val 18228"/>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6991" rIns="26991" bIns="53977" anchor="b"/>
          <a:lstStyle/>
          <a:p>
            <a:pPr defTabSz="914475" fontAlgn="auto">
              <a:spcBef>
                <a:spcPts val="0"/>
              </a:spcBef>
              <a:spcAft>
                <a:spcPts val="0"/>
              </a:spcAft>
              <a:defRPr/>
            </a:pPr>
            <a:r>
              <a:rPr lang="zh-CN" altLang="en-US" sz="1600" dirty="0">
                <a:gradFill>
                  <a:gsLst>
                    <a:gs pos="0">
                      <a:srgbClr val="FFFFFF"/>
                    </a:gs>
                    <a:gs pos="100000">
                      <a:srgbClr val="FFFFFF"/>
                    </a:gs>
                  </a:gsLst>
                  <a:lin ang="5400000" scaled="0"/>
                </a:gradFill>
                <a:latin typeface="微软雅黑" pitchFamily="34" charset="-122"/>
              </a:rPr>
              <a:t>单击填加问题四？</a:t>
            </a:r>
            <a:endParaRPr lang="en-US" altLang="zh-CN" sz="1600" dirty="0">
              <a:gradFill>
                <a:gsLst>
                  <a:gs pos="0">
                    <a:srgbClr val="FFFFFF"/>
                  </a:gs>
                  <a:gs pos="100000">
                    <a:srgbClr val="FFFFFF"/>
                  </a:gs>
                </a:gsLst>
                <a:lin ang="5400000" scaled="0"/>
              </a:gradFill>
              <a:latin typeface="微软雅黑" pitchFamily="34" charset="-122"/>
            </a:endParaRPr>
          </a:p>
          <a:p>
            <a:pPr defTabSz="914475" fontAlgn="auto">
              <a:spcBef>
                <a:spcPts val="0"/>
              </a:spcBef>
              <a:spcAft>
                <a:spcPts val="0"/>
              </a:spcAft>
              <a:defRPr/>
            </a:pPr>
            <a:endParaRPr lang="en-US" altLang="zh-CN" sz="1600" dirty="0">
              <a:gradFill>
                <a:gsLst>
                  <a:gs pos="0">
                    <a:srgbClr val="FFFFFF"/>
                  </a:gs>
                  <a:gs pos="100000">
                    <a:srgbClr val="FFFFFF"/>
                  </a:gs>
                </a:gsLst>
                <a:lin ang="5400000" scaled="0"/>
              </a:gradFill>
              <a:latin typeface="微软雅黑" pitchFamily="34" charset="-122"/>
            </a:endParaRPr>
          </a:p>
        </p:txBody>
      </p:sp>
      <p:sp>
        <p:nvSpPr>
          <p:cNvPr id="74" name="Cloud Callout 12"/>
          <p:cNvSpPr/>
          <p:nvPr/>
        </p:nvSpPr>
        <p:spPr bwMode="auto">
          <a:xfrm>
            <a:off x="2021901" y="862641"/>
            <a:ext cx="2483153" cy="1295085"/>
          </a:xfrm>
          <a:prstGeom prst="cloudCallout">
            <a:avLst>
              <a:gd name="adj1" fmla="val 44578"/>
              <a:gd name="adj2" fmla="val 117581"/>
            </a:avLst>
          </a:prstGeom>
          <a:solidFill>
            <a:schemeClr val="tx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6991" rIns="26991" bIns="53977" anchor="b"/>
          <a:lstStyle/>
          <a:p>
            <a:pPr algn="ctr" defTabSz="914475" fontAlgn="auto">
              <a:spcBef>
                <a:spcPts val="0"/>
              </a:spcBef>
              <a:spcAft>
                <a:spcPts val="0"/>
              </a:spcAft>
              <a:defRPr/>
            </a:pPr>
            <a:r>
              <a:rPr lang="zh-CN" altLang="en-US" sz="1600" dirty="0">
                <a:gradFill>
                  <a:gsLst>
                    <a:gs pos="0">
                      <a:srgbClr val="FFFFFF"/>
                    </a:gs>
                    <a:gs pos="100000">
                      <a:srgbClr val="FFFFFF"/>
                    </a:gs>
                  </a:gsLst>
                  <a:lin ang="5400000" scaled="0"/>
                </a:gradFill>
                <a:latin typeface="微软雅黑" pitchFamily="34" charset="-122"/>
              </a:rPr>
              <a:t>单击填加问题二？</a:t>
            </a:r>
            <a:endParaRPr lang="en-US" altLang="zh-CN" sz="1600" dirty="0">
              <a:gradFill>
                <a:gsLst>
                  <a:gs pos="0">
                    <a:srgbClr val="FFFFFF"/>
                  </a:gs>
                  <a:gs pos="100000">
                    <a:srgbClr val="FFFFFF"/>
                  </a:gs>
                </a:gsLst>
                <a:lin ang="5400000" scaled="0"/>
              </a:gradFill>
              <a:latin typeface="微软雅黑" pitchFamily="34" charset="-122"/>
            </a:endParaRPr>
          </a:p>
          <a:p>
            <a:pPr defTabSz="914475" fontAlgn="auto">
              <a:spcBef>
                <a:spcPts val="0"/>
              </a:spcBef>
              <a:spcAft>
                <a:spcPts val="0"/>
              </a:spcAft>
              <a:defRPr/>
            </a:pPr>
            <a:endParaRPr lang="en-US" altLang="zh-CN" sz="1600" dirty="0">
              <a:gradFill>
                <a:gsLst>
                  <a:gs pos="0">
                    <a:srgbClr val="FFFFFF"/>
                  </a:gs>
                  <a:gs pos="100000">
                    <a:srgbClr val="FFFFFF"/>
                  </a:gs>
                </a:gsLst>
                <a:lin ang="5400000" scaled="0"/>
              </a:gradFill>
              <a:latin typeface="微软雅黑" pitchFamily="34" charset="-122"/>
            </a:endParaRPr>
          </a:p>
        </p:txBody>
      </p:sp>
      <p:sp>
        <p:nvSpPr>
          <p:cNvPr id="78" name="TextBox 77"/>
          <p:cNvSpPr txBox="1"/>
          <p:nvPr/>
        </p:nvSpPr>
        <p:spPr>
          <a:xfrm>
            <a:off x="772868" y="161501"/>
            <a:ext cx="4277133" cy="461665"/>
          </a:xfrm>
          <a:prstGeom prst="rect">
            <a:avLst/>
          </a:prstGeom>
          <a:noFill/>
        </p:spPr>
        <p:txBody>
          <a:bodyPr wrap="none" rtlCol="0">
            <a:spAutoFit/>
          </a:bodyPr>
          <a:lstStyle/>
          <a:p>
            <a:pPr algn="l"/>
            <a:r>
              <a:rPr lang="zh-CN" altLang="en-US" sz="2400" dirty="0">
                <a:latin typeface="微软雅黑"/>
                <a:ea typeface="微软雅黑"/>
              </a:rPr>
              <a:t>第四部</a:t>
            </a:r>
            <a:r>
              <a:rPr lang="zh-CN" altLang="en-US" sz="2400" dirty="0" smtClean="0">
                <a:latin typeface="微软雅黑"/>
                <a:ea typeface="微软雅黑"/>
              </a:rPr>
              <a:t>分 工</a:t>
            </a:r>
            <a:r>
              <a:rPr lang="zh-CN" altLang="en-US" sz="2400" dirty="0">
                <a:latin typeface="微软雅黑"/>
                <a:ea typeface="微软雅黑"/>
              </a:rPr>
              <a:t>作存在不足与改善</a:t>
            </a:r>
          </a:p>
        </p:txBody>
      </p:sp>
      <p:sp>
        <p:nvSpPr>
          <p:cNvPr id="79"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80" name="直接连接符 79"/>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54355192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fill="hold"/>
                                        <p:tgtEl>
                                          <p:spTgt spid="79"/>
                                        </p:tgtEl>
                                        <p:attrNameLst>
                                          <p:attrName>ppt_x</p:attrName>
                                        </p:attrNameLst>
                                      </p:cBhvr>
                                      <p:tavLst>
                                        <p:tav tm="0">
                                          <p:val>
                                            <p:strVal val="1+#ppt_w/2"/>
                                          </p:val>
                                        </p:tav>
                                        <p:tav tm="100000">
                                          <p:val>
                                            <p:strVal val="#ppt_x"/>
                                          </p:val>
                                        </p:tav>
                                      </p:tavLst>
                                    </p:anim>
                                    <p:anim calcmode="lin" valueType="num">
                                      <p:cBhvr additive="base">
                                        <p:cTn id="8" dur="500" fill="hold"/>
                                        <p:tgtEl>
                                          <p:spTgt spid="7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80"/>
                                        </p:tgtEl>
                                        <p:attrNameLst>
                                          <p:attrName>style.visibility</p:attrName>
                                        </p:attrNameLst>
                                      </p:cBhvr>
                                      <p:to>
                                        <p:strVal val="visible"/>
                                      </p:to>
                                    </p:set>
                                    <p:animEffect transition="in" filter="wipe(right)">
                                      <p:cBhvr>
                                        <p:cTn id="11" dur="500"/>
                                        <p:tgtEl>
                                          <p:spTgt spid="8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8"/>
                                        </p:tgtEl>
                                        <p:attrNameLst>
                                          <p:attrName>style.visibility</p:attrName>
                                        </p:attrNameLst>
                                      </p:cBhvr>
                                      <p:to>
                                        <p:strVal val="visible"/>
                                      </p:to>
                                    </p:set>
                                    <p:anim calcmode="lin" valueType="num">
                                      <p:cBhvr>
                                        <p:cTn id="15" dur="4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78"/>
                                        </p:tgtEl>
                                        <p:attrNameLst>
                                          <p:attrName>ppt_y</p:attrName>
                                        </p:attrNameLst>
                                      </p:cBhvr>
                                      <p:tavLst>
                                        <p:tav tm="0">
                                          <p:val>
                                            <p:strVal val="#ppt_y"/>
                                          </p:val>
                                        </p:tav>
                                        <p:tav tm="100000">
                                          <p:val>
                                            <p:strVal val="#ppt_y"/>
                                          </p:val>
                                        </p:tav>
                                      </p:tavLst>
                                    </p:anim>
                                    <p:anim calcmode="lin" valueType="num">
                                      <p:cBhvr>
                                        <p:cTn id="17" dur="4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78"/>
                                        </p:tgtEl>
                                      </p:cBhvr>
                                    </p:animEffect>
                                  </p:childTnLst>
                                </p:cTn>
                              </p:par>
                            </p:childTnLst>
                          </p:cTn>
                        </p:par>
                        <p:par>
                          <p:cTn id="20" fill="hold">
                            <p:stCondLst>
                              <p:cond delay="1480"/>
                            </p:stCondLst>
                            <p:childTnLst>
                              <p:par>
                                <p:cTn id="21" presetID="10" presetClass="entr" presetSubtype="0" fill="hold"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500"/>
                                        <p:tgtEl>
                                          <p:spTgt spid="72"/>
                                        </p:tgtEl>
                                      </p:cBhvr>
                                    </p:animEffect>
                                  </p:childTnLst>
                                </p:cTn>
                              </p:par>
                            </p:childTnLst>
                          </p:cTn>
                        </p:par>
                        <p:par>
                          <p:cTn id="24" fill="hold">
                            <p:stCondLst>
                              <p:cond delay="1980"/>
                            </p:stCondLst>
                            <p:childTnLst>
                              <p:par>
                                <p:cTn id="25" presetID="10" presetClass="entr" presetSubtype="0"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childTnLst>
                          </p:cTn>
                        </p:par>
                        <p:par>
                          <p:cTn id="28" fill="hold">
                            <p:stCondLst>
                              <p:cond delay="2480"/>
                            </p:stCondLst>
                            <p:childTnLst>
                              <p:par>
                                <p:cTn id="29" presetID="10" presetClass="entr" presetSubtype="0"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fade">
                                      <p:cBhvr>
                                        <p:cTn id="31" dur="500"/>
                                        <p:tgtEl>
                                          <p:spTgt spid="74"/>
                                        </p:tgtEl>
                                      </p:cBhvr>
                                    </p:animEffect>
                                  </p:childTnLst>
                                </p:cTn>
                              </p:par>
                            </p:childTnLst>
                          </p:cTn>
                        </p:par>
                        <p:par>
                          <p:cTn id="32" fill="hold">
                            <p:stCondLst>
                              <p:cond delay="2980"/>
                            </p:stCondLst>
                            <p:childTnLst>
                              <p:par>
                                <p:cTn id="33" presetID="10" presetClass="entr" presetSubtype="0" fill="hold"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500"/>
                                        <p:tgtEl>
                                          <p:spTgt spid="70"/>
                                        </p:tgtEl>
                                      </p:cBhvr>
                                    </p:animEffect>
                                  </p:childTnLst>
                                </p:cTn>
                              </p:par>
                            </p:childTnLst>
                          </p:cTn>
                        </p:par>
                        <p:par>
                          <p:cTn id="36" fill="hold">
                            <p:stCondLst>
                              <p:cond delay="3480"/>
                            </p:stCondLst>
                            <p:childTnLst>
                              <p:par>
                                <p:cTn id="37" presetID="10" presetClass="entr" presetSubtype="0"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fade">
                                      <p:cBhvr>
                                        <p:cTn id="3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4277133" cy="461665"/>
          </a:xfrm>
          <a:prstGeom prst="rect">
            <a:avLst/>
          </a:prstGeom>
          <a:noFill/>
        </p:spPr>
        <p:txBody>
          <a:bodyPr wrap="none" rtlCol="0">
            <a:spAutoFit/>
          </a:bodyPr>
          <a:lstStyle/>
          <a:p>
            <a:pPr algn="l"/>
            <a:r>
              <a:rPr lang="zh-CN" altLang="en-US" sz="2400" dirty="0">
                <a:latin typeface="微软雅黑"/>
                <a:ea typeface="微软雅黑"/>
              </a:rPr>
              <a:t>第四部</a:t>
            </a:r>
            <a:r>
              <a:rPr lang="zh-CN" altLang="en-US" sz="2400" dirty="0" smtClean="0">
                <a:latin typeface="微软雅黑"/>
                <a:ea typeface="微软雅黑"/>
              </a:rPr>
              <a:t>分 工</a:t>
            </a:r>
            <a:r>
              <a:rPr lang="zh-CN" altLang="en-US" sz="2400" dirty="0">
                <a:latin typeface="微软雅黑"/>
                <a:ea typeface="微软雅黑"/>
              </a:rPr>
              <a:t>作存在不足与改善</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矩形 5"/>
          <p:cNvSpPr/>
          <p:nvPr/>
        </p:nvSpPr>
        <p:spPr>
          <a:xfrm>
            <a:off x="467544" y="1270807"/>
            <a:ext cx="2832541" cy="1785070"/>
          </a:xfrm>
          <a:prstGeom prst="rect">
            <a:avLst/>
          </a:prstGeom>
        </p:spPr>
        <p:txBody>
          <a:bodyPr wrap="square" lIns="91409" tIns="45703" rIns="91409" bIns="45703">
            <a:spAutoFit/>
          </a:bodyPr>
          <a:lstStyle/>
          <a:p>
            <a:pPr algn="just" defTabSz="914080">
              <a:lnSpc>
                <a:spcPts val="2200"/>
              </a:lnSpc>
            </a:pPr>
            <a:r>
              <a:rPr lang="zh-CN" altLang="en-US" sz="1000" dirty="0" smtClean="0">
                <a:solidFill>
                  <a:srgbClr val="000000"/>
                </a:solidFill>
                <a:latin typeface="微软雅黑" pitchFamily="34" charset="-122"/>
                <a:ea typeface="微软雅黑" pitchFamily="34" charset="-122"/>
              </a:rPr>
              <a:t>点击添加文字</a:t>
            </a:r>
            <a:r>
              <a:rPr lang="zh-CN" altLang="en-US" sz="1000" dirty="0">
                <a:solidFill>
                  <a:srgbClr val="000000"/>
                </a:solidFill>
                <a:latin typeface="微软雅黑" pitchFamily="34" charset="-122"/>
                <a:ea typeface="微软雅黑" pitchFamily="34" charset="-122"/>
              </a:rPr>
              <a:t>内容信息点击添加文字内容</a:t>
            </a:r>
            <a:r>
              <a:rPr lang="zh-CN" altLang="en-US" sz="1000" dirty="0" smtClean="0">
                <a:solidFill>
                  <a:srgbClr val="000000"/>
                </a:solidFill>
                <a:latin typeface="微软雅黑" pitchFamily="34" charset="-122"/>
                <a:ea typeface="微软雅黑" pitchFamily="34" charset="-122"/>
              </a:rPr>
              <a:t>信息</a:t>
            </a:r>
            <a:endParaRPr lang="en-US" altLang="zh-CN" sz="1000" dirty="0" smtClean="0">
              <a:solidFill>
                <a:srgbClr val="000000"/>
              </a:solidFill>
              <a:latin typeface="微软雅黑" pitchFamily="34" charset="-122"/>
              <a:ea typeface="微软雅黑" pitchFamily="34" charset="-122"/>
            </a:endParaRPr>
          </a:p>
          <a:p>
            <a:pPr algn="just" defTabSz="914080">
              <a:lnSpc>
                <a:spcPts val="2200"/>
              </a:lnSpc>
            </a:pPr>
            <a:r>
              <a:rPr lang="zh-CN" altLang="en-US" sz="1000" dirty="0">
                <a:solidFill>
                  <a:srgbClr val="000000"/>
                </a:solidFill>
                <a:latin typeface="微软雅黑" pitchFamily="34" charset="-122"/>
                <a:ea typeface="微软雅黑" pitchFamily="34" charset="-122"/>
              </a:rPr>
              <a:t>点击添加文字内容信息点击添加文字内容信息</a:t>
            </a:r>
          </a:p>
          <a:p>
            <a:pPr algn="just" defTabSz="914080">
              <a:lnSpc>
                <a:spcPts val="2200"/>
              </a:lnSpc>
            </a:pPr>
            <a:r>
              <a:rPr lang="zh-CN" altLang="en-US" sz="1000" dirty="0">
                <a:solidFill>
                  <a:srgbClr val="000000"/>
                </a:solidFill>
                <a:latin typeface="微软雅黑" pitchFamily="34" charset="-122"/>
                <a:ea typeface="微软雅黑" pitchFamily="34" charset="-122"/>
              </a:rPr>
              <a:t>点击添加文字内容信息点击添加文字内容信息</a:t>
            </a:r>
          </a:p>
          <a:p>
            <a:pPr algn="just" defTabSz="914080">
              <a:lnSpc>
                <a:spcPts val="2200"/>
              </a:lnSpc>
            </a:pPr>
            <a:r>
              <a:rPr lang="zh-CN" altLang="en-US" sz="1000" dirty="0">
                <a:solidFill>
                  <a:srgbClr val="000000"/>
                </a:solidFill>
                <a:latin typeface="微软雅黑" pitchFamily="34" charset="-122"/>
                <a:ea typeface="微软雅黑" pitchFamily="34" charset="-122"/>
              </a:rPr>
              <a:t>点击添加文字内容信息点击添加文字内容信息</a:t>
            </a:r>
          </a:p>
          <a:p>
            <a:pPr algn="just" defTabSz="914080">
              <a:lnSpc>
                <a:spcPts val="2200"/>
              </a:lnSpc>
            </a:pPr>
            <a:r>
              <a:rPr lang="zh-CN" altLang="en-US" sz="1000" dirty="0">
                <a:solidFill>
                  <a:srgbClr val="000000"/>
                </a:solidFill>
                <a:latin typeface="微软雅黑" pitchFamily="34" charset="-122"/>
                <a:ea typeface="微软雅黑" pitchFamily="34" charset="-122"/>
              </a:rPr>
              <a:t>点击添加文字内容信息点击添加文字内容信息</a:t>
            </a:r>
          </a:p>
          <a:p>
            <a:pPr algn="just" defTabSz="914080">
              <a:lnSpc>
                <a:spcPts val="2200"/>
              </a:lnSpc>
            </a:pPr>
            <a:r>
              <a:rPr lang="zh-CN" altLang="en-US" sz="1000" dirty="0">
                <a:solidFill>
                  <a:srgbClr val="000000"/>
                </a:solidFill>
                <a:latin typeface="微软雅黑" pitchFamily="34" charset="-122"/>
                <a:ea typeface="微软雅黑" pitchFamily="34" charset="-122"/>
              </a:rPr>
              <a:t>点击添加文字内容信息点击添加文字内容</a:t>
            </a:r>
            <a:r>
              <a:rPr lang="zh-CN" altLang="en-US" sz="1000" dirty="0" smtClean="0">
                <a:solidFill>
                  <a:srgbClr val="000000"/>
                </a:solidFill>
                <a:latin typeface="微软雅黑" pitchFamily="34" charset="-122"/>
                <a:ea typeface="微软雅黑" pitchFamily="34" charset="-122"/>
              </a:rPr>
              <a:t>信息</a:t>
            </a:r>
            <a:endParaRPr lang="zh-CN" altLang="en-US" sz="1000" dirty="0">
              <a:solidFill>
                <a:srgbClr val="000000"/>
              </a:solidFill>
              <a:latin typeface="微软雅黑" pitchFamily="34" charset="-122"/>
              <a:ea typeface="微软雅黑" pitchFamily="34" charset="-122"/>
            </a:endParaRPr>
          </a:p>
        </p:txBody>
      </p:sp>
      <p:grpSp>
        <p:nvGrpSpPr>
          <p:cNvPr id="7" name="组合 6"/>
          <p:cNvGrpSpPr/>
          <p:nvPr/>
        </p:nvGrpSpPr>
        <p:grpSpPr>
          <a:xfrm>
            <a:off x="3372093" y="1283816"/>
            <a:ext cx="5573510" cy="2131603"/>
            <a:chOff x="3563888" y="1199740"/>
            <a:chExt cx="5573510" cy="2131603"/>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0489" y="1199740"/>
              <a:ext cx="5566909" cy="2131603"/>
            </a:xfrm>
            <a:prstGeom prst="rect">
              <a:avLst/>
            </a:prstGeom>
          </p:spPr>
        </p:pic>
        <p:sp>
          <p:nvSpPr>
            <p:cNvPr id="9" name="矩形 8"/>
            <p:cNvSpPr/>
            <p:nvPr/>
          </p:nvSpPr>
          <p:spPr>
            <a:xfrm>
              <a:off x="3563888" y="2715766"/>
              <a:ext cx="2515569" cy="615577"/>
            </a:xfrm>
            <a:prstGeom prst="rect">
              <a:avLst/>
            </a:prstGeom>
            <a:solidFill>
              <a:srgbClr val="005696">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 name="TextBox 9"/>
            <p:cNvSpPr txBox="1"/>
            <p:nvPr/>
          </p:nvSpPr>
          <p:spPr>
            <a:xfrm>
              <a:off x="3668720" y="2838888"/>
              <a:ext cx="2736304"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在</a:t>
              </a:r>
              <a:r>
                <a:rPr lang="zh-CN" altLang="en-US" dirty="0" smtClean="0">
                  <a:solidFill>
                    <a:schemeClr val="bg1"/>
                  </a:solidFill>
                  <a:latin typeface="微软雅黑" pitchFamily="34" charset="-122"/>
                  <a:ea typeface="微软雅黑" pitchFamily="34" charset="-122"/>
                </a:rPr>
                <a:t>这里填写标题</a:t>
              </a:r>
              <a:endParaRPr lang="zh-CN" altLang="en-US" dirty="0">
                <a:solidFill>
                  <a:schemeClr val="bg1"/>
                </a:solidFill>
                <a:latin typeface="微软雅黑" pitchFamily="34" charset="-122"/>
                <a:ea typeface="微软雅黑" pitchFamily="34" charset="-122"/>
              </a:endParaRPr>
            </a:p>
          </p:txBody>
        </p:sp>
      </p:grpSp>
      <p:grpSp>
        <p:nvGrpSpPr>
          <p:cNvPr id="11" name="组合 10"/>
          <p:cNvGrpSpPr/>
          <p:nvPr/>
        </p:nvGrpSpPr>
        <p:grpSpPr>
          <a:xfrm>
            <a:off x="468475" y="3735946"/>
            <a:ext cx="764591" cy="764591"/>
            <a:chOff x="395536" y="3651870"/>
            <a:chExt cx="764591" cy="764591"/>
          </a:xfrm>
          <a:solidFill>
            <a:srgbClr val="0070C0"/>
          </a:solidFill>
        </p:grpSpPr>
        <p:sp>
          <p:nvSpPr>
            <p:cNvPr id="12" name="椭圆 11"/>
            <p:cNvSpPr/>
            <p:nvPr/>
          </p:nvSpPr>
          <p:spPr>
            <a:xfrm>
              <a:off x="395536" y="3651870"/>
              <a:ext cx="764591" cy="76459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C00000"/>
                </a:solidFill>
              </a:endParaRPr>
            </a:p>
          </p:txBody>
        </p:sp>
        <p:pic>
          <p:nvPicPr>
            <p:cNvPr id="13" name="Picture 7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87331" y="3805013"/>
              <a:ext cx="381000" cy="411710"/>
            </a:xfrm>
            <a:prstGeom prst="rect">
              <a:avLst/>
            </a:prstGeom>
            <a:grpFill/>
          </p:spPr>
        </p:pic>
      </p:grpSp>
      <p:sp>
        <p:nvSpPr>
          <p:cNvPr id="14" name="TextBox 13"/>
          <p:cNvSpPr txBox="1"/>
          <p:nvPr/>
        </p:nvSpPr>
        <p:spPr>
          <a:xfrm>
            <a:off x="1404579" y="3969482"/>
            <a:ext cx="1391450" cy="297517"/>
          </a:xfrm>
          <a:prstGeom prst="rect">
            <a:avLst/>
          </a:prstGeom>
          <a:noFill/>
        </p:spPr>
        <p:txBody>
          <a:bodyPr wrap="square" rtlCol="0" anchor="t">
            <a:spAutoFit/>
          </a:bodyPr>
          <a:lstStyle/>
          <a:p>
            <a:pPr lvl="0" algn="ctr">
              <a:lnSpc>
                <a:spcPts val="1600"/>
              </a:lnSpc>
            </a:pPr>
            <a:r>
              <a:rPr lang="zh-CN" altLang="en-US" sz="1400" b="1" dirty="0" smtClean="0">
                <a:solidFill>
                  <a:srgbClr val="0070C0"/>
                </a:solidFill>
                <a:latin typeface="微软雅黑" pitchFamily="34" charset="-122"/>
                <a:ea typeface="微软雅黑" pitchFamily="34" charset="-122"/>
              </a:rPr>
              <a:t>这里填写标题</a:t>
            </a:r>
            <a:endParaRPr lang="zh-CN" altLang="en-US" sz="1400" b="1" dirty="0">
              <a:solidFill>
                <a:srgbClr val="0070C0"/>
              </a:solidFill>
              <a:latin typeface="微软雅黑" pitchFamily="34" charset="-122"/>
              <a:ea typeface="微软雅黑" pitchFamily="34" charset="-122"/>
            </a:endParaRPr>
          </a:p>
        </p:txBody>
      </p:sp>
      <p:sp>
        <p:nvSpPr>
          <p:cNvPr id="15" name="TextBox 14"/>
          <p:cNvSpPr txBox="1"/>
          <p:nvPr/>
        </p:nvSpPr>
        <p:spPr>
          <a:xfrm>
            <a:off x="4074936" y="3975306"/>
            <a:ext cx="1391450" cy="297517"/>
          </a:xfrm>
          <a:prstGeom prst="rect">
            <a:avLst/>
          </a:prstGeom>
          <a:noFill/>
        </p:spPr>
        <p:txBody>
          <a:bodyPr wrap="square" rtlCol="0" anchor="t">
            <a:spAutoFit/>
          </a:bodyPr>
          <a:lstStyle/>
          <a:p>
            <a:pPr lvl="0" algn="ctr">
              <a:lnSpc>
                <a:spcPts val="1600"/>
              </a:lnSpc>
            </a:pPr>
            <a:r>
              <a:rPr lang="zh-CN" altLang="en-US" sz="1400" b="1" dirty="0" smtClean="0">
                <a:solidFill>
                  <a:srgbClr val="0070C0"/>
                </a:solidFill>
                <a:latin typeface="微软雅黑" pitchFamily="34" charset="-122"/>
                <a:ea typeface="微软雅黑" pitchFamily="34" charset="-122"/>
              </a:rPr>
              <a:t>这里填写标题</a:t>
            </a:r>
            <a:endParaRPr lang="zh-CN" altLang="en-US" sz="1400" b="1" dirty="0">
              <a:solidFill>
                <a:srgbClr val="0070C0"/>
              </a:solidFill>
              <a:latin typeface="微软雅黑" pitchFamily="34" charset="-122"/>
              <a:ea typeface="微软雅黑" pitchFamily="34" charset="-122"/>
            </a:endParaRPr>
          </a:p>
        </p:txBody>
      </p:sp>
      <p:sp>
        <p:nvSpPr>
          <p:cNvPr id="16" name="TextBox 15"/>
          <p:cNvSpPr txBox="1"/>
          <p:nvPr/>
        </p:nvSpPr>
        <p:spPr>
          <a:xfrm>
            <a:off x="6790942" y="4008224"/>
            <a:ext cx="1391450" cy="297517"/>
          </a:xfrm>
          <a:prstGeom prst="rect">
            <a:avLst/>
          </a:prstGeom>
          <a:noFill/>
        </p:spPr>
        <p:txBody>
          <a:bodyPr wrap="square" rtlCol="0" anchor="t">
            <a:spAutoFit/>
          </a:bodyPr>
          <a:lstStyle/>
          <a:p>
            <a:pPr lvl="0" algn="ctr">
              <a:lnSpc>
                <a:spcPts val="1600"/>
              </a:lnSpc>
            </a:pPr>
            <a:r>
              <a:rPr lang="zh-CN" altLang="en-US" sz="1400" b="1" dirty="0" smtClean="0">
                <a:solidFill>
                  <a:srgbClr val="0070C0"/>
                </a:solidFill>
                <a:latin typeface="微软雅黑" pitchFamily="34" charset="-122"/>
                <a:ea typeface="微软雅黑" pitchFamily="34" charset="-122"/>
              </a:rPr>
              <a:t>这里填写标题</a:t>
            </a:r>
            <a:endParaRPr lang="zh-CN" altLang="en-US" sz="1400" b="1" dirty="0">
              <a:solidFill>
                <a:srgbClr val="0070C0"/>
              </a:solidFill>
              <a:latin typeface="微软雅黑" pitchFamily="34" charset="-122"/>
              <a:ea typeface="微软雅黑" pitchFamily="34" charset="-122"/>
            </a:endParaRPr>
          </a:p>
        </p:txBody>
      </p:sp>
      <p:grpSp>
        <p:nvGrpSpPr>
          <p:cNvPr id="17" name="组合 16"/>
          <p:cNvGrpSpPr/>
          <p:nvPr/>
        </p:nvGrpSpPr>
        <p:grpSpPr>
          <a:xfrm>
            <a:off x="3228077" y="3735946"/>
            <a:ext cx="764591" cy="764591"/>
            <a:chOff x="3221085" y="3651870"/>
            <a:chExt cx="764591" cy="764591"/>
          </a:xfrm>
        </p:grpSpPr>
        <p:sp>
          <p:nvSpPr>
            <p:cNvPr id="18" name="椭圆 17"/>
            <p:cNvSpPr/>
            <p:nvPr/>
          </p:nvSpPr>
          <p:spPr>
            <a:xfrm>
              <a:off x="3221085" y="3651870"/>
              <a:ext cx="764591" cy="764591"/>
            </a:xfrm>
            <a:prstGeom prst="ellipse">
              <a:avLst/>
            </a:prstGeom>
            <a:solidFill>
              <a:srgbClr val="00569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C00000"/>
                </a:solidFill>
              </a:endParaRPr>
            </a:p>
          </p:txBody>
        </p:sp>
        <p:pic>
          <p:nvPicPr>
            <p:cNvPr id="19" name="Picture 10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372011" y="3778161"/>
              <a:ext cx="462738" cy="431630"/>
            </a:xfrm>
            <a:prstGeom prst="rect">
              <a:avLst/>
            </a:prstGeom>
            <a:noFill/>
          </p:spPr>
        </p:pic>
      </p:grpSp>
      <p:grpSp>
        <p:nvGrpSpPr>
          <p:cNvPr id="20" name="组合 19"/>
          <p:cNvGrpSpPr/>
          <p:nvPr/>
        </p:nvGrpSpPr>
        <p:grpSpPr>
          <a:xfrm>
            <a:off x="5854838" y="3735946"/>
            <a:ext cx="764591" cy="764591"/>
            <a:chOff x="6046633" y="3651870"/>
            <a:chExt cx="764591" cy="764591"/>
          </a:xfrm>
        </p:grpSpPr>
        <p:sp>
          <p:nvSpPr>
            <p:cNvPr id="21" name="椭圆 20"/>
            <p:cNvSpPr/>
            <p:nvPr/>
          </p:nvSpPr>
          <p:spPr>
            <a:xfrm>
              <a:off x="6046633" y="3651870"/>
              <a:ext cx="764591" cy="764591"/>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C00000"/>
                </a:solidFill>
              </a:endParaRPr>
            </a:p>
          </p:txBody>
        </p:sp>
        <p:pic>
          <p:nvPicPr>
            <p:cNvPr id="22" name="Picture 97"/>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224066" y="3805013"/>
              <a:ext cx="409724" cy="431630"/>
            </a:xfrm>
            <a:prstGeom prst="rect">
              <a:avLst/>
            </a:prstGeom>
            <a:noFill/>
          </p:spPr>
        </p:pic>
      </p:grpSp>
    </p:spTree>
    <p:extLst>
      <p:ext uri="{BB962C8B-B14F-4D97-AF65-F5344CB8AC3E}">
        <p14:creationId xmlns:p14="http://schemas.microsoft.com/office/powerpoint/2010/main" val="15435519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par>
                                    <p:cTn id="20" presetID="2" presetClass="entr" presetSubtype="8" fill="hold" grpId="0" nodeType="withEffect" p14:presetBounceEnd="53333">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14:bounceEnd="53333">
                                          <p:cBhvr additive="base">
                                            <p:cTn id="22" dur="300" fill="hold"/>
                                            <p:tgtEl>
                                              <p:spTgt spid="6"/>
                                            </p:tgtEl>
                                            <p:attrNameLst>
                                              <p:attrName>ppt_x</p:attrName>
                                            </p:attrNameLst>
                                          </p:cBhvr>
                                          <p:tavLst>
                                            <p:tav tm="0">
                                              <p:val>
                                                <p:strVal val="0-#ppt_w/2"/>
                                              </p:val>
                                            </p:tav>
                                            <p:tav tm="100000">
                                              <p:val>
                                                <p:strVal val="#ppt_x"/>
                                              </p:val>
                                            </p:tav>
                                          </p:tavLst>
                                        </p:anim>
                                        <p:anim calcmode="lin" valueType="num" p14:bounceEnd="53333">
                                          <p:cBhvr additive="base">
                                            <p:cTn id="23" dur="3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53333">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14:bounceEnd="53333">
                                          <p:cBhvr additive="base">
                                            <p:cTn id="26" dur="300" fill="hold"/>
                                            <p:tgtEl>
                                              <p:spTgt spid="7"/>
                                            </p:tgtEl>
                                            <p:attrNameLst>
                                              <p:attrName>ppt_x</p:attrName>
                                            </p:attrNameLst>
                                          </p:cBhvr>
                                          <p:tavLst>
                                            <p:tav tm="0">
                                              <p:val>
                                                <p:strVal val="1+#ppt_w/2"/>
                                              </p:val>
                                            </p:tav>
                                            <p:tav tm="100000">
                                              <p:val>
                                                <p:strVal val="#ppt_x"/>
                                              </p:val>
                                            </p:tav>
                                          </p:tavLst>
                                        </p:anim>
                                        <p:anim calcmode="lin" valueType="num" p14:bounceEnd="53333">
                                          <p:cBhvr additive="base">
                                            <p:cTn id="27" dur="3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1480"/>
                                </p:stCondLst>
                                <p:childTnLst>
                                  <p:par>
                                    <p:cTn id="29" presetID="53" presetClass="entr" presetSubtype="16"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par>
                                    <p:cTn id="34" presetID="53" presetClass="entr" presetSubtype="16"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par>
                                    <p:cTn id="39" presetID="53" presetClass="entr" presetSubtype="16"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1980"/>
                                </p:stCondLst>
                                <p:childTnLst>
                                  <p:par>
                                    <p:cTn id="45" presetID="2" presetClass="entr" presetSubtype="2" fill="hold" grpId="0" nodeType="afterEffect" p14:presetBounceEnd="50000">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14:bounceEnd="50000">
                                          <p:cBhvr additive="base">
                                            <p:cTn id="47" dur="300" fill="hold"/>
                                            <p:tgtEl>
                                              <p:spTgt spid="14"/>
                                            </p:tgtEl>
                                            <p:attrNameLst>
                                              <p:attrName>ppt_x</p:attrName>
                                            </p:attrNameLst>
                                          </p:cBhvr>
                                          <p:tavLst>
                                            <p:tav tm="0">
                                              <p:val>
                                                <p:strVal val="1+#ppt_w/2"/>
                                              </p:val>
                                            </p:tav>
                                            <p:tav tm="100000">
                                              <p:val>
                                                <p:strVal val="#ppt_x"/>
                                              </p:val>
                                            </p:tav>
                                          </p:tavLst>
                                        </p:anim>
                                        <p:anim calcmode="lin" valueType="num" p14:bounceEnd="50000">
                                          <p:cBhvr additive="base">
                                            <p:cTn id="48" dur="300" fill="hold"/>
                                            <p:tgtEl>
                                              <p:spTgt spid="14"/>
                                            </p:tgtEl>
                                            <p:attrNameLst>
                                              <p:attrName>ppt_y</p:attrName>
                                            </p:attrNameLst>
                                          </p:cBhvr>
                                          <p:tavLst>
                                            <p:tav tm="0">
                                              <p:val>
                                                <p:strVal val="#ppt_y"/>
                                              </p:val>
                                            </p:tav>
                                            <p:tav tm="100000">
                                              <p:val>
                                                <p:strVal val="#ppt_y"/>
                                              </p:val>
                                            </p:tav>
                                          </p:tavLst>
                                        </p:anim>
                                      </p:childTnLst>
                                    </p:cTn>
                                  </p:par>
                                </p:childTnLst>
                              </p:cTn>
                            </p:par>
                            <p:par>
                              <p:cTn id="49" fill="hold">
                                <p:stCondLst>
                                  <p:cond delay="2280"/>
                                </p:stCondLst>
                                <p:childTnLst>
                                  <p:par>
                                    <p:cTn id="50" presetID="2" presetClass="entr" presetSubtype="2" fill="hold" grpId="0" nodeType="afterEffect" p14:presetBounceEnd="50000">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14:bounceEnd="50000">
                                          <p:cBhvr additive="base">
                                            <p:cTn id="52" dur="3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53" dur="300" fill="hold"/>
                                            <p:tgtEl>
                                              <p:spTgt spid="15"/>
                                            </p:tgtEl>
                                            <p:attrNameLst>
                                              <p:attrName>ppt_y</p:attrName>
                                            </p:attrNameLst>
                                          </p:cBhvr>
                                          <p:tavLst>
                                            <p:tav tm="0">
                                              <p:val>
                                                <p:strVal val="#ppt_y"/>
                                              </p:val>
                                            </p:tav>
                                            <p:tav tm="100000">
                                              <p:val>
                                                <p:strVal val="#ppt_y"/>
                                              </p:val>
                                            </p:tav>
                                          </p:tavLst>
                                        </p:anim>
                                      </p:childTnLst>
                                    </p:cTn>
                                  </p:par>
                                </p:childTnLst>
                              </p:cTn>
                            </p:par>
                            <p:par>
                              <p:cTn id="54" fill="hold">
                                <p:stCondLst>
                                  <p:cond delay="2580"/>
                                </p:stCondLst>
                                <p:childTnLst>
                                  <p:par>
                                    <p:cTn id="55" presetID="2" presetClass="entr" presetSubtype="2" fill="hold" grpId="0" nodeType="afterEffect" p14:presetBounceEnd="50000">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14:bounceEnd="50000">
                                          <p:cBhvr additive="base">
                                            <p:cTn id="57" dur="3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58" dur="3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300" fill="hold"/>
                                            <p:tgtEl>
                                              <p:spTgt spid="6"/>
                                            </p:tgtEl>
                                            <p:attrNameLst>
                                              <p:attrName>ppt_x</p:attrName>
                                            </p:attrNameLst>
                                          </p:cBhvr>
                                          <p:tavLst>
                                            <p:tav tm="0">
                                              <p:val>
                                                <p:strVal val="0-#ppt_w/2"/>
                                              </p:val>
                                            </p:tav>
                                            <p:tav tm="100000">
                                              <p:val>
                                                <p:strVal val="#ppt_x"/>
                                              </p:val>
                                            </p:tav>
                                          </p:tavLst>
                                        </p:anim>
                                        <p:anim calcmode="lin" valueType="num">
                                          <p:cBhvr additive="base">
                                            <p:cTn id="23" dur="3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300" fill="hold"/>
                                            <p:tgtEl>
                                              <p:spTgt spid="7"/>
                                            </p:tgtEl>
                                            <p:attrNameLst>
                                              <p:attrName>ppt_x</p:attrName>
                                            </p:attrNameLst>
                                          </p:cBhvr>
                                          <p:tavLst>
                                            <p:tav tm="0">
                                              <p:val>
                                                <p:strVal val="1+#ppt_w/2"/>
                                              </p:val>
                                            </p:tav>
                                            <p:tav tm="100000">
                                              <p:val>
                                                <p:strVal val="#ppt_x"/>
                                              </p:val>
                                            </p:tav>
                                          </p:tavLst>
                                        </p:anim>
                                        <p:anim calcmode="lin" valueType="num">
                                          <p:cBhvr additive="base">
                                            <p:cTn id="27" dur="3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1480"/>
                                </p:stCondLst>
                                <p:childTnLst>
                                  <p:par>
                                    <p:cTn id="29" presetID="53" presetClass="entr" presetSubtype="16"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par>
                                    <p:cTn id="34" presetID="53" presetClass="entr" presetSubtype="16"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par>
                                    <p:cTn id="39" presetID="53" presetClass="entr" presetSubtype="16"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1980"/>
                                </p:stCondLst>
                                <p:childTnLst>
                                  <p:par>
                                    <p:cTn id="45" presetID="2" presetClass="entr" presetSubtype="2"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300" fill="hold"/>
                                            <p:tgtEl>
                                              <p:spTgt spid="14"/>
                                            </p:tgtEl>
                                            <p:attrNameLst>
                                              <p:attrName>ppt_x</p:attrName>
                                            </p:attrNameLst>
                                          </p:cBhvr>
                                          <p:tavLst>
                                            <p:tav tm="0">
                                              <p:val>
                                                <p:strVal val="1+#ppt_w/2"/>
                                              </p:val>
                                            </p:tav>
                                            <p:tav tm="100000">
                                              <p:val>
                                                <p:strVal val="#ppt_x"/>
                                              </p:val>
                                            </p:tav>
                                          </p:tavLst>
                                        </p:anim>
                                        <p:anim calcmode="lin" valueType="num">
                                          <p:cBhvr additive="base">
                                            <p:cTn id="48" dur="300" fill="hold"/>
                                            <p:tgtEl>
                                              <p:spTgt spid="14"/>
                                            </p:tgtEl>
                                            <p:attrNameLst>
                                              <p:attrName>ppt_y</p:attrName>
                                            </p:attrNameLst>
                                          </p:cBhvr>
                                          <p:tavLst>
                                            <p:tav tm="0">
                                              <p:val>
                                                <p:strVal val="#ppt_y"/>
                                              </p:val>
                                            </p:tav>
                                            <p:tav tm="100000">
                                              <p:val>
                                                <p:strVal val="#ppt_y"/>
                                              </p:val>
                                            </p:tav>
                                          </p:tavLst>
                                        </p:anim>
                                      </p:childTnLst>
                                    </p:cTn>
                                  </p:par>
                                </p:childTnLst>
                              </p:cTn>
                            </p:par>
                            <p:par>
                              <p:cTn id="49" fill="hold">
                                <p:stCondLst>
                                  <p:cond delay="2280"/>
                                </p:stCondLst>
                                <p:childTnLst>
                                  <p:par>
                                    <p:cTn id="50" presetID="2" presetClass="entr" presetSubtype="2"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300" fill="hold"/>
                                            <p:tgtEl>
                                              <p:spTgt spid="15"/>
                                            </p:tgtEl>
                                            <p:attrNameLst>
                                              <p:attrName>ppt_x</p:attrName>
                                            </p:attrNameLst>
                                          </p:cBhvr>
                                          <p:tavLst>
                                            <p:tav tm="0">
                                              <p:val>
                                                <p:strVal val="1+#ppt_w/2"/>
                                              </p:val>
                                            </p:tav>
                                            <p:tav tm="100000">
                                              <p:val>
                                                <p:strVal val="#ppt_x"/>
                                              </p:val>
                                            </p:tav>
                                          </p:tavLst>
                                        </p:anim>
                                        <p:anim calcmode="lin" valueType="num">
                                          <p:cBhvr additive="base">
                                            <p:cTn id="53" dur="300" fill="hold"/>
                                            <p:tgtEl>
                                              <p:spTgt spid="15"/>
                                            </p:tgtEl>
                                            <p:attrNameLst>
                                              <p:attrName>ppt_y</p:attrName>
                                            </p:attrNameLst>
                                          </p:cBhvr>
                                          <p:tavLst>
                                            <p:tav tm="0">
                                              <p:val>
                                                <p:strVal val="#ppt_y"/>
                                              </p:val>
                                            </p:tav>
                                            <p:tav tm="100000">
                                              <p:val>
                                                <p:strVal val="#ppt_y"/>
                                              </p:val>
                                            </p:tav>
                                          </p:tavLst>
                                        </p:anim>
                                      </p:childTnLst>
                                    </p:cTn>
                                  </p:par>
                                </p:childTnLst>
                              </p:cTn>
                            </p:par>
                            <p:par>
                              <p:cTn id="54" fill="hold">
                                <p:stCondLst>
                                  <p:cond delay="2580"/>
                                </p:stCondLst>
                                <p:childTnLst>
                                  <p:par>
                                    <p:cTn id="55" presetID="2" presetClass="entr" presetSubtype="2"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300" fill="hold"/>
                                            <p:tgtEl>
                                              <p:spTgt spid="16"/>
                                            </p:tgtEl>
                                            <p:attrNameLst>
                                              <p:attrName>ppt_x</p:attrName>
                                            </p:attrNameLst>
                                          </p:cBhvr>
                                          <p:tavLst>
                                            <p:tav tm="0">
                                              <p:val>
                                                <p:strVal val="1+#ppt_w/2"/>
                                              </p:val>
                                            </p:tav>
                                            <p:tav tm="100000">
                                              <p:val>
                                                <p:strVal val="#ppt_x"/>
                                              </p:val>
                                            </p:tav>
                                          </p:tavLst>
                                        </p:anim>
                                        <p:anim calcmode="lin" valueType="num">
                                          <p:cBhvr additive="base">
                                            <p:cTn id="58" dur="3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P spid="14" grpId="0"/>
          <p:bldP spid="15" grpId="0"/>
          <p:bldP spid="16"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4277133" cy="461665"/>
          </a:xfrm>
          <a:prstGeom prst="rect">
            <a:avLst/>
          </a:prstGeom>
          <a:noFill/>
        </p:spPr>
        <p:txBody>
          <a:bodyPr wrap="none" rtlCol="0">
            <a:spAutoFit/>
          </a:bodyPr>
          <a:lstStyle/>
          <a:p>
            <a:pPr algn="l"/>
            <a:r>
              <a:rPr lang="zh-CN" altLang="en-US" sz="2400" dirty="0">
                <a:latin typeface="微软雅黑"/>
                <a:ea typeface="微软雅黑"/>
              </a:rPr>
              <a:t>第四部</a:t>
            </a:r>
            <a:r>
              <a:rPr lang="zh-CN" altLang="en-US" sz="2400" dirty="0" smtClean="0">
                <a:latin typeface="微软雅黑"/>
                <a:ea typeface="微软雅黑"/>
              </a:rPr>
              <a:t>分 工</a:t>
            </a:r>
            <a:r>
              <a:rPr lang="zh-CN" altLang="en-US" sz="2400" dirty="0">
                <a:latin typeface="微软雅黑"/>
                <a:ea typeface="微软雅黑"/>
              </a:rPr>
              <a:t>作存在不足与改善</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Rectangle 69"/>
          <p:cNvSpPr>
            <a:spLocks noChangeArrowheads="1"/>
          </p:cNvSpPr>
          <p:nvPr/>
        </p:nvSpPr>
        <p:spPr bwMode="auto">
          <a:xfrm>
            <a:off x="971600" y="3270393"/>
            <a:ext cx="1728375" cy="988347"/>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91428" tIns="45714" rIns="91428" bIns="45714" anchor="ctr"/>
          <a:lstStyle/>
          <a:p>
            <a:pPr algn="ctr">
              <a:lnSpc>
                <a:spcPct val="90000"/>
              </a:lnSpc>
              <a:spcBef>
                <a:spcPts val="625"/>
              </a:spcBef>
              <a:buClr>
                <a:srgbClr val="FFFF99"/>
              </a:buClr>
              <a:buSzPct val="120000"/>
            </a:pPr>
            <a:r>
              <a:rPr lang="zh-CN" altLang="en-US" sz="1200">
                <a:solidFill>
                  <a:schemeClr val="bg1"/>
                </a:solidFill>
                <a:latin typeface="微软雅黑" pitchFamily="34" charset="-122"/>
                <a:ea typeface="微软雅黑" pitchFamily="34" charset="-122"/>
                <a:sym typeface="微软雅黑" pitchFamily="34" charset="-122"/>
              </a:rPr>
              <a:t>点击添加文本</a:t>
            </a:r>
            <a:endParaRPr lang="en-US" sz="1200" dirty="0">
              <a:solidFill>
                <a:schemeClr val="bg1"/>
              </a:solidFill>
              <a:latin typeface="微软雅黑" pitchFamily="34" charset="-122"/>
              <a:ea typeface="微软雅黑" pitchFamily="34" charset="-122"/>
              <a:sym typeface="微软雅黑" pitchFamily="34" charset="-122"/>
            </a:endParaRPr>
          </a:p>
          <a:p>
            <a:pPr algn="ctr">
              <a:lnSpc>
                <a:spcPct val="90000"/>
              </a:lnSpc>
              <a:spcBef>
                <a:spcPts val="625"/>
              </a:spcBef>
              <a:buClr>
                <a:srgbClr val="FFFF99"/>
              </a:buClr>
              <a:buSzPct val="120000"/>
            </a:pPr>
            <a:r>
              <a:rPr lang="zh-CN" altLang="en-US" sz="1200">
                <a:solidFill>
                  <a:schemeClr val="bg1"/>
                </a:solidFill>
                <a:latin typeface="微软雅黑" pitchFamily="34" charset="-122"/>
                <a:ea typeface="微软雅黑" pitchFamily="34" charset="-122"/>
                <a:sym typeface="微软雅黑" pitchFamily="34" charset="-122"/>
              </a:rPr>
              <a:t>点击添加文本</a:t>
            </a:r>
            <a:endParaRPr lang="en-US" sz="1200" dirty="0">
              <a:solidFill>
                <a:schemeClr val="bg1"/>
              </a:solidFill>
              <a:latin typeface="微软雅黑" pitchFamily="34" charset="-122"/>
              <a:ea typeface="微软雅黑" pitchFamily="34" charset="-122"/>
              <a:sym typeface="微软雅黑" pitchFamily="34" charset="-122"/>
            </a:endParaRPr>
          </a:p>
          <a:p>
            <a:pPr algn="ctr">
              <a:lnSpc>
                <a:spcPct val="90000"/>
              </a:lnSpc>
              <a:spcBef>
                <a:spcPts val="625"/>
              </a:spcBef>
              <a:buClr>
                <a:srgbClr val="FFFF99"/>
              </a:buClr>
              <a:buSzPct val="120000"/>
            </a:pPr>
            <a:r>
              <a:rPr lang="zh-CN" altLang="en-US" sz="1200">
                <a:solidFill>
                  <a:schemeClr val="bg1"/>
                </a:solidFill>
                <a:latin typeface="微软雅黑" pitchFamily="34" charset="-122"/>
                <a:ea typeface="微软雅黑" pitchFamily="34" charset="-122"/>
                <a:sym typeface="微软雅黑" pitchFamily="34" charset="-122"/>
              </a:rPr>
              <a:t>点击添加文本</a:t>
            </a:r>
            <a:endParaRPr lang="en-US" sz="1200" dirty="0">
              <a:solidFill>
                <a:schemeClr val="bg1"/>
              </a:solidFill>
              <a:latin typeface="微软雅黑" pitchFamily="34" charset="-122"/>
              <a:ea typeface="微软雅黑" pitchFamily="34" charset="-122"/>
              <a:sym typeface="微软雅黑" pitchFamily="34" charset="-122"/>
            </a:endParaRPr>
          </a:p>
        </p:txBody>
      </p:sp>
      <p:sp>
        <p:nvSpPr>
          <p:cNvPr id="7" name="Rectangle 71"/>
          <p:cNvSpPr>
            <a:spLocks noChangeArrowheads="1"/>
          </p:cNvSpPr>
          <p:nvPr/>
        </p:nvSpPr>
        <p:spPr bwMode="auto">
          <a:xfrm>
            <a:off x="971600" y="2710329"/>
            <a:ext cx="1728375" cy="439265"/>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91428" tIns="45714" rIns="91428" bIns="45714" anchor="ctr"/>
          <a:lstStyle/>
          <a:p>
            <a:pPr algn="ctr">
              <a:lnSpc>
                <a:spcPct val="90000"/>
              </a:lnSpc>
              <a:spcBef>
                <a:spcPts val="625"/>
              </a:spcBef>
              <a:buClr>
                <a:srgbClr val="FFFF99"/>
              </a:buClr>
              <a:buSzPct val="120000"/>
            </a:pPr>
            <a:r>
              <a:rPr lang="zh-CN" altLang="en-US" sz="1200" dirty="0">
                <a:solidFill>
                  <a:schemeClr val="bg1"/>
                </a:solidFill>
                <a:latin typeface="微软雅黑" pitchFamily="34" charset="-122"/>
                <a:ea typeface="微软雅黑" pitchFamily="34" charset="-122"/>
                <a:sym typeface="微软雅黑" pitchFamily="34" charset="-122"/>
              </a:rPr>
              <a:t>点击添加文本</a:t>
            </a:r>
            <a:endParaRPr lang="en-US" sz="1200" dirty="0">
              <a:solidFill>
                <a:schemeClr val="bg1"/>
              </a:solidFill>
              <a:latin typeface="微软雅黑" pitchFamily="34" charset="-122"/>
              <a:ea typeface="微软雅黑" pitchFamily="34" charset="-122"/>
              <a:sym typeface="微软雅黑" pitchFamily="34" charset="-122"/>
            </a:endParaRPr>
          </a:p>
        </p:txBody>
      </p:sp>
      <p:sp>
        <p:nvSpPr>
          <p:cNvPr id="8" name="Rectangle 72"/>
          <p:cNvSpPr>
            <a:spLocks noChangeArrowheads="1"/>
          </p:cNvSpPr>
          <p:nvPr/>
        </p:nvSpPr>
        <p:spPr bwMode="auto">
          <a:xfrm>
            <a:off x="4678966" y="2710329"/>
            <a:ext cx="1728375" cy="439265"/>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91428" tIns="45714" rIns="91428" bIns="45714" anchor="ctr"/>
          <a:lstStyle/>
          <a:p>
            <a:pPr algn="ctr">
              <a:lnSpc>
                <a:spcPct val="90000"/>
              </a:lnSpc>
              <a:spcBef>
                <a:spcPts val="625"/>
              </a:spcBef>
              <a:buClr>
                <a:srgbClr val="FFFF99"/>
              </a:buClr>
              <a:buSzPct val="120000"/>
            </a:pPr>
            <a:r>
              <a:rPr lang="zh-CN" altLang="en-US" sz="1200">
                <a:solidFill>
                  <a:schemeClr val="bg1"/>
                </a:solidFill>
                <a:latin typeface="微软雅黑" pitchFamily="34" charset="-122"/>
                <a:ea typeface="微软雅黑" pitchFamily="34" charset="-122"/>
                <a:sym typeface="微软雅黑" pitchFamily="34" charset="-122"/>
              </a:rPr>
              <a:t>点击添加文本</a:t>
            </a:r>
            <a:endParaRPr lang="en-US" sz="1200" dirty="0">
              <a:solidFill>
                <a:schemeClr val="bg1"/>
              </a:solidFill>
              <a:latin typeface="微软雅黑" pitchFamily="34" charset="-122"/>
              <a:ea typeface="微软雅黑" pitchFamily="34" charset="-122"/>
              <a:sym typeface="微软雅黑" pitchFamily="34" charset="-122"/>
            </a:endParaRPr>
          </a:p>
        </p:txBody>
      </p:sp>
      <p:sp>
        <p:nvSpPr>
          <p:cNvPr id="9" name="Rectangle 73"/>
          <p:cNvSpPr>
            <a:spLocks noChangeArrowheads="1"/>
          </p:cNvSpPr>
          <p:nvPr/>
        </p:nvSpPr>
        <p:spPr bwMode="auto">
          <a:xfrm>
            <a:off x="4678966" y="3819475"/>
            <a:ext cx="1728375" cy="439265"/>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91428" tIns="45714" rIns="91428" bIns="45714" anchor="ctr"/>
          <a:lstStyle/>
          <a:p>
            <a:pPr algn="ctr">
              <a:lnSpc>
                <a:spcPct val="90000"/>
              </a:lnSpc>
              <a:spcBef>
                <a:spcPts val="625"/>
              </a:spcBef>
              <a:buClr>
                <a:srgbClr val="FFFF99"/>
              </a:buClr>
              <a:buSzPct val="120000"/>
            </a:pPr>
            <a:r>
              <a:rPr lang="zh-CN" altLang="en-US" sz="1200">
                <a:solidFill>
                  <a:schemeClr val="bg1"/>
                </a:solidFill>
                <a:latin typeface="微软雅黑" pitchFamily="34" charset="-122"/>
                <a:ea typeface="微软雅黑" pitchFamily="34" charset="-122"/>
                <a:sym typeface="微软雅黑" pitchFamily="34" charset="-122"/>
              </a:rPr>
              <a:t>点击添加文本</a:t>
            </a:r>
            <a:endParaRPr lang="en-US" sz="1200" dirty="0">
              <a:solidFill>
                <a:schemeClr val="bg1"/>
              </a:solidFill>
              <a:latin typeface="微软雅黑" pitchFamily="34" charset="-122"/>
              <a:ea typeface="微软雅黑" pitchFamily="34" charset="-122"/>
              <a:sym typeface="微软雅黑" pitchFamily="34" charset="-122"/>
            </a:endParaRPr>
          </a:p>
        </p:txBody>
      </p:sp>
      <p:sp>
        <p:nvSpPr>
          <p:cNvPr id="10" name="Rectangle 74"/>
          <p:cNvSpPr>
            <a:spLocks noChangeArrowheads="1"/>
          </p:cNvSpPr>
          <p:nvPr/>
        </p:nvSpPr>
        <p:spPr bwMode="auto">
          <a:xfrm>
            <a:off x="2825283" y="3819475"/>
            <a:ext cx="1742092" cy="439265"/>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91428" tIns="45714" rIns="91428" bIns="45714" anchor="ctr"/>
          <a:lstStyle/>
          <a:p>
            <a:pPr algn="ctr">
              <a:lnSpc>
                <a:spcPct val="90000"/>
              </a:lnSpc>
              <a:spcBef>
                <a:spcPts val="625"/>
              </a:spcBef>
              <a:buClr>
                <a:srgbClr val="FFFF99"/>
              </a:buClr>
              <a:buSzPct val="120000"/>
            </a:pPr>
            <a:r>
              <a:rPr lang="zh-CN" altLang="en-US" sz="1200">
                <a:solidFill>
                  <a:schemeClr val="bg1"/>
                </a:solidFill>
                <a:latin typeface="微软雅黑" pitchFamily="34" charset="-122"/>
                <a:ea typeface="微软雅黑" pitchFamily="34" charset="-122"/>
                <a:sym typeface="微软雅黑" pitchFamily="34" charset="-122"/>
              </a:rPr>
              <a:t>点击添加文本</a:t>
            </a:r>
            <a:endParaRPr lang="en-US" sz="1200" dirty="0">
              <a:solidFill>
                <a:schemeClr val="bg1"/>
              </a:solidFill>
              <a:latin typeface="微软雅黑" pitchFamily="34" charset="-122"/>
              <a:ea typeface="微软雅黑" pitchFamily="34" charset="-122"/>
              <a:sym typeface="微软雅黑" pitchFamily="34" charset="-122"/>
            </a:endParaRPr>
          </a:p>
        </p:txBody>
      </p:sp>
      <p:sp>
        <p:nvSpPr>
          <p:cNvPr id="11" name="Rectangle 76"/>
          <p:cNvSpPr>
            <a:spLocks noChangeArrowheads="1"/>
          </p:cNvSpPr>
          <p:nvPr/>
        </p:nvSpPr>
        <p:spPr bwMode="auto">
          <a:xfrm>
            <a:off x="6532649" y="2710329"/>
            <a:ext cx="1728375" cy="439265"/>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91428" tIns="45714" rIns="91428" bIns="45714" anchor="ctr"/>
          <a:lstStyle/>
          <a:p>
            <a:pPr algn="ctr">
              <a:lnSpc>
                <a:spcPct val="90000"/>
              </a:lnSpc>
              <a:spcBef>
                <a:spcPts val="625"/>
              </a:spcBef>
              <a:buClr>
                <a:srgbClr val="FFFF99"/>
              </a:buClr>
              <a:buSzPct val="120000"/>
            </a:pPr>
            <a:r>
              <a:rPr lang="zh-CN" altLang="en-US" sz="1200">
                <a:solidFill>
                  <a:schemeClr val="bg1"/>
                </a:solidFill>
                <a:latin typeface="微软雅黑" pitchFamily="34" charset="-122"/>
                <a:ea typeface="微软雅黑" pitchFamily="34" charset="-122"/>
                <a:sym typeface="微软雅黑" pitchFamily="34" charset="-122"/>
              </a:rPr>
              <a:t>点击添加文本</a:t>
            </a:r>
            <a:endParaRPr lang="en-US" sz="1200" dirty="0">
              <a:solidFill>
                <a:schemeClr val="bg1"/>
              </a:solidFill>
              <a:latin typeface="微软雅黑" pitchFamily="34" charset="-122"/>
              <a:ea typeface="微软雅黑" pitchFamily="34" charset="-122"/>
              <a:sym typeface="微软雅黑" pitchFamily="34" charset="-122"/>
            </a:endParaRPr>
          </a:p>
        </p:txBody>
      </p:sp>
      <p:sp>
        <p:nvSpPr>
          <p:cNvPr id="12" name="Rectangle 77"/>
          <p:cNvSpPr>
            <a:spLocks noChangeArrowheads="1"/>
          </p:cNvSpPr>
          <p:nvPr/>
        </p:nvSpPr>
        <p:spPr bwMode="auto">
          <a:xfrm>
            <a:off x="6532649" y="3270393"/>
            <a:ext cx="1730242" cy="439265"/>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91428" tIns="45714" rIns="91428" bIns="45714" anchor="ctr"/>
          <a:lstStyle/>
          <a:p>
            <a:pPr algn="ctr">
              <a:lnSpc>
                <a:spcPct val="90000"/>
              </a:lnSpc>
              <a:spcBef>
                <a:spcPts val="625"/>
              </a:spcBef>
              <a:buClr>
                <a:srgbClr val="FFFF99"/>
              </a:buClr>
              <a:buSzPct val="120000"/>
            </a:pPr>
            <a:r>
              <a:rPr lang="zh-CN" altLang="en-US" sz="1200">
                <a:solidFill>
                  <a:schemeClr val="bg1"/>
                </a:solidFill>
                <a:latin typeface="微软雅黑" pitchFamily="34" charset="-122"/>
                <a:ea typeface="微软雅黑" pitchFamily="34" charset="-122"/>
                <a:sym typeface="微软雅黑" pitchFamily="34" charset="-122"/>
              </a:rPr>
              <a:t>点击添加文本</a:t>
            </a:r>
            <a:endParaRPr lang="en-US" sz="1200" dirty="0">
              <a:solidFill>
                <a:schemeClr val="bg1"/>
              </a:solidFill>
              <a:latin typeface="微软雅黑" pitchFamily="34" charset="-122"/>
              <a:ea typeface="微软雅黑" pitchFamily="34" charset="-122"/>
              <a:sym typeface="微软雅黑" pitchFamily="34" charset="-122"/>
            </a:endParaRPr>
          </a:p>
        </p:txBody>
      </p:sp>
      <p:sp>
        <p:nvSpPr>
          <p:cNvPr id="13" name="Rectangle 78"/>
          <p:cNvSpPr>
            <a:spLocks noChangeArrowheads="1"/>
          </p:cNvSpPr>
          <p:nvPr/>
        </p:nvSpPr>
        <p:spPr bwMode="auto">
          <a:xfrm>
            <a:off x="6532649" y="3819475"/>
            <a:ext cx="1730242" cy="439265"/>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91428" tIns="45714" rIns="91428" bIns="45714" anchor="ctr"/>
          <a:lstStyle/>
          <a:p>
            <a:pPr algn="ctr">
              <a:lnSpc>
                <a:spcPct val="90000"/>
              </a:lnSpc>
              <a:spcBef>
                <a:spcPts val="625"/>
              </a:spcBef>
              <a:buClr>
                <a:srgbClr val="FFFF99"/>
              </a:buClr>
              <a:buSzPct val="120000"/>
            </a:pPr>
            <a:r>
              <a:rPr lang="zh-CN" altLang="en-US" sz="1200">
                <a:solidFill>
                  <a:schemeClr val="bg1"/>
                </a:solidFill>
                <a:latin typeface="微软雅黑" pitchFamily="34" charset="-122"/>
                <a:ea typeface="微软雅黑" pitchFamily="34" charset="-122"/>
                <a:sym typeface="微软雅黑" pitchFamily="34" charset="-122"/>
              </a:rPr>
              <a:t>点击添加文本</a:t>
            </a:r>
            <a:endParaRPr lang="en-US" sz="1200" dirty="0">
              <a:solidFill>
                <a:schemeClr val="bg1"/>
              </a:solidFill>
              <a:latin typeface="微软雅黑" pitchFamily="34" charset="-122"/>
              <a:ea typeface="微软雅黑" pitchFamily="34" charset="-122"/>
              <a:sym typeface="微软雅黑" pitchFamily="34" charset="-122"/>
            </a:endParaRPr>
          </a:p>
        </p:txBody>
      </p:sp>
      <p:sp>
        <p:nvSpPr>
          <p:cNvPr id="14" name="Rectangle 79"/>
          <p:cNvSpPr>
            <a:spLocks noChangeArrowheads="1"/>
          </p:cNvSpPr>
          <p:nvPr/>
        </p:nvSpPr>
        <p:spPr bwMode="auto">
          <a:xfrm>
            <a:off x="4678966" y="3270393"/>
            <a:ext cx="1730242" cy="439265"/>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91428" tIns="45714" rIns="91428" bIns="45714" anchor="ctr"/>
          <a:lstStyle/>
          <a:p>
            <a:pPr algn="ctr">
              <a:lnSpc>
                <a:spcPct val="90000"/>
              </a:lnSpc>
              <a:spcBef>
                <a:spcPts val="625"/>
              </a:spcBef>
              <a:buClr>
                <a:srgbClr val="FFFF99"/>
              </a:buClr>
              <a:buSzPct val="120000"/>
            </a:pPr>
            <a:r>
              <a:rPr lang="zh-CN" altLang="en-US" sz="1200">
                <a:solidFill>
                  <a:schemeClr val="bg1"/>
                </a:solidFill>
                <a:latin typeface="微软雅黑" pitchFamily="34" charset="-122"/>
                <a:ea typeface="微软雅黑" pitchFamily="34" charset="-122"/>
                <a:sym typeface="微软雅黑" pitchFamily="34" charset="-122"/>
              </a:rPr>
              <a:t>点击添加文本</a:t>
            </a:r>
            <a:endParaRPr lang="en-US" sz="1200" dirty="0">
              <a:solidFill>
                <a:schemeClr val="bg1"/>
              </a:solidFill>
              <a:latin typeface="微软雅黑" pitchFamily="34" charset="-122"/>
              <a:ea typeface="微软雅黑" pitchFamily="34" charset="-122"/>
              <a:sym typeface="微软雅黑" pitchFamily="34" charset="-122"/>
            </a:endParaRPr>
          </a:p>
        </p:txBody>
      </p:sp>
      <p:grpSp>
        <p:nvGrpSpPr>
          <p:cNvPr id="15" name="Group 21"/>
          <p:cNvGrpSpPr>
            <a:grpSpLocks/>
          </p:cNvGrpSpPr>
          <p:nvPr/>
        </p:nvGrpSpPr>
        <p:grpSpPr bwMode="auto">
          <a:xfrm>
            <a:off x="971600" y="1342420"/>
            <a:ext cx="1731573" cy="1251906"/>
            <a:chOff x="0" y="0"/>
            <a:chExt cx="2683370" cy="1725473"/>
          </a:xfrm>
        </p:grpSpPr>
        <p:sp>
          <p:nvSpPr>
            <p:cNvPr id="16" name="Rectangle 5"/>
            <p:cNvSpPr>
              <a:spLocks noChangeAspect="1"/>
            </p:cNvSpPr>
            <p:nvPr/>
          </p:nvSpPr>
          <p:spPr bwMode="auto">
            <a:xfrm>
              <a:off x="0" y="0"/>
              <a:ext cx="2683370" cy="1725473"/>
            </a:xfrm>
            <a:prstGeom prst="rect">
              <a:avLst/>
            </a:prstGeom>
            <a:solidFill>
              <a:srgbClr val="0070C0"/>
            </a:solidFill>
            <a:ln w="9525">
              <a:solidFill>
                <a:srgbClr val="FFFFFF">
                  <a:alpha val="50195"/>
                </a:srgbClr>
              </a:solidFill>
              <a:bevel/>
              <a:headEnd/>
              <a:tailEnd/>
            </a:ln>
          </p:spPr>
          <p:txBody>
            <a:bodyPr lIns="121893" tIns="60947" rIns="121893" bIns="60947" anchor="b"/>
            <a:lstStyle/>
            <a:p>
              <a:pPr>
                <a:lnSpc>
                  <a:spcPct val="90000"/>
                </a:lnSpc>
                <a:spcBef>
                  <a:spcPts val="625"/>
                </a:spcBef>
                <a:buClr>
                  <a:srgbClr val="FFFF99"/>
                </a:buClr>
                <a:buSzPct val="120000"/>
              </a:pPr>
              <a:r>
                <a:rPr lang="zh-CN" altLang="en-US" sz="1400" b="1">
                  <a:solidFill>
                    <a:srgbClr val="FFFFFF"/>
                  </a:solidFill>
                  <a:latin typeface="微软雅黑" pitchFamily="34" charset="-122"/>
                  <a:ea typeface="微软雅黑" pitchFamily="34" charset="-122"/>
                  <a:sym typeface="微软雅黑" pitchFamily="34" charset="-122"/>
                </a:rPr>
                <a:t>点击添加标题</a:t>
              </a:r>
              <a:endParaRPr lang="en-US" sz="1400" b="1" dirty="0">
                <a:solidFill>
                  <a:srgbClr val="FFFFFF"/>
                </a:solidFill>
                <a:latin typeface="微软雅黑" pitchFamily="34" charset="-122"/>
                <a:ea typeface="微软雅黑" pitchFamily="34" charset="-122"/>
                <a:sym typeface="微软雅黑" pitchFamily="34" charset="-122"/>
              </a:endParaRPr>
            </a:p>
          </p:txBody>
        </p:sp>
        <p:grpSp>
          <p:nvGrpSpPr>
            <p:cNvPr id="17" name="Group 23"/>
            <p:cNvGrpSpPr>
              <a:grpSpLocks/>
            </p:cNvGrpSpPr>
            <p:nvPr/>
          </p:nvGrpSpPr>
          <p:grpSpPr bwMode="auto">
            <a:xfrm>
              <a:off x="105381" y="99575"/>
              <a:ext cx="673018" cy="862136"/>
              <a:chOff x="0" y="0"/>
              <a:chExt cx="2692401" cy="3448051"/>
            </a:xfrm>
          </p:grpSpPr>
          <p:sp>
            <p:nvSpPr>
              <p:cNvPr id="18" name="Freeform 19"/>
              <p:cNvSpPr>
                <a:spLocks noEditPoints="1" noChangeArrowheads="1"/>
              </p:cNvSpPr>
              <p:nvPr/>
            </p:nvSpPr>
            <p:spPr bwMode="auto">
              <a:xfrm>
                <a:off x="865188" y="147638"/>
                <a:ext cx="641350" cy="641350"/>
              </a:xfrm>
              <a:custGeom>
                <a:avLst/>
                <a:gdLst>
                  <a:gd name="T0" fmla="*/ 2147483647 w 171"/>
                  <a:gd name="T1" fmla="*/ 1111283273 h 171"/>
                  <a:gd name="T2" fmla="*/ 2147483647 w 171"/>
                  <a:gd name="T3" fmla="*/ 1083150136 h 171"/>
                  <a:gd name="T4" fmla="*/ 2138167135 w 171"/>
                  <a:gd name="T5" fmla="*/ 914347566 h 171"/>
                  <a:gd name="T6" fmla="*/ 2147483647 w 171"/>
                  <a:gd name="T7" fmla="*/ 759613440 h 171"/>
                  <a:gd name="T8" fmla="*/ 2147483647 w 171"/>
                  <a:gd name="T9" fmla="*/ 731476553 h 171"/>
                  <a:gd name="T10" fmla="*/ 1997497702 w 171"/>
                  <a:gd name="T11" fmla="*/ 633008699 h 171"/>
                  <a:gd name="T12" fmla="*/ 2138167135 w 171"/>
                  <a:gd name="T13" fmla="*/ 450141437 h 171"/>
                  <a:gd name="T14" fmla="*/ 2067832419 w 171"/>
                  <a:gd name="T15" fmla="*/ 422008300 h 171"/>
                  <a:gd name="T16" fmla="*/ 1786493552 w 171"/>
                  <a:gd name="T17" fmla="*/ 422008300 h 171"/>
                  <a:gd name="T18" fmla="*/ 1856828269 w 171"/>
                  <a:gd name="T19" fmla="*/ 211004150 h 171"/>
                  <a:gd name="T20" fmla="*/ 1786493552 w 171"/>
                  <a:gd name="T21" fmla="*/ 196935706 h 171"/>
                  <a:gd name="T22" fmla="*/ 1519223129 w 171"/>
                  <a:gd name="T23" fmla="*/ 281338867 h 171"/>
                  <a:gd name="T24" fmla="*/ 1519223129 w 171"/>
                  <a:gd name="T25" fmla="*/ 70334717 h 171"/>
                  <a:gd name="T26" fmla="*/ 1448888412 w 171"/>
                  <a:gd name="T27" fmla="*/ 56266273 h 171"/>
                  <a:gd name="T28" fmla="*/ 1209751126 w 171"/>
                  <a:gd name="T29" fmla="*/ 225068843 h 171"/>
                  <a:gd name="T30" fmla="*/ 1111283273 w 171"/>
                  <a:gd name="T31" fmla="*/ 0 h 171"/>
                  <a:gd name="T32" fmla="*/ 1083150136 w 171"/>
                  <a:gd name="T33" fmla="*/ 42201580 h 171"/>
                  <a:gd name="T34" fmla="*/ 914347566 w 171"/>
                  <a:gd name="T35" fmla="*/ 267270423 h 171"/>
                  <a:gd name="T36" fmla="*/ 745544996 w 171"/>
                  <a:gd name="T37" fmla="*/ 84403160 h 171"/>
                  <a:gd name="T38" fmla="*/ 731476553 w 171"/>
                  <a:gd name="T39" fmla="*/ 140669433 h 171"/>
                  <a:gd name="T40" fmla="*/ 633008699 w 171"/>
                  <a:gd name="T41" fmla="*/ 407939856 h 171"/>
                  <a:gd name="T42" fmla="*/ 422008300 w 171"/>
                  <a:gd name="T43" fmla="*/ 281338867 h 171"/>
                  <a:gd name="T44" fmla="*/ 422008300 w 171"/>
                  <a:gd name="T45" fmla="*/ 337605140 h 171"/>
                  <a:gd name="T46" fmla="*/ 422008300 w 171"/>
                  <a:gd name="T47" fmla="*/ 618944006 h 171"/>
                  <a:gd name="T48" fmla="*/ 182871013 w 171"/>
                  <a:gd name="T49" fmla="*/ 562673983 h 171"/>
                  <a:gd name="T50" fmla="*/ 196935706 w 171"/>
                  <a:gd name="T51" fmla="*/ 618944006 h 171"/>
                  <a:gd name="T52" fmla="*/ 281338867 w 171"/>
                  <a:gd name="T53" fmla="*/ 886214430 h 171"/>
                  <a:gd name="T54" fmla="*/ 28133137 w 171"/>
                  <a:gd name="T55" fmla="*/ 914347566 h 171"/>
                  <a:gd name="T56" fmla="*/ 56266273 w 171"/>
                  <a:gd name="T57" fmla="*/ 956549146 h 171"/>
                  <a:gd name="T58" fmla="*/ 225068843 w 171"/>
                  <a:gd name="T59" fmla="*/ 1181617989 h 171"/>
                  <a:gd name="T60" fmla="*/ 0 w 171"/>
                  <a:gd name="T61" fmla="*/ 1280085842 h 171"/>
                  <a:gd name="T62" fmla="*/ 42201580 w 171"/>
                  <a:gd name="T63" fmla="*/ 1322287423 h 171"/>
                  <a:gd name="T64" fmla="*/ 267270423 w 171"/>
                  <a:gd name="T65" fmla="*/ 1491089992 h 171"/>
                  <a:gd name="T66" fmla="*/ 84403160 w 171"/>
                  <a:gd name="T67" fmla="*/ 1631759426 h 171"/>
                  <a:gd name="T68" fmla="*/ 140669433 w 171"/>
                  <a:gd name="T69" fmla="*/ 1673961006 h 171"/>
                  <a:gd name="T70" fmla="*/ 407939856 w 171"/>
                  <a:gd name="T71" fmla="*/ 1758360415 h 171"/>
                  <a:gd name="T72" fmla="*/ 267270423 w 171"/>
                  <a:gd name="T73" fmla="*/ 1955296122 h 171"/>
                  <a:gd name="T74" fmla="*/ 337605140 w 171"/>
                  <a:gd name="T75" fmla="*/ 1983429258 h 171"/>
                  <a:gd name="T76" fmla="*/ 618944006 w 171"/>
                  <a:gd name="T77" fmla="*/ 1983429258 h 171"/>
                  <a:gd name="T78" fmla="*/ 548609290 w 171"/>
                  <a:gd name="T79" fmla="*/ 2147483647 h 171"/>
                  <a:gd name="T80" fmla="*/ 618944006 w 171"/>
                  <a:gd name="T81" fmla="*/ 2147483647 h 171"/>
                  <a:gd name="T82" fmla="*/ 886214430 w 171"/>
                  <a:gd name="T83" fmla="*/ 2124098692 h 171"/>
                  <a:gd name="T84" fmla="*/ 886214430 w 171"/>
                  <a:gd name="T85" fmla="*/ 2147483647 h 171"/>
                  <a:gd name="T86" fmla="*/ 956549146 w 171"/>
                  <a:gd name="T87" fmla="*/ 2147483647 h 171"/>
                  <a:gd name="T88" fmla="*/ 1195686433 w 171"/>
                  <a:gd name="T89" fmla="*/ 2147483647 h 171"/>
                  <a:gd name="T90" fmla="*/ 1280085842 w 171"/>
                  <a:gd name="T91" fmla="*/ 2147483647 h 171"/>
                  <a:gd name="T92" fmla="*/ 1322287423 w 171"/>
                  <a:gd name="T93" fmla="*/ 2147483647 h 171"/>
                  <a:gd name="T94" fmla="*/ 1350420559 w 171"/>
                  <a:gd name="T95" fmla="*/ 2147483647 h 171"/>
                  <a:gd name="T96" fmla="*/ 1603626289 w 171"/>
                  <a:gd name="T97" fmla="*/ 2147483647 h 171"/>
                  <a:gd name="T98" fmla="*/ 1673961006 w 171"/>
                  <a:gd name="T99" fmla="*/ 2147483647 h 171"/>
                  <a:gd name="T100" fmla="*/ 1645824119 w 171"/>
                  <a:gd name="T101" fmla="*/ 2067832419 h 171"/>
                  <a:gd name="T102" fmla="*/ 1927162985 w 171"/>
                  <a:gd name="T103" fmla="*/ 2110033999 h 171"/>
                  <a:gd name="T104" fmla="*/ 1997497702 w 171"/>
                  <a:gd name="T105" fmla="*/ 2095965555 h 171"/>
                  <a:gd name="T106" fmla="*/ 1899029849 w 171"/>
                  <a:gd name="T107" fmla="*/ 1884961405 h 171"/>
                  <a:gd name="T108" fmla="*/ 2147483647 w 171"/>
                  <a:gd name="T109" fmla="*/ 1842763576 h 171"/>
                  <a:gd name="T110" fmla="*/ 2147483647 w 171"/>
                  <a:gd name="T111" fmla="*/ 1814626689 h 171"/>
                  <a:gd name="T112" fmla="*/ 2067832419 w 171"/>
                  <a:gd name="T113" fmla="*/ 1645824119 h 171"/>
                  <a:gd name="T114" fmla="*/ 2147483647 w 171"/>
                  <a:gd name="T115" fmla="*/ 1519223129 h 171"/>
                  <a:gd name="T116" fmla="*/ 2147483647 w 171"/>
                  <a:gd name="T117" fmla="*/ 1477021549 h 171"/>
                  <a:gd name="T118" fmla="*/ 2147483647 w 171"/>
                  <a:gd name="T119" fmla="*/ 1350420559 h 171"/>
                  <a:gd name="T120" fmla="*/ 2147483647 w 171"/>
                  <a:gd name="T121" fmla="*/ 1153484853 h 171"/>
                  <a:gd name="T122" fmla="*/ 984682283 w 171"/>
                  <a:gd name="T123" fmla="*/ 1195686433 h 171"/>
                  <a:gd name="T124" fmla="*/ 1420755276 w 171"/>
                  <a:gd name="T125" fmla="*/ 1195686433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sp>
            <p:nvSpPr>
              <p:cNvPr id="19" name="Freeform 20"/>
              <p:cNvSpPr>
                <a:spLocks noEditPoints="1" noChangeArrowheads="1"/>
              </p:cNvSpPr>
              <p:nvPr/>
            </p:nvSpPr>
            <p:spPr bwMode="auto">
              <a:xfrm>
                <a:off x="1439863" y="0"/>
                <a:ext cx="454025" cy="454025"/>
              </a:xfrm>
              <a:custGeom>
                <a:avLst/>
                <a:gdLst>
                  <a:gd name="T0" fmla="*/ 1703625625 w 121"/>
                  <a:gd name="T1" fmla="*/ 788453811 h 121"/>
                  <a:gd name="T2" fmla="*/ 1675464818 w 121"/>
                  <a:gd name="T3" fmla="*/ 760296757 h 121"/>
                  <a:gd name="T4" fmla="*/ 1520589761 w 121"/>
                  <a:gd name="T5" fmla="*/ 647661034 h 121"/>
                  <a:gd name="T6" fmla="*/ 1647307764 w 121"/>
                  <a:gd name="T7" fmla="*/ 535021559 h 121"/>
                  <a:gd name="T8" fmla="*/ 1619146957 w 121"/>
                  <a:gd name="T9" fmla="*/ 520943032 h 121"/>
                  <a:gd name="T10" fmla="*/ 1422036318 w 121"/>
                  <a:gd name="T11" fmla="*/ 450546643 h 121"/>
                  <a:gd name="T12" fmla="*/ 1520589761 w 121"/>
                  <a:gd name="T13" fmla="*/ 323828641 h 121"/>
                  <a:gd name="T14" fmla="*/ 1478354180 w 121"/>
                  <a:gd name="T15" fmla="*/ 295671586 h 121"/>
                  <a:gd name="T16" fmla="*/ 1267161261 w 121"/>
                  <a:gd name="T17" fmla="*/ 295671586 h 121"/>
                  <a:gd name="T18" fmla="*/ 1323479123 w 121"/>
                  <a:gd name="T19" fmla="*/ 154875057 h 121"/>
                  <a:gd name="T20" fmla="*/ 1267161261 w 121"/>
                  <a:gd name="T21" fmla="*/ 140796530 h 121"/>
                  <a:gd name="T22" fmla="*/ 1084125398 w 121"/>
                  <a:gd name="T23" fmla="*/ 197114391 h 121"/>
                  <a:gd name="T24" fmla="*/ 1084125398 w 121"/>
                  <a:gd name="T25" fmla="*/ 42239334 h 121"/>
                  <a:gd name="T26" fmla="*/ 1027807536 w 121"/>
                  <a:gd name="T27" fmla="*/ 42239334 h 121"/>
                  <a:gd name="T28" fmla="*/ 858853952 w 121"/>
                  <a:gd name="T29" fmla="*/ 154875057 h 121"/>
                  <a:gd name="T30" fmla="*/ 788453811 w 121"/>
                  <a:gd name="T31" fmla="*/ 0 h 121"/>
                  <a:gd name="T32" fmla="*/ 774375284 w 121"/>
                  <a:gd name="T33" fmla="*/ 28160807 h 121"/>
                  <a:gd name="T34" fmla="*/ 647661034 w 121"/>
                  <a:gd name="T35" fmla="*/ 183035864 h 121"/>
                  <a:gd name="T36" fmla="*/ 535021559 w 121"/>
                  <a:gd name="T37" fmla="*/ 56317861 h 121"/>
                  <a:gd name="T38" fmla="*/ 520943032 w 121"/>
                  <a:gd name="T39" fmla="*/ 98557195 h 121"/>
                  <a:gd name="T40" fmla="*/ 450546643 w 121"/>
                  <a:gd name="T41" fmla="*/ 281589307 h 121"/>
                  <a:gd name="T42" fmla="*/ 309750114 w 121"/>
                  <a:gd name="T43" fmla="*/ 197114391 h 121"/>
                  <a:gd name="T44" fmla="*/ 295671586 w 121"/>
                  <a:gd name="T45" fmla="*/ 239353725 h 121"/>
                  <a:gd name="T46" fmla="*/ 295671586 w 121"/>
                  <a:gd name="T47" fmla="*/ 436464364 h 121"/>
                  <a:gd name="T48" fmla="*/ 126714250 w 121"/>
                  <a:gd name="T49" fmla="*/ 394228782 h 121"/>
                  <a:gd name="T50" fmla="*/ 140796530 w 121"/>
                  <a:gd name="T51" fmla="*/ 436464364 h 121"/>
                  <a:gd name="T52" fmla="*/ 197114391 w 121"/>
                  <a:gd name="T53" fmla="*/ 633578755 h 121"/>
                  <a:gd name="T54" fmla="*/ 28160807 w 121"/>
                  <a:gd name="T55" fmla="*/ 647661034 h 121"/>
                  <a:gd name="T56" fmla="*/ 42239334 w 121"/>
                  <a:gd name="T57" fmla="*/ 675818089 h 121"/>
                  <a:gd name="T58" fmla="*/ 154875057 w 121"/>
                  <a:gd name="T59" fmla="*/ 844771673 h 121"/>
                  <a:gd name="T60" fmla="*/ 0 w 121"/>
                  <a:gd name="T61" fmla="*/ 915171814 h 121"/>
                  <a:gd name="T62" fmla="*/ 28160807 w 121"/>
                  <a:gd name="T63" fmla="*/ 943328868 h 121"/>
                  <a:gd name="T64" fmla="*/ 197114391 w 121"/>
                  <a:gd name="T65" fmla="*/ 1055964591 h 121"/>
                  <a:gd name="T66" fmla="*/ 56317861 w 121"/>
                  <a:gd name="T67" fmla="*/ 1168604066 h 121"/>
                  <a:gd name="T68" fmla="*/ 98557195 w 121"/>
                  <a:gd name="T69" fmla="*/ 1182682593 h 121"/>
                  <a:gd name="T70" fmla="*/ 281589307 w 121"/>
                  <a:gd name="T71" fmla="*/ 1253078982 h 121"/>
                  <a:gd name="T72" fmla="*/ 197114391 w 121"/>
                  <a:gd name="T73" fmla="*/ 1379796984 h 121"/>
                  <a:gd name="T74" fmla="*/ 239353725 w 121"/>
                  <a:gd name="T75" fmla="*/ 1407954039 h 121"/>
                  <a:gd name="T76" fmla="*/ 436464364 w 121"/>
                  <a:gd name="T77" fmla="*/ 1407954039 h 121"/>
                  <a:gd name="T78" fmla="*/ 394228782 w 121"/>
                  <a:gd name="T79" fmla="*/ 1548750568 h 121"/>
                  <a:gd name="T80" fmla="*/ 436464364 w 121"/>
                  <a:gd name="T81" fmla="*/ 1576911375 h 121"/>
                  <a:gd name="T82" fmla="*/ 633578755 w 121"/>
                  <a:gd name="T83" fmla="*/ 1506511234 h 121"/>
                  <a:gd name="T84" fmla="*/ 633578755 w 121"/>
                  <a:gd name="T85" fmla="*/ 1661386291 h 121"/>
                  <a:gd name="T86" fmla="*/ 689896616 w 121"/>
                  <a:gd name="T87" fmla="*/ 1661386291 h 121"/>
                  <a:gd name="T88" fmla="*/ 844771673 w 121"/>
                  <a:gd name="T89" fmla="*/ 1548750568 h 121"/>
                  <a:gd name="T90" fmla="*/ 915171814 w 121"/>
                  <a:gd name="T91" fmla="*/ 1703625625 h 121"/>
                  <a:gd name="T92" fmla="*/ 943328868 w 121"/>
                  <a:gd name="T93" fmla="*/ 1675464818 h 121"/>
                  <a:gd name="T94" fmla="*/ 957411148 w 121"/>
                  <a:gd name="T95" fmla="*/ 1534672041 h 121"/>
                  <a:gd name="T96" fmla="*/ 1140443259 w 121"/>
                  <a:gd name="T97" fmla="*/ 1633229236 h 121"/>
                  <a:gd name="T98" fmla="*/ 1196761120 w 121"/>
                  <a:gd name="T99" fmla="*/ 1619146957 h 121"/>
                  <a:gd name="T100" fmla="*/ 1168604066 w 121"/>
                  <a:gd name="T101" fmla="*/ 1464271900 h 121"/>
                  <a:gd name="T102" fmla="*/ 1365714705 w 121"/>
                  <a:gd name="T103" fmla="*/ 1506511234 h 121"/>
                  <a:gd name="T104" fmla="*/ 1422036318 w 121"/>
                  <a:gd name="T105" fmla="*/ 1492432707 h 121"/>
                  <a:gd name="T106" fmla="*/ 1351636177 w 121"/>
                  <a:gd name="T107" fmla="*/ 1337557650 h 121"/>
                  <a:gd name="T108" fmla="*/ 1548750568 w 121"/>
                  <a:gd name="T109" fmla="*/ 1309396843 h 121"/>
                  <a:gd name="T110" fmla="*/ 1590989902 w 121"/>
                  <a:gd name="T111" fmla="*/ 1295318316 h 121"/>
                  <a:gd name="T112" fmla="*/ 1478354180 w 121"/>
                  <a:gd name="T113" fmla="*/ 1168604066 h 121"/>
                  <a:gd name="T114" fmla="*/ 1647307764 w 121"/>
                  <a:gd name="T115" fmla="*/ 1084125398 h 121"/>
                  <a:gd name="T116" fmla="*/ 1689547098 w 121"/>
                  <a:gd name="T117" fmla="*/ 1055964591 h 121"/>
                  <a:gd name="T118" fmla="*/ 1534672041 w 121"/>
                  <a:gd name="T119" fmla="*/ 957411148 h 121"/>
                  <a:gd name="T120" fmla="*/ 1689547098 w 121"/>
                  <a:gd name="T121" fmla="*/ 816614618 h 121"/>
                  <a:gd name="T122" fmla="*/ 703978895 w 121"/>
                  <a:gd name="T123" fmla="*/ 858853952 h 121"/>
                  <a:gd name="T124" fmla="*/ 1013729009 w 121"/>
                  <a:gd name="T125" fmla="*/ 858853952 h 1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1"/>
                  <a:gd name="T190" fmla="*/ 0 h 121"/>
                  <a:gd name="T191" fmla="*/ 121 w 121"/>
                  <a:gd name="T192" fmla="*/ 121 h 1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sp>
            <p:nvSpPr>
              <p:cNvPr id="20" name="Oval 21"/>
              <p:cNvSpPr>
                <a:spLocks noChangeArrowheads="1"/>
              </p:cNvSpPr>
              <p:nvPr/>
            </p:nvSpPr>
            <p:spPr bwMode="auto">
              <a:xfrm>
                <a:off x="1717675" y="811213"/>
                <a:ext cx="171450" cy="171450"/>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200">
                  <a:solidFill>
                    <a:srgbClr val="FFFFFF"/>
                  </a:solidFill>
                  <a:latin typeface="Segoe UI" pitchFamily="34" charset="0"/>
                  <a:sym typeface="Segoe UI" pitchFamily="34" charset="0"/>
                </a:endParaRPr>
              </a:p>
            </p:txBody>
          </p:sp>
          <p:sp>
            <p:nvSpPr>
              <p:cNvPr id="21" name="Oval 22"/>
              <p:cNvSpPr>
                <a:spLocks noChangeArrowheads="1"/>
              </p:cNvSpPr>
              <p:nvPr/>
            </p:nvSpPr>
            <p:spPr bwMode="auto">
              <a:xfrm>
                <a:off x="996950" y="1141413"/>
                <a:ext cx="115888" cy="119063"/>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200">
                  <a:solidFill>
                    <a:srgbClr val="FFFFFF"/>
                  </a:solidFill>
                  <a:latin typeface="Segoe UI" pitchFamily="34" charset="0"/>
                  <a:sym typeface="Segoe UI" pitchFamily="34" charset="0"/>
                </a:endParaRPr>
              </a:p>
            </p:txBody>
          </p:sp>
          <p:sp>
            <p:nvSpPr>
              <p:cNvPr id="22" name="Freeform 23"/>
              <p:cNvSpPr>
                <a:spLocks noEditPoints="1" noChangeArrowheads="1"/>
              </p:cNvSpPr>
              <p:nvPr/>
            </p:nvSpPr>
            <p:spPr bwMode="auto">
              <a:xfrm>
                <a:off x="0" y="788988"/>
                <a:ext cx="2692401" cy="2659063"/>
              </a:xfrm>
              <a:custGeom>
                <a:avLst/>
                <a:gdLst>
                  <a:gd name="T0" fmla="*/ 2147483647 w 718"/>
                  <a:gd name="T1" fmla="*/ 281316864 h 709"/>
                  <a:gd name="T2" fmla="*/ 2147483647 w 718"/>
                  <a:gd name="T3" fmla="*/ 815818531 h 709"/>
                  <a:gd name="T4" fmla="*/ 2147483647 w 718"/>
                  <a:gd name="T5" fmla="*/ 1308120230 h 709"/>
                  <a:gd name="T6" fmla="*/ 2147483647 w 718"/>
                  <a:gd name="T7" fmla="*/ 1701961589 h 709"/>
                  <a:gd name="T8" fmla="*/ 2147483647 w 718"/>
                  <a:gd name="T9" fmla="*/ 1983278453 h 709"/>
                  <a:gd name="T10" fmla="*/ 2147483647 w 718"/>
                  <a:gd name="T11" fmla="*/ 2095806699 h 709"/>
                  <a:gd name="T12" fmla="*/ 2147483647 w 718"/>
                  <a:gd name="T13" fmla="*/ 2067674637 h 709"/>
                  <a:gd name="T14" fmla="*/ 2147483647 w 718"/>
                  <a:gd name="T15" fmla="*/ 1884818113 h 709"/>
                  <a:gd name="T16" fmla="*/ 2147483647 w 718"/>
                  <a:gd name="T17" fmla="*/ 1547240877 h 709"/>
                  <a:gd name="T18" fmla="*/ 2147483647 w 718"/>
                  <a:gd name="T19" fmla="*/ 1097131644 h 709"/>
                  <a:gd name="T20" fmla="*/ 2147483647 w 718"/>
                  <a:gd name="T21" fmla="*/ 590765789 h 709"/>
                  <a:gd name="T22" fmla="*/ 2147483647 w 718"/>
                  <a:gd name="T23" fmla="*/ 56264123 h 709"/>
                  <a:gd name="T24" fmla="*/ 956181091 w 718"/>
                  <a:gd name="T25" fmla="*/ 2147483647 h 709"/>
                  <a:gd name="T26" fmla="*/ 2147483647 w 718"/>
                  <a:gd name="T27" fmla="*/ 2147483647 h 709"/>
                  <a:gd name="T28" fmla="*/ 2147483647 w 718"/>
                  <a:gd name="T29" fmla="*/ 2147483647 h 709"/>
                  <a:gd name="T30" fmla="*/ 2147483647 w 718"/>
                  <a:gd name="T31" fmla="*/ 2147483647 h 709"/>
                  <a:gd name="T32" fmla="*/ 2147483647 w 718"/>
                  <a:gd name="T33" fmla="*/ 2147483647 h 709"/>
                  <a:gd name="T34" fmla="*/ 2147483647 w 718"/>
                  <a:gd name="T35" fmla="*/ 2147483647 h 709"/>
                  <a:gd name="T36" fmla="*/ 2147483647 w 718"/>
                  <a:gd name="T37" fmla="*/ 2147483647 h 709"/>
                  <a:gd name="T38" fmla="*/ 2147483647 w 718"/>
                  <a:gd name="T39" fmla="*/ 2147483647 h 709"/>
                  <a:gd name="T40" fmla="*/ 2147483647 w 718"/>
                  <a:gd name="T41" fmla="*/ 1983278453 h 709"/>
                  <a:gd name="T42" fmla="*/ 2147483647 w 718"/>
                  <a:gd name="T43" fmla="*/ 1631633311 h 709"/>
                  <a:gd name="T44" fmla="*/ 2147483647 w 718"/>
                  <a:gd name="T45" fmla="*/ 1251856107 h 709"/>
                  <a:gd name="T46" fmla="*/ 2147483647 w 718"/>
                  <a:gd name="T47" fmla="*/ 900210964 h 709"/>
                  <a:gd name="T48" fmla="*/ 2147483647 w 718"/>
                  <a:gd name="T49" fmla="*/ 604829945 h 709"/>
                  <a:gd name="T50" fmla="*/ 2147483647 w 718"/>
                  <a:gd name="T51" fmla="*/ 407909265 h 709"/>
                  <a:gd name="T52" fmla="*/ 2147483647 w 718"/>
                  <a:gd name="T53" fmla="*/ 323513081 h 709"/>
                  <a:gd name="T54" fmla="*/ 2147483647 w 718"/>
                  <a:gd name="T55" fmla="*/ 393841359 h 709"/>
                  <a:gd name="T56" fmla="*/ 2147483647 w 718"/>
                  <a:gd name="T57" fmla="*/ 534501667 h 709"/>
                  <a:gd name="T58" fmla="*/ 2147483647 w 718"/>
                  <a:gd name="T59" fmla="*/ 773618563 h 709"/>
                  <a:gd name="T60" fmla="*/ 2147483647 w 718"/>
                  <a:gd name="T61" fmla="*/ 1097131644 h 709"/>
                  <a:gd name="T62" fmla="*/ 2147483647 w 718"/>
                  <a:gd name="T63" fmla="*/ 1462844692 h 709"/>
                  <a:gd name="T64" fmla="*/ 2147483647 w 718"/>
                  <a:gd name="T65" fmla="*/ 1842621896 h 709"/>
                  <a:gd name="T66" fmla="*/ 2147483647 w 718"/>
                  <a:gd name="T67" fmla="*/ 2147483647 h 709"/>
                  <a:gd name="T68" fmla="*/ 2147483647 w 718"/>
                  <a:gd name="T69" fmla="*/ 2147483647 h 709"/>
                  <a:gd name="T70" fmla="*/ 2147483647 w 718"/>
                  <a:gd name="T71" fmla="*/ 2147483647 h 709"/>
                  <a:gd name="T72" fmla="*/ 2147483647 w 718"/>
                  <a:gd name="T73" fmla="*/ 2147483647 h 709"/>
                  <a:gd name="T74" fmla="*/ 2147483647 w 718"/>
                  <a:gd name="T75" fmla="*/ 2147483647 h 709"/>
                  <a:gd name="T76" fmla="*/ 2147483647 w 718"/>
                  <a:gd name="T77" fmla="*/ 2147483647 h 709"/>
                  <a:gd name="T78" fmla="*/ 2147483647 w 718"/>
                  <a:gd name="T79" fmla="*/ 2147483647 h 709"/>
                  <a:gd name="T80" fmla="*/ 2147483647 w 718"/>
                  <a:gd name="T81" fmla="*/ 2147483647 h 709"/>
                  <a:gd name="T82" fmla="*/ 2147483647 w 718"/>
                  <a:gd name="T83" fmla="*/ 2147483647 h 709"/>
                  <a:gd name="T84" fmla="*/ 2147483647 w 718"/>
                  <a:gd name="T85" fmla="*/ 2147483647 h 709"/>
                  <a:gd name="T86" fmla="*/ 2147483647 w 718"/>
                  <a:gd name="T87" fmla="*/ 2147483647 h 709"/>
                  <a:gd name="T88" fmla="*/ 2147483647 w 718"/>
                  <a:gd name="T89" fmla="*/ 2147483647 h 709"/>
                  <a:gd name="T90" fmla="*/ 2147483647 w 718"/>
                  <a:gd name="T91" fmla="*/ 2147483647 h 709"/>
                  <a:gd name="T92" fmla="*/ 2147483647 w 718"/>
                  <a:gd name="T93" fmla="*/ 2147483647 h 709"/>
                  <a:gd name="T94" fmla="*/ 2147483647 w 718"/>
                  <a:gd name="T95" fmla="*/ 2147483647 h 709"/>
                  <a:gd name="T96" fmla="*/ 2147483647 w 718"/>
                  <a:gd name="T97" fmla="*/ 2011410514 h 709"/>
                  <a:gd name="T98" fmla="*/ 2147483647 w 718"/>
                  <a:gd name="T99" fmla="*/ 1941082236 h 709"/>
                  <a:gd name="T100" fmla="*/ 2147483647 w 718"/>
                  <a:gd name="T101" fmla="*/ 1955146392 h 709"/>
                  <a:gd name="T102" fmla="*/ 2147483647 w 718"/>
                  <a:gd name="T103" fmla="*/ 2053606731 h 709"/>
                  <a:gd name="T104" fmla="*/ 2147483647 w 718"/>
                  <a:gd name="T105" fmla="*/ 2147483647 h 709"/>
                  <a:gd name="T106" fmla="*/ 2147483647 w 718"/>
                  <a:gd name="T107" fmla="*/ 2147483647 h 709"/>
                  <a:gd name="T108" fmla="*/ 2147483647 w 718"/>
                  <a:gd name="T109" fmla="*/ 2147483647 h 70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18"/>
                  <a:gd name="T166" fmla="*/ 0 h 709"/>
                  <a:gd name="T167" fmla="*/ 718 w 718"/>
                  <a:gd name="T168" fmla="*/ 709 h 70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sp>
            <p:nvSpPr>
              <p:cNvPr id="23" name="Oval 24"/>
              <p:cNvSpPr>
                <a:spLocks noChangeArrowheads="1"/>
              </p:cNvSpPr>
              <p:nvPr/>
            </p:nvSpPr>
            <p:spPr bwMode="auto">
              <a:xfrm>
                <a:off x="1439863" y="1477963"/>
                <a:ext cx="77788" cy="79375"/>
              </a:xfrm>
              <a:prstGeom prst="ellipse">
                <a:avLst/>
              </a:prstGeom>
              <a:solidFill>
                <a:srgbClr val="363535"/>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200">
                  <a:solidFill>
                    <a:srgbClr val="FFFFFF"/>
                  </a:solidFill>
                  <a:latin typeface="Segoe UI" pitchFamily="34" charset="0"/>
                  <a:sym typeface="Segoe UI" pitchFamily="34" charset="0"/>
                </a:endParaRPr>
              </a:p>
            </p:txBody>
          </p:sp>
          <p:sp>
            <p:nvSpPr>
              <p:cNvPr id="24" name="Freeform 25"/>
              <p:cNvSpPr>
                <a:spLocks noChangeArrowheads="1"/>
              </p:cNvSpPr>
              <p:nvPr/>
            </p:nvSpPr>
            <p:spPr bwMode="auto">
              <a:xfrm>
                <a:off x="1349375" y="431800"/>
                <a:ext cx="889000" cy="357188"/>
              </a:xfrm>
              <a:custGeom>
                <a:avLst/>
                <a:gdLst>
                  <a:gd name="T0" fmla="*/ 2147483647 w 237"/>
                  <a:gd name="T1" fmla="*/ 1342981762 h 95"/>
                  <a:gd name="T2" fmla="*/ 2147483647 w 237"/>
                  <a:gd name="T3" fmla="*/ 1328844636 h 95"/>
                  <a:gd name="T4" fmla="*/ 2147483647 w 237"/>
                  <a:gd name="T5" fmla="*/ 1159206656 h 95"/>
                  <a:gd name="T6" fmla="*/ 2147483647 w 237"/>
                  <a:gd name="T7" fmla="*/ 1116795280 h 95"/>
                  <a:gd name="T8" fmla="*/ 2147483647 w 237"/>
                  <a:gd name="T9" fmla="*/ 1088521030 h 95"/>
                  <a:gd name="T10" fmla="*/ 2147483647 w 237"/>
                  <a:gd name="T11" fmla="*/ 1060250540 h 95"/>
                  <a:gd name="T12" fmla="*/ 2147483647 w 237"/>
                  <a:gd name="T13" fmla="*/ 1102658155 h 95"/>
                  <a:gd name="T14" fmla="*/ 2147483647 w 237"/>
                  <a:gd name="T15" fmla="*/ 933020174 h 95"/>
                  <a:gd name="T16" fmla="*/ 2147483647 w 237"/>
                  <a:gd name="T17" fmla="*/ 692696568 h 95"/>
                  <a:gd name="T18" fmla="*/ 2147483647 w 237"/>
                  <a:gd name="T19" fmla="*/ 650285193 h 95"/>
                  <a:gd name="T20" fmla="*/ 2147483647 w 237"/>
                  <a:gd name="T21" fmla="*/ 622010943 h 95"/>
                  <a:gd name="T22" fmla="*/ 2147483647 w 237"/>
                  <a:gd name="T23" fmla="*/ 607877578 h 95"/>
                  <a:gd name="T24" fmla="*/ 2147483647 w 237"/>
                  <a:gd name="T25" fmla="*/ 749241309 h 95"/>
                  <a:gd name="T26" fmla="*/ 2147483647 w 237"/>
                  <a:gd name="T27" fmla="*/ 607877578 h 95"/>
                  <a:gd name="T28" fmla="*/ 2147483647 w 237"/>
                  <a:gd name="T29" fmla="*/ 339279722 h 95"/>
                  <a:gd name="T30" fmla="*/ 2147483647 w 237"/>
                  <a:gd name="T31" fmla="*/ 311005472 h 95"/>
                  <a:gd name="T32" fmla="*/ 2147483647 w 237"/>
                  <a:gd name="T33" fmla="*/ 254460731 h 95"/>
                  <a:gd name="T34" fmla="*/ 2147483647 w 237"/>
                  <a:gd name="T35" fmla="*/ 282731221 h 95"/>
                  <a:gd name="T36" fmla="*/ 2147483647 w 237"/>
                  <a:gd name="T37" fmla="*/ 480647212 h 95"/>
                  <a:gd name="T38" fmla="*/ 2147483647 w 237"/>
                  <a:gd name="T39" fmla="*/ 395824462 h 95"/>
                  <a:gd name="T40" fmla="*/ 2147483647 w 237"/>
                  <a:gd name="T41" fmla="*/ 113093241 h 95"/>
                  <a:gd name="T42" fmla="*/ 2147483647 w 237"/>
                  <a:gd name="T43" fmla="*/ 98956115 h 95"/>
                  <a:gd name="T44" fmla="*/ 2124631228 w 237"/>
                  <a:gd name="T45" fmla="*/ 42411375 h 95"/>
                  <a:gd name="T46" fmla="*/ 2054280194 w 237"/>
                  <a:gd name="T47" fmla="*/ 84818990 h 95"/>
                  <a:gd name="T48" fmla="*/ 1927648333 w 237"/>
                  <a:gd name="T49" fmla="*/ 339279722 h 95"/>
                  <a:gd name="T50" fmla="*/ 1716591481 w 237"/>
                  <a:gd name="T51" fmla="*/ 325142597 h 95"/>
                  <a:gd name="T52" fmla="*/ 1632166489 w 237"/>
                  <a:gd name="T53" fmla="*/ 56544740 h 95"/>
                  <a:gd name="T54" fmla="*/ 1575885662 w 237"/>
                  <a:gd name="T55" fmla="*/ 0 h 95"/>
                  <a:gd name="T56" fmla="*/ 1519604835 w 237"/>
                  <a:gd name="T57" fmla="*/ 56544740 h 95"/>
                  <a:gd name="T58" fmla="*/ 1519604835 w 237"/>
                  <a:gd name="T59" fmla="*/ 56544740 h 95"/>
                  <a:gd name="T60" fmla="*/ 1477394215 w 237"/>
                  <a:gd name="T61" fmla="*/ 339279722 h 95"/>
                  <a:gd name="T62" fmla="*/ 1280407570 w 237"/>
                  <a:gd name="T63" fmla="*/ 395824462 h 95"/>
                  <a:gd name="T64" fmla="*/ 1111561338 w 237"/>
                  <a:gd name="T65" fmla="*/ 155504616 h 95"/>
                  <a:gd name="T66" fmla="*/ 1041210304 w 237"/>
                  <a:gd name="T67" fmla="*/ 127230366 h 95"/>
                  <a:gd name="T68" fmla="*/ 998999684 w 237"/>
                  <a:gd name="T69" fmla="*/ 169637981 h 95"/>
                  <a:gd name="T70" fmla="*/ 1013069890 w 237"/>
                  <a:gd name="T71" fmla="*/ 197912231 h 95"/>
                  <a:gd name="T72" fmla="*/ 1055280511 w 237"/>
                  <a:gd name="T73" fmla="*/ 480647212 h 95"/>
                  <a:gd name="T74" fmla="*/ 886434278 w 237"/>
                  <a:gd name="T75" fmla="*/ 593740453 h 95"/>
                  <a:gd name="T76" fmla="*/ 647240764 w 237"/>
                  <a:gd name="T77" fmla="*/ 409961587 h 95"/>
                  <a:gd name="T78" fmla="*/ 576885979 w 237"/>
                  <a:gd name="T79" fmla="*/ 409961587 h 95"/>
                  <a:gd name="T80" fmla="*/ 548745565 w 237"/>
                  <a:gd name="T81" fmla="*/ 452372962 h 95"/>
                  <a:gd name="T82" fmla="*/ 562815772 w 237"/>
                  <a:gd name="T83" fmla="*/ 480647212 h 95"/>
                  <a:gd name="T84" fmla="*/ 689451384 w 237"/>
                  <a:gd name="T85" fmla="*/ 749241309 h 95"/>
                  <a:gd name="T86" fmla="*/ 562815772 w 237"/>
                  <a:gd name="T87" fmla="*/ 904745924 h 95"/>
                  <a:gd name="T88" fmla="*/ 295478093 w 237"/>
                  <a:gd name="T89" fmla="*/ 805789809 h 95"/>
                  <a:gd name="T90" fmla="*/ 211056852 w 237"/>
                  <a:gd name="T91" fmla="*/ 819926934 h 95"/>
                  <a:gd name="T92" fmla="*/ 196986646 w 237"/>
                  <a:gd name="T93" fmla="*/ 848197424 h 95"/>
                  <a:gd name="T94" fmla="*/ 225127059 w 237"/>
                  <a:gd name="T95" fmla="*/ 904745924 h 95"/>
                  <a:gd name="T96" fmla="*/ 436183911 w 237"/>
                  <a:gd name="T97" fmla="*/ 1102658155 h 95"/>
                  <a:gd name="T98" fmla="*/ 351758920 w 237"/>
                  <a:gd name="T99" fmla="*/ 1300570386 h 95"/>
                  <a:gd name="T100" fmla="*/ 70351034 w 237"/>
                  <a:gd name="T101" fmla="*/ 1286437021 h 95"/>
                  <a:gd name="T102" fmla="*/ 0 w 237"/>
                  <a:gd name="T103" fmla="*/ 1328844636 h 95"/>
                  <a:gd name="T104" fmla="*/ 0 w 237"/>
                  <a:gd name="T105" fmla="*/ 1342981762 h 95"/>
                  <a:gd name="T106" fmla="*/ 2147483647 w 237"/>
                  <a:gd name="T107" fmla="*/ 1342981762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7"/>
                  <a:gd name="T163" fmla="*/ 0 h 95"/>
                  <a:gd name="T164" fmla="*/ 237 w 237"/>
                  <a:gd name="T165" fmla="*/ 95 h 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grpSp>
      </p:grpSp>
      <p:grpSp>
        <p:nvGrpSpPr>
          <p:cNvPr id="25" name="Group 31"/>
          <p:cNvGrpSpPr>
            <a:grpSpLocks/>
          </p:cNvGrpSpPr>
          <p:nvPr/>
        </p:nvGrpSpPr>
        <p:grpSpPr bwMode="auto">
          <a:xfrm>
            <a:off x="4678966" y="1342420"/>
            <a:ext cx="1731573" cy="1251906"/>
            <a:chOff x="0" y="0"/>
            <a:chExt cx="2016777" cy="1303020"/>
          </a:xfrm>
        </p:grpSpPr>
        <p:sp>
          <p:nvSpPr>
            <p:cNvPr id="26" name="Rectangle 8"/>
            <p:cNvSpPr>
              <a:spLocks noChangeAspect="1"/>
            </p:cNvSpPr>
            <p:nvPr/>
          </p:nvSpPr>
          <p:spPr bwMode="auto">
            <a:xfrm>
              <a:off x="0" y="0"/>
              <a:ext cx="2016777" cy="1303020"/>
            </a:xfrm>
            <a:prstGeom prst="rect">
              <a:avLst/>
            </a:prstGeom>
            <a:solidFill>
              <a:srgbClr val="0070C0"/>
            </a:solidFill>
            <a:ln w="9525">
              <a:solidFill>
                <a:srgbClr val="FFFFFF">
                  <a:alpha val="50195"/>
                </a:srgbClr>
              </a:solidFill>
              <a:bevel/>
              <a:headEnd/>
              <a:tailEnd/>
            </a:ln>
          </p:spPr>
          <p:txBody>
            <a:bodyPr lIns="121893" tIns="60947" rIns="121893" bIns="60947" anchor="b"/>
            <a:lstStyle/>
            <a:p>
              <a:pPr>
                <a:lnSpc>
                  <a:spcPct val="90000"/>
                </a:lnSpc>
                <a:spcBef>
                  <a:spcPts val="625"/>
                </a:spcBef>
                <a:buClr>
                  <a:srgbClr val="FFFF99"/>
                </a:buClr>
                <a:buSzPct val="120000"/>
              </a:pPr>
              <a:r>
                <a:rPr lang="zh-CN" altLang="en-US" sz="1400" b="1">
                  <a:solidFill>
                    <a:srgbClr val="FFFFFF"/>
                  </a:solidFill>
                  <a:latin typeface="微软雅黑" pitchFamily="34" charset="-122"/>
                  <a:ea typeface="微软雅黑" pitchFamily="34" charset="-122"/>
                  <a:sym typeface="微软雅黑" pitchFamily="34" charset="-122"/>
                </a:rPr>
                <a:t>点击添加标题</a:t>
              </a:r>
              <a:endParaRPr lang="en-US" sz="1400" b="1" dirty="0">
                <a:solidFill>
                  <a:srgbClr val="FFFFFF"/>
                </a:solidFill>
                <a:latin typeface="微软雅黑" pitchFamily="34" charset="-122"/>
                <a:ea typeface="微软雅黑" pitchFamily="34" charset="-122"/>
                <a:sym typeface="微软雅黑" pitchFamily="34" charset="-122"/>
              </a:endParaRPr>
            </a:p>
          </p:txBody>
        </p:sp>
        <p:grpSp>
          <p:nvGrpSpPr>
            <p:cNvPr id="27" name="Group 33"/>
            <p:cNvGrpSpPr>
              <a:grpSpLocks/>
            </p:cNvGrpSpPr>
            <p:nvPr/>
          </p:nvGrpSpPr>
          <p:grpSpPr bwMode="auto">
            <a:xfrm>
              <a:off x="131781" y="57910"/>
              <a:ext cx="791883" cy="632445"/>
              <a:chOff x="0" y="-86712"/>
              <a:chExt cx="1954213" cy="1555751"/>
            </a:xfrm>
          </p:grpSpPr>
          <p:sp>
            <p:nvSpPr>
              <p:cNvPr id="28" name="Freeform 103"/>
              <p:cNvSpPr>
                <a:spLocks noChangeArrowheads="1"/>
              </p:cNvSpPr>
              <p:nvPr/>
            </p:nvSpPr>
            <p:spPr bwMode="auto">
              <a:xfrm>
                <a:off x="60325" y="1084262"/>
                <a:ext cx="804862" cy="125413"/>
              </a:xfrm>
              <a:custGeom>
                <a:avLst/>
                <a:gdLst>
                  <a:gd name="T0" fmla="*/ 1277717631 w 507"/>
                  <a:gd name="T1" fmla="*/ 0 h 79"/>
                  <a:gd name="T2" fmla="*/ 0 w 507"/>
                  <a:gd name="T3" fmla="*/ 153730938 h 79"/>
                  <a:gd name="T4" fmla="*/ 0 w 507"/>
                  <a:gd name="T5" fmla="*/ 199093931 h 79"/>
                  <a:gd name="T6" fmla="*/ 1277717631 w 507"/>
                  <a:gd name="T7" fmla="*/ 126008315 h 79"/>
                  <a:gd name="T8" fmla="*/ 1277717631 w 507"/>
                  <a:gd name="T9" fmla="*/ 0 h 79"/>
                  <a:gd name="T10" fmla="*/ 0 60000 65536"/>
                  <a:gd name="T11" fmla="*/ 0 60000 65536"/>
                  <a:gd name="T12" fmla="*/ 0 60000 65536"/>
                  <a:gd name="T13" fmla="*/ 0 60000 65536"/>
                  <a:gd name="T14" fmla="*/ 0 60000 65536"/>
                  <a:gd name="T15" fmla="*/ 0 w 507"/>
                  <a:gd name="T16" fmla="*/ 0 h 79"/>
                  <a:gd name="T17" fmla="*/ 507 w 507"/>
                  <a:gd name="T18" fmla="*/ 79 h 79"/>
                </a:gdLst>
                <a:ahLst/>
                <a:cxnLst>
                  <a:cxn ang="T10">
                    <a:pos x="T0" y="T1"/>
                  </a:cxn>
                  <a:cxn ang="T11">
                    <a:pos x="T2" y="T3"/>
                  </a:cxn>
                  <a:cxn ang="T12">
                    <a:pos x="T4" y="T5"/>
                  </a:cxn>
                  <a:cxn ang="T13">
                    <a:pos x="T6" y="T7"/>
                  </a:cxn>
                  <a:cxn ang="T14">
                    <a:pos x="T8" y="T9"/>
                  </a:cxn>
                </a:cxnLst>
                <a:rect l="T15" t="T16" r="T17" b="T18"/>
                <a:pathLst>
                  <a:path w="507" h="79">
                    <a:moveTo>
                      <a:pt x="507" y="0"/>
                    </a:moveTo>
                    <a:lnTo>
                      <a:pt x="0" y="61"/>
                    </a:lnTo>
                    <a:lnTo>
                      <a:pt x="0" y="79"/>
                    </a:lnTo>
                    <a:lnTo>
                      <a:pt x="507" y="50"/>
                    </a:lnTo>
                    <a:lnTo>
                      <a:pt x="50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sp>
            <p:nvSpPr>
              <p:cNvPr id="29" name="Freeform 104"/>
              <p:cNvSpPr>
                <a:spLocks noChangeArrowheads="1"/>
              </p:cNvSpPr>
              <p:nvPr/>
            </p:nvSpPr>
            <p:spPr bwMode="auto">
              <a:xfrm>
                <a:off x="60325" y="788987"/>
                <a:ext cx="804862" cy="204788"/>
              </a:xfrm>
              <a:custGeom>
                <a:avLst/>
                <a:gdLst>
                  <a:gd name="T0" fmla="*/ 1277717631 w 507"/>
                  <a:gd name="T1" fmla="*/ 0 h 129"/>
                  <a:gd name="T2" fmla="*/ 0 w 507"/>
                  <a:gd name="T3" fmla="*/ 279738820 h 129"/>
                  <a:gd name="T4" fmla="*/ 0 w 507"/>
                  <a:gd name="T5" fmla="*/ 325101744 h 129"/>
                  <a:gd name="T6" fmla="*/ 1277717631 w 507"/>
                  <a:gd name="T7" fmla="*/ 151209744 h 129"/>
                  <a:gd name="T8" fmla="*/ 1277717631 w 507"/>
                  <a:gd name="T9" fmla="*/ 0 h 129"/>
                  <a:gd name="T10" fmla="*/ 0 60000 65536"/>
                  <a:gd name="T11" fmla="*/ 0 60000 65536"/>
                  <a:gd name="T12" fmla="*/ 0 60000 65536"/>
                  <a:gd name="T13" fmla="*/ 0 60000 65536"/>
                  <a:gd name="T14" fmla="*/ 0 60000 65536"/>
                  <a:gd name="T15" fmla="*/ 0 w 507"/>
                  <a:gd name="T16" fmla="*/ 0 h 129"/>
                  <a:gd name="T17" fmla="*/ 507 w 507"/>
                  <a:gd name="T18" fmla="*/ 129 h 129"/>
                </a:gdLst>
                <a:ahLst/>
                <a:cxnLst>
                  <a:cxn ang="T10">
                    <a:pos x="T0" y="T1"/>
                  </a:cxn>
                  <a:cxn ang="T11">
                    <a:pos x="T2" y="T3"/>
                  </a:cxn>
                  <a:cxn ang="T12">
                    <a:pos x="T4" y="T5"/>
                  </a:cxn>
                  <a:cxn ang="T13">
                    <a:pos x="T6" y="T7"/>
                  </a:cxn>
                  <a:cxn ang="T14">
                    <a:pos x="T8" y="T9"/>
                  </a:cxn>
                </a:cxnLst>
                <a:rect l="T15" t="T16" r="T17" b="T18"/>
                <a:pathLst>
                  <a:path w="507" h="129">
                    <a:moveTo>
                      <a:pt x="507" y="0"/>
                    </a:moveTo>
                    <a:lnTo>
                      <a:pt x="0" y="111"/>
                    </a:lnTo>
                    <a:lnTo>
                      <a:pt x="0" y="129"/>
                    </a:lnTo>
                    <a:lnTo>
                      <a:pt x="507" y="60"/>
                    </a:lnTo>
                    <a:lnTo>
                      <a:pt x="50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sp>
            <p:nvSpPr>
              <p:cNvPr id="30" name="Freeform 105"/>
              <p:cNvSpPr>
                <a:spLocks noEditPoints="1" noChangeArrowheads="1"/>
              </p:cNvSpPr>
              <p:nvPr/>
            </p:nvSpPr>
            <p:spPr bwMode="auto">
              <a:xfrm>
                <a:off x="0" y="-29700"/>
                <a:ext cx="1343025" cy="1484312"/>
              </a:xfrm>
              <a:custGeom>
                <a:avLst/>
                <a:gdLst>
                  <a:gd name="T0" fmla="*/ 1476811563 w 846"/>
                  <a:gd name="T1" fmla="*/ 196572254 h 935"/>
                  <a:gd name="T2" fmla="*/ 1476811563 w 846"/>
                  <a:gd name="T3" fmla="*/ 279738232 h 935"/>
                  <a:gd name="T4" fmla="*/ 539313438 w 846"/>
                  <a:gd name="T5" fmla="*/ 904737192 h 935"/>
                  <a:gd name="T6" fmla="*/ 0 w 846"/>
                  <a:gd name="T7" fmla="*/ 1328123585 h 935"/>
                  <a:gd name="T8" fmla="*/ 75604688 w 846"/>
                  <a:gd name="T9" fmla="*/ 2147483647 h 935"/>
                  <a:gd name="T10" fmla="*/ 98286888 w 846"/>
                  <a:gd name="T11" fmla="*/ 1857356576 h 935"/>
                  <a:gd name="T12" fmla="*/ 294859075 w 846"/>
                  <a:gd name="T13" fmla="*/ 2147483647 h 935"/>
                  <a:gd name="T14" fmla="*/ 317539688 w 846"/>
                  <a:gd name="T15" fmla="*/ 1844754996 h 935"/>
                  <a:gd name="T16" fmla="*/ 509071563 w 846"/>
                  <a:gd name="T17" fmla="*/ 2147483647 h 935"/>
                  <a:gd name="T18" fmla="*/ 531753763 w 846"/>
                  <a:gd name="T19" fmla="*/ 1832155005 h 935"/>
                  <a:gd name="T20" fmla="*/ 723285638 w 846"/>
                  <a:gd name="T21" fmla="*/ 2147483647 h 935"/>
                  <a:gd name="T22" fmla="*/ 745966250 w 846"/>
                  <a:gd name="T23" fmla="*/ 1827114690 h 935"/>
                  <a:gd name="T24" fmla="*/ 942538438 w 846"/>
                  <a:gd name="T25" fmla="*/ 2147483647 h 935"/>
                  <a:gd name="T26" fmla="*/ 965220638 w 846"/>
                  <a:gd name="T27" fmla="*/ 1811993748 h 935"/>
                  <a:gd name="T28" fmla="*/ 1156752513 w 846"/>
                  <a:gd name="T29" fmla="*/ 2147483647 h 935"/>
                  <a:gd name="T30" fmla="*/ 1179433125 w 846"/>
                  <a:gd name="T31" fmla="*/ 1801913119 h 935"/>
                  <a:gd name="T32" fmla="*/ 1378526263 w 846"/>
                  <a:gd name="T33" fmla="*/ 2147483647 h 935"/>
                  <a:gd name="T34" fmla="*/ 1401206875 w 846"/>
                  <a:gd name="T35" fmla="*/ 1794351854 h 935"/>
                  <a:gd name="T36" fmla="*/ 2132052188 w 846"/>
                  <a:gd name="T37" fmla="*/ 2147483647 h 935"/>
                  <a:gd name="T38" fmla="*/ 2011084688 w 846"/>
                  <a:gd name="T39" fmla="*/ 0 h 935"/>
                  <a:gd name="T40" fmla="*/ 574595625 w 846"/>
                  <a:gd name="T41" fmla="*/ 960180648 h 935"/>
                  <a:gd name="T42" fmla="*/ 1381045625 w 846"/>
                  <a:gd name="T43" fmla="*/ 977820954 h 935"/>
                  <a:gd name="T44" fmla="*/ 572076263 w 846"/>
                  <a:gd name="T45" fmla="*/ 1184473836 h 935"/>
                  <a:gd name="T46" fmla="*/ 1396166563 w 846"/>
                  <a:gd name="T47" fmla="*/ 1754029341 h 935"/>
                  <a:gd name="T48" fmla="*/ 73085325 w 846"/>
                  <a:gd name="T49" fmla="*/ 1827114690 h 935"/>
                  <a:gd name="T50" fmla="*/ 1396166563 w 846"/>
                  <a:gd name="T51" fmla="*/ 1577618344 h 935"/>
                  <a:gd name="T52" fmla="*/ 1396166563 w 846"/>
                  <a:gd name="T53" fmla="*/ 1305441377 h 935"/>
                  <a:gd name="T54" fmla="*/ 73085325 w 846"/>
                  <a:gd name="T55" fmla="*/ 1398687984 h 935"/>
                  <a:gd name="T56" fmla="*/ 1396166563 w 846"/>
                  <a:gd name="T57" fmla="*/ 1305441377 h 935"/>
                  <a:gd name="T58" fmla="*/ 1489413138 w 846"/>
                  <a:gd name="T59" fmla="*/ 2046367564 h 935"/>
                  <a:gd name="T60" fmla="*/ 1489413138 w 846"/>
                  <a:gd name="T61" fmla="*/ 2001004737 h 935"/>
                  <a:gd name="T62" fmla="*/ 1502013125 w 846"/>
                  <a:gd name="T63" fmla="*/ 698084310 h 935"/>
                  <a:gd name="T64" fmla="*/ 1948081575 w 846"/>
                  <a:gd name="T65" fmla="*/ 2001004737 h 935"/>
                  <a:gd name="T66" fmla="*/ 1532255000 w 846"/>
                  <a:gd name="T67" fmla="*/ 1494453953 h 935"/>
                  <a:gd name="T68" fmla="*/ 1948081575 w 846"/>
                  <a:gd name="T69" fmla="*/ 1403728298 h 935"/>
                  <a:gd name="T70" fmla="*/ 1532255000 w 846"/>
                  <a:gd name="T71" fmla="*/ 1053425667 h 935"/>
                  <a:gd name="T72" fmla="*/ 1948081575 w 846"/>
                  <a:gd name="T73" fmla="*/ 929938763 h 935"/>
                  <a:gd name="T74" fmla="*/ 1532255000 w 846"/>
                  <a:gd name="T75" fmla="*/ 642640854 h 935"/>
                  <a:gd name="T76" fmla="*/ 1948081575 w 846"/>
                  <a:gd name="T77" fmla="*/ 501512056 h 935"/>
                  <a:gd name="T78" fmla="*/ 1532255000 w 846"/>
                  <a:gd name="T79" fmla="*/ 292338223 h 935"/>
                  <a:gd name="T80" fmla="*/ 1993444388 w 846"/>
                  <a:gd name="T81" fmla="*/ 95765970 h 93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6"/>
                  <a:gd name="T124" fmla="*/ 0 h 935"/>
                  <a:gd name="T125" fmla="*/ 846 w 846"/>
                  <a:gd name="T126" fmla="*/ 935 h 93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6" h="935">
                    <a:moveTo>
                      <a:pt x="798" y="0"/>
                    </a:moveTo>
                    <a:lnTo>
                      <a:pt x="586" y="78"/>
                    </a:lnTo>
                    <a:lnTo>
                      <a:pt x="586" y="111"/>
                    </a:lnTo>
                    <a:lnTo>
                      <a:pt x="586" y="256"/>
                    </a:lnTo>
                    <a:lnTo>
                      <a:pt x="214" y="359"/>
                    </a:lnTo>
                    <a:lnTo>
                      <a:pt x="214" y="472"/>
                    </a:lnTo>
                    <a:lnTo>
                      <a:pt x="0" y="527"/>
                    </a:lnTo>
                    <a:lnTo>
                      <a:pt x="0" y="921"/>
                    </a:lnTo>
                    <a:lnTo>
                      <a:pt x="30" y="921"/>
                    </a:lnTo>
                    <a:lnTo>
                      <a:pt x="30" y="737"/>
                    </a:lnTo>
                    <a:lnTo>
                      <a:pt x="39" y="737"/>
                    </a:lnTo>
                    <a:lnTo>
                      <a:pt x="39" y="922"/>
                    </a:lnTo>
                    <a:lnTo>
                      <a:pt x="117" y="923"/>
                    </a:lnTo>
                    <a:lnTo>
                      <a:pt x="117" y="732"/>
                    </a:lnTo>
                    <a:lnTo>
                      <a:pt x="126" y="732"/>
                    </a:lnTo>
                    <a:lnTo>
                      <a:pt x="126" y="923"/>
                    </a:lnTo>
                    <a:lnTo>
                      <a:pt x="202" y="924"/>
                    </a:lnTo>
                    <a:lnTo>
                      <a:pt x="202" y="727"/>
                    </a:lnTo>
                    <a:lnTo>
                      <a:pt x="211" y="727"/>
                    </a:lnTo>
                    <a:lnTo>
                      <a:pt x="211" y="924"/>
                    </a:lnTo>
                    <a:lnTo>
                      <a:pt x="287" y="926"/>
                    </a:lnTo>
                    <a:lnTo>
                      <a:pt x="287" y="725"/>
                    </a:lnTo>
                    <a:lnTo>
                      <a:pt x="296" y="725"/>
                    </a:lnTo>
                    <a:lnTo>
                      <a:pt x="296" y="926"/>
                    </a:lnTo>
                    <a:lnTo>
                      <a:pt x="374" y="927"/>
                    </a:lnTo>
                    <a:lnTo>
                      <a:pt x="374" y="719"/>
                    </a:lnTo>
                    <a:lnTo>
                      <a:pt x="383" y="719"/>
                    </a:lnTo>
                    <a:lnTo>
                      <a:pt x="383" y="927"/>
                    </a:lnTo>
                    <a:lnTo>
                      <a:pt x="459" y="928"/>
                    </a:lnTo>
                    <a:lnTo>
                      <a:pt x="459" y="715"/>
                    </a:lnTo>
                    <a:lnTo>
                      <a:pt x="468" y="715"/>
                    </a:lnTo>
                    <a:lnTo>
                      <a:pt x="468" y="928"/>
                    </a:lnTo>
                    <a:lnTo>
                      <a:pt x="547" y="931"/>
                    </a:lnTo>
                    <a:lnTo>
                      <a:pt x="547" y="712"/>
                    </a:lnTo>
                    <a:lnTo>
                      <a:pt x="556" y="712"/>
                    </a:lnTo>
                    <a:lnTo>
                      <a:pt x="556" y="931"/>
                    </a:lnTo>
                    <a:lnTo>
                      <a:pt x="846" y="935"/>
                    </a:lnTo>
                    <a:lnTo>
                      <a:pt x="846" y="38"/>
                    </a:lnTo>
                    <a:lnTo>
                      <a:pt x="798" y="0"/>
                    </a:lnTo>
                    <a:close/>
                    <a:moveTo>
                      <a:pt x="227" y="381"/>
                    </a:moveTo>
                    <a:lnTo>
                      <a:pt x="228" y="381"/>
                    </a:lnTo>
                    <a:lnTo>
                      <a:pt x="232" y="464"/>
                    </a:lnTo>
                    <a:lnTo>
                      <a:pt x="548" y="388"/>
                    </a:lnTo>
                    <a:lnTo>
                      <a:pt x="549" y="393"/>
                    </a:lnTo>
                    <a:lnTo>
                      <a:pt x="227" y="470"/>
                    </a:lnTo>
                    <a:lnTo>
                      <a:pt x="227" y="381"/>
                    </a:lnTo>
                    <a:close/>
                    <a:moveTo>
                      <a:pt x="554" y="696"/>
                    </a:moveTo>
                    <a:lnTo>
                      <a:pt x="549" y="696"/>
                    </a:lnTo>
                    <a:lnTo>
                      <a:pt x="29" y="725"/>
                    </a:lnTo>
                    <a:lnTo>
                      <a:pt x="29" y="689"/>
                    </a:lnTo>
                    <a:lnTo>
                      <a:pt x="554" y="626"/>
                    </a:lnTo>
                    <a:lnTo>
                      <a:pt x="554" y="696"/>
                    </a:lnTo>
                    <a:close/>
                    <a:moveTo>
                      <a:pt x="554" y="518"/>
                    </a:moveTo>
                    <a:lnTo>
                      <a:pt x="29" y="590"/>
                    </a:lnTo>
                    <a:lnTo>
                      <a:pt x="29" y="555"/>
                    </a:lnTo>
                    <a:lnTo>
                      <a:pt x="554" y="441"/>
                    </a:lnTo>
                    <a:lnTo>
                      <a:pt x="554" y="518"/>
                    </a:lnTo>
                    <a:close/>
                    <a:moveTo>
                      <a:pt x="791" y="812"/>
                    </a:moveTo>
                    <a:lnTo>
                      <a:pt x="591" y="812"/>
                    </a:lnTo>
                    <a:lnTo>
                      <a:pt x="591" y="794"/>
                    </a:lnTo>
                    <a:lnTo>
                      <a:pt x="591" y="277"/>
                    </a:lnTo>
                    <a:lnTo>
                      <a:pt x="596" y="277"/>
                    </a:lnTo>
                    <a:lnTo>
                      <a:pt x="596" y="794"/>
                    </a:lnTo>
                    <a:lnTo>
                      <a:pt x="773" y="794"/>
                    </a:lnTo>
                    <a:lnTo>
                      <a:pt x="773" y="575"/>
                    </a:lnTo>
                    <a:lnTo>
                      <a:pt x="608" y="593"/>
                    </a:lnTo>
                    <a:lnTo>
                      <a:pt x="608" y="575"/>
                    </a:lnTo>
                    <a:lnTo>
                      <a:pt x="773" y="557"/>
                    </a:lnTo>
                    <a:lnTo>
                      <a:pt x="773" y="386"/>
                    </a:lnTo>
                    <a:lnTo>
                      <a:pt x="608" y="418"/>
                    </a:lnTo>
                    <a:lnTo>
                      <a:pt x="608" y="399"/>
                    </a:lnTo>
                    <a:lnTo>
                      <a:pt x="773" y="369"/>
                    </a:lnTo>
                    <a:lnTo>
                      <a:pt x="773" y="218"/>
                    </a:lnTo>
                    <a:lnTo>
                      <a:pt x="608" y="255"/>
                    </a:lnTo>
                    <a:lnTo>
                      <a:pt x="608" y="237"/>
                    </a:lnTo>
                    <a:lnTo>
                      <a:pt x="773" y="199"/>
                    </a:lnTo>
                    <a:lnTo>
                      <a:pt x="773" y="62"/>
                    </a:lnTo>
                    <a:lnTo>
                      <a:pt x="608" y="116"/>
                    </a:lnTo>
                    <a:lnTo>
                      <a:pt x="608" y="96"/>
                    </a:lnTo>
                    <a:lnTo>
                      <a:pt x="791" y="38"/>
                    </a:lnTo>
                    <a:lnTo>
                      <a:pt x="791" y="812"/>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sp>
            <p:nvSpPr>
              <p:cNvPr id="31" name="Freeform 107"/>
              <p:cNvSpPr>
                <a:spLocks noEditPoints="1" noChangeArrowheads="1"/>
              </p:cNvSpPr>
              <p:nvPr/>
            </p:nvSpPr>
            <p:spPr bwMode="auto">
              <a:xfrm>
                <a:off x="3176" y="217543"/>
                <a:ext cx="906463" cy="592137"/>
              </a:xfrm>
              <a:custGeom>
                <a:avLst/>
                <a:gdLst>
                  <a:gd name="T0" fmla="*/ 551913121 w 571"/>
                  <a:gd name="T1" fmla="*/ 257056155 h 373"/>
                  <a:gd name="T2" fmla="*/ 551913121 w 571"/>
                  <a:gd name="T3" fmla="*/ 332660906 h 373"/>
                  <a:gd name="T4" fmla="*/ 181451150 w 571"/>
                  <a:gd name="T5" fmla="*/ 463709142 h 373"/>
                  <a:gd name="T6" fmla="*/ 181451150 w 571"/>
                  <a:gd name="T7" fmla="*/ 645160545 h 373"/>
                  <a:gd name="T8" fmla="*/ 0 w 571"/>
                  <a:gd name="T9" fmla="*/ 688004031 h 373"/>
                  <a:gd name="T10" fmla="*/ 0 w 571"/>
                  <a:gd name="T11" fmla="*/ 776208780 h 373"/>
                  <a:gd name="T12" fmla="*/ 80644956 w 571"/>
                  <a:gd name="T13" fmla="*/ 776208780 h 373"/>
                  <a:gd name="T14" fmla="*/ 80644956 w 571"/>
                  <a:gd name="T15" fmla="*/ 940019869 h 373"/>
                  <a:gd name="T16" fmla="*/ 501510023 w 571"/>
                  <a:gd name="T17" fmla="*/ 831652265 h 373"/>
                  <a:gd name="T18" fmla="*/ 501510023 w 571"/>
                  <a:gd name="T19" fmla="*/ 546875162 h 373"/>
                  <a:gd name="T20" fmla="*/ 1439007631 w 571"/>
                  <a:gd name="T21" fmla="*/ 284778690 h 373"/>
                  <a:gd name="T22" fmla="*/ 1439007631 w 571"/>
                  <a:gd name="T23" fmla="*/ 0 h 373"/>
                  <a:gd name="T24" fmla="*/ 551913121 w 571"/>
                  <a:gd name="T25" fmla="*/ 257056155 h 373"/>
                  <a:gd name="T26" fmla="*/ 451106926 w 571"/>
                  <a:gd name="T27" fmla="*/ 791329731 h 373"/>
                  <a:gd name="T28" fmla="*/ 231854247 w 571"/>
                  <a:gd name="T29" fmla="*/ 844253850 h 373"/>
                  <a:gd name="T30" fmla="*/ 231854247 w 571"/>
                  <a:gd name="T31" fmla="*/ 491431677 h 373"/>
                  <a:gd name="T32" fmla="*/ 451106926 w 571"/>
                  <a:gd name="T33" fmla="*/ 413305974 h 373"/>
                  <a:gd name="T34" fmla="*/ 451106926 w 571"/>
                  <a:gd name="T35" fmla="*/ 791329731 h 3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1"/>
                  <a:gd name="T55" fmla="*/ 0 h 373"/>
                  <a:gd name="T56" fmla="*/ 571 w 571"/>
                  <a:gd name="T57" fmla="*/ 373 h 3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1" h="373">
                    <a:moveTo>
                      <a:pt x="219" y="102"/>
                    </a:moveTo>
                    <a:lnTo>
                      <a:pt x="219" y="132"/>
                    </a:lnTo>
                    <a:lnTo>
                      <a:pt x="72" y="184"/>
                    </a:lnTo>
                    <a:lnTo>
                      <a:pt x="72" y="256"/>
                    </a:lnTo>
                    <a:lnTo>
                      <a:pt x="0" y="273"/>
                    </a:lnTo>
                    <a:lnTo>
                      <a:pt x="0" y="308"/>
                    </a:lnTo>
                    <a:lnTo>
                      <a:pt x="32" y="308"/>
                    </a:lnTo>
                    <a:lnTo>
                      <a:pt x="32" y="373"/>
                    </a:lnTo>
                    <a:lnTo>
                      <a:pt x="199" y="330"/>
                    </a:lnTo>
                    <a:lnTo>
                      <a:pt x="199" y="217"/>
                    </a:lnTo>
                    <a:lnTo>
                      <a:pt x="571" y="113"/>
                    </a:lnTo>
                    <a:lnTo>
                      <a:pt x="571" y="0"/>
                    </a:lnTo>
                    <a:lnTo>
                      <a:pt x="219" y="102"/>
                    </a:lnTo>
                    <a:close/>
                    <a:moveTo>
                      <a:pt x="179" y="314"/>
                    </a:moveTo>
                    <a:lnTo>
                      <a:pt x="92" y="335"/>
                    </a:lnTo>
                    <a:lnTo>
                      <a:pt x="92" y="195"/>
                    </a:lnTo>
                    <a:lnTo>
                      <a:pt x="179" y="164"/>
                    </a:lnTo>
                    <a:lnTo>
                      <a:pt x="179" y="314"/>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sp>
            <p:nvSpPr>
              <p:cNvPr id="32" name="Freeform 108"/>
              <p:cNvSpPr>
                <a:spLocks noEditPoints="1" noChangeArrowheads="1"/>
              </p:cNvSpPr>
              <p:nvPr/>
            </p:nvSpPr>
            <p:spPr bwMode="auto">
              <a:xfrm>
                <a:off x="1357313" y="-86712"/>
                <a:ext cx="596900" cy="1555751"/>
              </a:xfrm>
              <a:custGeom>
                <a:avLst/>
                <a:gdLst>
                  <a:gd name="T0" fmla="*/ 906955416 w 341"/>
                  <a:gd name="T1" fmla="*/ 1029000000 h 889"/>
                  <a:gd name="T2" fmla="*/ 906955416 w 341"/>
                  <a:gd name="T3" fmla="*/ 872812500 h 889"/>
                  <a:gd name="T4" fmla="*/ 554591868 w 341"/>
                  <a:gd name="T5" fmla="*/ 545125000 h 889"/>
                  <a:gd name="T6" fmla="*/ 428966299 w 341"/>
                  <a:gd name="T7" fmla="*/ 557375000 h 889"/>
                  <a:gd name="T8" fmla="*/ 73537730 w 341"/>
                  <a:gd name="T9" fmla="*/ 0 h 889"/>
                  <a:gd name="T10" fmla="*/ 0 w 341"/>
                  <a:gd name="T11" fmla="*/ 116375000 h 889"/>
                  <a:gd name="T12" fmla="*/ 0 w 341"/>
                  <a:gd name="T13" fmla="*/ 2147483647 h 889"/>
                  <a:gd name="T14" fmla="*/ 156265269 w 341"/>
                  <a:gd name="T15" fmla="*/ 2147483647 h 889"/>
                  <a:gd name="T16" fmla="*/ 156265269 w 341"/>
                  <a:gd name="T17" fmla="*/ 630875000 h 889"/>
                  <a:gd name="T18" fmla="*/ 413644698 w 341"/>
                  <a:gd name="T19" fmla="*/ 569625000 h 889"/>
                  <a:gd name="T20" fmla="*/ 413644698 w 341"/>
                  <a:gd name="T21" fmla="*/ 594125000 h 889"/>
                  <a:gd name="T22" fmla="*/ 180778429 w 341"/>
                  <a:gd name="T23" fmla="*/ 649250000 h 889"/>
                  <a:gd name="T24" fmla="*/ 180778429 w 341"/>
                  <a:gd name="T25" fmla="*/ 2147483647 h 889"/>
                  <a:gd name="T26" fmla="*/ 245122849 w 341"/>
                  <a:gd name="T27" fmla="*/ 2147483647 h 889"/>
                  <a:gd name="T28" fmla="*/ 245122849 w 341"/>
                  <a:gd name="T29" fmla="*/ 710500000 h 889"/>
                  <a:gd name="T30" fmla="*/ 257379429 w 341"/>
                  <a:gd name="T31" fmla="*/ 710500000 h 889"/>
                  <a:gd name="T32" fmla="*/ 257379429 w 341"/>
                  <a:gd name="T33" fmla="*/ 2147483647 h 889"/>
                  <a:gd name="T34" fmla="*/ 330917159 w 341"/>
                  <a:gd name="T35" fmla="*/ 2147483647 h 889"/>
                  <a:gd name="T36" fmla="*/ 330917159 w 341"/>
                  <a:gd name="T37" fmla="*/ 698250000 h 889"/>
                  <a:gd name="T38" fmla="*/ 343171989 w 341"/>
                  <a:gd name="T39" fmla="*/ 698250000 h 889"/>
                  <a:gd name="T40" fmla="*/ 343171989 w 341"/>
                  <a:gd name="T41" fmla="*/ 2147483647 h 889"/>
                  <a:gd name="T42" fmla="*/ 413644698 w 341"/>
                  <a:gd name="T43" fmla="*/ 2147483647 h 889"/>
                  <a:gd name="T44" fmla="*/ 413644698 w 341"/>
                  <a:gd name="T45" fmla="*/ 686000000 h 889"/>
                  <a:gd name="T46" fmla="*/ 425901278 w 341"/>
                  <a:gd name="T47" fmla="*/ 686000000 h 889"/>
                  <a:gd name="T48" fmla="*/ 425901278 w 341"/>
                  <a:gd name="T49" fmla="*/ 2147483647 h 889"/>
                  <a:gd name="T50" fmla="*/ 493310718 w 341"/>
                  <a:gd name="T51" fmla="*/ 2147483647 h 889"/>
                  <a:gd name="T52" fmla="*/ 493310718 w 341"/>
                  <a:gd name="T53" fmla="*/ 673750000 h 889"/>
                  <a:gd name="T54" fmla="*/ 505567298 w 341"/>
                  <a:gd name="T55" fmla="*/ 673750000 h 889"/>
                  <a:gd name="T56" fmla="*/ 505567298 w 341"/>
                  <a:gd name="T57" fmla="*/ 2147483647 h 889"/>
                  <a:gd name="T58" fmla="*/ 554591868 w 341"/>
                  <a:gd name="T59" fmla="*/ 2147483647 h 889"/>
                  <a:gd name="T60" fmla="*/ 1044837566 w 341"/>
                  <a:gd name="T61" fmla="*/ 2147483647 h 889"/>
                  <a:gd name="T62" fmla="*/ 1044837566 w 341"/>
                  <a:gd name="T63" fmla="*/ 1157625000 h 889"/>
                  <a:gd name="T64" fmla="*/ 906955416 w 341"/>
                  <a:gd name="T65" fmla="*/ 1029000000 h 889"/>
                  <a:gd name="T66" fmla="*/ 870187427 w 341"/>
                  <a:gd name="T67" fmla="*/ 934062500 h 889"/>
                  <a:gd name="T68" fmla="*/ 612807998 w 341"/>
                  <a:gd name="T69" fmla="*/ 695187500 h 889"/>
                  <a:gd name="T70" fmla="*/ 612807998 w 341"/>
                  <a:gd name="T71" fmla="*/ 2147483647 h 889"/>
                  <a:gd name="T72" fmla="*/ 588294838 w 341"/>
                  <a:gd name="T73" fmla="*/ 2147483647 h 889"/>
                  <a:gd name="T74" fmla="*/ 588294838 w 341"/>
                  <a:gd name="T75" fmla="*/ 640062500 h 889"/>
                  <a:gd name="T76" fmla="*/ 867122406 w 341"/>
                  <a:gd name="T77" fmla="*/ 900375000 h 889"/>
                  <a:gd name="T78" fmla="*/ 870187427 w 341"/>
                  <a:gd name="T79" fmla="*/ 934062500 h 8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41"/>
                  <a:gd name="T121" fmla="*/ 0 h 889"/>
                  <a:gd name="T122" fmla="*/ 341 w 341"/>
                  <a:gd name="T123" fmla="*/ 889 h 8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41" h="889">
                    <a:moveTo>
                      <a:pt x="296" y="336"/>
                    </a:moveTo>
                    <a:cubicBezTo>
                      <a:pt x="296" y="285"/>
                      <a:pt x="296" y="285"/>
                      <a:pt x="296" y="285"/>
                    </a:cubicBezTo>
                    <a:cubicBezTo>
                      <a:pt x="181" y="178"/>
                      <a:pt x="181" y="178"/>
                      <a:pt x="181" y="178"/>
                    </a:cubicBezTo>
                    <a:cubicBezTo>
                      <a:pt x="140" y="182"/>
                      <a:pt x="140" y="182"/>
                      <a:pt x="140" y="182"/>
                    </a:cubicBezTo>
                    <a:cubicBezTo>
                      <a:pt x="157" y="56"/>
                      <a:pt x="24" y="0"/>
                      <a:pt x="24" y="0"/>
                    </a:cubicBezTo>
                    <a:cubicBezTo>
                      <a:pt x="0" y="38"/>
                      <a:pt x="0" y="38"/>
                      <a:pt x="0" y="38"/>
                    </a:cubicBezTo>
                    <a:cubicBezTo>
                      <a:pt x="0" y="889"/>
                      <a:pt x="0" y="889"/>
                      <a:pt x="0" y="889"/>
                    </a:cubicBezTo>
                    <a:cubicBezTo>
                      <a:pt x="51" y="872"/>
                      <a:pt x="51" y="872"/>
                      <a:pt x="51" y="872"/>
                    </a:cubicBezTo>
                    <a:cubicBezTo>
                      <a:pt x="51" y="206"/>
                      <a:pt x="51" y="206"/>
                      <a:pt x="51" y="206"/>
                    </a:cubicBezTo>
                    <a:cubicBezTo>
                      <a:pt x="135" y="186"/>
                      <a:pt x="135" y="186"/>
                      <a:pt x="135" y="186"/>
                    </a:cubicBezTo>
                    <a:cubicBezTo>
                      <a:pt x="135" y="194"/>
                      <a:pt x="135" y="194"/>
                      <a:pt x="135" y="194"/>
                    </a:cubicBezTo>
                    <a:cubicBezTo>
                      <a:pt x="59" y="212"/>
                      <a:pt x="59" y="212"/>
                      <a:pt x="59" y="212"/>
                    </a:cubicBezTo>
                    <a:cubicBezTo>
                      <a:pt x="59" y="872"/>
                      <a:pt x="59" y="872"/>
                      <a:pt x="59" y="872"/>
                    </a:cubicBezTo>
                    <a:cubicBezTo>
                      <a:pt x="80" y="874"/>
                      <a:pt x="80" y="874"/>
                      <a:pt x="80" y="874"/>
                    </a:cubicBezTo>
                    <a:cubicBezTo>
                      <a:pt x="80" y="232"/>
                      <a:pt x="80" y="232"/>
                      <a:pt x="80" y="232"/>
                    </a:cubicBezTo>
                    <a:cubicBezTo>
                      <a:pt x="84" y="232"/>
                      <a:pt x="84" y="232"/>
                      <a:pt x="84" y="232"/>
                    </a:cubicBezTo>
                    <a:cubicBezTo>
                      <a:pt x="84" y="874"/>
                      <a:pt x="84" y="874"/>
                      <a:pt x="84" y="874"/>
                    </a:cubicBezTo>
                    <a:cubicBezTo>
                      <a:pt x="108" y="876"/>
                      <a:pt x="108" y="876"/>
                      <a:pt x="108" y="876"/>
                    </a:cubicBezTo>
                    <a:cubicBezTo>
                      <a:pt x="108" y="228"/>
                      <a:pt x="108" y="228"/>
                      <a:pt x="108" y="228"/>
                    </a:cubicBezTo>
                    <a:cubicBezTo>
                      <a:pt x="112" y="228"/>
                      <a:pt x="112" y="228"/>
                      <a:pt x="112" y="228"/>
                    </a:cubicBezTo>
                    <a:cubicBezTo>
                      <a:pt x="112" y="877"/>
                      <a:pt x="112" y="877"/>
                      <a:pt x="112" y="877"/>
                    </a:cubicBezTo>
                    <a:cubicBezTo>
                      <a:pt x="135" y="878"/>
                      <a:pt x="135" y="878"/>
                      <a:pt x="135" y="878"/>
                    </a:cubicBezTo>
                    <a:cubicBezTo>
                      <a:pt x="135" y="224"/>
                      <a:pt x="135" y="224"/>
                      <a:pt x="135" y="224"/>
                    </a:cubicBezTo>
                    <a:cubicBezTo>
                      <a:pt x="139" y="224"/>
                      <a:pt x="139" y="224"/>
                      <a:pt x="139" y="224"/>
                    </a:cubicBezTo>
                    <a:cubicBezTo>
                      <a:pt x="139" y="879"/>
                      <a:pt x="139" y="879"/>
                      <a:pt x="139" y="879"/>
                    </a:cubicBezTo>
                    <a:cubicBezTo>
                      <a:pt x="161" y="881"/>
                      <a:pt x="161" y="881"/>
                      <a:pt x="161" y="881"/>
                    </a:cubicBezTo>
                    <a:cubicBezTo>
                      <a:pt x="161" y="220"/>
                      <a:pt x="161" y="220"/>
                      <a:pt x="161" y="220"/>
                    </a:cubicBezTo>
                    <a:cubicBezTo>
                      <a:pt x="165" y="220"/>
                      <a:pt x="165" y="220"/>
                      <a:pt x="165" y="220"/>
                    </a:cubicBezTo>
                    <a:cubicBezTo>
                      <a:pt x="165" y="881"/>
                      <a:pt x="165" y="881"/>
                      <a:pt x="165" y="881"/>
                    </a:cubicBezTo>
                    <a:cubicBezTo>
                      <a:pt x="181" y="882"/>
                      <a:pt x="181" y="882"/>
                      <a:pt x="181" y="882"/>
                    </a:cubicBezTo>
                    <a:cubicBezTo>
                      <a:pt x="341" y="869"/>
                      <a:pt x="341" y="869"/>
                      <a:pt x="341" y="869"/>
                    </a:cubicBezTo>
                    <a:cubicBezTo>
                      <a:pt x="341" y="378"/>
                      <a:pt x="341" y="378"/>
                      <a:pt x="341" y="378"/>
                    </a:cubicBezTo>
                    <a:lnTo>
                      <a:pt x="296" y="336"/>
                    </a:lnTo>
                    <a:close/>
                    <a:moveTo>
                      <a:pt x="284" y="305"/>
                    </a:moveTo>
                    <a:cubicBezTo>
                      <a:pt x="200" y="227"/>
                      <a:pt x="200" y="227"/>
                      <a:pt x="200" y="227"/>
                    </a:cubicBezTo>
                    <a:cubicBezTo>
                      <a:pt x="200" y="864"/>
                      <a:pt x="200" y="864"/>
                      <a:pt x="200" y="864"/>
                    </a:cubicBezTo>
                    <a:cubicBezTo>
                      <a:pt x="192" y="864"/>
                      <a:pt x="192" y="864"/>
                      <a:pt x="192" y="864"/>
                    </a:cubicBezTo>
                    <a:cubicBezTo>
                      <a:pt x="192" y="209"/>
                      <a:pt x="192" y="209"/>
                      <a:pt x="192" y="209"/>
                    </a:cubicBezTo>
                    <a:cubicBezTo>
                      <a:pt x="283" y="294"/>
                      <a:pt x="283" y="294"/>
                      <a:pt x="283" y="294"/>
                    </a:cubicBezTo>
                    <a:lnTo>
                      <a:pt x="284" y="30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grpSp>
      </p:grpSp>
      <p:grpSp>
        <p:nvGrpSpPr>
          <p:cNvPr id="33" name="Group 40"/>
          <p:cNvGrpSpPr>
            <a:grpSpLocks/>
          </p:cNvGrpSpPr>
          <p:nvPr/>
        </p:nvGrpSpPr>
        <p:grpSpPr bwMode="auto">
          <a:xfrm>
            <a:off x="2825283" y="1342420"/>
            <a:ext cx="1731573" cy="1251906"/>
            <a:chOff x="0" y="0"/>
            <a:chExt cx="2016777" cy="1303020"/>
          </a:xfrm>
        </p:grpSpPr>
        <p:sp>
          <p:nvSpPr>
            <p:cNvPr id="34" name="Rectangle 6"/>
            <p:cNvSpPr>
              <a:spLocks noChangeAspect="1"/>
            </p:cNvSpPr>
            <p:nvPr/>
          </p:nvSpPr>
          <p:spPr bwMode="auto">
            <a:xfrm>
              <a:off x="0" y="0"/>
              <a:ext cx="2016777" cy="1303020"/>
            </a:xfrm>
            <a:prstGeom prst="rect">
              <a:avLst/>
            </a:prstGeom>
            <a:solidFill>
              <a:srgbClr val="005696"/>
            </a:solidFill>
            <a:ln w="9525">
              <a:solidFill>
                <a:srgbClr val="FFFFFF">
                  <a:alpha val="50195"/>
                </a:srgbClr>
              </a:solidFill>
              <a:bevel/>
              <a:headEnd/>
              <a:tailEnd/>
            </a:ln>
          </p:spPr>
          <p:txBody>
            <a:bodyPr lIns="121893" tIns="60947" rIns="121893" bIns="60947" anchor="b"/>
            <a:lstStyle/>
            <a:p>
              <a:pPr>
                <a:lnSpc>
                  <a:spcPct val="90000"/>
                </a:lnSpc>
                <a:spcBef>
                  <a:spcPts val="625"/>
                </a:spcBef>
                <a:buClr>
                  <a:srgbClr val="FFFF99"/>
                </a:buClr>
                <a:buSzPct val="120000"/>
              </a:pPr>
              <a:r>
                <a:rPr lang="zh-CN" altLang="en-US" sz="1400" b="1">
                  <a:solidFill>
                    <a:srgbClr val="FFFFFF"/>
                  </a:solidFill>
                  <a:latin typeface="微软雅黑" pitchFamily="34" charset="-122"/>
                  <a:ea typeface="微软雅黑" pitchFamily="34" charset="-122"/>
                  <a:sym typeface="微软雅黑" pitchFamily="34" charset="-122"/>
                </a:rPr>
                <a:t>点击添加标题</a:t>
              </a:r>
              <a:endParaRPr lang="en-US" sz="1400" b="1" dirty="0">
                <a:solidFill>
                  <a:srgbClr val="FFFFFF"/>
                </a:solidFill>
                <a:latin typeface="微软雅黑" pitchFamily="34" charset="-122"/>
                <a:ea typeface="微软雅黑" pitchFamily="34" charset="-122"/>
                <a:sym typeface="微软雅黑" pitchFamily="34" charset="-122"/>
              </a:endParaRPr>
            </a:p>
          </p:txBody>
        </p:sp>
        <p:grpSp>
          <p:nvGrpSpPr>
            <p:cNvPr id="35" name="Group 42"/>
            <p:cNvGrpSpPr>
              <a:grpSpLocks/>
            </p:cNvGrpSpPr>
            <p:nvPr/>
          </p:nvGrpSpPr>
          <p:grpSpPr bwMode="auto">
            <a:xfrm>
              <a:off x="223076" y="118060"/>
              <a:ext cx="295613" cy="626731"/>
              <a:chOff x="0" y="0"/>
              <a:chExt cx="419101" cy="889001"/>
            </a:xfrm>
          </p:grpSpPr>
          <p:sp>
            <p:nvSpPr>
              <p:cNvPr id="36" name="Oval 16"/>
              <p:cNvSpPr>
                <a:spLocks noChangeArrowheads="1"/>
              </p:cNvSpPr>
              <p:nvPr/>
            </p:nvSpPr>
            <p:spPr bwMode="auto">
              <a:xfrm>
                <a:off x="228600" y="0"/>
                <a:ext cx="149225" cy="146050"/>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600">
                  <a:solidFill>
                    <a:srgbClr val="292929"/>
                  </a:solidFill>
                  <a:latin typeface="Segoe UI" pitchFamily="34" charset="0"/>
                  <a:sym typeface="Segoe UI" pitchFamily="34" charset="0"/>
                </a:endParaRPr>
              </a:p>
            </p:txBody>
          </p:sp>
          <p:sp>
            <p:nvSpPr>
              <p:cNvPr id="37" name="Freeform 17"/>
              <p:cNvSpPr>
                <a:spLocks noChangeArrowheads="1"/>
              </p:cNvSpPr>
              <p:nvPr/>
            </p:nvSpPr>
            <p:spPr bwMode="auto">
              <a:xfrm>
                <a:off x="96838" y="179388"/>
                <a:ext cx="322263" cy="709613"/>
              </a:xfrm>
              <a:custGeom>
                <a:avLst/>
                <a:gdLst>
                  <a:gd name="T0" fmla="*/ 1067181419 w 86"/>
                  <a:gd name="T1" fmla="*/ 0 h 189"/>
                  <a:gd name="T2" fmla="*/ 1123348862 w 86"/>
                  <a:gd name="T3" fmla="*/ 42291433 h 189"/>
                  <a:gd name="T4" fmla="*/ 1165471634 w 86"/>
                  <a:gd name="T5" fmla="*/ 155063581 h 189"/>
                  <a:gd name="T6" fmla="*/ 1095263267 w 86"/>
                  <a:gd name="T7" fmla="*/ 296032522 h 189"/>
                  <a:gd name="T8" fmla="*/ 617841874 w 86"/>
                  <a:gd name="T9" fmla="*/ 662549513 h 189"/>
                  <a:gd name="T10" fmla="*/ 547633507 w 86"/>
                  <a:gd name="T11" fmla="*/ 704837192 h 189"/>
                  <a:gd name="T12" fmla="*/ 547633507 w 86"/>
                  <a:gd name="T13" fmla="*/ 1141838654 h 189"/>
                  <a:gd name="T14" fmla="*/ 28081848 w 86"/>
                  <a:gd name="T15" fmla="*/ 2147483647 h 189"/>
                  <a:gd name="T16" fmla="*/ 126375810 w 86"/>
                  <a:gd name="T17" fmla="*/ 2147483647 h 189"/>
                  <a:gd name="T18" fmla="*/ 182543253 w 86"/>
                  <a:gd name="T19" fmla="*/ 2147483647 h 189"/>
                  <a:gd name="T20" fmla="*/ 337004659 w 86"/>
                  <a:gd name="T21" fmla="*/ 2147483647 h 189"/>
                  <a:gd name="T22" fmla="*/ 884634418 w 86"/>
                  <a:gd name="T23" fmla="*/ 1170031691 h 189"/>
                  <a:gd name="T24" fmla="*/ 884634418 w 86"/>
                  <a:gd name="T25" fmla="*/ 2147483647 h 189"/>
                  <a:gd name="T26" fmla="*/ 1039095824 w 86"/>
                  <a:gd name="T27" fmla="*/ 2147483647 h 189"/>
                  <a:gd name="T28" fmla="*/ 1207598153 w 86"/>
                  <a:gd name="T29" fmla="*/ 2147483647 h 189"/>
                  <a:gd name="T30" fmla="*/ 1207598153 w 86"/>
                  <a:gd name="T31" fmla="*/ 1014968109 h 189"/>
                  <a:gd name="T32" fmla="*/ 1207598153 w 86"/>
                  <a:gd name="T33" fmla="*/ 239646447 h 189"/>
                  <a:gd name="T34" fmla="*/ 1067181419 w 86"/>
                  <a:gd name="T35" fmla="*/ 0 h 1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189"/>
                  <a:gd name="T56" fmla="*/ 86 w 86"/>
                  <a:gd name="T57" fmla="*/ 189 h 18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sp>
            <p:nvSpPr>
              <p:cNvPr id="38" name="Freeform 18"/>
              <p:cNvSpPr>
                <a:spLocks noChangeArrowheads="1"/>
              </p:cNvSpPr>
              <p:nvPr/>
            </p:nvSpPr>
            <p:spPr bwMode="auto">
              <a:xfrm>
                <a:off x="131763" y="146050"/>
                <a:ext cx="265113" cy="206375"/>
              </a:xfrm>
              <a:custGeom>
                <a:avLst/>
                <a:gdLst>
                  <a:gd name="T0" fmla="*/ 418281102 w 71"/>
                  <a:gd name="T1" fmla="*/ 464625170 h 55"/>
                  <a:gd name="T2" fmla="*/ 250968661 w 71"/>
                  <a:gd name="T3" fmla="*/ 84478668 h 55"/>
                  <a:gd name="T4" fmla="*/ 83656220 w 71"/>
                  <a:gd name="T5" fmla="*/ 28160807 h 55"/>
                  <a:gd name="T6" fmla="*/ 27885407 w 71"/>
                  <a:gd name="T7" fmla="*/ 197114391 h 55"/>
                  <a:gd name="T8" fmla="*/ 278854068 w 71"/>
                  <a:gd name="T9" fmla="*/ 703978895 h 55"/>
                  <a:gd name="T10" fmla="*/ 348567585 w 71"/>
                  <a:gd name="T11" fmla="*/ 774375284 h 55"/>
                  <a:gd name="T12" fmla="*/ 376452992 w 71"/>
                  <a:gd name="T13" fmla="*/ 774375284 h 55"/>
                  <a:gd name="T14" fmla="*/ 460109212 w 71"/>
                  <a:gd name="T15" fmla="*/ 746214477 h 55"/>
                  <a:gd name="T16" fmla="*/ 934157394 w 71"/>
                  <a:gd name="T17" fmla="*/ 380146502 h 55"/>
                  <a:gd name="T18" fmla="*/ 962042801 w 71"/>
                  <a:gd name="T19" fmla="*/ 211192918 h 55"/>
                  <a:gd name="T20" fmla="*/ 780787657 w 71"/>
                  <a:gd name="T21" fmla="*/ 183035864 h 55"/>
                  <a:gd name="T22" fmla="*/ 418281102 w 71"/>
                  <a:gd name="T23" fmla="*/ 464625170 h 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1"/>
                  <a:gd name="T37" fmla="*/ 0 h 55"/>
                  <a:gd name="T38" fmla="*/ 71 w 71"/>
                  <a:gd name="T39" fmla="*/ 55 h 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sp>
            <p:nvSpPr>
              <p:cNvPr id="39" name="Freeform 19"/>
              <p:cNvSpPr>
                <a:spLocks noChangeArrowheads="1"/>
              </p:cNvSpPr>
              <p:nvPr/>
            </p:nvSpPr>
            <p:spPr bwMode="auto">
              <a:xfrm>
                <a:off x="33338" y="14288"/>
                <a:ext cx="90488" cy="165100"/>
              </a:xfrm>
              <a:custGeom>
                <a:avLst/>
                <a:gdLst>
                  <a:gd name="T0" fmla="*/ 341169923 w 24"/>
                  <a:gd name="T1" fmla="*/ 380146502 h 44"/>
                  <a:gd name="T2" fmla="*/ 341169923 w 24"/>
                  <a:gd name="T3" fmla="*/ 239353725 h 44"/>
                  <a:gd name="T4" fmla="*/ 341169923 w 24"/>
                  <a:gd name="T5" fmla="*/ 225271445 h 44"/>
                  <a:gd name="T6" fmla="*/ 0 w 24"/>
                  <a:gd name="T7" fmla="*/ 0 h 44"/>
                  <a:gd name="T8" fmla="*/ 0 w 24"/>
                  <a:gd name="T9" fmla="*/ 619500227 h 44"/>
                  <a:gd name="T10" fmla="*/ 341169923 w 24"/>
                  <a:gd name="T11" fmla="*/ 394228782 h 44"/>
                  <a:gd name="T12" fmla="*/ 341169923 w 24"/>
                  <a:gd name="T13" fmla="*/ 380146502 h 44"/>
                  <a:gd name="T14" fmla="*/ 0 60000 65536"/>
                  <a:gd name="T15" fmla="*/ 0 60000 65536"/>
                  <a:gd name="T16" fmla="*/ 0 60000 65536"/>
                  <a:gd name="T17" fmla="*/ 0 60000 65536"/>
                  <a:gd name="T18" fmla="*/ 0 60000 65536"/>
                  <a:gd name="T19" fmla="*/ 0 60000 65536"/>
                  <a:gd name="T20" fmla="*/ 0 60000 65536"/>
                  <a:gd name="T21" fmla="*/ 0 w 24"/>
                  <a:gd name="T22" fmla="*/ 0 h 44"/>
                  <a:gd name="T23" fmla="*/ 24 w 24"/>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sp>
            <p:nvSpPr>
              <p:cNvPr id="40" name="Freeform 20"/>
              <p:cNvSpPr>
                <a:spLocks noChangeArrowheads="1"/>
              </p:cNvSpPr>
              <p:nvPr/>
            </p:nvSpPr>
            <p:spPr bwMode="auto">
              <a:xfrm>
                <a:off x="134938" y="66675"/>
                <a:ext cx="68263" cy="60325"/>
              </a:xfrm>
              <a:custGeom>
                <a:avLst/>
                <a:gdLst>
                  <a:gd name="T0" fmla="*/ 43146008 w 18"/>
                  <a:gd name="T1" fmla="*/ 227444102 h 16"/>
                  <a:gd name="T2" fmla="*/ 215733834 w 18"/>
                  <a:gd name="T3" fmla="*/ 227444102 h 16"/>
                  <a:gd name="T4" fmla="*/ 258879843 w 18"/>
                  <a:gd name="T5" fmla="*/ 184798097 h 16"/>
                  <a:gd name="T6" fmla="*/ 258879843 w 18"/>
                  <a:gd name="T7" fmla="*/ 42646005 h 16"/>
                  <a:gd name="T8" fmla="*/ 215733834 w 18"/>
                  <a:gd name="T9" fmla="*/ 0 h 16"/>
                  <a:gd name="T10" fmla="*/ 43146008 w 18"/>
                  <a:gd name="T11" fmla="*/ 0 h 16"/>
                  <a:gd name="T12" fmla="*/ 0 w 18"/>
                  <a:gd name="T13" fmla="*/ 42646005 h 16"/>
                  <a:gd name="T14" fmla="*/ 0 w 18"/>
                  <a:gd name="T15" fmla="*/ 184798097 h 16"/>
                  <a:gd name="T16" fmla="*/ 43146008 w 18"/>
                  <a:gd name="T17" fmla="*/ 227444102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6"/>
                  <a:gd name="T29" fmla="*/ 18 w 18"/>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sp>
            <p:nvSpPr>
              <p:cNvPr id="41" name="Freeform 21"/>
              <p:cNvSpPr>
                <a:spLocks noChangeArrowheads="1"/>
              </p:cNvSpPr>
              <p:nvPr/>
            </p:nvSpPr>
            <p:spPr bwMode="auto">
              <a:xfrm>
                <a:off x="0" y="0"/>
                <a:ext cx="19050" cy="195263"/>
              </a:xfrm>
              <a:custGeom>
                <a:avLst/>
                <a:gdLst>
                  <a:gd name="T0" fmla="*/ 43548300 w 5"/>
                  <a:gd name="T1" fmla="*/ 0 h 52"/>
                  <a:gd name="T2" fmla="*/ 29032200 w 5"/>
                  <a:gd name="T3" fmla="*/ 0 h 52"/>
                  <a:gd name="T4" fmla="*/ 0 w 5"/>
                  <a:gd name="T5" fmla="*/ 28200483 h 52"/>
                  <a:gd name="T6" fmla="*/ 0 w 5"/>
                  <a:gd name="T7" fmla="*/ 705023347 h 52"/>
                  <a:gd name="T8" fmla="*/ 29032200 w 5"/>
                  <a:gd name="T9" fmla="*/ 733223830 h 52"/>
                  <a:gd name="T10" fmla="*/ 43548300 w 5"/>
                  <a:gd name="T11" fmla="*/ 733223830 h 52"/>
                  <a:gd name="T12" fmla="*/ 72580500 w 5"/>
                  <a:gd name="T13" fmla="*/ 705023347 h 52"/>
                  <a:gd name="T14" fmla="*/ 72580500 w 5"/>
                  <a:gd name="T15" fmla="*/ 28200483 h 52"/>
                  <a:gd name="T16" fmla="*/ 43548300 w 5"/>
                  <a:gd name="T17" fmla="*/ 0 h 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52"/>
                  <a:gd name="T29" fmla="*/ 5 w 5"/>
                  <a:gd name="T30" fmla="*/ 52 h 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grpSp>
      </p:grpSp>
      <p:grpSp>
        <p:nvGrpSpPr>
          <p:cNvPr id="42" name="Group 49"/>
          <p:cNvGrpSpPr>
            <a:grpSpLocks/>
          </p:cNvGrpSpPr>
          <p:nvPr/>
        </p:nvGrpSpPr>
        <p:grpSpPr bwMode="auto">
          <a:xfrm>
            <a:off x="6532649" y="1275606"/>
            <a:ext cx="1731573" cy="1318720"/>
            <a:chOff x="0" y="0"/>
            <a:chExt cx="2016777" cy="1372561"/>
          </a:xfrm>
        </p:grpSpPr>
        <p:grpSp>
          <p:nvGrpSpPr>
            <p:cNvPr id="43" name="Group 50"/>
            <p:cNvGrpSpPr>
              <a:grpSpLocks/>
            </p:cNvGrpSpPr>
            <p:nvPr/>
          </p:nvGrpSpPr>
          <p:grpSpPr bwMode="auto">
            <a:xfrm>
              <a:off x="0" y="69542"/>
              <a:ext cx="2016777" cy="1303019"/>
              <a:chOff x="0" y="0"/>
              <a:chExt cx="2678656" cy="1725473"/>
            </a:xfrm>
          </p:grpSpPr>
          <p:sp>
            <p:nvSpPr>
              <p:cNvPr id="45" name="Rectangle 7"/>
              <p:cNvSpPr>
                <a:spLocks noChangeAspect="1"/>
              </p:cNvSpPr>
              <p:nvPr/>
            </p:nvSpPr>
            <p:spPr bwMode="auto">
              <a:xfrm>
                <a:off x="0" y="0"/>
                <a:ext cx="2678656" cy="1725473"/>
              </a:xfrm>
              <a:prstGeom prst="rect">
                <a:avLst/>
              </a:prstGeom>
              <a:solidFill>
                <a:srgbClr val="005696"/>
              </a:solidFill>
              <a:ln w="9525">
                <a:solidFill>
                  <a:srgbClr val="FFFFFF">
                    <a:alpha val="50195"/>
                  </a:srgbClr>
                </a:solidFill>
                <a:bevel/>
                <a:headEnd/>
                <a:tailEnd/>
              </a:ln>
            </p:spPr>
            <p:txBody>
              <a:bodyPr lIns="121893" tIns="60947" rIns="121893" bIns="60947" anchor="b"/>
              <a:lstStyle/>
              <a:p>
                <a:pPr>
                  <a:lnSpc>
                    <a:spcPct val="90000"/>
                  </a:lnSpc>
                  <a:spcBef>
                    <a:spcPts val="625"/>
                  </a:spcBef>
                  <a:buClr>
                    <a:srgbClr val="FFFF99"/>
                  </a:buClr>
                  <a:buSzPct val="120000"/>
                </a:pPr>
                <a:r>
                  <a:rPr lang="zh-CN" altLang="en-US" sz="1400" b="1">
                    <a:solidFill>
                      <a:srgbClr val="FFFFFF"/>
                    </a:solidFill>
                    <a:latin typeface="微软雅黑" pitchFamily="34" charset="-122"/>
                    <a:ea typeface="微软雅黑" pitchFamily="34" charset="-122"/>
                    <a:sym typeface="微软雅黑" pitchFamily="34" charset="-122"/>
                  </a:rPr>
                  <a:t>点击添加标题</a:t>
                </a:r>
                <a:endParaRPr lang="en-US" sz="1400" b="1" dirty="0">
                  <a:solidFill>
                    <a:srgbClr val="FFFFFF"/>
                  </a:solidFill>
                  <a:latin typeface="微软雅黑" pitchFamily="34" charset="-122"/>
                  <a:ea typeface="微软雅黑" pitchFamily="34" charset="-122"/>
                  <a:sym typeface="微软雅黑" pitchFamily="34" charset="-122"/>
                </a:endParaRPr>
              </a:p>
            </p:txBody>
          </p:sp>
          <p:grpSp>
            <p:nvGrpSpPr>
              <p:cNvPr id="46" name="Group 52"/>
              <p:cNvGrpSpPr>
                <a:grpSpLocks/>
              </p:cNvGrpSpPr>
              <p:nvPr/>
            </p:nvGrpSpPr>
            <p:grpSpPr bwMode="auto">
              <a:xfrm>
                <a:off x="961472" y="322819"/>
                <a:ext cx="59636" cy="184077"/>
                <a:chOff x="0" y="0"/>
                <a:chExt cx="258763" cy="798512"/>
              </a:xfrm>
            </p:grpSpPr>
            <p:sp>
              <p:nvSpPr>
                <p:cNvPr id="47" name="Freeform 73"/>
                <p:cNvSpPr>
                  <a:spLocks noChangeArrowheads="1"/>
                </p:cNvSpPr>
                <p:nvPr/>
              </p:nvSpPr>
              <p:spPr bwMode="auto">
                <a:xfrm>
                  <a:off x="120650" y="0"/>
                  <a:ext cx="138113" cy="52387"/>
                </a:xfrm>
                <a:custGeom>
                  <a:avLst/>
                  <a:gdLst>
                    <a:gd name="T0" fmla="*/ 487677003 w 37"/>
                    <a:gd name="T1" fmla="*/ 196028412 h 14"/>
                    <a:gd name="T2" fmla="*/ 515545967 w 37"/>
                    <a:gd name="T3" fmla="*/ 168023819 h 14"/>
                    <a:gd name="T4" fmla="*/ 501611485 w 37"/>
                    <a:gd name="T5" fmla="*/ 126016929 h 14"/>
                    <a:gd name="T6" fmla="*/ 404077577 w 37"/>
                    <a:gd name="T7" fmla="*/ 14002297 h 14"/>
                    <a:gd name="T8" fmla="*/ 376208614 w 37"/>
                    <a:gd name="T9" fmla="*/ 0 h 14"/>
                    <a:gd name="T10" fmla="*/ 376208614 w 37"/>
                    <a:gd name="T11" fmla="*/ 0 h 14"/>
                    <a:gd name="T12" fmla="*/ 376208614 w 37"/>
                    <a:gd name="T13" fmla="*/ 0 h 14"/>
                    <a:gd name="T14" fmla="*/ 362274132 w 37"/>
                    <a:gd name="T15" fmla="*/ 0 h 14"/>
                    <a:gd name="T16" fmla="*/ 362274132 w 37"/>
                    <a:gd name="T17" fmla="*/ 0 h 14"/>
                    <a:gd name="T18" fmla="*/ 348343383 w 37"/>
                    <a:gd name="T19" fmla="*/ 0 h 14"/>
                    <a:gd name="T20" fmla="*/ 348343383 w 37"/>
                    <a:gd name="T21" fmla="*/ 0 h 14"/>
                    <a:gd name="T22" fmla="*/ 348343383 w 37"/>
                    <a:gd name="T23" fmla="*/ 0 h 14"/>
                    <a:gd name="T24" fmla="*/ 348343383 w 37"/>
                    <a:gd name="T25" fmla="*/ 0 h 14"/>
                    <a:gd name="T26" fmla="*/ 334408901 w 37"/>
                    <a:gd name="T27" fmla="*/ 0 h 14"/>
                    <a:gd name="T28" fmla="*/ 334408901 w 37"/>
                    <a:gd name="T29" fmla="*/ 0 h 14"/>
                    <a:gd name="T30" fmla="*/ 320474419 w 37"/>
                    <a:gd name="T31" fmla="*/ 0 h 14"/>
                    <a:gd name="T32" fmla="*/ 320474419 w 37"/>
                    <a:gd name="T33" fmla="*/ 0 h 14"/>
                    <a:gd name="T34" fmla="*/ 0 w 37"/>
                    <a:gd name="T35" fmla="*/ 126016929 h 14"/>
                    <a:gd name="T36" fmla="*/ 487677003 w 37"/>
                    <a:gd name="T37" fmla="*/ 196028412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7"/>
                    <a:gd name="T58" fmla="*/ 0 h 14"/>
                    <a:gd name="T59" fmla="*/ 37 w 37"/>
                    <a:gd name="T60" fmla="*/ 14 h 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7" h="14">
                      <a:moveTo>
                        <a:pt x="35" y="14"/>
                      </a:moveTo>
                      <a:cubicBezTo>
                        <a:pt x="37" y="14"/>
                        <a:pt x="37" y="13"/>
                        <a:pt x="37" y="12"/>
                      </a:cubicBezTo>
                      <a:cubicBezTo>
                        <a:pt x="37" y="11"/>
                        <a:pt x="36" y="10"/>
                        <a:pt x="36" y="9"/>
                      </a:cubicBezTo>
                      <a:cubicBezTo>
                        <a:pt x="33" y="6"/>
                        <a:pt x="31" y="4"/>
                        <a:pt x="29" y="1"/>
                      </a:cubicBezTo>
                      <a:cubicBezTo>
                        <a:pt x="27" y="0"/>
                        <a:pt x="27" y="0"/>
                        <a:pt x="27" y="0"/>
                      </a:cubicBezTo>
                      <a:cubicBezTo>
                        <a:pt x="27" y="0"/>
                        <a:pt x="27" y="0"/>
                        <a:pt x="27" y="0"/>
                      </a:cubicBezTo>
                      <a:cubicBezTo>
                        <a:pt x="27" y="0"/>
                        <a:pt x="27" y="0"/>
                        <a:pt x="27" y="0"/>
                      </a:cubicBezTo>
                      <a:cubicBezTo>
                        <a:pt x="27" y="0"/>
                        <a:pt x="26" y="0"/>
                        <a:pt x="26" y="0"/>
                      </a:cubicBezTo>
                      <a:cubicBezTo>
                        <a:pt x="26" y="0"/>
                        <a:pt x="26" y="0"/>
                        <a:pt x="26" y="0"/>
                      </a:cubicBezTo>
                      <a:cubicBezTo>
                        <a:pt x="26" y="0"/>
                        <a:pt x="26" y="0"/>
                        <a:pt x="25" y="0"/>
                      </a:cubicBezTo>
                      <a:cubicBezTo>
                        <a:pt x="25" y="0"/>
                        <a:pt x="25" y="0"/>
                        <a:pt x="25" y="0"/>
                      </a:cubicBezTo>
                      <a:cubicBezTo>
                        <a:pt x="25" y="0"/>
                        <a:pt x="25" y="0"/>
                        <a:pt x="25" y="0"/>
                      </a:cubicBezTo>
                      <a:cubicBezTo>
                        <a:pt x="25" y="0"/>
                        <a:pt x="25" y="0"/>
                        <a:pt x="25" y="0"/>
                      </a:cubicBezTo>
                      <a:cubicBezTo>
                        <a:pt x="25" y="0"/>
                        <a:pt x="25" y="0"/>
                        <a:pt x="24" y="0"/>
                      </a:cubicBezTo>
                      <a:cubicBezTo>
                        <a:pt x="24" y="0"/>
                        <a:pt x="24" y="0"/>
                        <a:pt x="24" y="0"/>
                      </a:cubicBezTo>
                      <a:cubicBezTo>
                        <a:pt x="23" y="0"/>
                        <a:pt x="23" y="0"/>
                        <a:pt x="23" y="0"/>
                      </a:cubicBezTo>
                      <a:cubicBezTo>
                        <a:pt x="23" y="0"/>
                        <a:pt x="23" y="0"/>
                        <a:pt x="23" y="0"/>
                      </a:cubicBezTo>
                      <a:cubicBezTo>
                        <a:pt x="0" y="9"/>
                        <a:pt x="0" y="9"/>
                        <a:pt x="0" y="9"/>
                      </a:cubicBezTo>
                      <a:lnTo>
                        <a:pt x="35" y="14"/>
                      </a:lnTo>
                      <a:close/>
                    </a:path>
                  </a:pathLst>
                </a:custGeom>
                <a:solidFill>
                  <a:srgbClr val="36353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sp>
              <p:nvSpPr>
                <p:cNvPr id="48" name="Freeform 74"/>
                <p:cNvSpPr>
                  <a:spLocks noChangeArrowheads="1"/>
                </p:cNvSpPr>
                <p:nvPr/>
              </p:nvSpPr>
              <p:spPr bwMode="auto">
                <a:xfrm>
                  <a:off x="0" y="749300"/>
                  <a:ext cx="104775" cy="49212"/>
                </a:xfrm>
                <a:custGeom>
                  <a:avLst/>
                  <a:gdLst>
                    <a:gd name="T0" fmla="*/ 0 w 28"/>
                    <a:gd name="T1" fmla="*/ 143301558 h 13"/>
                    <a:gd name="T2" fmla="*/ 0 w 28"/>
                    <a:gd name="T3" fmla="*/ 186293919 h 13"/>
                    <a:gd name="T4" fmla="*/ 392064308 w 28"/>
                    <a:gd name="T5" fmla="*/ 57320623 h 13"/>
                    <a:gd name="T6" fmla="*/ 392064308 w 28"/>
                    <a:gd name="T7" fmla="*/ 0 h 13"/>
                    <a:gd name="T8" fmla="*/ 0 w 28"/>
                    <a:gd name="T9" fmla="*/ 128973295 h 13"/>
                    <a:gd name="T10" fmla="*/ 0 w 28"/>
                    <a:gd name="T11" fmla="*/ 143301558 h 13"/>
                    <a:gd name="T12" fmla="*/ 0 60000 65536"/>
                    <a:gd name="T13" fmla="*/ 0 60000 65536"/>
                    <a:gd name="T14" fmla="*/ 0 60000 65536"/>
                    <a:gd name="T15" fmla="*/ 0 60000 65536"/>
                    <a:gd name="T16" fmla="*/ 0 60000 65536"/>
                    <a:gd name="T17" fmla="*/ 0 60000 65536"/>
                    <a:gd name="T18" fmla="*/ 0 w 28"/>
                    <a:gd name="T19" fmla="*/ 0 h 13"/>
                    <a:gd name="T20" fmla="*/ 28 w 28"/>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28" h="13">
                      <a:moveTo>
                        <a:pt x="0" y="10"/>
                      </a:moveTo>
                      <a:cubicBezTo>
                        <a:pt x="0" y="13"/>
                        <a:pt x="0" y="13"/>
                        <a:pt x="0" y="13"/>
                      </a:cubicBezTo>
                      <a:cubicBezTo>
                        <a:pt x="28" y="4"/>
                        <a:pt x="28" y="4"/>
                        <a:pt x="28" y="4"/>
                      </a:cubicBezTo>
                      <a:cubicBezTo>
                        <a:pt x="28" y="0"/>
                        <a:pt x="28" y="0"/>
                        <a:pt x="28" y="0"/>
                      </a:cubicBezTo>
                      <a:cubicBezTo>
                        <a:pt x="0" y="9"/>
                        <a:pt x="0" y="9"/>
                        <a:pt x="0" y="9"/>
                      </a:cubicBezTo>
                      <a:cubicBezTo>
                        <a:pt x="0" y="9"/>
                        <a:pt x="0" y="9"/>
                        <a:pt x="0" y="10"/>
                      </a:cubicBezTo>
                      <a:close/>
                    </a:path>
                  </a:pathLst>
                </a:custGeom>
                <a:solidFill>
                  <a:srgbClr val="36353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sp>
              <p:nvSpPr>
                <p:cNvPr id="49" name="Freeform 77"/>
                <p:cNvSpPr>
                  <a:spLocks noChangeArrowheads="1"/>
                </p:cNvSpPr>
                <p:nvPr/>
              </p:nvSpPr>
              <p:spPr bwMode="auto">
                <a:xfrm>
                  <a:off x="146050" y="712788"/>
                  <a:ext cx="11113" cy="36512"/>
                </a:xfrm>
                <a:custGeom>
                  <a:avLst/>
                  <a:gdLst>
                    <a:gd name="T0" fmla="*/ 27445406 w 3"/>
                    <a:gd name="T1" fmla="*/ 133312614 h 10"/>
                    <a:gd name="T2" fmla="*/ 41166256 w 3"/>
                    <a:gd name="T3" fmla="*/ 133312614 h 10"/>
                    <a:gd name="T4" fmla="*/ 41166256 w 3"/>
                    <a:gd name="T5" fmla="*/ 0 h 10"/>
                    <a:gd name="T6" fmla="*/ 27445406 w 3"/>
                    <a:gd name="T7" fmla="*/ 0 h 10"/>
                    <a:gd name="T8" fmla="*/ 27445406 w 3"/>
                    <a:gd name="T9" fmla="*/ 0 h 10"/>
                    <a:gd name="T10" fmla="*/ 13720851 w 3"/>
                    <a:gd name="T11" fmla="*/ 0 h 10"/>
                    <a:gd name="T12" fmla="*/ 0 w 3"/>
                    <a:gd name="T13" fmla="*/ 0 h 10"/>
                    <a:gd name="T14" fmla="*/ 27445406 w 3"/>
                    <a:gd name="T15" fmla="*/ 93317370 h 10"/>
                    <a:gd name="T16" fmla="*/ 27445406 w 3"/>
                    <a:gd name="T17" fmla="*/ 133312614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10"/>
                    <a:gd name="T29" fmla="*/ 3 w 3"/>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10">
                      <a:moveTo>
                        <a:pt x="2" y="10"/>
                      </a:moveTo>
                      <a:cubicBezTo>
                        <a:pt x="3" y="10"/>
                        <a:pt x="3" y="10"/>
                        <a:pt x="3" y="10"/>
                      </a:cubicBezTo>
                      <a:cubicBezTo>
                        <a:pt x="3" y="0"/>
                        <a:pt x="3" y="0"/>
                        <a:pt x="3" y="0"/>
                      </a:cubicBezTo>
                      <a:cubicBezTo>
                        <a:pt x="2" y="0"/>
                        <a:pt x="2" y="0"/>
                        <a:pt x="2" y="0"/>
                      </a:cubicBezTo>
                      <a:cubicBezTo>
                        <a:pt x="2" y="0"/>
                        <a:pt x="2" y="0"/>
                        <a:pt x="2" y="0"/>
                      </a:cubicBezTo>
                      <a:cubicBezTo>
                        <a:pt x="2" y="0"/>
                        <a:pt x="1" y="0"/>
                        <a:pt x="1" y="0"/>
                      </a:cubicBezTo>
                      <a:cubicBezTo>
                        <a:pt x="0" y="0"/>
                        <a:pt x="0" y="0"/>
                        <a:pt x="0" y="0"/>
                      </a:cubicBezTo>
                      <a:cubicBezTo>
                        <a:pt x="1" y="2"/>
                        <a:pt x="2" y="4"/>
                        <a:pt x="2" y="7"/>
                      </a:cubicBezTo>
                      <a:lnTo>
                        <a:pt x="2" y="10"/>
                      </a:lnTo>
                      <a:close/>
                    </a:path>
                  </a:pathLst>
                </a:custGeom>
                <a:solidFill>
                  <a:srgbClr val="36353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p>
              </p:txBody>
            </p:sp>
          </p:grpSp>
        </p:grpSp>
        <p:pic>
          <p:nvPicPr>
            <p:cNvPr id="44" name="Picture 30" descr="Reduced-Cost.png"/>
            <p:cNvPicPr>
              <a:picLocks noChangeAspect="1" noChangeArrowheads="1"/>
            </p:cNvPicPr>
            <p:nvPr/>
          </p:nvPicPr>
          <p:blipFill>
            <a:blip r:embed="rId3" cstate="email">
              <a:extLst>
                <a:ext uri="{28A0092B-C50C-407E-A947-70E740481C1C}">
                  <a14:useLocalDpi xmlns:a14="http://schemas.microsoft.com/office/drawing/2010/main" val="0"/>
                </a:ext>
              </a:extLst>
            </a:blip>
            <a:srcRect l="10599" r="12094"/>
            <a:stretch>
              <a:fillRect/>
            </a:stretch>
          </p:blipFill>
          <p:spPr bwMode="auto">
            <a:xfrm>
              <a:off x="0" y="0"/>
              <a:ext cx="706511" cy="93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0" name="Group 57"/>
          <p:cNvGrpSpPr>
            <a:grpSpLocks/>
          </p:cNvGrpSpPr>
          <p:nvPr/>
        </p:nvGrpSpPr>
        <p:grpSpPr bwMode="auto">
          <a:xfrm>
            <a:off x="2825283" y="2710329"/>
            <a:ext cx="1743958" cy="988347"/>
            <a:chOff x="0" y="0"/>
            <a:chExt cx="2031202" cy="1028700"/>
          </a:xfrm>
        </p:grpSpPr>
        <p:sp>
          <p:nvSpPr>
            <p:cNvPr id="51" name="Rectangle 75"/>
            <p:cNvSpPr>
              <a:spLocks noChangeArrowheads="1"/>
            </p:cNvSpPr>
            <p:nvPr/>
          </p:nvSpPr>
          <p:spPr bwMode="auto">
            <a:xfrm>
              <a:off x="0" y="0"/>
              <a:ext cx="2031202" cy="1028700"/>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91428" tIns="45714" rIns="91428" bIns="45714" anchor="ctr"/>
            <a:lstStyle/>
            <a:p>
              <a:pPr algn="ctr">
                <a:lnSpc>
                  <a:spcPct val="90000"/>
                </a:lnSpc>
                <a:spcBef>
                  <a:spcPts val="625"/>
                </a:spcBef>
                <a:buClr>
                  <a:srgbClr val="FFFF99"/>
                </a:buClr>
                <a:buSzPct val="120000"/>
              </a:pPr>
              <a:endParaRPr lang="zh-CN" altLang="zh-CN" sz="1200">
                <a:solidFill>
                  <a:srgbClr val="373737"/>
                </a:solidFill>
                <a:latin typeface="微软雅黑" pitchFamily="34" charset="-122"/>
                <a:ea typeface="微软雅黑" pitchFamily="34" charset="-122"/>
                <a:sym typeface="微软雅黑" pitchFamily="34" charset="-122"/>
              </a:endParaRPr>
            </a:p>
            <a:p>
              <a:pPr algn="ctr">
                <a:lnSpc>
                  <a:spcPct val="90000"/>
                </a:lnSpc>
                <a:spcBef>
                  <a:spcPts val="625"/>
                </a:spcBef>
                <a:buClr>
                  <a:srgbClr val="FFFF99"/>
                </a:buClr>
                <a:buSzPct val="120000"/>
              </a:pPr>
              <a:endParaRPr lang="zh-CN" altLang="zh-CN" sz="1200">
                <a:solidFill>
                  <a:srgbClr val="373737"/>
                </a:solidFill>
                <a:latin typeface="微软雅黑" pitchFamily="34" charset="-122"/>
                <a:ea typeface="微软雅黑" pitchFamily="34" charset="-122"/>
                <a:sym typeface="微软雅黑" pitchFamily="34" charset="-122"/>
              </a:endParaRPr>
            </a:p>
          </p:txBody>
        </p:sp>
        <p:sp>
          <p:nvSpPr>
            <p:cNvPr id="52" name="矩形 25"/>
            <p:cNvSpPr>
              <a:spLocks noChangeArrowheads="1"/>
            </p:cNvSpPr>
            <p:nvPr/>
          </p:nvSpPr>
          <p:spPr bwMode="auto">
            <a:xfrm>
              <a:off x="366527" y="75047"/>
              <a:ext cx="1290492" cy="775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90000"/>
                </a:lnSpc>
                <a:spcBef>
                  <a:spcPts val="625"/>
                </a:spcBef>
                <a:buClr>
                  <a:srgbClr val="FFFF99"/>
                </a:buClr>
                <a:buSzPct val="120000"/>
              </a:pPr>
              <a:r>
                <a:rPr lang="zh-CN" altLang="en-US" sz="1200" dirty="0">
                  <a:solidFill>
                    <a:schemeClr val="bg1"/>
                  </a:solidFill>
                  <a:latin typeface="微软雅黑" pitchFamily="34" charset="-122"/>
                  <a:ea typeface="微软雅黑" pitchFamily="34" charset="-122"/>
                  <a:sym typeface="微软雅黑" pitchFamily="34" charset="-122"/>
                </a:rPr>
                <a:t>点击添加文本</a:t>
              </a:r>
              <a:endParaRPr lang="en-US" sz="1200" dirty="0">
                <a:solidFill>
                  <a:schemeClr val="bg1"/>
                </a:solidFill>
                <a:latin typeface="微软雅黑" pitchFamily="34" charset="-122"/>
                <a:ea typeface="微软雅黑" pitchFamily="34" charset="-122"/>
                <a:sym typeface="微软雅黑" pitchFamily="34" charset="-122"/>
              </a:endParaRPr>
            </a:p>
            <a:p>
              <a:pPr algn="ctr">
                <a:lnSpc>
                  <a:spcPct val="90000"/>
                </a:lnSpc>
                <a:spcBef>
                  <a:spcPts val="625"/>
                </a:spcBef>
                <a:buClr>
                  <a:srgbClr val="FFFF99"/>
                </a:buClr>
                <a:buSzPct val="120000"/>
              </a:pPr>
              <a:r>
                <a:rPr lang="zh-CN" altLang="en-US" sz="1200" dirty="0">
                  <a:solidFill>
                    <a:schemeClr val="bg1"/>
                  </a:solidFill>
                  <a:latin typeface="微软雅黑" pitchFamily="34" charset="-122"/>
                  <a:ea typeface="微软雅黑" pitchFamily="34" charset="-122"/>
                  <a:sym typeface="微软雅黑" pitchFamily="34" charset="-122"/>
                </a:rPr>
                <a:t>点击添加文本</a:t>
              </a:r>
              <a:endParaRPr lang="en-US" sz="1200" dirty="0">
                <a:solidFill>
                  <a:schemeClr val="bg1"/>
                </a:solidFill>
                <a:latin typeface="微软雅黑" pitchFamily="34" charset="-122"/>
                <a:ea typeface="微软雅黑" pitchFamily="34" charset="-122"/>
                <a:sym typeface="微软雅黑" pitchFamily="34" charset="-122"/>
              </a:endParaRPr>
            </a:p>
            <a:p>
              <a:pPr algn="ctr">
                <a:lnSpc>
                  <a:spcPct val="90000"/>
                </a:lnSpc>
                <a:spcBef>
                  <a:spcPts val="625"/>
                </a:spcBef>
                <a:buClr>
                  <a:srgbClr val="FFFF99"/>
                </a:buClr>
                <a:buSzPct val="120000"/>
              </a:pPr>
              <a:r>
                <a:rPr lang="zh-CN" altLang="en-US" sz="1200" dirty="0">
                  <a:solidFill>
                    <a:schemeClr val="bg1"/>
                  </a:solidFill>
                  <a:latin typeface="微软雅黑" pitchFamily="34" charset="-122"/>
                  <a:ea typeface="微软雅黑" pitchFamily="34" charset="-122"/>
                  <a:sym typeface="微软雅黑" pitchFamily="34" charset="-122"/>
                </a:rPr>
                <a:t>点击添加文本</a:t>
              </a:r>
              <a:endParaRPr lang="en-US" sz="1200" dirty="0">
                <a:solidFill>
                  <a:schemeClr val="bg1"/>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15435519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480"/>
                            </p:stCondLst>
                            <p:childTnLst>
                              <p:par>
                                <p:cTn id="21" presetID="55"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ppt_w</p:attrName>
                                        </p:attrNameLst>
                                      </p:cBhvr>
                                      <p:tavLst>
                                        <p:tav tm="0">
                                          <p:val>
                                            <p:strVal val="#ppt_w*0.70"/>
                                          </p:val>
                                        </p:tav>
                                        <p:tav tm="100000">
                                          <p:val>
                                            <p:strVal val="#ppt_w"/>
                                          </p:val>
                                        </p:tav>
                                      </p:tavLst>
                                    </p:anim>
                                    <p:anim calcmode="lin" valueType="num">
                                      <p:cBhvr>
                                        <p:cTn id="24" dur="1000" fill="hold"/>
                                        <p:tgtEl>
                                          <p:spTgt spid="15"/>
                                        </p:tgtEl>
                                        <p:attrNameLst>
                                          <p:attrName>ppt_h</p:attrName>
                                        </p:attrNameLst>
                                      </p:cBhvr>
                                      <p:tavLst>
                                        <p:tav tm="0">
                                          <p:val>
                                            <p:strVal val="#ppt_h"/>
                                          </p:val>
                                        </p:tav>
                                        <p:tav tm="100000">
                                          <p:val>
                                            <p:strVal val="#ppt_h"/>
                                          </p:val>
                                        </p:tav>
                                      </p:tavLst>
                                    </p:anim>
                                    <p:animEffect transition="in" filter="fade">
                                      <p:cBhvr>
                                        <p:cTn id="25" dur="1000"/>
                                        <p:tgtEl>
                                          <p:spTgt spid="15"/>
                                        </p:tgtEl>
                                      </p:cBhvr>
                                    </p:animEffect>
                                  </p:childTnLst>
                                </p:cTn>
                              </p:par>
                              <p:par>
                                <p:cTn id="26" presetID="55" presetClass="entr" presetSubtype="0" fill="hold" nodeType="withEffect">
                                  <p:stCondLst>
                                    <p:cond delay="30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ppt_w</p:attrName>
                                        </p:attrNameLst>
                                      </p:cBhvr>
                                      <p:tavLst>
                                        <p:tav tm="0">
                                          <p:val>
                                            <p:strVal val="#ppt_w*0.70"/>
                                          </p:val>
                                        </p:tav>
                                        <p:tav tm="100000">
                                          <p:val>
                                            <p:strVal val="#ppt_w"/>
                                          </p:val>
                                        </p:tav>
                                      </p:tavLst>
                                    </p:anim>
                                    <p:anim calcmode="lin" valueType="num">
                                      <p:cBhvr>
                                        <p:cTn id="29" dur="1000" fill="hold"/>
                                        <p:tgtEl>
                                          <p:spTgt spid="33"/>
                                        </p:tgtEl>
                                        <p:attrNameLst>
                                          <p:attrName>ppt_h</p:attrName>
                                        </p:attrNameLst>
                                      </p:cBhvr>
                                      <p:tavLst>
                                        <p:tav tm="0">
                                          <p:val>
                                            <p:strVal val="#ppt_h"/>
                                          </p:val>
                                        </p:tav>
                                        <p:tav tm="100000">
                                          <p:val>
                                            <p:strVal val="#ppt_h"/>
                                          </p:val>
                                        </p:tav>
                                      </p:tavLst>
                                    </p:anim>
                                    <p:animEffect transition="in" filter="fade">
                                      <p:cBhvr>
                                        <p:cTn id="30" dur="1000"/>
                                        <p:tgtEl>
                                          <p:spTgt spid="33"/>
                                        </p:tgtEl>
                                      </p:cBhvr>
                                    </p:animEffect>
                                  </p:childTnLst>
                                </p:cTn>
                              </p:par>
                              <p:par>
                                <p:cTn id="31" presetID="55" presetClass="entr" presetSubtype="0" fill="hold" nodeType="withEffect">
                                  <p:stCondLst>
                                    <p:cond delay="700"/>
                                  </p:stCondLst>
                                  <p:childTnLst>
                                    <p:set>
                                      <p:cBhvr>
                                        <p:cTn id="32" dur="1" fill="hold">
                                          <p:stCondLst>
                                            <p:cond delay="0"/>
                                          </p:stCondLst>
                                        </p:cTn>
                                        <p:tgtEl>
                                          <p:spTgt spid="25"/>
                                        </p:tgtEl>
                                        <p:attrNameLst>
                                          <p:attrName>style.visibility</p:attrName>
                                        </p:attrNameLst>
                                      </p:cBhvr>
                                      <p:to>
                                        <p:strVal val="visible"/>
                                      </p:to>
                                    </p:set>
                                    <p:anim calcmode="lin" valueType="num">
                                      <p:cBhvr>
                                        <p:cTn id="33" dur="1000" fill="hold"/>
                                        <p:tgtEl>
                                          <p:spTgt spid="25"/>
                                        </p:tgtEl>
                                        <p:attrNameLst>
                                          <p:attrName>ppt_w</p:attrName>
                                        </p:attrNameLst>
                                      </p:cBhvr>
                                      <p:tavLst>
                                        <p:tav tm="0">
                                          <p:val>
                                            <p:strVal val="#ppt_w*0.70"/>
                                          </p:val>
                                        </p:tav>
                                        <p:tav tm="100000">
                                          <p:val>
                                            <p:strVal val="#ppt_w"/>
                                          </p:val>
                                        </p:tav>
                                      </p:tavLst>
                                    </p:anim>
                                    <p:anim calcmode="lin" valueType="num">
                                      <p:cBhvr>
                                        <p:cTn id="34" dur="1000" fill="hold"/>
                                        <p:tgtEl>
                                          <p:spTgt spid="25"/>
                                        </p:tgtEl>
                                        <p:attrNameLst>
                                          <p:attrName>ppt_h</p:attrName>
                                        </p:attrNameLst>
                                      </p:cBhvr>
                                      <p:tavLst>
                                        <p:tav tm="0">
                                          <p:val>
                                            <p:strVal val="#ppt_h"/>
                                          </p:val>
                                        </p:tav>
                                        <p:tav tm="100000">
                                          <p:val>
                                            <p:strVal val="#ppt_h"/>
                                          </p:val>
                                        </p:tav>
                                      </p:tavLst>
                                    </p:anim>
                                    <p:animEffect transition="in" filter="fade">
                                      <p:cBhvr>
                                        <p:cTn id="35" dur="1000"/>
                                        <p:tgtEl>
                                          <p:spTgt spid="25"/>
                                        </p:tgtEl>
                                      </p:cBhvr>
                                    </p:animEffect>
                                  </p:childTnLst>
                                </p:cTn>
                              </p:par>
                              <p:par>
                                <p:cTn id="36" presetID="55" presetClass="entr" presetSubtype="0" fill="hold" nodeType="withEffect">
                                  <p:stCondLst>
                                    <p:cond delay="1100"/>
                                  </p:stCondLst>
                                  <p:childTnLst>
                                    <p:set>
                                      <p:cBhvr>
                                        <p:cTn id="37" dur="1" fill="hold">
                                          <p:stCondLst>
                                            <p:cond delay="0"/>
                                          </p:stCondLst>
                                        </p:cTn>
                                        <p:tgtEl>
                                          <p:spTgt spid="42"/>
                                        </p:tgtEl>
                                        <p:attrNameLst>
                                          <p:attrName>style.visibility</p:attrName>
                                        </p:attrNameLst>
                                      </p:cBhvr>
                                      <p:to>
                                        <p:strVal val="visible"/>
                                      </p:to>
                                    </p:set>
                                    <p:anim calcmode="lin" valueType="num">
                                      <p:cBhvr>
                                        <p:cTn id="38" dur="1000" fill="hold"/>
                                        <p:tgtEl>
                                          <p:spTgt spid="42"/>
                                        </p:tgtEl>
                                        <p:attrNameLst>
                                          <p:attrName>ppt_w</p:attrName>
                                        </p:attrNameLst>
                                      </p:cBhvr>
                                      <p:tavLst>
                                        <p:tav tm="0">
                                          <p:val>
                                            <p:strVal val="#ppt_w*0.70"/>
                                          </p:val>
                                        </p:tav>
                                        <p:tav tm="100000">
                                          <p:val>
                                            <p:strVal val="#ppt_w"/>
                                          </p:val>
                                        </p:tav>
                                      </p:tavLst>
                                    </p:anim>
                                    <p:anim calcmode="lin" valueType="num">
                                      <p:cBhvr>
                                        <p:cTn id="39" dur="1000" fill="hold"/>
                                        <p:tgtEl>
                                          <p:spTgt spid="42"/>
                                        </p:tgtEl>
                                        <p:attrNameLst>
                                          <p:attrName>ppt_h</p:attrName>
                                        </p:attrNameLst>
                                      </p:cBhvr>
                                      <p:tavLst>
                                        <p:tav tm="0">
                                          <p:val>
                                            <p:strVal val="#ppt_h"/>
                                          </p:val>
                                        </p:tav>
                                        <p:tav tm="100000">
                                          <p:val>
                                            <p:strVal val="#ppt_h"/>
                                          </p:val>
                                        </p:tav>
                                      </p:tavLst>
                                    </p:anim>
                                    <p:animEffect transition="in" filter="fade">
                                      <p:cBhvr>
                                        <p:cTn id="40" dur="1000"/>
                                        <p:tgtEl>
                                          <p:spTgt spid="42"/>
                                        </p:tgtEl>
                                      </p:cBhvr>
                                    </p:animEffect>
                                  </p:childTnLst>
                                </p:cTn>
                              </p:par>
                            </p:childTnLst>
                          </p:cTn>
                        </p:par>
                        <p:par>
                          <p:cTn id="41" fill="hold">
                            <p:stCondLst>
                              <p:cond delay="3580"/>
                            </p:stCondLst>
                            <p:childTnLst>
                              <p:par>
                                <p:cTn id="42" presetID="2" presetClass="entr" presetSubtype="2"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1+#ppt_w/2"/>
                                          </p:val>
                                        </p:tav>
                                        <p:tav tm="100000">
                                          <p:val>
                                            <p:strVal val="#ppt_x"/>
                                          </p:val>
                                        </p:tav>
                                      </p:tavLst>
                                    </p:anim>
                                    <p:anim calcmode="lin" valueType="num">
                                      <p:cBhvr additive="base">
                                        <p:cTn id="45" dur="500" fill="hold"/>
                                        <p:tgtEl>
                                          <p:spTgt spid="7"/>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0-#ppt_w/2"/>
                                          </p:val>
                                        </p:tav>
                                        <p:tav tm="100000">
                                          <p:val>
                                            <p:strVal val="#ppt_x"/>
                                          </p:val>
                                        </p:tav>
                                      </p:tavLst>
                                    </p:anim>
                                    <p:anim calcmode="lin" valueType="num">
                                      <p:cBhvr additive="base">
                                        <p:cTn id="49" dur="500" fill="hold"/>
                                        <p:tgtEl>
                                          <p:spTgt spid="6"/>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0-#ppt_w/2"/>
                                          </p:val>
                                        </p:tav>
                                        <p:tav tm="100000">
                                          <p:val>
                                            <p:strVal val="#ppt_x"/>
                                          </p:val>
                                        </p:tav>
                                      </p:tavLst>
                                    </p:anim>
                                    <p:anim calcmode="lin" valueType="num">
                                      <p:cBhvr additive="base">
                                        <p:cTn id="53" dur="500" fill="hold"/>
                                        <p:tgtEl>
                                          <p:spTgt spid="50"/>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1+#ppt_w/2"/>
                                          </p:val>
                                        </p:tav>
                                        <p:tav tm="100000">
                                          <p:val>
                                            <p:strVal val="#ppt_x"/>
                                          </p:val>
                                        </p:tav>
                                      </p:tavLst>
                                    </p:anim>
                                    <p:anim calcmode="lin" valueType="num">
                                      <p:cBhvr additive="base">
                                        <p:cTn id="57" dur="500" fill="hold"/>
                                        <p:tgtEl>
                                          <p:spTgt spid="10"/>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500" fill="hold"/>
                                        <p:tgtEl>
                                          <p:spTgt spid="8"/>
                                        </p:tgtEl>
                                        <p:attrNameLst>
                                          <p:attrName>ppt_x</p:attrName>
                                        </p:attrNameLst>
                                      </p:cBhvr>
                                      <p:tavLst>
                                        <p:tav tm="0">
                                          <p:val>
                                            <p:strVal val="0-#ppt_w/2"/>
                                          </p:val>
                                        </p:tav>
                                        <p:tav tm="100000">
                                          <p:val>
                                            <p:strVal val="#ppt_x"/>
                                          </p:val>
                                        </p:tav>
                                      </p:tavLst>
                                    </p:anim>
                                    <p:anim calcmode="lin" valueType="num">
                                      <p:cBhvr additive="base">
                                        <p:cTn id="61" dur="500" fill="hold"/>
                                        <p:tgtEl>
                                          <p:spTgt spid="8"/>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500" fill="hold"/>
                                        <p:tgtEl>
                                          <p:spTgt spid="14"/>
                                        </p:tgtEl>
                                        <p:attrNameLst>
                                          <p:attrName>ppt_x</p:attrName>
                                        </p:attrNameLst>
                                      </p:cBhvr>
                                      <p:tavLst>
                                        <p:tav tm="0">
                                          <p:val>
                                            <p:strVal val="1+#ppt_w/2"/>
                                          </p:val>
                                        </p:tav>
                                        <p:tav tm="100000">
                                          <p:val>
                                            <p:strVal val="#ppt_x"/>
                                          </p:val>
                                        </p:tav>
                                      </p:tavLst>
                                    </p:anim>
                                    <p:anim calcmode="lin" valueType="num">
                                      <p:cBhvr additive="base">
                                        <p:cTn id="65" dur="500" fill="hold"/>
                                        <p:tgtEl>
                                          <p:spTgt spid="14"/>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fill="hold"/>
                                        <p:tgtEl>
                                          <p:spTgt spid="9"/>
                                        </p:tgtEl>
                                        <p:attrNameLst>
                                          <p:attrName>ppt_x</p:attrName>
                                        </p:attrNameLst>
                                      </p:cBhvr>
                                      <p:tavLst>
                                        <p:tav tm="0">
                                          <p:val>
                                            <p:strVal val="1+#ppt_w/2"/>
                                          </p:val>
                                        </p:tav>
                                        <p:tav tm="100000">
                                          <p:val>
                                            <p:strVal val="#ppt_x"/>
                                          </p:val>
                                        </p:tav>
                                      </p:tavLst>
                                    </p:anim>
                                    <p:anim calcmode="lin" valueType="num">
                                      <p:cBhvr additive="base">
                                        <p:cTn id="69" dur="500" fill="hold"/>
                                        <p:tgtEl>
                                          <p:spTgt spid="9"/>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1+#ppt_w/2"/>
                                          </p:val>
                                        </p:tav>
                                        <p:tav tm="100000">
                                          <p:val>
                                            <p:strVal val="#ppt_x"/>
                                          </p:val>
                                        </p:tav>
                                      </p:tavLst>
                                    </p:anim>
                                    <p:anim calcmode="lin" valueType="num">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additive="base">
                                        <p:cTn id="76" dur="500" fill="hold"/>
                                        <p:tgtEl>
                                          <p:spTgt spid="12"/>
                                        </p:tgtEl>
                                        <p:attrNameLst>
                                          <p:attrName>ppt_x</p:attrName>
                                        </p:attrNameLst>
                                      </p:cBhvr>
                                      <p:tavLst>
                                        <p:tav tm="0">
                                          <p:val>
                                            <p:strVal val="0-#ppt_w/2"/>
                                          </p:val>
                                        </p:tav>
                                        <p:tav tm="100000">
                                          <p:val>
                                            <p:strVal val="#ppt_x"/>
                                          </p:val>
                                        </p:tav>
                                      </p:tavLst>
                                    </p:anim>
                                    <p:anim calcmode="lin" valueType="num">
                                      <p:cBhvr additive="base">
                                        <p:cTn id="77" dur="500" fill="hold"/>
                                        <p:tgtEl>
                                          <p:spTgt spid="12"/>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13"/>
                                        </p:tgtEl>
                                        <p:attrNameLst>
                                          <p:attrName>style.visibility</p:attrName>
                                        </p:attrNameLst>
                                      </p:cBhvr>
                                      <p:to>
                                        <p:strVal val="visible"/>
                                      </p:to>
                                    </p:set>
                                    <p:anim calcmode="lin" valueType="num">
                                      <p:cBhvr additive="base">
                                        <p:cTn id="80" dur="500" fill="hold"/>
                                        <p:tgtEl>
                                          <p:spTgt spid="13"/>
                                        </p:tgtEl>
                                        <p:attrNameLst>
                                          <p:attrName>ppt_x</p:attrName>
                                        </p:attrNameLst>
                                      </p:cBhvr>
                                      <p:tavLst>
                                        <p:tav tm="0">
                                          <p:val>
                                            <p:strVal val="1+#ppt_w/2"/>
                                          </p:val>
                                        </p:tav>
                                        <p:tav tm="100000">
                                          <p:val>
                                            <p:strVal val="#ppt_x"/>
                                          </p:val>
                                        </p:tav>
                                      </p:tavLst>
                                    </p:anim>
                                    <p:anim calcmode="lin" valueType="num">
                                      <p:cBhvr additive="base">
                                        <p:cTn id="8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第一部分 年度工作概况</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矩形 14"/>
          <p:cNvSpPr/>
          <p:nvPr/>
        </p:nvSpPr>
        <p:spPr>
          <a:xfrm>
            <a:off x="0" y="853826"/>
            <a:ext cx="6012160" cy="3734147"/>
          </a:xfrm>
          <a:custGeom>
            <a:avLst/>
            <a:gdLst>
              <a:gd name="connsiteX0" fmla="*/ 0 w 6012160"/>
              <a:gd name="connsiteY0" fmla="*/ 0 h 3600400"/>
              <a:gd name="connsiteX1" fmla="*/ 6012160 w 6012160"/>
              <a:gd name="connsiteY1" fmla="*/ 0 h 3600400"/>
              <a:gd name="connsiteX2" fmla="*/ 6012160 w 6012160"/>
              <a:gd name="connsiteY2" fmla="*/ 3600400 h 3600400"/>
              <a:gd name="connsiteX3" fmla="*/ 0 w 6012160"/>
              <a:gd name="connsiteY3" fmla="*/ 3600400 h 3600400"/>
              <a:gd name="connsiteX4" fmla="*/ 0 w 6012160"/>
              <a:gd name="connsiteY4" fmla="*/ 0 h 3600400"/>
              <a:gd name="connsiteX0" fmla="*/ 0 w 6012160"/>
              <a:gd name="connsiteY0" fmla="*/ 0 h 3600400"/>
              <a:gd name="connsiteX1" fmla="*/ 6012160 w 6012160"/>
              <a:gd name="connsiteY1" fmla="*/ 0 h 3600400"/>
              <a:gd name="connsiteX2" fmla="*/ 6012160 w 6012160"/>
              <a:gd name="connsiteY2" fmla="*/ 3600400 h 3600400"/>
              <a:gd name="connsiteX3" fmla="*/ 5505450 w 6012160"/>
              <a:gd name="connsiteY3" fmla="*/ 3594323 h 3600400"/>
              <a:gd name="connsiteX4" fmla="*/ 0 w 6012160"/>
              <a:gd name="connsiteY4" fmla="*/ 3600400 h 3600400"/>
              <a:gd name="connsiteX5" fmla="*/ 0 w 6012160"/>
              <a:gd name="connsiteY5" fmla="*/ 0 h 3600400"/>
              <a:gd name="connsiteX0" fmla="*/ 0 w 6012160"/>
              <a:gd name="connsiteY0" fmla="*/ 0 h 3600400"/>
              <a:gd name="connsiteX1" fmla="*/ 6012160 w 6012160"/>
              <a:gd name="connsiteY1" fmla="*/ 0 h 3600400"/>
              <a:gd name="connsiteX2" fmla="*/ 5505450 w 6012160"/>
              <a:gd name="connsiteY2" fmla="*/ 3594323 h 3600400"/>
              <a:gd name="connsiteX3" fmla="*/ 0 w 6012160"/>
              <a:gd name="connsiteY3" fmla="*/ 3600400 h 3600400"/>
              <a:gd name="connsiteX4" fmla="*/ 0 w 6012160"/>
              <a:gd name="connsiteY4" fmla="*/ 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2160" h="3600400">
                <a:moveTo>
                  <a:pt x="0" y="0"/>
                </a:moveTo>
                <a:lnTo>
                  <a:pt x="6012160" y="0"/>
                </a:lnTo>
                <a:lnTo>
                  <a:pt x="5505450" y="3594323"/>
                </a:lnTo>
                <a:lnTo>
                  <a:pt x="0" y="3600400"/>
                </a:lnTo>
                <a:lnTo>
                  <a:pt x="0" y="0"/>
                </a:lnTo>
                <a:close/>
              </a:path>
            </a:pathLst>
          </a:custGeom>
          <a:solidFill>
            <a:srgbClr val="D9D9D9">
              <a:alpha val="8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5"/>
          <p:cNvSpPr/>
          <p:nvPr/>
        </p:nvSpPr>
        <p:spPr>
          <a:xfrm>
            <a:off x="5148064" y="1323975"/>
            <a:ext cx="3995936" cy="2687935"/>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 fmla="*/ 0 w 3995936"/>
              <a:gd name="connsiteY0" fmla="*/ 1377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5" fmla="*/ 0 w 3995936"/>
              <a:gd name="connsiteY5" fmla="*/ 1377 h 2665673"/>
              <a:gd name="connsiteX0" fmla="*/ 0 w 3995936"/>
              <a:gd name="connsiteY0" fmla="*/ 2665673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5936" h="2665673">
                <a:moveTo>
                  <a:pt x="0" y="2665673"/>
                </a:moveTo>
                <a:lnTo>
                  <a:pt x="347861" y="0"/>
                </a:lnTo>
                <a:lnTo>
                  <a:pt x="3995936" y="1377"/>
                </a:lnTo>
                <a:lnTo>
                  <a:pt x="3995936" y="2665673"/>
                </a:lnTo>
                <a:lnTo>
                  <a:pt x="0" y="266567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4" name="矩形 13"/>
          <p:cNvSpPr/>
          <p:nvPr/>
        </p:nvSpPr>
        <p:spPr>
          <a:xfrm>
            <a:off x="535290" y="1061256"/>
            <a:ext cx="2492990" cy="430374"/>
          </a:xfrm>
          <a:prstGeom prst="rect">
            <a:avLst/>
          </a:prstGeom>
        </p:spPr>
        <p:txBody>
          <a:bodyPr wrap="none">
            <a:spAutoFit/>
          </a:bodyPr>
          <a:lstStyle/>
          <a:p>
            <a:pPr fontAlgn="base">
              <a:lnSpc>
                <a:spcPct val="120000"/>
              </a:lnSpc>
            </a:pPr>
            <a:r>
              <a:rPr lang="zh-CN" altLang="en-US" sz="2000" b="1" dirty="0" smtClean="0">
                <a:latin typeface="微软雅黑" pitchFamily="34" charset="-122"/>
                <a:ea typeface="微软雅黑" pitchFamily="34" charset="-122"/>
                <a:sym typeface="Arial" pitchFamily="34" charset="0"/>
              </a:rPr>
              <a:t>本年度整体工作总结</a:t>
            </a:r>
            <a:endParaRPr lang="zh-CN" altLang="en-US" sz="2000" b="1" dirty="0">
              <a:latin typeface="微软雅黑" pitchFamily="34" charset="-122"/>
              <a:ea typeface="微软雅黑" pitchFamily="34" charset="-122"/>
              <a:sym typeface="Arial" pitchFamily="34" charset="0"/>
            </a:endParaRPr>
          </a:p>
        </p:txBody>
      </p:sp>
      <p:grpSp>
        <p:nvGrpSpPr>
          <p:cNvPr id="15" name="组合 14"/>
          <p:cNvGrpSpPr/>
          <p:nvPr/>
        </p:nvGrpSpPr>
        <p:grpSpPr>
          <a:xfrm>
            <a:off x="568077" y="1594012"/>
            <a:ext cx="4572000" cy="827942"/>
            <a:chOff x="568077" y="1594012"/>
            <a:chExt cx="4572000" cy="827942"/>
          </a:xfrm>
        </p:grpSpPr>
        <p:sp>
          <p:nvSpPr>
            <p:cNvPr id="16" name="矩形 15"/>
            <p:cNvSpPr/>
            <p:nvPr/>
          </p:nvSpPr>
          <p:spPr>
            <a:xfrm>
              <a:off x="610300" y="1594012"/>
              <a:ext cx="1441420" cy="328936"/>
            </a:xfrm>
            <a:prstGeom prst="rect">
              <a:avLst/>
            </a:prstGeom>
          </p:spPr>
          <p:txBody>
            <a:bodyPr wrap="none">
              <a:spAutoFit/>
            </a:bodyPr>
            <a:lstStyle/>
            <a:p>
              <a:pPr algn="l" fontAlgn="base">
                <a:lnSpc>
                  <a:spcPct val="120000"/>
                </a:lnSpc>
              </a:pPr>
              <a:r>
                <a:rPr lang="zh-CN" altLang="en-US" sz="1400" b="1" dirty="0" smtClean="0">
                  <a:solidFill>
                    <a:schemeClr val="tx1">
                      <a:lumMod val="75000"/>
                      <a:lumOff val="2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17" name="椭圆 16"/>
            <p:cNvSpPr/>
            <p:nvPr/>
          </p:nvSpPr>
          <p:spPr>
            <a:xfrm>
              <a:off x="611560" y="1722476"/>
              <a:ext cx="72008" cy="720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solidFill>
                  <a:schemeClr val="tx1">
                    <a:lumMod val="75000"/>
                    <a:lumOff val="25000"/>
                  </a:schemeClr>
                </a:solidFill>
              </a:endParaRPr>
            </a:p>
          </p:txBody>
        </p:sp>
        <p:sp>
          <p:nvSpPr>
            <p:cNvPr id="18" name="矩形 17"/>
            <p:cNvSpPr/>
            <p:nvPr/>
          </p:nvSpPr>
          <p:spPr>
            <a:xfrm>
              <a:off x="568077" y="1851670"/>
              <a:ext cx="4572000" cy="570284"/>
            </a:xfrm>
            <a:prstGeom prst="rect">
              <a:avLst/>
            </a:prstGeom>
          </p:spPr>
          <p:txBody>
            <a:bodyPr>
              <a:spAutoFit/>
            </a:bodyPr>
            <a:lstStyle/>
            <a:p>
              <a:pPr algn="l">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75000"/>
                    <a:lumOff val="25000"/>
                  </a:schemeClr>
                </a:solidFill>
                <a:latin typeface="微软雅黑" pitchFamily="34" charset="-122"/>
                <a:ea typeface="微软雅黑" pitchFamily="34" charset="-122"/>
              </a:endParaRPr>
            </a:p>
            <a:p>
              <a:pPr algn="l">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75000"/>
                      <a:lumOff val="25000"/>
                    </a:schemeClr>
                  </a:solidFill>
                  <a:latin typeface="微软雅黑" pitchFamily="34" charset="-122"/>
                  <a:ea typeface="微软雅黑" pitchFamily="34" charset="-122"/>
                </a:rPr>
                <a:t>内容</a:t>
              </a:r>
              <a:endParaRPr lang="zh-CN" altLang="en-US" sz="1100" dirty="0">
                <a:solidFill>
                  <a:schemeClr val="tx1">
                    <a:lumMod val="75000"/>
                    <a:lumOff val="25000"/>
                  </a:schemeClr>
                </a:solidFill>
                <a:latin typeface="微软雅黑" pitchFamily="34" charset="-122"/>
                <a:ea typeface="微软雅黑" pitchFamily="34" charset="-122"/>
              </a:endParaRPr>
            </a:p>
          </p:txBody>
        </p:sp>
      </p:grpSp>
      <p:grpSp>
        <p:nvGrpSpPr>
          <p:cNvPr id="19" name="组合 18"/>
          <p:cNvGrpSpPr/>
          <p:nvPr/>
        </p:nvGrpSpPr>
        <p:grpSpPr>
          <a:xfrm>
            <a:off x="568077" y="2499742"/>
            <a:ext cx="4572000" cy="827942"/>
            <a:chOff x="568077" y="1594012"/>
            <a:chExt cx="4572000" cy="827942"/>
          </a:xfrm>
        </p:grpSpPr>
        <p:sp>
          <p:nvSpPr>
            <p:cNvPr id="20" name="矩形 19"/>
            <p:cNvSpPr/>
            <p:nvPr/>
          </p:nvSpPr>
          <p:spPr>
            <a:xfrm>
              <a:off x="610300" y="1594012"/>
              <a:ext cx="1441420" cy="328936"/>
            </a:xfrm>
            <a:prstGeom prst="rect">
              <a:avLst/>
            </a:prstGeom>
          </p:spPr>
          <p:txBody>
            <a:bodyPr wrap="none">
              <a:spAutoFit/>
            </a:bodyPr>
            <a:lstStyle/>
            <a:p>
              <a:pPr algn="l" fontAlgn="base">
                <a:lnSpc>
                  <a:spcPct val="120000"/>
                </a:lnSpc>
              </a:pPr>
              <a:r>
                <a:rPr lang="zh-CN" altLang="en-US" sz="1400" b="1" dirty="0" smtClean="0">
                  <a:solidFill>
                    <a:schemeClr val="tx1">
                      <a:lumMod val="75000"/>
                      <a:lumOff val="2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21" name="椭圆 20"/>
            <p:cNvSpPr/>
            <p:nvPr/>
          </p:nvSpPr>
          <p:spPr>
            <a:xfrm>
              <a:off x="611560" y="1722476"/>
              <a:ext cx="72008" cy="720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solidFill>
                  <a:schemeClr val="tx1">
                    <a:lumMod val="75000"/>
                    <a:lumOff val="25000"/>
                  </a:schemeClr>
                </a:solidFill>
              </a:endParaRPr>
            </a:p>
          </p:txBody>
        </p:sp>
        <p:sp>
          <p:nvSpPr>
            <p:cNvPr id="22" name="矩形 21"/>
            <p:cNvSpPr/>
            <p:nvPr/>
          </p:nvSpPr>
          <p:spPr>
            <a:xfrm>
              <a:off x="568077" y="1851670"/>
              <a:ext cx="4572000" cy="570284"/>
            </a:xfrm>
            <a:prstGeom prst="rect">
              <a:avLst/>
            </a:prstGeom>
          </p:spPr>
          <p:txBody>
            <a:bodyPr>
              <a:spAutoFit/>
            </a:bodyPr>
            <a:lstStyle/>
            <a:p>
              <a:pPr algn="l">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75000"/>
                    <a:lumOff val="25000"/>
                  </a:schemeClr>
                </a:solidFill>
                <a:latin typeface="微软雅黑" pitchFamily="34" charset="-122"/>
                <a:ea typeface="微软雅黑" pitchFamily="34" charset="-122"/>
              </a:endParaRPr>
            </a:p>
            <a:p>
              <a:pPr algn="l">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75000"/>
                      <a:lumOff val="25000"/>
                    </a:schemeClr>
                  </a:solidFill>
                  <a:latin typeface="微软雅黑" pitchFamily="34" charset="-122"/>
                  <a:ea typeface="微软雅黑" pitchFamily="34" charset="-122"/>
                </a:rPr>
                <a:t>内容</a:t>
              </a:r>
              <a:endParaRPr lang="zh-CN" altLang="en-US" sz="1100" dirty="0">
                <a:solidFill>
                  <a:schemeClr val="tx1">
                    <a:lumMod val="75000"/>
                    <a:lumOff val="25000"/>
                  </a:schemeClr>
                </a:solidFill>
                <a:latin typeface="微软雅黑" pitchFamily="34" charset="-122"/>
                <a:ea typeface="微软雅黑" pitchFamily="34" charset="-122"/>
              </a:endParaRPr>
            </a:p>
          </p:txBody>
        </p:sp>
      </p:grpSp>
      <p:grpSp>
        <p:nvGrpSpPr>
          <p:cNvPr id="23" name="组合 22"/>
          <p:cNvGrpSpPr/>
          <p:nvPr/>
        </p:nvGrpSpPr>
        <p:grpSpPr>
          <a:xfrm>
            <a:off x="567333" y="3385053"/>
            <a:ext cx="4572000" cy="827942"/>
            <a:chOff x="568077" y="1594012"/>
            <a:chExt cx="4572000" cy="827942"/>
          </a:xfrm>
        </p:grpSpPr>
        <p:sp>
          <p:nvSpPr>
            <p:cNvPr id="24" name="矩形 23"/>
            <p:cNvSpPr/>
            <p:nvPr/>
          </p:nvSpPr>
          <p:spPr>
            <a:xfrm>
              <a:off x="610300" y="1594012"/>
              <a:ext cx="1441420" cy="350865"/>
            </a:xfrm>
            <a:prstGeom prst="rect">
              <a:avLst/>
            </a:prstGeom>
          </p:spPr>
          <p:txBody>
            <a:bodyPr wrap="none">
              <a:spAutoFit/>
            </a:bodyPr>
            <a:lstStyle/>
            <a:p>
              <a:pPr algn="l" fontAlgn="base">
                <a:lnSpc>
                  <a:spcPct val="120000"/>
                </a:lnSpc>
              </a:pPr>
              <a:r>
                <a:rPr lang="zh-CN" altLang="en-US" sz="1400" b="1" dirty="0" smtClean="0">
                  <a:solidFill>
                    <a:schemeClr val="tx1">
                      <a:lumMod val="75000"/>
                      <a:lumOff val="2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25" name="椭圆 24"/>
            <p:cNvSpPr/>
            <p:nvPr/>
          </p:nvSpPr>
          <p:spPr>
            <a:xfrm>
              <a:off x="611560" y="1722476"/>
              <a:ext cx="72008" cy="720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solidFill>
                  <a:schemeClr val="tx1">
                    <a:lumMod val="75000"/>
                    <a:lumOff val="25000"/>
                  </a:schemeClr>
                </a:solidFill>
              </a:endParaRPr>
            </a:p>
          </p:txBody>
        </p:sp>
        <p:sp>
          <p:nvSpPr>
            <p:cNvPr id="26" name="矩形 25"/>
            <p:cNvSpPr/>
            <p:nvPr/>
          </p:nvSpPr>
          <p:spPr>
            <a:xfrm>
              <a:off x="568077" y="1851670"/>
              <a:ext cx="4572000" cy="570284"/>
            </a:xfrm>
            <a:prstGeom prst="rect">
              <a:avLst/>
            </a:prstGeom>
          </p:spPr>
          <p:txBody>
            <a:bodyPr>
              <a:spAutoFit/>
            </a:bodyPr>
            <a:lstStyle/>
            <a:p>
              <a:pPr algn="l">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75000"/>
                    <a:lumOff val="25000"/>
                  </a:schemeClr>
                </a:solidFill>
                <a:latin typeface="微软雅黑" pitchFamily="34" charset="-122"/>
                <a:ea typeface="微软雅黑" pitchFamily="34" charset="-122"/>
              </a:endParaRPr>
            </a:p>
            <a:p>
              <a:pPr algn="l">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75000"/>
                      <a:lumOff val="25000"/>
                    </a:schemeClr>
                  </a:solidFill>
                  <a:latin typeface="微软雅黑" pitchFamily="34" charset="-122"/>
                  <a:ea typeface="微软雅黑" pitchFamily="34" charset="-122"/>
                </a:rPr>
                <a:t>内容</a:t>
              </a:r>
              <a:endParaRPr lang="zh-CN" altLang="en-US" sz="1100" dirty="0">
                <a:solidFill>
                  <a:schemeClr val="tx1">
                    <a:lumMod val="75000"/>
                    <a:lumOff val="25000"/>
                  </a:schemeClr>
                </a:solidFill>
                <a:latin typeface="微软雅黑" pitchFamily="34" charset="-122"/>
                <a:ea typeface="微软雅黑" pitchFamily="34" charset="-122"/>
              </a:endParaRPr>
            </a:p>
          </p:txBody>
        </p:sp>
      </p:gr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6056" y="1323975"/>
            <a:ext cx="2572535" cy="2687935"/>
          </a:xfrm>
          <a:prstGeom prst="rect">
            <a:avLst/>
          </a:prstGeom>
        </p:spPr>
      </p:pic>
      <p:sp>
        <p:nvSpPr>
          <p:cNvPr id="28" name="矩形 27"/>
          <p:cNvSpPr/>
          <p:nvPr/>
        </p:nvSpPr>
        <p:spPr>
          <a:xfrm>
            <a:off x="7596336" y="1805211"/>
            <a:ext cx="1656184" cy="1846659"/>
          </a:xfrm>
          <a:prstGeom prst="rect">
            <a:avLst/>
          </a:prstGeom>
        </p:spPr>
        <p:txBody>
          <a:bodyPr wrap="square">
            <a:spAutoFit/>
          </a:bodyPr>
          <a:lstStyle/>
          <a:p>
            <a:r>
              <a:rPr lang="zh-CN" altLang="en-US" sz="1600" dirty="0">
                <a:solidFill>
                  <a:schemeClr val="bg1"/>
                </a:solidFill>
                <a:latin typeface="微软雅黑" pitchFamily="34" charset="-122"/>
                <a:ea typeface="微软雅黑" pitchFamily="34" charset="-122"/>
                <a:sym typeface="Arial" pitchFamily="34" charset="0"/>
              </a:rPr>
              <a:t>点击增加文本</a:t>
            </a:r>
            <a:endParaRPr lang="en-US" altLang="zh-CN" sz="1600" dirty="0">
              <a:solidFill>
                <a:schemeClr val="bg1"/>
              </a:solidFill>
              <a:latin typeface="微软雅黑" pitchFamily="34" charset="-122"/>
              <a:ea typeface="微软雅黑" pitchFamily="34" charset="-122"/>
              <a:sym typeface="Arial" pitchFamily="34" charset="0"/>
            </a:endParaRPr>
          </a:p>
          <a:p>
            <a:endParaRPr lang="en-US" altLang="zh-CN" sz="1600" dirty="0">
              <a:solidFill>
                <a:schemeClr val="bg1"/>
              </a:solidFill>
              <a:latin typeface="微软雅黑" pitchFamily="34" charset="-122"/>
              <a:ea typeface="微软雅黑" pitchFamily="34" charset="-122"/>
              <a:sym typeface="Arial" pitchFamily="34" charset="0"/>
            </a:endParaRPr>
          </a:p>
          <a:p>
            <a:endParaRPr lang="en-US" altLang="zh-CN" sz="1600" dirty="0">
              <a:solidFill>
                <a:schemeClr val="bg1"/>
              </a:solidFill>
              <a:latin typeface="微软雅黑" pitchFamily="34" charset="-122"/>
              <a:ea typeface="微软雅黑" pitchFamily="34" charset="-122"/>
              <a:sym typeface="Arial" pitchFamily="34" charset="0"/>
            </a:endParaRPr>
          </a:p>
          <a:p>
            <a:r>
              <a:rPr lang="zh-CN" altLang="en-US" sz="1600" dirty="0" smtClean="0">
                <a:solidFill>
                  <a:schemeClr val="bg1"/>
                </a:solidFill>
                <a:latin typeface="微软雅黑" pitchFamily="34" charset="-122"/>
                <a:ea typeface="微软雅黑" pitchFamily="34" charset="-122"/>
                <a:sym typeface="Arial" pitchFamily="34" charset="0"/>
              </a:rPr>
              <a:t>点击</a:t>
            </a:r>
            <a:r>
              <a:rPr lang="zh-CN" altLang="en-US" sz="1600" dirty="0">
                <a:solidFill>
                  <a:schemeClr val="bg1"/>
                </a:solidFill>
                <a:latin typeface="微软雅黑" pitchFamily="34" charset="-122"/>
                <a:ea typeface="微软雅黑" pitchFamily="34" charset="-122"/>
                <a:sym typeface="Arial" pitchFamily="34" charset="0"/>
              </a:rPr>
              <a:t>增加文本</a:t>
            </a:r>
            <a:endParaRPr lang="en-US" altLang="zh-CN" sz="1600" dirty="0">
              <a:solidFill>
                <a:schemeClr val="bg1"/>
              </a:solidFill>
              <a:latin typeface="微软雅黑" pitchFamily="34" charset="-122"/>
              <a:ea typeface="微软雅黑" pitchFamily="34" charset="-122"/>
              <a:sym typeface="Arial" pitchFamily="34" charset="0"/>
            </a:endParaRPr>
          </a:p>
          <a:p>
            <a:r>
              <a:rPr lang="zh-CN" altLang="en-US" sz="1600" dirty="0">
                <a:solidFill>
                  <a:schemeClr val="bg1"/>
                </a:solidFill>
                <a:latin typeface="微软雅黑" pitchFamily="34" charset="-122"/>
                <a:ea typeface="微软雅黑" pitchFamily="34" charset="-122"/>
                <a:sym typeface="Arial" pitchFamily="34" charset="0"/>
              </a:rPr>
              <a:t> </a:t>
            </a:r>
          </a:p>
          <a:p>
            <a:endParaRPr lang="en-US" altLang="zh-CN" sz="1600" dirty="0">
              <a:solidFill>
                <a:schemeClr val="bg1"/>
              </a:solidFill>
              <a:latin typeface="微软雅黑" pitchFamily="34" charset="-122"/>
              <a:ea typeface="微软雅黑" pitchFamily="34" charset="-122"/>
              <a:sym typeface="Arial" pitchFamily="34" charset="0"/>
            </a:endParaRPr>
          </a:p>
          <a:p>
            <a:r>
              <a:rPr lang="zh-CN" altLang="en-US" sz="1600" dirty="0" smtClean="0">
                <a:solidFill>
                  <a:schemeClr val="bg1"/>
                </a:solidFill>
                <a:latin typeface="微软雅黑" pitchFamily="34" charset="-122"/>
                <a:ea typeface="微软雅黑" pitchFamily="34" charset="-122"/>
                <a:sym typeface="Arial" pitchFamily="34" charset="0"/>
              </a:rPr>
              <a:t>点击</a:t>
            </a:r>
            <a:r>
              <a:rPr lang="zh-CN" altLang="en-US" sz="1600" dirty="0">
                <a:solidFill>
                  <a:schemeClr val="bg1"/>
                </a:solidFill>
                <a:latin typeface="微软雅黑" pitchFamily="34" charset="-122"/>
                <a:ea typeface="微软雅黑" pitchFamily="34" charset="-122"/>
                <a:sym typeface="Arial" pitchFamily="34" charset="0"/>
              </a:rPr>
              <a:t>增加文本 </a:t>
            </a:r>
          </a:p>
        </p:txBody>
      </p:sp>
    </p:spTree>
    <p:extLst>
      <p:ext uri="{BB962C8B-B14F-4D97-AF65-F5344CB8AC3E}">
        <p14:creationId xmlns:p14="http://schemas.microsoft.com/office/powerpoint/2010/main" val="15435519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2" presetClass="entr" presetSubtype="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1860"/>
                            </p:stCondLst>
                            <p:childTnLst>
                              <p:par>
                                <p:cTn id="25" presetID="2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p:stCondLst>
                              <p:cond delay="2360"/>
                            </p:stCondLst>
                            <p:childTnLst>
                              <p:par>
                                <p:cTn id="29" presetID="14" presetClass="entr" presetSubtype="1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randombar(horizontal)">
                                      <p:cBhvr>
                                        <p:cTn id="31" dur="500"/>
                                        <p:tgtEl>
                                          <p:spTgt spid="12"/>
                                        </p:tgtEl>
                                      </p:cBhvr>
                                    </p:animEffect>
                                  </p:childTnLst>
                                </p:cTn>
                              </p:par>
                            </p:childTnLst>
                          </p:cTn>
                        </p:par>
                        <p:par>
                          <p:cTn id="32" fill="hold">
                            <p:stCondLst>
                              <p:cond delay="2860"/>
                            </p:stCondLst>
                            <p:childTnLst>
                              <p:par>
                                <p:cTn id="33" presetID="22" presetClass="entr" presetSubtype="4"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down)">
                                      <p:cBhvr>
                                        <p:cTn id="35" dur="500"/>
                                        <p:tgtEl>
                                          <p:spTgt spid="28"/>
                                        </p:tgtEl>
                                      </p:cBhvr>
                                    </p:animEffect>
                                  </p:childTnLst>
                                </p:cTn>
                              </p:par>
                            </p:childTnLst>
                          </p:cTn>
                        </p:par>
                        <p:par>
                          <p:cTn id="36" fill="hold">
                            <p:stCondLst>
                              <p:cond delay="3360"/>
                            </p:stCondLst>
                            <p:childTnLst>
                              <p:par>
                                <p:cTn id="37" presetID="2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par>
                          <p:cTn id="40" fill="hold">
                            <p:stCondLst>
                              <p:cond delay="3860"/>
                            </p:stCondLst>
                            <p:childTnLst>
                              <p:par>
                                <p:cTn id="41" presetID="22" presetClass="entr" presetSubtype="8"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4360"/>
                            </p:stCondLst>
                            <p:childTnLst>
                              <p:par>
                                <p:cTn id="45" presetID="22" presetClass="entr" presetSubtype="8"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par>
                          <p:cTn id="48" fill="hold">
                            <p:stCondLst>
                              <p:cond delay="4860"/>
                            </p:stCondLst>
                            <p:childTnLst>
                              <p:par>
                                <p:cTn id="49" presetID="22" presetClass="entr" presetSubtype="8"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2" grpId="0" animBg="1"/>
      <p:bldP spid="13" grpId="0" animBg="1"/>
      <p:bldP spid="14" grpId="0"/>
      <p:bldP spid="2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4277133" cy="461665"/>
          </a:xfrm>
          <a:prstGeom prst="rect">
            <a:avLst/>
          </a:prstGeom>
          <a:noFill/>
        </p:spPr>
        <p:txBody>
          <a:bodyPr wrap="none" rtlCol="0">
            <a:spAutoFit/>
          </a:bodyPr>
          <a:lstStyle/>
          <a:p>
            <a:pPr algn="l"/>
            <a:r>
              <a:rPr lang="zh-CN" altLang="en-US" sz="2400" dirty="0">
                <a:latin typeface="微软雅黑"/>
                <a:ea typeface="微软雅黑"/>
              </a:rPr>
              <a:t>第四部</a:t>
            </a:r>
            <a:r>
              <a:rPr lang="zh-CN" altLang="en-US" sz="2400" dirty="0" smtClean="0">
                <a:latin typeface="微软雅黑"/>
                <a:ea typeface="微软雅黑"/>
              </a:rPr>
              <a:t>分 工</a:t>
            </a:r>
            <a:r>
              <a:rPr lang="zh-CN" altLang="en-US" sz="2400" dirty="0">
                <a:latin typeface="微软雅黑"/>
                <a:ea typeface="微软雅黑"/>
              </a:rPr>
              <a:t>作存在不足与改善</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矩形 5"/>
          <p:cNvSpPr/>
          <p:nvPr/>
        </p:nvSpPr>
        <p:spPr>
          <a:xfrm>
            <a:off x="1" y="3653713"/>
            <a:ext cx="765725" cy="82463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lvl="0" algn="ctr"/>
            <a:r>
              <a:rPr lang="en-US" altLang="zh-CN" sz="1800" dirty="0">
                <a:solidFill>
                  <a:prstClr val="white"/>
                </a:solidFill>
                <a:latin typeface="Pirulen" pitchFamily="2" charset="0"/>
              </a:rPr>
              <a:t>04</a:t>
            </a:r>
            <a:endParaRPr lang="zh-CN" altLang="en-US" sz="1800">
              <a:solidFill>
                <a:prstClr val="white"/>
              </a:solidFill>
              <a:latin typeface="Pirulen" pitchFamily="2" charset="0"/>
            </a:endParaRPr>
          </a:p>
        </p:txBody>
      </p:sp>
      <p:sp>
        <p:nvSpPr>
          <p:cNvPr id="7" name="矩形 6"/>
          <p:cNvSpPr/>
          <p:nvPr/>
        </p:nvSpPr>
        <p:spPr>
          <a:xfrm>
            <a:off x="1" y="2838607"/>
            <a:ext cx="765725" cy="82463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lvl="0" algn="ctr"/>
            <a:r>
              <a:rPr lang="en-US" altLang="zh-CN" sz="1800" dirty="0">
                <a:solidFill>
                  <a:prstClr val="white"/>
                </a:solidFill>
                <a:latin typeface="Pirulen" pitchFamily="2" charset="0"/>
              </a:rPr>
              <a:t>03</a:t>
            </a:r>
            <a:endParaRPr lang="zh-CN" altLang="en-US" sz="1800">
              <a:solidFill>
                <a:prstClr val="white"/>
              </a:solidFill>
              <a:latin typeface="Pirulen" pitchFamily="2" charset="0"/>
            </a:endParaRPr>
          </a:p>
        </p:txBody>
      </p:sp>
      <p:sp>
        <p:nvSpPr>
          <p:cNvPr id="8" name="矩形 7"/>
          <p:cNvSpPr/>
          <p:nvPr/>
        </p:nvSpPr>
        <p:spPr>
          <a:xfrm>
            <a:off x="1" y="2022072"/>
            <a:ext cx="765725" cy="824631"/>
          </a:xfrm>
          <a:prstGeom prst="rect">
            <a:avLst/>
          </a:prstGeom>
          <a:solidFill>
            <a:srgbClr val="0070C0">
              <a:alpha val="69804"/>
            </a:srgbClr>
          </a:solidFill>
          <a:ln>
            <a:noFill/>
          </a:ln>
          <a:effectLst>
            <a:outerShdw blurRad="254000" algn="ctr" rotWithShape="0">
              <a:srgbClr val="53D2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lvl="0" algn="ctr"/>
            <a:r>
              <a:rPr lang="en-US" altLang="zh-CN" sz="1800" dirty="0">
                <a:solidFill>
                  <a:prstClr val="white"/>
                </a:solidFill>
                <a:latin typeface="Pirulen" pitchFamily="2" charset="0"/>
              </a:rPr>
              <a:t>02</a:t>
            </a:r>
            <a:endParaRPr lang="zh-CN" altLang="en-US" sz="1800">
              <a:solidFill>
                <a:prstClr val="white"/>
              </a:solidFill>
              <a:latin typeface="Pirulen" pitchFamily="2" charset="0"/>
            </a:endParaRPr>
          </a:p>
        </p:txBody>
      </p:sp>
      <p:sp>
        <p:nvSpPr>
          <p:cNvPr id="9" name="矩形 8"/>
          <p:cNvSpPr/>
          <p:nvPr/>
        </p:nvSpPr>
        <p:spPr>
          <a:xfrm>
            <a:off x="1" y="1200945"/>
            <a:ext cx="765725" cy="82463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r>
              <a:rPr lang="en-US" altLang="zh-CN" sz="1800" dirty="0">
                <a:latin typeface="Pirulen" pitchFamily="2" charset="0"/>
              </a:rPr>
              <a:t>01</a:t>
            </a:r>
            <a:endParaRPr lang="zh-CN" altLang="en-US" sz="1800">
              <a:latin typeface="Pirulen" pitchFamily="2" charset="0"/>
            </a:endParaRPr>
          </a:p>
        </p:txBody>
      </p:sp>
      <p:sp>
        <p:nvSpPr>
          <p:cNvPr id="10" name="矩形 28"/>
          <p:cNvSpPr/>
          <p:nvPr/>
        </p:nvSpPr>
        <p:spPr>
          <a:xfrm>
            <a:off x="756201" y="1200944"/>
            <a:ext cx="1494236" cy="104752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11" name="矩形 28"/>
          <p:cNvSpPr/>
          <p:nvPr/>
        </p:nvSpPr>
        <p:spPr>
          <a:xfrm>
            <a:off x="756202" y="2023629"/>
            <a:ext cx="1496832" cy="824166"/>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rgbClr val="0070C0">
              <a:alpha val="69804"/>
            </a:srgbClr>
          </a:solidFill>
          <a:ln>
            <a:noFill/>
          </a:ln>
          <a:effectLst>
            <a:outerShdw blurRad="254000" algn="ctr" rotWithShape="0">
              <a:srgbClr val="53D2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dirty="0"/>
          </a:p>
        </p:txBody>
      </p:sp>
      <p:sp>
        <p:nvSpPr>
          <p:cNvPr id="12" name="矩形 28"/>
          <p:cNvSpPr/>
          <p:nvPr/>
        </p:nvSpPr>
        <p:spPr>
          <a:xfrm>
            <a:off x="756201" y="2842158"/>
            <a:ext cx="1500236" cy="820919"/>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13" name="矩形 28"/>
          <p:cNvSpPr/>
          <p:nvPr/>
        </p:nvSpPr>
        <p:spPr>
          <a:xfrm>
            <a:off x="752220" y="3417861"/>
            <a:ext cx="1502761" cy="1060506"/>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649"/>
              <a:gd name="connsiteY0" fmla="*/ 793 h 1003574"/>
              <a:gd name="connsiteX1" fmla="*/ 1834649 w 1834649"/>
              <a:gd name="connsiteY1" fmla="*/ 0 h 1003574"/>
              <a:gd name="connsiteX2" fmla="*/ 1831474 w 1834649"/>
              <a:gd name="connsiteY2" fmla="*/ 720999 h 1003574"/>
              <a:gd name="connsiteX3" fmla="*/ 2381 w 1834649"/>
              <a:gd name="connsiteY3" fmla="*/ 1003574 h 1003574"/>
              <a:gd name="connsiteX4" fmla="*/ 0 w 1834649"/>
              <a:gd name="connsiteY4" fmla="*/ 793 h 1003574"/>
              <a:gd name="connsiteX0" fmla="*/ 0 w 1834649"/>
              <a:gd name="connsiteY0" fmla="*/ 284162 h 1286943"/>
              <a:gd name="connsiteX1" fmla="*/ 1834649 w 1834649"/>
              <a:gd name="connsiteY1" fmla="*/ 0 h 1286943"/>
              <a:gd name="connsiteX2" fmla="*/ 1831474 w 1834649"/>
              <a:gd name="connsiteY2" fmla="*/ 1004368 h 1286943"/>
              <a:gd name="connsiteX3" fmla="*/ 2381 w 1834649"/>
              <a:gd name="connsiteY3" fmla="*/ 1286943 h 1286943"/>
              <a:gd name="connsiteX4" fmla="*/ 0 w 1834649"/>
              <a:gd name="connsiteY4" fmla="*/ 284162 h 1286943"/>
              <a:gd name="connsiteX0" fmla="*/ 0 w 1834649"/>
              <a:gd name="connsiteY0" fmla="*/ 284162 h 1286943"/>
              <a:gd name="connsiteX1" fmla="*/ 1834649 w 1834649"/>
              <a:gd name="connsiteY1" fmla="*/ 0 h 1286943"/>
              <a:gd name="connsiteX2" fmla="*/ 1829093 w 1834649"/>
              <a:gd name="connsiteY2" fmla="*/ 721000 h 1286943"/>
              <a:gd name="connsiteX3" fmla="*/ 2381 w 1834649"/>
              <a:gd name="connsiteY3" fmla="*/ 1286943 h 1286943"/>
              <a:gd name="connsiteX4" fmla="*/ 0 w 1834649"/>
              <a:gd name="connsiteY4" fmla="*/ 284162 h 1286943"/>
              <a:gd name="connsiteX0" fmla="*/ 229 w 1834878"/>
              <a:gd name="connsiteY0" fmla="*/ 284162 h 1289324"/>
              <a:gd name="connsiteX1" fmla="*/ 1834878 w 1834878"/>
              <a:gd name="connsiteY1" fmla="*/ 0 h 1289324"/>
              <a:gd name="connsiteX2" fmla="*/ 1829322 w 1834878"/>
              <a:gd name="connsiteY2" fmla="*/ 721000 h 1289324"/>
              <a:gd name="connsiteX3" fmla="*/ 229 w 1834878"/>
              <a:gd name="connsiteY3" fmla="*/ 1289324 h 1289324"/>
              <a:gd name="connsiteX4" fmla="*/ 229 w 1834878"/>
              <a:gd name="connsiteY4" fmla="*/ 284162 h 1289324"/>
              <a:gd name="connsiteX0" fmla="*/ 2486 w 1837135"/>
              <a:gd name="connsiteY0" fmla="*/ 284162 h 1296468"/>
              <a:gd name="connsiteX1" fmla="*/ 1837135 w 1837135"/>
              <a:gd name="connsiteY1" fmla="*/ 0 h 1296468"/>
              <a:gd name="connsiteX2" fmla="*/ 1831579 w 1837135"/>
              <a:gd name="connsiteY2" fmla="*/ 721000 h 1296468"/>
              <a:gd name="connsiteX3" fmla="*/ 105 w 1837135"/>
              <a:gd name="connsiteY3" fmla="*/ 1296468 h 1296468"/>
              <a:gd name="connsiteX4" fmla="*/ 2486 w 1837135"/>
              <a:gd name="connsiteY4" fmla="*/ 284162 h 1296468"/>
              <a:gd name="connsiteX0" fmla="*/ 2486 w 1837135"/>
              <a:gd name="connsiteY0" fmla="*/ 284162 h 1296468"/>
              <a:gd name="connsiteX1" fmla="*/ 1837135 w 1837135"/>
              <a:gd name="connsiteY1" fmla="*/ 0 h 1296468"/>
              <a:gd name="connsiteX2" fmla="*/ 1836342 w 1837135"/>
              <a:gd name="connsiteY2" fmla="*/ 728144 h 1296468"/>
              <a:gd name="connsiteX3" fmla="*/ 105 w 1837135"/>
              <a:gd name="connsiteY3" fmla="*/ 1296468 h 1296468"/>
              <a:gd name="connsiteX4" fmla="*/ 2486 w 1837135"/>
              <a:gd name="connsiteY4" fmla="*/ 284162 h 1296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14" name="Freeform 144"/>
          <p:cNvSpPr>
            <a:spLocks noEditPoints="1"/>
          </p:cNvSpPr>
          <p:nvPr/>
        </p:nvSpPr>
        <p:spPr bwMode="black">
          <a:xfrm>
            <a:off x="1332638" y="2271420"/>
            <a:ext cx="280562" cy="495190"/>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noFill/>
          <a:ln w="19050">
            <a:solidFill>
              <a:schemeClr val="bg1"/>
            </a:solidFill>
          </a:ln>
          <a:extLst/>
        </p:spPr>
        <p:txBody>
          <a:bodyPr vert="horz" wrap="square" lIns="51455" tIns="25728" rIns="51455" bIns="25728" numCol="1" anchor="t" anchorCtr="0" compatLnSpc="1">
            <a:prstTxWarp prst="textNoShape">
              <a:avLst/>
            </a:prstTxWarp>
          </a:bodyPr>
          <a:lstStyle/>
          <a:p>
            <a:endParaRPr lang="en-US" dirty="0"/>
          </a:p>
        </p:txBody>
      </p:sp>
      <p:pic>
        <p:nvPicPr>
          <p:cNvPr id="15" name="Picture 34" descr="Efficiency.png"/>
          <p:cNvPicPr>
            <a:picLocks noChangeAspect="1"/>
          </p:cNvPicPr>
          <p:nvPr/>
        </p:nvPicPr>
        <p:blipFill>
          <a:blip r:embed="rId3" cstate="print"/>
          <a:srcRect/>
          <a:stretch>
            <a:fillRect/>
          </a:stretch>
        </p:blipFill>
        <p:spPr bwMode="auto">
          <a:xfrm>
            <a:off x="1168973" y="2922566"/>
            <a:ext cx="607886" cy="564183"/>
          </a:xfrm>
          <a:prstGeom prst="rect">
            <a:avLst/>
          </a:prstGeom>
          <a:noFill/>
          <a:ln>
            <a:noFill/>
          </a:ln>
        </p:spPr>
      </p:pic>
      <p:grpSp>
        <p:nvGrpSpPr>
          <p:cNvPr id="16" name="Group 173"/>
          <p:cNvGrpSpPr>
            <a:grpSpLocks noChangeAspect="1"/>
          </p:cNvGrpSpPr>
          <p:nvPr/>
        </p:nvGrpSpPr>
        <p:grpSpPr>
          <a:xfrm>
            <a:off x="1266036" y="3615973"/>
            <a:ext cx="413764" cy="532562"/>
            <a:chOff x="-2773363" y="1651000"/>
            <a:chExt cx="2692401" cy="3448051"/>
          </a:xfrm>
          <a:solidFill>
            <a:schemeClr val="bg1"/>
          </a:solidFill>
        </p:grpSpPr>
        <p:sp>
          <p:nvSpPr>
            <p:cNvPr id="17"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Oval 24"/>
            <p:cNvSpPr>
              <a:spLocks noChangeArrowheads="1"/>
            </p:cNvSpPr>
            <p:nvPr/>
          </p:nvSpPr>
          <p:spPr bwMode="auto">
            <a:xfrm>
              <a:off x="-1333500" y="3128963"/>
              <a:ext cx="77788" cy="79375"/>
            </a:xfrm>
            <a:prstGeom prst="ellipse">
              <a:avLst/>
            </a:prstGeom>
            <a:grpFill/>
            <a:ln w="9525">
              <a:solidFill>
                <a:schemeClr val="tx1"/>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23"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4" name="Freeform 89"/>
          <p:cNvSpPr>
            <a:spLocks noEditPoints="1"/>
          </p:cNvSpPr>
          <p:nvPr/>
        </p:nvSpPr>
        <p:spPr bwMode="black">
          <a:xfrm>
            <a:off x="1191425" y="1654143"/>
            <a:ext cx="513704" cy="330600"/>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46314" tIns="23156" rIns="46314" bIns="23156" numCol="1" anchor="t" anchorCtr="0" compatLnSpc="1">
            <a:prstTxWarp prst="textNoShape">
              <a:avLst/>
            </a:prstTxWarp>
          </a:bodyPr>
          <a:lstStyle/>
          <a:p>
            <a:endParaRPr lang="en-US" sz="900" dirty="0"/>
          </a:p>
        </p:txBody>
      </p:sp>
      <p:sp>
        <p:nvSpPr>
          <p:cNvPr id="25" name="等腰三角形 66"/>
          <p:cNvSpPr/>
          <p:nvPr/>
        </p:nvSpPr>
        <p:spPr>
          <a:xfrm rot="5400000">
            <a:off x="3116641" y="787938"/>
            <a:ext cx="594322" cy="2326730"/>
          </a:xfrm>
          <a:custGeom>
            <a:avLst/>
            <a:gdLst/>
            <a:ahLst/>
            <a:cxnLst/>
            <a:rect l="l" t="t" r="r" b="b"/>
            <a:pathLst>
              <a:path w="792185" h="3101364">
                <a:moveTo>
                  <a:pt x="0" y="3101364"/>
                </a:moveTo>
                <a:lnTo>
                  <a:pt x="0" y="245938"/>
                </a:lnTo>
                <a:lnTo>
                  <a:pt x="253447" y="245938"/>
                </a:lnTo>
                <a:lnTo>
                  <a:pt x="396091" y="0"/>
                </a:lnTo>
                <a:lnTo>
                  <a:pt x="538735" y="245938"/>
                </a:lnTo>
                <a:lnTo>
                  <a:pt x="792185" y="245938"/>
                </a:lnTo>
                <a:lnTo>
                  <a:pt x="792185" y="310136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98" tIns="34299" rIns="68598" bIns="34299" rtlCol="0" anchor="ctr"/>
          <a:lstStyle/>
          <a:p>
            <a:pPr algn="ctr"/>
            <a:r>
              <a:rPr lang="zh-CN" altLang="en-US" sz="1500">
                <a:latin typeface="微软雅黑" pitchFamily="34" charset="-122"/>
                <a:ea typeface="微软雅黑" pitchFamily="34" charset="-122"/>
              </a:rPr>
              <a:t>添加标题</a:t>
            </a:r>
          </a:p>
        </p:txBody>
      </p:sp>
      <p:sp>
        <p:nvSpPr>
          <p:cNvPr id="26" name="等腰三角形 67"/>
          <p:cNvSpPr/>
          <p:nvPr/>
        </p:nvSpPr>
        <p:spPr>
          <a:xfrm rot="5400000">
            <a:off x="3116641" y="1379734"/>
            <a:ext cx="594322" cy="2326730"/>
          </a:xfrm>
          <a:custGeom>
            <a:avLst/>
            <a:gdLst/>
            <a:ahLst/>
            <a:cxnLst/>
            <a:rect l="l" t="t" r="r" b="b"/>
            <a:pathLst>
              <a:path w="792185" h="3101364">
                <a:moveTo>
                  <a:pt x="0" y="3101364"/>
                </a:moveTo>
                <a:lnTo>
                  <a:pt x="0" y="245938"/>
                </a:lnTo>
                <a:lnTo>
                  <a:pt x="253447" y="245938"/>
                </a:lnTo>
                <a:lnTo>
                  <a:pt x="396091" y="0"/>
                </a:lnTo>
                <a:lnTo>
                  <a:pt x="538735" y="245938"/>
                </a:lnTo>
                <a:lnTo>
                  <a:pt x="792185" y="245938"/>
                </a:lnTo>
                <a:lnTo>
                  <a:pt x="792185" y="3101364"/>
                </a:lnTo>
                <a:close/>
              </a:path>
            </a:pathLst>
          </a:custGeom>
          <a:solidFill>
            <a:srgbClr val="0070C0">
              <a:alpha val="69804"/>
            </a:srgbClr>
          </a:solidFill>
          <a:ln>
            <a:noFill/>
          </a:ln>
          <a:effectLst>
            <a:outerShdw blurRad="254000" algn="ctr" rotWithShape="0">
              <a:srgbClr val="53D2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68598" tIns="34299" rIns="68598" bIns="34299" rtlCol="0" anchor="ctr"/>
          <a:lstStyle/>
          <a:p>
            <a:pPr lvl="0" algn="ctr"/>
            <a:r>
              <a:rPr lang="zh-CN" altLang="en-US" sz="1500">
                <a:solidFill>
                  <a:prstClr val="white"/>
                </a:solidFill>
                <a:latin typeface="微软雅黑" pitchFamily="34" charset="-122"/>
                <a:ea typeface="微软雅黑" pitchFamily="34" charset="-122"/>
              </a:rPr>
              <a:t>添加标题</a:t>
            </a:r>
          </a:p>
        </p:txBody>
      </p:sp>
      <p:sp>
        <p:nvSpPr>
          <p:cNvPr id="27" name="等腰三角形 68"/>
          <p:cNvSpPr/>
          <p:nvPr/>
        </p:nvSpPr>
        <p:spPr>
          <a:xfrm rot="5400000">
            <a:off x="3120507" y="1972089"/>
            <a:ext cx="586590" cy="2326730"/>
          </a:xfrm>
          <a:custGeom>
            <a:avLst/>
            <a:gdLst/>
            <a:ahLst/>
            <a:cxnLst/>
            <a:rect l="l" t="t" r="r" b="b"/>
            <a:pathLst>
              <a:path w="792185" h="3101364">
                <a:moveTo>
                  <a:pt x="0" y="3101364"/>
                </a:moveTo>
                <a:lnTo>
                  <a:pt x="0" y="245938"/>
                </a:lnTo>
                <a:lnTo>
                  <a:pt x="253447" y="245938"/>
                </a:lnTo>
                <a:lnTo>
                  <a:pt x="396091" y="0"/>
                </a:lnTo>
                <a:lnTo>
                  <a:pt x="538735" y="245938"/>
                </a:lnTo>
                <a:lnTo>
                  <a:pt x="792185" y="245938"/>
                </a:lnTo>
                <a:lnTo>
                  <a:pt x="792185" y="310136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98" tIns="34299" rIns="68598" bIns="34299" rtlCol="0" anchor="ctr"/>
          <a:lstStyle/>
          <a:p>
            <a:pPr lvl="0" algn="ctr"/>
            <a:r>
              <a:rPr lang="zh-CN" altLang="en-US" sz="1500">
                <a:solidFill>
                  <a:prstClr val="white"/>
                </a:solidFill>
                <a:latin typeface="微软雅黑" pitchFamily="34" charset="-122"/>
                <a:ea typeface="微软雅黑" pitchFamily="34" charset="-122"/>
              </a:rPr>
              <a:t>添加标题</a:t>
            </a:r>
          </a:p>
        </p:txBody>
      </p:sp>
      <p:sp>
        <p:nvSpPr>
          <p:cNvPr id="28" name="等腰三角形 69"/>
          <p:cNvSpPr/>
          <p:nvPr/>
        </p:nvSpPr>
        <p:spPr>
          <a:xfrm rot="5400000">
            <a:off x="3116641" y="2553019"/>
            <a:ext cx="594322" cy="2326730"/>
          </a:xfrm>
          <a:custGeom>
            <a:avLst/>
            <a:gdLst/>
            <a:ahLst/>
            <a:cxnLst/>
            <a:rect l="l" t="t" r="r" b="b"/>
            <a:pathLst>
              <a:path w="792185" h="3101364">
                <a:moveTo>
                  <a:pt x="0" y="3101364"/>
                </a:moveTo>
                <a:lnTo>
                  <a:pt x="0" y="245938"/>
                </a:lnTo>
                <a:lnTo>
                  <a:pt x="253975" y="245938"/>
                </a:lnTo>
                <a:lnTo>
                  <a:pt x="396619" y="0"/>
                </a:lnTo>
                <a:lnTo>
                  <a:pt x="539263" y="245938"/>
                </a:lnTo>
                <a:lnTo>
                  <a:pt x="792185" y="245938"/>
                </a:lnTo>
                <a:lnTo>
                  <a:pt x="792185" y="310136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98" tIns="34299" rIns="68598" bIns="34299" rtlCol="0" anchor="ctr"/>
          <a:lstStyle/>
          <a:p>
            <a:pPr lvl="0" algn="ctr"/>
            <a:r>
              <a:rPr lang="zh-CN" altLang="en-US" sz="1500">
                <a:solidFill>
                  <a:prstClr val="white"/>
                </a:solidFill>
                <a:latin typeface="微软雅黑" pitchFamily="34" charset="-122"/>
                <a:ea typeface="微软雅黑" pitchFamily="34" charset="-122"/>
              </a:rPr>
              <a:t>添加标题</a:t>
            </a:r>
          </a:p>
        </p:txBody>
      </p:sp>
      <p:sp>
        <p:nvSpPr>
          <p:cNvPr id="29" name="TextBox 28"/>
          <p:cNvSpPr txBox="1"/>
          <p:nvPr/>
        </p:nvSpPr>
        <p:spPr>
          <a:xfrm>
            <a:off x="4734861" y="1683836"/>
            <a:ext cx="2917210" cy="525996"/>
          </a:xfrm>
          <a:prstGeom prst="rect">
            <a:avLst/>
          </a:prstGeom>
          <a:noFill/>
        </p:spPr>
        <p:txBody>
          <a:bodyPr wrap="square" lIns="68598" tIns="34299" rIns="68598" bIns="34299" rtlCol="0">
            <a:spAutoFit/>
          </a:bodyPr>
          <a:lstStyle/>
          <a:p>
            <a:pPr algn="l">
              <a:lnSpc>
                <a:spcPct val="130000"/>
              </a:lnSpc>
            </a:pPr>
            <a:r>
              <a:rPr lang="zh-CN" altLang="en-US" sz="1200" dirty="0">
                <a:latin typeface="微软雅黑" pitchFamily="34" charset="-122"/>
                <a:ea typeface="微软雅黑" pitchFamily="34" charset="-122"/>
              </a:rPr>
              <a:t>您的内容打在这里，或者通过复制您的文本后，在此框中选择粘贴。</a:t>
            </a:r>
          </a:p>
        </p:txBody>
      </p:sp>
      <p:sp>
        <p:nvSpPr>
          <p:cNvPr id="30" name="TextBox 29"/>
          <p:cNvSpPr txBox="1"/>
          <p:nvPr/>
        </p:nvSpPr>
        <p:spPr>
          <a:xfrm>
            <a:off x="4734861" y="2265675"/>
            <a:ext cx="2917210" cy="525996"/>
          </a:xfrm>
          <a:prstGeom prst="rect">
            <a:avLst/>
          </a:prstGeom>
          <a:noFill/>
        </p:spPr>
        <p:txBody>
          <a:bodyPr wrap="square" lIns="68598" tIns="34299" rIns="68598" bIns="34299" rtlCol="0">
            <a:spAutoFit/>
          </a:bodyPr>
          <a:lstStyle/>
          <a:p>
            <a:pPr algn="l">
              <a:lnSpc>
                <a:spcPct val="130000"/>
              </a:lnSpc>
            </a:pPr>
            <a:r>
              <a:rPr lang="zh-CN" altLang="en-US" sz="1200" dirty="0">
                <a:latin typeface="微软雅黑" pitchFamily="34" charset="-122"/>
                <a:ea typeface="微软雅黑" pitchFamily="34" charset="-122"/>
              </a:rPr>
              <a:t>您的内容打在这里，或者通过复制您的文本后，在此框中</a:t>
            </a:r>
            <a:r>
              <a:rPr lang="zh-CN" altLang="en-US" sz="1200">
                <a:latin typeface="微软雅黑" pitchFamily="34" charset="-122"/>
                <a:ea typeface="微软雅黑" pitchFamily="34" charset="-122"/>
              </a:rPr>
              <a:t>选择粘贴。</a:t>
            </a:r>
          </a:p>
        </p:txBody>
      </p:sp>
      <p:sp>
        <p:nvSpPr>
          <p:cNvPr id="31" name="TextBox 30"/>
          <p:cNvSpPr txBox="1"/>
          <p:nvPr/>
        </p:nvSpPr>
        <p:spPr>
          <a:xfrm>
            <a:off x="4734861" y="2858029"/>
            <a:ext cx="2917210" cy="525996"/>
          </a:xfrm>
          <a:prstGeom prst="rect">
            <a:avLst/>
          </a:prstGeom>
          <a:noFill/>
        </p:spPr>
        <p:txBody>
          <a:bodyPr wrap="square" lIns="68598" tIns="34299" rIns="68598" bIns="34299" rtlCol="0">
            <a:spAutoFit/>
          </a:bodyPr>
          <a:lstStyle/>
          <a:p>
            <a:pPr algn="l">
              <a:lnSpc>
                <a:spcPct val="130000"/>
              </a:lnSpc>
            </a:pPr>
            <a:r>
              <a:rPr lang="zh-CN" altLang="en-US" sz="1200" dirty="0">
                <a:latin typeface="微软雅黑" pitchFamily="34" charset="-122"/>
                <a:ea typeface="微软雅黑" pitchFamily="34" charset="-122"/>
              </a:rPr>
              <a:t>您的内容打在这里，或者通过复制您的文本后，在此框中</a:t>
            </a:r>
            <a:r>
              <a:rPr lang="zh-CN" altLang="en-US" sz="1200">
                <a:latin typeface="微软雅黑" pitchFamily="34" charset="-122"/>
                <a:ea typeface="微软雅黑" pitchFamily="34" charset="-122"/>
              </a:rPr>
              <a:t>选择粘贴。</a:t>
            </a:r>
          </a:p>
        </p:txBody>
      </p:sp>
      <p:sp>
        <p:nvSpPr>
          <p:cNvPr id="32" name="TextBox 31"/>
          <p:cNvSpPr txBox="1"/>
          <p:nvPr/>
        </p:nvSpPr>
        <p:spPr>
          <a:xfrm>
            <a:off x="4734861" y="3455644"/>
            <a:ext cx="2917210" cy="525996"/>
          </a:xfrm>
          <a:prstGeom prst="rect">
            <a:avLst/>
          </a:prstGeom>
          <a:noFill/>
        </p:spPr>
        <p:txBody>
          <a:bodyPr wrap="square" lIns="68598" tIns="34299" rIns="68598" bIns="34299" rtlCol="0">
            <a:spAutoFit/>
          </a:bodyPr>
          <a:lstStyle/>
          <a:p>
            <a:pPr algn="l">
              <a:lnSpc>
                <a:spcPct val="130000"/>
              </a:lnSpc>
            </a:pPr>
            <a:r>
              <a:rPr lang="zh-CN" altLang="en-US" sz="1200" dirty="0">
                <a:latin typeface="微软雅黑" pitchFamily="34" charset="-122"/>
                <a:ea typeface="微软雅黑" pitchFamily="34" charset="-122"/>
              </a:rPr>
              <a:t>您的内容打在这里，或者通过复制您的文本后，在此框中</a:t>
            </a:r>
            <a:r>
              <a:rPr lang="zh-CN" altLang="en-US" sz="1200">
                <a:latin typeface="微软雅黑" pitchFamily="34" charset="-122"/>
                <a:ea typeface="微软雅黑" pitchFamily="34" charset="-122"/>
              </a:rPr>
              <a:t>选择粘贴。</a:t>
            </a:r>
          </a:p>
        </p:txBody>
      </p:sp>
      <p:sp>
        <p:nvSpPr>
          <p:cNvPr id="33" name="右大括号 32"/>
          <p:cNvSpPr/>
          <p:nvPr/>
        </p:nvSpPr>
        <p:spPr>
          <a:xfrm>
            <a:off x="7760116" y="1819443"/>
            <a:ext cx="216090" cy="2037065"/>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lIns="68598" tIns="34299" rIns="68598" bIns="34299" rtlCol="0" anchor="ctr"/>
          <a:lstStyle/>
          <a:p>
            <a:pPr algn="ctr"/>
            <a:endParaRPr lang="zh-CN" altLang="en-US"/>
          </a:p>
        </p:txBody>
      </p:sp>
      <p:sp>
        <p:nvSpPr>
          <p:cNvPr id="34" name="TextBox 33"/>
          <p:cNvSpPr txBox="1"/>
          <p:nvPr/>
        </p:nvSpPr>
        <p:spPr>
          <a:xfrm>
            <a:off x="8055666" y="2558097"/>
            <a:ext cx="864359" cy="525996"/>
          </a:xfrm>
          <a:prstGeom prst="rect">
            <a:avLst/>
          </a:prstGeom>
          <a:noFill/>
        </p:spPr>
        <p:txBody>
          <a:bodyPr wrap="square" lIns="68598" tIns="34299" rIns="68598" bIns="34299" rtlCol="0">
            <a:spAutoFit/>
          </a:bodyPr>
          <a:lstStyle/>
          <a:p>
            <a:pPr>
              <a:lnSpc>
                <a:spcPct val="130000"/>
              </a:lnSpc>
            </a:pPr>
            <a:r>
              <a:rPr lang="zh-CN" altLang="en-US" sz="1200" dirty="0">
                <a:effectLst>
                  <a:outerShdw blurRad="266700" algn="tl" rotWithShape="0">
                    <a:schemeClr val="tx2">
                      <a:lumMod val="40000"/>
                      <a:lumOff val="60000"/>
                      <a:alpha val="55000"/>
                    </a:schemeClr>
                  </a:outerShdw>
                </a:effectLst>
                <a:latin typeface="微软雅黑" pitchFamily="34" charset="-122"/>
                <a:ea typeface="微软雅黑" pitchFamily="34" charset="-122"/>
              </a:rPr>
              <a:t>您的内容打</a:t>
            </a:r>
            <a:r>
              <a:rPr lang="zh-CN" altLang="en-US" sz="1200">
                <a:effectLst>
                  <a:outerShdw blurRad="266700" algn="tl" rotWithShape="0">
                    <a:schemeClr val="tx2">
                      <a:lumMod val="40000"/>
                      <a:lumOff val="60000"/>
                      <a:alpha val="55000"/>
                    </a:schemeClr>
                  </a:outerShdw>
                </a:effectLst>
                <a:latin typeface="微软雅黑" pitchFamily="34" charset="-122"/>
                <a:ea typeface="微软雅黑" pitchFamily="34" charset="-122"/>
              </a:rPr>
              <a:t>在这里</a:t>
            </a:r>
          </a:p>
        </p:txBody>
      </p:sp>
    </p:spTree>
    <p:extLst>
      <p:ext uri="{BB962C8B-B14F-4D97-AF65-F5344CB8AC3E}">
        <p14:creationId xmlns:p14="http://schemas.microsoft.com/office/powerpoint/2010/main" val="154355192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300"/>
                                        <p:tgtEl>
                                          <p:spTgt spid="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300"/>
                                        <p:tgtEl>
                                          <p:spTgt spid="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300"/>
                                        <p:tgtEl>
                                          <p:spTgt spid="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300"/>
                                        <p:tgtEl>
                                          <p:spTgt spid="6"/>
                                        </p:tgtEl>
                                      </p:cBhvr>
                                    </p:animEffect>
                                  </p:childTnLst>
                                </p:cTn>
                              </p:par>
                              <p:par>
                                <p:cTn id="32" presetID="22" presetClass="entr" presetSubtype="8" fill="hold" grpId="0" nodeType="withEffect">
                                  <p:stCondLst>
                                    <p:cond delay="25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par>
                                <p:cTn id="35" presetID="22" presetClass="entr" presetSubtype="8" fill="hold" grpId="0" nodeType="withEffect">
                                  <p:stCondLst>
                                    <p:cond delay="25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22" presetClass="entr" presetSubtype="8" fill="hold" grpId="0" nodeType="withEffect">
                                  <p:stCondLst>
                                    <p:cond delay="2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par>
                                <p:cTn id="44" presetID="22" presetClass="entr" presetSubtype="8" fill="hold" grpId="0" nodeType="withEffect">
                                  <p:stCondLst>
                                    <p:cond delay="70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par>
                                <p:cTn id="47" presetID="22" presetClass="entr" presetSubtype="8" fill="hold" grpId="0" nodeType="withEffect">
                                  <p:stCondLst>
                                    <p:cond delay="70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par>
                                <p:cTn id="50" presetID="22" presetClass="entr" presetSubtype="8" fill="hold" grpId="0" nodeType="withEffect">
                                  <p:stCondLst>
                                    <p:cond delay="70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500"/>
                                        <p:tgtEl>
                                          <p:spTgt spid="27"/>
                                        </p:tgtEl>
                                      </p:cBhvr>
                                    </p:animEffect>
                                  </p:childTnLst>
                                </p:cTn>
                              </p:par>
                              <p:par>
                                <p:cTn id="53" presetID="22" presetClass="entr" presetSubtype="8" fill="hold" grpId="0" nodeType="withEffect">
                                  <p:stCondLst>
                                    <p:cond delay="70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par>
                                <p:cTn id="56" presetID="10" presetClass="entr" presetSubtype="0" fill="hold" grpId="0" nodeType="withEffect">
                                  <p:stCondLst>
                                    <p:cond delay="70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grpId="0" nodeType="withEffect">
                                  <p:stCondLst>
                                    <p:cond delay="70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par>
                                <p:cTn id="62" presetID="10" presetClass="entr" presetSubtype="0" fill="hold" nodeType="withEffect">
                                  <p:stCondLst>
                                    <p:cond delay="7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par>
                                <p:cTn id="65" presetID="10" presetClass="entr" presetSubtype="0" fill="hold" nodeType="withEffect">
                                  <p:stCondLst>
                                    <p:cond delay="70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childTnLst>
                                </p:cTn>
                              </p:par>
                            </p:childTnLst>
                          </p:cTn>
                        </p:par>
                        <p:par>
                          <p:cTn id="68" fill="hold">
                            <p:stCondLst>
                              <p:cond delay="1800"/>
                            </p:stCondLst>
                            <p:childTnLst>
                              <p:par>
                                <p:cTn id="69" presetID="10" presetClass="entr" presetSubtype="0" fill="hold" grpId="0" nodeType="afterEffect">
                                  <p:stCondLst>
                                    <p:cond delay="0"/>
                                  </p:stCondLst>
                                  <p:iterate type="lt">
                                    <p:tmPct val="10000"/>
                                  </p:iterate>
                                  <p:childTnLst>
                                    <p:set>
                                      <p:cBhvr>
                                        <p:cTn id="70" dur="1" fill="hold">
                                          <p:stCondLst>
                                            <p:cond delay="0"/>
                                          </p:stCondLst>
                                        </p:cTn>
                                        <p:tgtEl>
                                          <p:spTgt spid="29"/>
                                        </p:tgtEl>
                                        <p:attrNameLst>
                                          <p:attrName>style.visibility</p:attrName>
                                        </p:attrNameLst>
                                      </p:cBhvr>
                                      <p:to>
                                        <p:strVal val="visible"/>
                                      </p:to>
                                    </p:set>
                                    <p:animEffect transition="in" filter="fade">
                                      <p:cBhvr>
                                        <p:cTn id="71" dur="100"/>
                                        <p:tgtEl>
                                          <p:spTgt spid="29"/>
                                        </p:tgtEl>
                                      </p:cBhvr>
                                    </p:animEffect>
                                  </p:childTnLst>
                                </p:cTn>
                              </p:par>
                            </p:childTnLst>
                          </p:cTn>
                        </p:par>
                        <p:par>
                          <p:cTn id="72" fill="hold">
                            <p:stCondLst>
                              <p:cond delay="2190"/>
                            </p:stCondLst>
                            <p:childTnLst>
                              <p:par>
                                <p:cTn id="73" presetID="10" presetClass="entr" presetSubtype="0" fill="hold" grpId="0" nodeType="afterEffect">
                                  <p:stCondLst>
                                    <p:cond delay="0"/>
                                  </p:stCondLst>
                                  <p:iterate type="lt">
                                    <p:tmPct val="10000"/>
                                  </p:iterate>
                                  <p:childTnLst>
                                    <p:set>
                                      <p:cBhvr>
                                        <p:cTn id="74" dur="1" fill="hold">
                                          <p:stCondLst>
                                            <p:cond delay="0"/>
                                          </p:stCondLst>
                                        </p:cTn>
                                        <p:tgtEl>
                                          <p:spTgt spid="30"/>
                                        </p:tgtEl>
                                        <p:attrNameLst>
                                          <p:attrName>style.visibility</p:attrName>
                                        </p:attrNameLst>
                                      </p:cBhvr>
                                      <p:to>
                                        <p:strVal val="visible"/>
                                      </p:to>
                                    </p:set>
                                    <p:animEffect transition="in" filter="fade">
                                      <p:cBhvr>
                                        <p:cTn id="75" dur="100"/>
                                        <p:tgtEl>
                                          <p:spTgt spid="30"/>
                                        </p:tgtEl>
                                      </p:cBhvr>
                                    </p:animEffect>
                                  </p:childTnLst>
                                </p:cTn>
                              </p:par>
                            </p:childTnLst>
                          </p:cTn>
                        </p:par>
                        <p:par>
                          <p:cTn id="76" fill="hold">
                            <p:stCondLst>
                              <p:cond delay="2580"/>
                            </p:stCondLst>
                            <p:childTnLst>
                              <p:par>
                                <p:cTn id="77" presetID="10" presetClass="entr" presetSubtype="0" fill="hold" grpId="0" nodeType="afterEffect">
                                  <p:stCondLst>
                                    <p:cond delay="0"/>
                                  </p:stCondLst>
                                  <p:iterate type="lt">
                                    <p:tmPct val="10000"/>
                                  </p:iterate>
                                  <p:childTnLst>
                                    <p:set>
                                      <p:cBhvr>
                                        <p:cTn id="78" dur="1" fill="hold">
                                          <p:stCondLst>
                                            <p:cond delay="0"/>
                                          </p:stCondLst>
                                        </p:cTn>
                                        <p:tgtEl>
                                          <p:spTgt spid="31"/>
                                        </p:tgtEl>
                                        <p:attrNameLst>
                                          <p:attrName>style.visibility</p:attrName>
                                        </p:attrNameLst>
                                      </p:cBhvr>
                                      <p:to>
                                        <p:strVal val="visible"/>
                                      </p:to>
                                    </p:set>
                                    <p:animEffect transition="in" filter="fade">
                                      <p:cBhvr>
                                        <p:cTn id="79" dur="100"/>
                                        <p:tgtEl>
                                          <p:spTgt spid="31"/>
                                        </p:tgtEl>
                                      </p:cBhvr>
                                    </p:animEffect>
                                  </p:childTnLst>
                                </p:cTn>
                              </p:par>
                            </p:childTnLst>
                          </p:cTn>
                        </p:par>
                        <p:par>
                          <p:cTn id="80" fill="hold">
                            <p:stCondLst>
                              <p:cond delay="2970"/>
                            </p:stCondLst>
                            <p:childTnLst>
                              <p:par>
                                <p:cTn id="81" presetID="10" presetClass="entr" presetSubtype="0" fill="hold" grpId="0" nodeType="afterEffect">
                                  <p:stCondLst>
                                    <p:cond delay="0"/>
                                  </p:stCondLst>
                                  <p:iterate type="lt">
                                    <p:tmPct val="10000"/>
                                  </p:iterate>
                                  <p:childTnLst>
                                    <p:set>
                                      <p:cBhvr>
                                        <p:cTn id="82" dur="1" fill="hold">
                                          <p:stCondLst>
                                            <p:cond delay="0"/>
                                          </p:stCondLst>
                                        </p:cTn>
                                        <p:tgtEl>
                                          <p:spTgt spid="32"/>
                                        </p:tgtEl>
                                        <p:attrNameLst>
                                          <p:attrName>style.visibility</p:attrName>
                                        </p:attrNameLst>
                                      </p:cBhvr>
                                      <p:to>
                                        <p:strVal val="visible"/>
                                      </p:to>
                                    </p:set>
                                    <p:animEffect transition="in" filter="fade">
                                      <p:cBhvr>
                                        <p:cTn id="83" dur="100"/>
                                        <p:tgtEl>
                                          <p:spTgt spid="32"/>
                                        </p:tgtEl>
                                      </p:cBhvr>
                                    </p:animEffect>
                                  </p:childTnLst>
                                </p:cTn>
                              </p:par>
                            </p:childTnLst>
                          </p:cTn>
                        </p:par>
                        <p:par>
                          <p:cTn id="84" fill="hold">
                            <p:stCondLst>
                              <p:cond delay="3360"/>
                            </p:stCondLst>
                            <p:childTnLst>
                              <p:par>
                                <p:cTn id="85" presetID="16" presetClass="entr" presetSubtype="26" fill="hold" grpId="0" nodeType="after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barn(inHorizontal)">
                                      <p:cBhvr>
                                        <p:cTn id="87" dur="500"/>
                                        <p:tgtEl>
                                          <p:spTgt spid="33"/>
                                        </p:tgtEl>
                                      </p:cBhvr>
                                    </p:animEffect>
                                  </p:childTnLst>
                                </p:cTn>
                              </p:par>
                            </p:childTnLst>
                          </p:cTn>
                        </p:par>
                        <p:par>
                          <p:cTn id="88" fill="hold">
                            <p:stCondLst>
                              <p:cond delay="3860"/>
                            </p:stCondLst>
                            <p:childTnLst>
                              <p:par>
                                <p:cTn id="89" presetID="10" presetClass="entr" presetSubtype="0" fill="hold" grpId="0" nodeType="afterEffect">
                                  <p:stCondLst>
                                    <p:cond delay="0"/>
                                  </p:stCondLst>
                                  <p:iterate type="lt">
                                    <p:tmPct val="10000"/>
                                  </p:iterate>
                                  <p:childTnLst>
                                    <p:set>
                                      <p:cBhvr>
                                        <p:cTn id="90" dur="1" fill="hold">
                                          <p:stCondLst>
                                            <p:cond delay="0"/>
                                          </p:stCondLst>
                                        </p:cTn>
                                        <p:tgtEl>
                                          <p:spTgt spid="34"/>
                                        </p:tgtEl>
                                        <p:attrNameLst>
                                          <p:attrName>style.visibility</p:attrName>
                                        </p:attrNameLst>
                                      </p:cBhvr>
                                      <p:to>
                                        <p:strVal val="visible"/>
                                      </p:to>
                                    </p:set>
                                    <p:animEffect transition="in" filter="fade">
                                      <p:cBhvr>
                                        <p:cTn id="91" dur="1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P spid="24" grpId="0" animBg="1"/>
      <p:bldP spid="25" grpId="0" animBg="1"/>
      <p:bldP spid="26" grpId="0" animBg="1"/>
      <p:bldP spid="27" grpId="0" animBg="1"/>
      <p:bldP spid="28" grpId="0" animBg="1"/>
      <p:bldP spid="29" grpId="0"/>
      <p:bldP spid="30" grpId="0"/>
      <p:bldP spid="31" grpId="0"/>
      <p:bldP spid="32" grpId="0"/>
      <p:bldP spid="33" grpId="0" animBg="1"/>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2" descr="C:\Users\Admin\Desktop\shutterstock_129456278 [转换].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3609" t="9576" r="3609" b="9990"/>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 y="0"/>
            <a:ext cx="4682838" cy="5145087"/>
          </a:xfrm>
          <a:prstGeom prst="rect">
            <a:avLst/>
          </a:prstGeom>
          <a:noFill/>
          <a:extLst>
            <a:ext uri="{909E8E84-426E-40DD-AFC4-6F175D3DCCD1}">
              <a14:hiddenFill xmlns:a14="http://schemas.microsoft.com/office/drawing/2010/main">
                <a:solidFill>
                  <a:srgbClr val="FFFFFF"/>
                </a:solidFill>
              </a14:hiddenFill>
            </a:ext>
          </a:extLst>
        </p:spPr>
      </p:pic>
      <p:grpSp>
        <p:nvGrpSpPr>
          <p:cNvPr id="40" name="组合 39"/>
          <p:cNvGrpSpPr/>
          <p:nvPr/>
        </p:nvGrpSpPr>
        <p:grpSpPr>
          <a:xfrm>
            <a:off x="1449338" y="1759744"/>
            <a:ext cx="1877437" cy="1209596"/>
            <a:chOff x="179512" y="1367993"/>
            <a:chExt cx="1877437" cy="1209596"/>
          </a:xfrm>
        </p:grpSpPr>
        <p:sp>
          <p:nvSpPr>
            <p:cNvPr id="41" name="TextBox 40"/>
            <p:cNvSpPr txBox="1"/>
            <p:nvPr/>
          </p:nvSpPr>
          <p:spPr>
            <a:xfrm>
              <a:off x="179512" y="1367993"/>
              <a:ext cx="1877437" cy="1015663"/>
            </a:xfrm>
            <a:prstGeom prst="rect">
              <a:avLst/>
            </a:prstGeom>
            <a:noFill/>
          </p:spPr>
          <p:txBody>
            <a:bodyPr vert="horz" wrap="none" rtlCol="0">
              <a:spAutoFit/>
            </a:bodyPr>
            <a:lstStyle/>
            <a:p>
              <a:r>
                <a:rPr lang="zh-CN" altLang="en-US" sz="6000" b="1" spc="600" dirty="0" smtClean="0">
                  <a:solidFill>
                    <a:srgbClr val="005696"/>
                  </a:solidFill>
                  <a:latin typeface="微软雅黑" pitchFamily="34" charset="-122"/>
                  <a:ea typeface="微软雅黑" pitchFamily="34" charset="-122"/>
                </a:rPr>
                <a:t>目录</a:t>
              </a:r>
              <a:endParaRPr lang="zh-CN" altLang="en-US" sz="6000" b="1" spc="600" dirty="0">
                <a:solidFill>
                  <a:srgbClr val="005696"/>
                </a:solidFill>
                <a:latin typeface="微软雅黑" pitchFamily="34" charset="-122"/>
                <a:ea typeface="微软雅黑" pitchFamily="34" charset="-122"/>
              </a:endParaRPr>
            </a:p>
          </p:txBody>
        </p:sp>
        <p:sp>
          <p:nvSpPr>
            <p:cNvPr id="42" name="TextBox 41"/>
            <p:cNvSpPr txBox="1"/>
            <p:nvPr/>
          </p:nvSpPr>
          <p:spPr>
            <a:xfrm>
              <a:off x="242268" y="2239035"/>
              <a:ext cx="1156087" cy="338554"/>
            </a:xfrm>
            <a:prstGeom prst="rect">
              <a:avLst/>
            </a:prstGeom>
            <a:noFill/>
          </p:spPr>
          <p:txBody>
            <a:bodyPr vert="horz" wrap="none" rtlCol="0">
              <a:spAutoFit/>
            </a:bodyPr>
            <a:lstStyle/>
            <a:p>
              <a:r>
                <a:rPr lang="en-US" altLang="zh-CN" sz="1600" b="1" spc="-150" dirty="0" smtClean="0">
                  <a:solidFill>
                    <a:srgbClr val="005696"/>
                  </a:solidFill>
                  <a:latin typeface="Arial" pitchFamily="34" charset="0"/>
                  <a:cs typeface="Arial" pitchFamily="34" charset="0"/>
                </a:rPr>
                <a:t>CONTENTS</a:t>
              </a:r>
              <a:endParaRPr lang="zh-CN" altLang="en-US" sz="1600" b="1" spc="-150" dirty="0">
                <a:solidFill>
                  <a:srgbClr val="005696"/>
                </a:solidFill>
                <a:latin typeface="Arial" pitchFamily="34" charset="0"/>
                <a:cs typeface="Arial" pitchFamily="34" charset="0"/>
              </a:endParaRPr>
            </a:p>
          </p:txBody>
        </p:sp>
      </p:grpSp>
      <p:sp>
        <p:nvSpPr>
          <p:cNvPr id="60" name="Freeform 8"/>
          <p:cNvSpPr>
            <a:spLocks/>
          </p:cNvSpPr>
          <p:nvPr/>
        </p:nvSpPr>
        <p:spPr bwMode="auto">
          <a:xfrm>
            <a:off x="4532982" y="4731990"/>
            <a:ext cx="4636418" cy="411510"/>
          </a:xfrm>
          <a:custGeom>
            <a:avLst/>
            <a:gdLst>
              <a:gd name="T0" fmla="*/ 0 w 658"/>
              <a:gd name="T1" fmla="*/ 0 h 49"/>
              <a:gd name="T2" fmla="*/ 658 w 658"/>
              <a:gd name="T3" fmla="*/ 0 h 49"/>
              <a:gd name="T4" fmla="*/ 658 w 658"/>
              <a:gd name="T5" fmla="*/ 49 h 49"/>
              <a:gd name="T6" fmla="*/ 17 w 658"/>
              <a:gd name="T7" fmla="*/ 49 h 49"/>
              <a:gd name="T8" fmla="*/ 0 w 658"/>
              <a:gd name="T9" fmla="*/ 0 h 49"/>
              <a:gd name="connsiteX0" fmla="*/ 0 w 10000"/>
              <a:gd name="connsiteY0" fmla="*/ 0 h 10000"/>
              <a:gd name="connsiteX1" fmla="*/ 10000 w 10000"/>
              <a:gd name="connsiteY1" fmla="*/ 0 h 10000"/>
              <a:gd name="connsiteX2" fmla="*/ 10000 w 10000"/>
              <a:gd name="connsiteY2" fmla="*/ 10000 h 10000"/>
              <a:gd name="connsiteX3" fmla="*/ 321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293 w 10000"/>
              <a:gd name="connsiteY3" fmla="*/ 9923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293" y="9923"/>
                </a:lnTo>
                <a:cubicBezTo>
                  <a:pt x="207" y="6590"/>
                  <a:pt x="86" y="3333"/>
                  <a:pt x="0" y="0"/>
                </a:cubicBezTo>
              </a:path>
            </a:pathLst>
          </a:custGeom>
          <a:solidFill>
            <a:srgbClr val="0070C0">
              <a:alpha val="6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4532982" y="4731990"/>
            <a:ext cx="4636418" cy="411510"/>
          </a:xfrm>
          <a:custGeom>
            <a:avLst/>
            <a:gdLst>
              <a:gd name="T0" fmla="*/ 0 w 658"/>
              <a:gd name="T1" fmla="*/ 0 h 49"/>
              <a:gd name="T2" fmla="*/ 658 w 658"/>
              <a:gd name="T3" fmla="*/ 0 h 49"/>
              <a:gd name="T4" fmla="*/ 658 w 658"/>
              <a:gd name="T5" fmla="*/ 49 h 49"/>
              <a:gd name="T6" fmla="*/ 17 w 658"/>
              <a:gd name="T7" fmla="*/ 49 h 49"/>
              <a:gd name="T8" fmla="*/ 0 w 658"/>
              <a:gd name="T9" fmla="*/ 0 h 49"/>
              <a:gd name="connsiteX0" fmla="*/ 0 w 10000"/>
              <a:gd name="connsiteY0" fmla="*/ 0 h 10000"/>
              <a:gd name="connsiteX1" fmla="*/ 10000 w 10000"/>
              <a:gd name="connsiteY1" fmla="*/ 0 h 10000"/>
              <a:gd name="connsiteX2" fmla="*/ 10000 w 10000"/>
              <a:gd name="connsiteY2" fmla="*/ 10000 h 10000"/>
              <a:gd name="connsiteX3" fmla="*/ 321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293 w 10000"/>
              <a:gd name="connsiteY3" fmla="*/ 9923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293" y="9923"/>
                </a:lnTo>
                <a:cubicBezTo>
                  <a:pt x="207" y="6590"/>
                  <a:pt x="86" y="3333"/>
                  <a:pt x="0" y="0"/>
                </a:cubicBezTo>
              </a:path>
            </a:pathLst>
          </a:custGeom>
          <a:solidFill>
            <a:srgbClr val="0070C0">
              <a:alpha val="6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TextBox 30"/>
          <p:cNvSpPr txBox="1"/>
          <p:nvPr/>
        </p:nvSpPr>
        <p:spPr>
          <a:xfrm>
            <a:off x="3719712" y="286544"/>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1</a:t>
            </a:r>
            <a:endParaRPr lang="zh-CN" altLang="en-US" sz="6000" b="1" dirty="0">
              <a:solidFill>
                <a:srgbClr val="0070C0"/>
              </a:solidFill>
              <a:latin typeface="Arial" pitchFamily="34" charset="0"/>
              <a:cs typeface="Arial" pitchFamily="34" charset="0"/>
            </a:endParaRPr>
          </a:p>
        </p:txBody>
      </p:sp>
      <p:grpSp>
        <p:nvGrpSpPr>
          <p:cNvPr id="32" name="组合 31"/>
          <p:cNvGrpSpPr/>
          <p:nvPr/>
        </p:nvGrpSpPr>
        <p:grpSpPr>
          <a:xfrm>
            <a:off x="4327749" y="477645"/>
            <a:ext cx="3057247" cy="606102"/>
            <a:chOff x="4507582" y="792034"/>
            <a:chExt cx="3057247" cy="606102"/>
          </a:xfrm>
        </p:grpSpPr>
        <p:sp>
          <p:nvSpPr>
            <p:cNvPr id="33" name="TextBox 32"/>
            <p:cNvSpPr txBox="1"/>
            <p:nvPr/>
          </p:nvSpPr>
          <p:spPr>
            <a:xfrm>
              <a:off x="4534694" y="792034"/>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年度工作概况</a:t>
              </a:r>
            </a:p>
          </p:txBody>
        </p:sp>
        <p:sp>
          <p:nvSpPr>
            <p:cNvPr id="34" name="TextBox 33"/>
            <p:cNvSpPr txBox="1"/>
            <p:nvPr/>
          </p:nvSpPr>
          <p:spPr>
            <a:xfrm>
              <a:off x="4507582" y="1059582"/>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35" name="TextBox 34"/>
          <p:cNvSpPr txBox="1"/>
          <p:nvPr/>
        </p:nvSpPr>
        <p:spPr>
          <a:xfrm>
            <a:off x="4065967" y="1070947"/>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2</a:t>
            </a:r>
            <a:endParaRPr lang="zh-CN" altLang="en-US" sz="6000" b="1" dirty="0">
              <a:solidFill>
                <a:srgbClr val="0070C0"/>
              </a:solidFill>
              <a:latin typeface="Arial" pitchFamily="34" charset="0"/>
              <a:cs typeface="Arial" pitchFamily="34" charset="0"/>
            </a:endParaRPr>
          </a:p>
        </p:txBody>
      </p:sp>
      <p:grpSp>
        <p:nvGrpSpPr>
          <p:cNvPr id="36" name="组合 35"/>
          <p:cNvGrpSpPr/>
          <p:nvPr/>
        </p:nvGrpSpPr>
        <p:grpSpPr>
          <a:xfrm>
            <a:off x="4674004" y="1262048"/>
            <a:ext cx="3057247" cy="627588"/>
            <a:chOff x="4853837" y="1576437"/>
            <a:chExt cx="3057247" cy="627588"/>
          </a:xfrm>
        </p:grpSpPr>
        <p:sp>
          <p:nvSpPr>
            <p:cNvPr id="37" name="TextBox 36"/>
            <p:cNvSpPr txBox="1"/>
            <p:nvPr/>
          </p:nvSpPr>
          <p:spPr>
            <a:xfrm>
              <a:off x="4857334" y="1576437"/>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工作完成情况</a:t>
              </a:r>
            </a:p>
          </p:txBody>
        </p:sp>
        <p:sp>
          <p:nvSpPr>
            <p:cNvPr id="38" name="TextBox 37"/>
            <p:cNvSpPr txBox="1"/>
            <p:nvPr/>
          </p:nvSpPr>
          <p:spPr>
            <a:xfrm>
              <a:off x="4853837" y="1865471"/>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46" name="TextBox 45"/>
          <p:cNvSpPr txBox="1"/>
          <p:nvPr/>
        </p:nvSpPr>
        <p:spPr>
          <a:xfrm>
            <a:off x="4480824" y="1923678"/>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3</a:t>
            </a:r>
            <a:endParaRPr lang="zh-CN" altLang="en-US" sz="6000" b="1" dirty="0">
              <a:solidFill>
                <a:srgbClr val="0070C0"/>
              </a:solidFill>
              <a:latin typeface="Arial" pitchFamily="34" charset="0"/>
              <a:cs typeface="Arial" pitchFamily="34" charset="0"/>
            </a:endParaRPr>
          </a:p>
        </p:txBody>
      </p:sp>
      <p:grpSp>
        <p:nvGrpSpPr>
          <p:cNvPr id="62" name="组合 61"/>
          <p:cNvGrpSpPr/>
          <p:nvPr/>
        </p:nvGrpSpPr>
        <p:grpSpPr>
          <a:xfrm>
            <a:off x="5088861" y="2114779"/>
            <a:ext cx="3057247" cy="627588"/>
            <a:chOff x="5268694" y="2429168"/>
            <a:chExt cx="3057247" cy="627588"/>
          </a:xfrm>
        </p:grpSpPr>
        <p:sp>
          <p:nvSpPr>
            <p:cNvPr id="63" name="TextBox 62"/>
            <p:cNvSpPr txBox="1"/>
            <p:nvPr/>
          </p:nvSpPr>
          <p:spPr>
            <a:xfrm>
              <a:off x="5289134" y="2429168"/>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成功项目展示</a:t>
              </a:r>
            </a:p>
          </p:txBody>
        </p:sp>
        <p:sp>
          <p:nvSpPr>
            <p:cNvPr id="64" name="TextBox 63"/>
            <p:cNvSpPr txBox="1"/>
            <p:nvPr/>
          </p:nvSpPr>
          <p:spPr>
            <a:xfrm>
              <a:off x="5268694" y="2718202"/>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65" name="TextBox 64"/>
          <p:cNvSpPr txBox="1"/>
          <p:nvPr/>
        </p:nvSpPr>
        <p:spPr>
          <a:xfrm>
            <a:off x="4980688" y="2744341"/>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4</a:t>
            </a:r>
            <a:endParaRPr lang="zh-CN" altLang="en-US" sz="6000" b="1" dirty="0">
              <a:solidFill>
                <a:srgbClr val="0070C0"/>
              </a:solidFill>
              <a:latin typeface="Arial" pitchFamily="34" charset="0"/>
              <a:cs typeface="Arial" pitchFamily="34" charset="0"/>
            </a:endParaRPr>
          </a:p>
        </p:txBody>
      </p:sp>
      <p:grpSp>
        <p:nvGrpSpPr>
          <p:cNvPr id="66" name="组合 65"/>
          <p:cNvGrpSpPr/>
          <p:nvPr/>
        </p:nvGrpSpPr>
        <p:grpSpPr>
          <a:xfrm>
            <a:off x="5588725" y="2935442"/>
            <a:ext cx="3057247" cy="627588"/>
            <a:chOff x="5768558" y="3249831"/>
            <a:chExt cx="3057247" cy="627588"/>
          </a:xfrm>
        </p:grpSpPr>
        <p:sp>
          <p:nvSpPr>
            <p:cNvPr id="67" name="TextBox 66"/>
            <p:cNvSpPr txBox="1"/>
            <p:nvPr/>
          </p:nvSpPr>
          <p:spPr>
            <a:xfrm>
              <a:off x="5777736" y="3249831"/>
              <a:ext cx="2262158"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工作存在不足与改善</a:t>
              </a:r>
            </a:p>
          </p:txBody>
        </p:sp>
        <p:sp>
          <p:nvSpPr>
            <p:cNvPr id="68" name="TextBox 67"/>
            <p:cNvSpPr txBox="1"/>
            <p:nvPr/>
          </p:nvSpPr>
          <p:spPr>
            <a:xfrm>
              <a:off x="5768558" y="3538865"/>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69" name="椭圆 68"/>
          <p:cNvSpPr/>
          <p:nvPr/>
        </p:nvSpPr>
        <p:spPr>
          <a:xfrm>
            <a:off x="5080723" y="3969544"/>
            <a:ext cx="177871" cy="1778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0" name="TextBox 69"/>
          <p:cNvSpPr txBox="1"/>
          <p:nvPr/>
        </p:nvSpPr>
        <p:spPr>
          <a:xfrm>
            <a:off x="5322094" y="3537744"/>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5</a:t>
            </a:r>
            <a:endParaRPr lang="zh-CN" altLang="en-US" sz="6000" b="1" dirty="0">
              <a:solidFill>
                <a:srgbClr val="0070C0"/>
              </a:solidFill>
              <a:latin typeface="Arial" pitchFamily="34" charset="0"/>
              <a:cs typeface="Arial" pitchFamily="34" charset="0"/>
            </a:endParaRPr>
          </a:p>
        </p:txBody>
      </p:sp>
      <p:grpSp>
        <p:nvGrpSpPr>
          <p:cNvPr id="71" name="组合 70"/>
          <p:cNvGrpSpPr/>
          <p:nvPr/>
        </p:nvGrpSpPr>
        <p:grpSpPr>
          <a:xfrm>
            <a:off x="5930131" y="3728845"/>
            <a:ext cx="3057247" cy="627588"/>
            <a:chOff x="5768558" y="3249831"/>
            <a:chExt cx="3057247" cy="627588"/>
          </a:xfrm>
        </p:grpSpPr>
        <p:sp>
          <p:nvSpPr>
            <p:cNvPr id="72" name="TextBox 71"/>
            <p:cNvSpPr txBox="1"/>
            <p:nvPr/>
          </p:nvSpPr>
          <p:spPr>
            <a:xfrm>
              <a:off x="5800661" y="3249831"/>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明年工作计划</a:t>
              </a:r>
            </a:p>
          </p:txBody>
        </p:sp>
        <p:sp>
          <p:nvSpPr>
            <p:cNvPr id="73" name="TextBox 72"/>
            <p:cNvSpPr txBox="1"/>
            <p:nvPr/>
          </p:nvSpPr>
          <p:spPr>
            <a:xfrm>
              <a:off x="5768558" y="3538865"/>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48620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100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strVal val="4*#ppt_w"/>
                                          </p:val>
                                        </p:tav>
                                        <p:tav tm="100000">
                                          <p:val>
                                            <p:strVal val="#ppt_w"/>
                                          </p:val>
                                        </p:tav>
                                      </p:tavLst>
                                    </p:anim>
                                    <p:anim calcmode="lin" valueType="num">
                                      <p:cBhvr>
                                        <p:cTn id="8" dur="500" fill="hold"/>
                                        <p:tgtEl>
                                          <p:spTgt spid="69"/>
                                        </p:tgtEl>
                                        <p:attrNameLst>
                                          <p:attrName>ppt_h</p:attrName>
                                        </p:attrNameLst>
                                      </p:cBhvr>
                                      <p:tavLst>
                                        <p:tav tm="0">
                                          <p:val>
                                            <p:strVal val="4*#ppt_h"/>
                                          </p:val>
                                        </p:tav>
                                        <p:tav tm="100000">
                                          <p:val>
                                            <p:strVal val="#ppt_h"/>
                                          </p:val>
                                        </p:tav>
                                      </p:tavLst>
                                    </p:anim>
                                  </p:childTnLst>
                                </p:cTn>
                              </p:par>
                              <p:par>
                                <p:cTn id="9" presetID="47" presetClass="exit" presetSubtype="0" fill="hold" grpId="0" nodeType="withEffect">
                                  <p:stCondLst>
                                    <p:cond delay="1500"/>
                                  </p:stCondLst>
                                  <p:childTnLst>
                                    <p:animEffect transition="out" filter="fade">
                                      <p:cBhvr>
                                        <p:cTn id="10" dur="1000"/>
                                        <p:tgtEl>
                                          <p:spTgt spid="31"/>
                                        </p:tgtEl>
                                      </p:cBhvr>
                                    </p:animEffect>
                                    <p:anim calcmode="lin" valueType="num">
                                      <p:cBhvr>
                                        <p:cTn id="11" dur="1000"/>
                                        <p:tgtEl>
                                          <p:spTgt spid="31"/>
                                        </p:tgtEl>
                                        <p:attrNameLst>
                                          <p:attrName>ppt_x</p:attrName>
                                        </p:attrNameLst>
                                      </p:cBhvr>
                                      <p:tavLst>
                                        <p:tav tm="0">
                                          <p:val>
                                            <p:strVal val="ppt_x"/>
                                          </p:val>
                                        </p:tav>
                                        <p:tav tm="100000">
                                          <p:val>
                                            <p:strVal val="ppt_x"/>
                                          </p:val>
                                        </p:tav>
                                      </p:tavLst>
                                    </p:anim>
                                    <p:anim calcmode="lin" valueType="num">
                                      <p:cBhvr>
                                        <p:cTn id="12" dur="1000"/>
                                        <p:tgtEl>
                                          <p:spTgt spid="31"/>
                                        </p:tgtEl>
                                        <p:attrNameLst>
                                          <p:attrName>ppt_y</p:attrName>
                                        </p:attrNameLst>
                                      </p:cBhvr>
                                      <p:tavLst>
                                        <p:tav tm="0">
                                          <p:val>
                                            <p:strVal val="ppt_y"/>
                                          </p:val>
                                        </p:tav>
                                        <p:tav tm="100000">
                                          <p:val>
                                            <p:strVal val="ppt_y-.1"/>
                                          </p:val>
                                        </p:tav>
                                      </p:tavLst>
                                    </p:anim>
                                    <p:set>
                                      <p:cBhvr>
                                        <p:cTn id="13" dur="1" fill="hold">
                                          <p:stCondLst>
                                            <p:cond delay="999"/>
                                          </p:stCondLst>
                                        </p:cTn>
                                        <p:tgtEl>
                                          <p:spTgt spid="31"/>
                                        </p:tgtEl>
                                        <p:attrNameLst>
                                          <p:attrName>style.visibility</p:attrName>
                                        </p:attrNameLst>
                                      </p:cBhvr>
                                      <p:to>
                                        <p:strVal val="hidden"/>
                                      </p:to>
                                    </p:set>
                                  </p:childTnLst>
                                </p:cTn>
                              </p:par>
                              <p:par>
                                <p:cTn id="14" presetID="47" presetClass="exit" presetSubtype="0" fill="hold" nodeType="withEffect">
                                  <p:stCondLst>
                                    <p:cond delay="1500"/>
                                  </p:stCondLst>
                                  <p:childTnLst>
                                    <p:animEffect transition="out" filter="fade">
                                      <p:cBhvr>
                                        <p:cTn id="15" dur="1000"/>
                                        <p:tgtEl>
                                          <p:spTgt spid="32"/>
                                        </p:tgtEl>
                                      </p:cBhvr>
                                    </p:animEffect>
                                    <p:anim calcmode="lin" valueType="num">
                                      <p:cBhvr>
                                        <p:cTn id="16" dur="1000"/>
                                        <p:tgtEl>
                                          <p:spTgt spid="32"/>
                                        </p:tgtEl>
                                        <p:attrNameLst>
                                          <p:attrName>ppt_x</p:attrName>
                                        </p:attrNameLst>
                                      </p:cBhvr>
                                      <p:tavLst>
                                        <p:tav tm="0">
                                          <p:val>
                                            <p:strVal val="ppt_x"/>
                                          </p:val>
                                        </p:tav>
                                        <p:tav tm="100000">
                                          <p:val>
                                            <p:strVal val="ppt_x"/>
                                          </p:val>
                                        </p:tav>
                                      </p:tavLst>
                                    </p:anim>
                                    <p:anim calcmode="lin" valueType="num">
                                      <p:cBhvr>
                                        <p:cTn id="17" dur="1000"/>
                                        <p:tgtEl>
                                          <p:spTgt spid="32"/>
                                        </p:tgtEl>
                                        <p:attrNameLst>
                                          <p:attrName>ppt_y</p:attrName>
                                        </p:attrNameLst>
                                      </p:cBhvr>
                                      <p:tavLst>
                                        <p:tav tm="0">
                                          <p:val>
                                            <p:strVal val="ppt_y"/>
                                          </p:val>
                                        </p:tav>
                                        <p:tav tm="100000">
                                          <p:val>
                                            <p:strVal val="ppt_y-.1"/>
                                          </p:val>
                                        </p:tav>
                                      </p:tavLst>
                                    </p:anim>
                                    <p:set>
                                      <p:cBhvr>
                                        <p:cTn id="18" dur="1" fill="hold">
                                          <p:stCondLst>
                                            <p:cond delay="999"/>
                                          </p:stCondLst>
                                        </p:cTn>
                                        <p:tgtEl>
                                          <p:spTgt spid="32"/>
                                        </p:tgtEl>
                                        <p:attrNameLst>
                                          <p:attrName>style.visibility</p:attrName>
                                        </p:attrNameLst>
                                      </p:cBhvr>
                                      <p:to>
                                        <p:strVal val="hidden"/>
                                      </p:to>
                                    </p:set>
                                  </p:childTnLst>
                                </p:cTn>
                              </p:par>
                              <p:par>
                                <p:cTn id="19" presetID="47" presetClass="exit" presetSubtype="0" fill="hold" grpId="0" nodeType="withEffect">
                                  <p:stCondLst>
                                    <p:cond delay="1500"/>
                                  </p:stCondLst>
                                  <p:childTnLst>
                                    <p:animEffect transition="out" filter="fade">
                                      <p:cBhvr>
                                        <p:cTn id="20" dur="1000"/>
                                        <p:tgtEl>
                                          <p:spTgt spid="35"/>
                                        </p:tgtEl>
                                      </p:cBhvr>
                                    </p:animEffect>
                                    <p:anim calcmode="lin" valueType="num">
                                      <p:cBhvr>
                                        <p:cTn id="21" dur="1000"/>
                                        <p:tgtEl>
                                          <p:spTgt spid="35"/>
                                        </p:tgtEl>
                                        <p:attrNameLst>
                                          <p:attrName>ppt_x</p:attrName>
                                        </p:attrNameLst>
                                      </p:cBhvr>
                                      <p:tavLst>
                                        <p:tav tm="0">
                                          <p:val>
                                            <p:strVal val="ppt_x"/>
                                          </p:val>
                                        </p:tav>
                                        <p:tav tm="100000">
                                          <p:val>
                                            <p:strVal val="ppt_x"/>
                                          </p:val>
                                        </p:tav>
                                      </p:tavLst>
                                    </p:anim>
                                    <p:anim calcmode="lin" valueType="num">
                                      <p:cBhvr>
                                        <p:cTn id="22" dur="1000"/>
                                        <p:tgtEl>
                                          <p:spTgt spid="35"/>
                                        </p:tgtEl>
                                        <p:attrNameLst>
                                          <p:attrName>ppt_y</p:attrName>
                                        </p:attrNameLst>
                                      </p:cBhvr>
                                      <p:tavLst>
                                        <p:tav tm="0">
                                          <p:val>
                                            <p:strVal val="ppt_y"/>
                                          </p:val>
                                        </p:tav>
                                        <p:tav tm="100000">
                                          <p:val>
                                            <p:strVal val="ppt_y-.1"/>
                                          </p:val>
                                        </p:tav>
                                      </p:tavLst>
                                    </p:anim>
                                    <p:set>
                                      <p:cBhvr>
                                        <p:cTn id="23" dur="1" fill="hold">
                                          <p:stCondLst>
                                            <p:cond delay="999"/>
                                          </p:stCondLst>
                                        </p:cTn>
                                        <p:tgtEl>
                                          <p:spTgt spid="35"/>
                                        </p:tgtEl>
                                        <p:attrNameLst>
                                          <p:attrName>style.visibility</p:attrName>
                                        </p:attrNameLst>
                                      </p:cBhvr>
                                      <p:to>
                                        <p:strVal val="hidden"/>
                                      </p:to>
                                    </p:set>
                                  </p:childTnLst>
                                </p:cTn>
                              </p:par>
                              <p:par>
                                <p:cTn id="24" presetID="47" presetClass="exit" presetSubtype="0" fill="hold" nodeType="withEffect">
                                  <p:stCondLst>
                                    <p:cond delay="1500"/>
                                  </p:stCondLst>
                                  <p:childTnLst>
                                    <p:animEffect transition="out" filter="fade">
                                      <p:cBhvr>
                                        <p:cTn id="25" dur="1000"/>
                                        <p:tgtEl>
                                          <p:spTgt spid="36"/>
                                        </p:tgtEl>
                                      </p:cBhvr>
                                    </p:animEffect>
                                    <p:anim calcmode="lin" valueType="num">
                                      <p:cBhvr>
                                        <p:cTn id="26" dur="1000"/>
                                        <p:tgtEl>
                                          <p:spTgt spid="36"/>
                                        </p:tgtEl>
                                        <p:attrNameLst>
                                          <p:attrName>ppt_x</p:attrName>
                                        </p:attrNameLst>
                                      </p:cBhvr>
                                      <p:tavLst>
                                        <p:tav tm="0">
                                          <p:val>
                                            <p:strVal val="ppt_x"/>
                                          </p:val>
                                        </p:tav>
                                        <p:tav tm="100000">
                                          <p:val>
                                            <p:strVal val="ppt_x"/>
                                          </p:val>
                                        </p:tav>
                                      </p:tavLst>
                                    </p:anim>
                                    <p:anim calcmode="lin" valueType="num">
                                      <p:cBhvr>
                                        <p:cTn id="27" dur="1000"/>
                                        <p:tgtEl>
                                          <p:spTgt spid="36"/>
                                        </p:tgtEl>
                                        <p:attrNameLst>
                                          <p:attrName>ppt_y</p:attrName>
                                        </p:attrNameLst>
                                      </p:cBhvr>
                                      <p:tavLst>
                                        <p:tav tm="0">
                                          <p:val>
                                            <p:strVal val="ppt_y"/>
                                          </p:val>
                                        </p:tav>
                                        <p:tav tm="100000">
                                          <p:val>
                                            <p:strVal val="ppt_y-.1"/>
                                          </p:val>
                                        </p:tav>
                                      </p:tavLst>
                                    </p:anim>
                                    <p:set>
                                      <p:cBhvr>
                                        <p:cTn id="28" dur="1" fill="hold">
                                          <p:stCondLst>
                                            <p:cond delay="999"/>
                                          </p:stCondLst>
                                        </p:cTn>
                                        <p:tgtEl>
                                          <p:spTgt spid="36"/>
                                        </p:tgtEl>
                                        <p:attrNameLst>
                                          <p:attrName>style.visibility</p:attrName>
                                        </p:attrNameLst>
                                      </p:cBhvr>
                                      <p:to>
                                        <p:strVal val="hidden"/>
                                      </p:to>
                                    </p:set>
                                  </p:childTnLst>
                                </p:cTn>
                              </p:par>
                              <p:par>
                                <p:cTn id="29" presetID="47" presetClass="exit" presetSubtype="0" fill="hold" grpId="0" nodeType="withEffect">
                                  <p:stCondLst>
                                    <p:cond delay="1500"/>
                                  </p:stCondLst>
                                  <p:childTnLst>
                                    <p:animEffect transition="out" filter="fade">
                                      <p:cBhvr>
                                        <p:cTn id="30" dur="1000"/>
                                        <p:tgtEl>
                                          <p:spTgt spid="46"/>
                                        </p:tgtEl>
                                      </p:cBhvr>
                                    </p:animEffect>
                                    <p:anim calcmode="lin" valueType="num">
                                      <p:cBhvr>
                                        <p:cTn id="31" dur="1000"/>
                                        <p:tgtEl>
                                          <p:spTgt spid="46"/>
                                        </p:tgtEl>
                                        <p:attrNameLst>
                                          <p:attrName>ppt_x</p:attrName>
                                        </p:attrNameLst>
                                      </p:cBhvr>
                                      <p:tavLst>
                                        <p:tav tm="0">
                                          <p:val>
                                            <p:strVal val="ppt_x"/>
                                          </p:val>
                                        </p:tav>
                                        <p:tav tm="100000">
                                          <p:val>
                                            <p:strVal val="ppt_x"/>
                                          </p:val>
                                        </p:tav>
                                      </p:tavLst>
                                    </p:anim>
                                    <p:anim calcmode="lin" valueType="num">
                                      <p:cBhvr>
                                        <p:cTn id="32" dur="1000"/>
                                        <p:tgtEl>
                                          <p:spTgt spid="46"/>
                                        </p:tgtEl>
                                        <p:attrNameLst>
                                          <p:attrName>ppt_y</p:attrName>
                                        </p:attrNameLst>
                                      </p:cBhvr>
                                      <p:tavLst>
                                        <p:tav tm="0">
                                          <p:val>
                                            <p:strVal val="ppt_y"/>
                                          </p:val>
                                        </p:tav>
                                        <p:tav tm="100000">
                                          <p:val>
                                            <p:strVal val="ppt_y-.1"/>
                                          </p:val>
                                        </p:tav>
                                      </p:tavLst>
                                    </p:anim>
                                    <p:set>
                                      <p:cBhvr>
                                        <p:cTn id="33" dur="1" fill="hold">
                                          <p:stCondLst>
                                            <p:cond delay="999"/>
                                          </p:stCondLst>
                                        </p:cTn>
                                        <p:tgtEl>
                                          <p:spTgt spid="46"/>
                                        </p:tgtEl>
                                        <p:attrNameLst>
                                          <p:attrName>style.visibility</p:attrName>
                                        </p:attrNameLst>
                                      </p:cBhvr>
                                      <p:to>
                                        <p:strVal val="hidden"/>
                                      </p:to>
                                    </p:set>
                                  </p:childTnLst>
                                </p:cTn>
                              </p:par>
                              <p:par>
                                <p:cTn id="34" presetID="47" presetClass="exit" presetSubtype="0" fill="hold" nodeType="withEffect">
                                  <p:stCondLst>
                                    <p:cond delay="1500"/>
                                  </p:stCondLst>
                                  <p:childTnLst>
                                    <p:animEffect transition="out" filter="fade">
                                      <p:cBhvr>
                                        <p:cTn id="35" dur="1000"/>
                                        <p:tgtEl>
                                          <p:spTgt spid="62"/>
                                        </p:tgtEl>
                                      </p:cBhvr>
                                    </p:animEffect>
                                    <p:anim calcmode="lin" valueType="num">
                                      <p:cBhvr>
                                        <p:cTn id="36" dur="1000"/>
                                        <p:tgtEl>
                                          <p:spTgt spid="62"/>
                                        </p:tgtEl>
                                        <p:attrNameLst>
                                          <p:attrName>ppt_x</p:attrName>
                                        </p:attrNameLst>
                                      </p:cBhvr>
                                      <p:tavLst>
                                        <p:tav tm="0">
                                          <p:val>
                                            <p:strVal val="ppt_x"/>
                                          </p:val>
                                        </p:tav>
                                        <p:tav tm="100000">
                                          <p:val>
                                            <p:strVal val="ppt_x"/>
                                          </p:val>
                                        </p:tav>
                                      </p:tavLst>
                                    </p:anim>
                                    <p:anim calcmode="lin" valueType="num">
                                      <p:cBhvr>
                                        <p:cTn id="37" dur="1000"/>
                                        <p:tgtEl>
                                          <p:spTgt spid="62"/>
                                        </p:tgtEl>
                                        <p:attrNameLst>
                                          <p:attrName>ppt_y</p:attrName>
                                        </p:attrNameLst>
                                      </p:cBhvr>
                                      <p:tavLst>
                                        <p:tav tm="0">
                                          <p:val>
                                            <p:strVal val="ppt_y"/>
                                          </p:val>
                                        </p:tav>
                                        <p:tav tm="100000">
                                          <p:val>
                                            <p:strVal val="ppt_y-.1"/>
                                          </p:val>
                                        </p:tav>
                                      </p:tavLst>
                                    </p:anim>
                                    <p:set>
                                      <p:cBhvr>
                                        <p:cTn id="38" dur="1" fill="hold">
                                          <p:stCondLst>
                                            <p:cond delay="999"/>
                                          </p:stCondLst>
                                        </p:cTn>
                                        <p:tgtEl>
                                          <p:spTgt spid="62"/>
                                        </p:tgtEl>
                                        <p:attrNameLst>
                                          <p:attrName>style.visibility</p:attrName>
                                        </p:attrNameLst>
                                      </p:cBhvr>
                                      <p:to>
                                        <p:strVal val="hidden"/>
                                      </p:to>
                                    </p:set>
                                  </p:childTnLst>
                                </p:cTn>
                              </p:par>
                              <p:par>
                                <p:cTn id="39" presetID="47" presetClass="exit" presetSubtype="0" fill="hold" grpId="0" nodeType="withEffect">
                                  <p:stCondLst>
                                    <p:cond delay="1500"/>
                                  </p:stCondLst>
                                  <p:childTnLst>
                                    <p:animEffect transition="out" filter="fade">
                                      <p:cBhvr>
                                        <p:cTn id="40" dur="1000"/>
                                        <p:tgtEl>
                                          <p:spTgt spid="65"/>
                                        </p:tgtEl>
                                      </p:cBhvr>
                                    </p:animEffect>
                                    <p:anim calcmode="lin" valueType="num">
                                      <p:cBhvr>
                                        <p:cTn id="41" dur="1000"/>
                                        <p:tgtEl>
                                          <p:spTgt spid="65"/>
                                        </p:tgtEl>
                                        <p:attrNameLst>
                                          <p:attrName>ppt_x</p:attrName>
                                        </p:attrNameLst>
                                      </p:cBhvr>
                                      <p:tavLst>
                                        <p:tav tm="0">
                                          <p:val>
                                            <p:strVal val="ppt_x"/>
                                          </p:val>
                                        </p:tav>
                                        <p:tav tm="100000">
                                          <p:val>
                                            <p:strVal val="ppt_x"/>
                                          </p:val>
                                        </p:tav>
                                      </p:tavLst>
                                    </p:anim>
                                    <p:anim calcmode="lin" valueType="num">
                                      <p:cBhvr>
                                        <p:cTn id="42" dur="1000"/>
                                        <p:tgtEl>
                                          <p:spTgt spid="65"/>
                                        </p:tgtEl>
                                        <p:attrNameLst>
                                          <p:attrName>ppt_y</p:attrName>
                                        </p:attrNameLst>
                                      </p:cBhvr>
                                      <p:tavLst>
                                        <p:tav tm="0">
                                          <p:val>
                                            <p:strVal val="ppt_y"/>
                                          </p:val>
                                        </p:tav>
                                        <p:tav tm="100000">
                                          <p:val>
                                            <p:strVal val="ppt_y-.1"/>
                                          </p:val>
                                        </p:tav>
                                      </p:tavLst>
                                    </p:anim>
                                    <p:set>
                                      <p:cBhvr>
                                        <p:cTn id="43" dur="1" fill="hold">
                                          <p:stCondLst>
                                            <p:cond delay="999"/>
                                          </p:stCondLst>
                                        </p:cTn>
                                        <p:tgtEl>
                                          <p:spTgt spid="65"/>
                                        </p:tgtEl>
                                        <p:attrNameLst>
                                          <p:attrName>style.visibility</p:attrName>
                                        </p:attrNameLst>
                                      </p:cBhvr>
                                      <p:to>
                                        <p:strVal val="hidden"/>
                                      </p:to>
                                    </p:set>
                                  </p:childTnLst>
                                </p:cTn>
                              </p:par>
                              <p:par>
                                <p:cTn id="44" presetID="47" presetClass="exit" presetSubtype="0" fill="hold" nodeType="withEffect">
                                  <p:stCondLst>
                                    <p:cond delay="1500"/>
                                  </p:stCondLst>
                                  <p:childTnLst>
                                    <p:animEffect transition="out" filter="fade">
                                      <p:cBhvr>
                                        <p:cTn id="45" dur="1000"/>
                                        <p:tgtEl>
                                          <p:spTgt spid="66"/>
                                        </p:tgtEl>
                                      </p:cBhvr>
                                    </p:animEffect>
                                    <p:anim calcmode="lin" valueType="num">
                                      <p:cBhvr>
                                        <p:cTn id="46" dur="1000"/>
                                        <p:tgtEl>
                                          <p:spTgt spid="66"/>
                                        </p:tgtEl>
                                        <p:attrNameLst>
                                          <p:attrName>ppt_x</p:attrName>
                                        </p:attrNameLst>
                                      </p:cBhvr>
                                      <p:tavLst>
                                        <p:tav tm="0">
                                          <p:val>
                                            <p:strVal val="ppt_x"/>
                                          </p:val>
                                        </p:tav>
                                        <p:tav tm="100000">
                                          <p:val>
                                            <p:strVal val="ppt_x"/>
                                          </p:val>
                                        </p:tav>
                                      </p:tavLst>
                                    </p:anim>
                                    <p:anim calcmode="lin" valueType="num">
                                      <p:cBhvr>
                                        <p:cTn id="47" dur="1000"/>
                                        <p:tgtEl>
                                          <p:spTgt spid="66"/>
                                        </p:tgtEl>
                                        <p:attrNameLst>
                                          <p:attrName>ppt_y</p:attrName>
                                        </p:attrNameLst>
                                      </p:cBhvr>
                                      <p:tavLst>
                                        <p:tav tm="0">
                                          <p:val>
                                            <p:strVal val="ppt_y"/>
                                          </p:val>
                                        </p:tav>
                                        <p:tav tm="100000">
                                          <p:val>
                                            <p:strVal val="ppt_y-.1"/>
                                          </p:val>
                                        </p:tav>
                                      </p:tavLst>
                                    </p:anim>
                                    <p:set>
                                      <p:cBhvr>
                                        <p:cTn id="48" dur="1" fill="hold">
                                          <p:stCondLst>
                                            <p:cond delay="999"/>
                                          </p:stCondLst>
                                        </p:cTn>
                                        <p:tgtEl>
                                          <p:spTgt spid="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5" grpId="0"/>
      <p:bldP spid="46" grpId="0"/>
      <p:bldP spid="65" grpId="0"/>
      <p:bldP spid="6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smtClean="0">
                <a:latin typeface="微软雅黑"/>
                <a:ea typeface="微软雅黑"/>
              </a:rPr>
              <a:t>第五</a:t>
            </a:r>
            <a:r>
              <a:rPr lang="zh-CN" altLang="en-US" sz="2400" dirty="0">
                <a:latin typeface="微软雅黑"/>
                <a:ea typeface="微软雅黑"/>
              </a:rPr>
              <a:t>部</a:t>
            </a:r>
            <a:r>
              <a:rPr lang="zh-CN" altLang="en-US" sz="2400" dirty="0" smtClean="0">
                <a:latin typeface="微软雅黑"/>
                <a:ea typeface="微软雅黑"/>
              </a:rPr>
              <a:t>分 明</a:t>
            </a:r>
            <a:r>
              <a:rPr lang="zh-CN" altLang="en-US" sz="2400" dirty="0">
                <a:latin typeface="微软雅黑"/>
                <a:ea typeface="微软雅黑"/>
              </a:rPr>
              <a:t>年工作计划</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矩形 17"/>
          <p:cNvSpPr/>
          <p:nvPr/>
        </p:nvSpPr>
        <p:spPr>
          <a:xfrm>
            <a:off x="0" y="1323975"/>
            <a:ext cx="9144000" cy="2687934"/>
          </a:xfrm>
          <a:prstGeom prst="rect">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99261" y="2045268"/>
            <a:ext cx="2614818" cy="461665"/>
          </a:xfrm>
          <a:prstGeom prst="rect">
            <a:avLst/>
          </a:prstGeom>
        </p:spPr>
        <p:txBody>
          <a:bodyPr wrap="none">
            <a:spAutoFit/>
          </a:bodyPr>
          <a:lstStyle/>
          <a:p>
            <a:pPr fontAlgn="base">
              <a:lnSpc>
                <a:spcPct val="120000"/>
              </a:lnSpc>
            </a:pPr>
            <a:r>
              <a:rPr lang="en-US" altLang="zh-CN" sz="2000" b="1" dirty="0" smtClean="0">
                <a:solidFill>
                  <a:schemeClr val="bg1"/>
                </a:solidFill>
                <a:latin typeface="微软雅黑" pitchFamily="34" charset="-122"/>
                <a:ea typeface="微软雅黑" pitchFamily="34" charset="-122"/>
                <a:sym typeface="Arial" pitchFamily="34" charset="0"/>
              </a:rPr>
              <a:t>2016</a:t>
            </a:r>
            <a:r>
              <a:rPr lang="zh-CN" altLang="en-US" sz="2000" b="1" dirty="0" smtClean="0">
                <a:solidFill>
                  <a:schemeClr val="bg1"/>
                </a:solidFill>
                <a:latin typeface="微软雅黑" pitchFamily="34" charset="-122"/>
                <a:ea typeface="微软雅黑" pitchFamily="34" charset="-122"/>
                <a:sym typeface="Arial" pitchFamily="34" charset="0"/>
              </a:rPr>
              <a:t>年工作计划叙述</a:t>
            </a:r>
            <a:endParaRPr lang="zh-CN" altLang="en-US" sz="2000" b="1" dirty="0">
              <a:solidFill>
                <a:schemeClr val="bg1"/>
              </a:solidFill>
              <a:latin typeface="微软雅黑" pitchFamily="34" charset="-122"/>
              <a:ea typeface="微软雅黑" pitchFamily="34" charset="-122"/>
              <a:sym typeface="Arial" pitchFamily="34" charset="0"/>
            </a:endParaRPr>
          </a:p>
        </p:txBody>
      </p:sp>
      <p:grpSp>
        <p:nvGrpSpPr>
          <p:cNvPr id="33" name="组合 32"/>
          <p:cNvGrpSpPr/>
          <p:nvPr/>
        </p:nvGrpSpPr>
        <p:grpSpPr>
          <a:xfrm>
            <a:off x="432048" y="2578024"/>
            <a:ext cx="4572000" cy="827942"/>
            <a:chOff x="568077" y="1594012"/>
            <a:chExt cx="4572000" cy="827942"/>
          </a:xfrm>
        </p:grpSpPr>
        <p:sp>
          <p:nvSpPr>
            <p:cNvPr id="34" name="矩形 33"/>
            <p:cNvSpPr/>
            <p:nvPr/>
          </p:nvSpPr>
          <p:spPr>
            <a:xfrm>
              <a:off x="610300" y="1594012"/>
              <a:ext cx="1441420" cy="328936"/>
            </a:xfrm>
            <a:prstGeom prst="rect">
              <a:avLst/>
            </a:prstGeom>
          </p:spPr>
          <p:txBody>
            <a:bodyPr wrap="none">
              <a:spAutoFit/>
            </a:bodyPr>
            <a:lstStyle/>
            <a:p>
              <a:pPr algn="l" fontAlgn="base">
                <a:lnSpc>
                  <a:spcPct val="120000"/>
                </a:lnSpc>
              </a:pPr>
              <a:r>
                <a:rPr lang="zh-CN" altLang="en-US" sz="1400" b="1" dirty="0" smtClean="0">
                  <a:solidFill>
                    <a:schemeClr val="bg1"/>
                  </a:solidFill>
                  <a:latin typeface="微软雅黑" pitchFamily="34" charset="-122"/>
                  <a:ea typeface="微软雅黑" pitchFamily="34" charset="-122"/>
                  <a:sym typeface="Arial" pitchFamily="34" charset="0"/>
                </a:rPr>
                <a:t>点击增加小标题</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35" name="椭圆 34"/>
            <p:cNvSpPr/>
            <p:nvPr/>
          </p:nvSpPr>
          <p:spPr>
            <a:xfrm>
              <a:off x="611560" y="1722476"/>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solidFill>
                  <a:schemeClr val="bg1"/>
                </a:solidFill>
                <a:latin typeface="微软雅黑" pitchFamily="34" charset="-122"/>
                <a:ea typeface="微软雅黑" pitchFamily="34" charset="-122"/>
              </a:endParaRPr>
            </a:p>
          </p:txBody>
        </p:sp>
        <p:sp>
          <p:nvSpPr>
            <p:cNvPr id="36" name="矩形 35"/>
            <p:cNvSpPr/>
            <p:nvPr/>
          </p:nvSpPr>
          <p:spPr>
            <a:xfrm>
              <a:off x="568077" y="1851670"/>
              <a:ext cx="4572000" cy="570284"/>
            </a:xfrm>
            <a:prstGeom prst="rect">
              <a:avLst/>
            </a:prstGeom>
          </p:spPr>
          <p:txBody>
            <a:bodyPr>
              <a:spAutoFit/>
            </a:bodyPr>
            <a:lstStyle/>
            <a:p>
              <a:pPr algn="l">
                <a:lnSpc>
                  <a:spcPct val="150000"/>
                </a:lnSpc>
              </a:pPr>
              <a:r>
                <a:rPr lang="zh-CN" altLang="en-US" sz="1100" dirty="0">
                  <a:solidFill>
                    <a:schemeClr val="bg1"/>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bg1"/>
                </a:solidFill>
                <a:latin typeface="微软雅黑" pitchFamily="34" charset="-122"/>
                <a:ea typeface="微软雅黑" pitchFamily="34" charset="-122"/>
              </a:endParaRPr>
            </a:p>
            <a:p>
              <a:pPr algn="l">
                <a:lnSpc>
                  <a:spcPct val="150000"/>
                </a:lnSpc>
              </a:pPr>
              <a:r>
                <a:rPr lang="zh-CN" altLang="en-US" sz="1100" dirty="0">
                  <a:solidFill>
                    <a:schemeClr val="bg1"/>
                  </a:solidFill>
                  <a:latin typeface="微软雅黑" pitchFamily="34" charset="-122"/>
                  <a:ea typeface="微软雅黑" pitchFamily="34" charset="-122"/>
                </a:rPr>
                <a:t>请输入相关内容请输入相关内容请输入相关</a:t>
              </a:r>
              <a:r>
                <a:rPr lang="zh-CN" altLang="en-US" sz="1100" dirty="0" smtClean="0">
                  <a:solidFill>
                    <a:schemeClr val="bg1"/>
                  </a:solidFill>
                  <a:latin typeface="微软雅黑" pitchFamily="34" charset="-122"/>
                  <a:ea typeface="微软雅黑" pitchFamily="34" charset="-122"/>
                </a:rPr>
                <a:t>内容</a:t>
              </a:r>
              <a:endParaRPr lang="zh-CN" altLang="en-US" sz="1100" dirty="0">
                <a:solidFill>
                  <a:schemeClr val="bg1"/>
                </a:solidFill>
                <a:latin typeface="微软雅黑" pitchFamily="34" charset="-122"/>
                <a:ea typeface="微软雅黑" pitchFamily="34" charset="-122"/>
              </a:endParaRPr>
            </a:p>
          </p:txBody>
        </p:sp>
      </p:grpSp>
      <p:pic>
        <p:nvPicPr>
          <p:cNvPr id="3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750329" y="1248365"/>
            <a:ext cx="5404463" cy="3088917"/>
          </a:xfrm>
          <a:prstGeom prst="rect">
            <a:avLst/>
          </a:prstGeom>
          <a:noFill/>
          <a:ln w="9525">
            <a:noFill/>
            <a:miter lim="800000"/>
            <a:headEnd/>
            <a:tailEnd/>
          </a:ln>
        </p:spPr>
      </p:pic>
    </p:spTree>
    <p:extLst>
      <p:ext uri="{BB962C8B-B14F-4D97-AF65-F5344CB8AC3E}">
        <p14:creationId xmlns:p14="http://schemas.microsoft.com/office/powerpoint/2010/main" val="154355192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1860"/>
                            </p:stCondLst>
                            <p:childTnLst>
                              <p:par>
                                <p:cTn id="25" presetID="22" presetClass="entr" presetSubtype="2"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right)">
                                      <p:cBhvr>
                                        <p:cTn id="27" dur="500"/>
                                        <p:tgtEl>
                                          <p:spTgt spid="37"/>
                                        </p:tgtEl>
                                      </p:cBhvr>
                                    </p:animEffect>
                                  </p:childTnLst>
                                </p:cTn>
                              </p:par>
                            </p:childTnLst>
                          </p:cTn>
                        </p:par>
                        <p:par>
                          <p:cTn id="28" fill="hold">
                            <p:stCondLst>
                              <p:cond delay="2360"/>
                            </p:stCondLst>
                            <p:childTnLst>
                              <p:par>
                                <p:cTn id="29" presetID="22" presetClass="entr" presetSubtype="8"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childTnLst>
                          </p:cTn>
                        </p:par>
                        <p:par>
                          <p:cTn id="32" fill="hold">
                            <p:stCondLst>
                              <p:cond delay="2860"/>
                            </p:stCondLst>
                            <p:childTnLst>
                              <p:par>
                                <p:cTn id="33" presetID="22" presetClass="entr" presetSubtype="8"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8" grpId="0" animBg="1"/>
      <p:bldP spid="3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第五部分 明年工作计划</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任意多边形 5"/>
          <p:cNvSpPr/>
          <p:nvPr/>
        </p:nvSpPr>
        <p:spPr>
          <a:xfrm>
            <a:off x="1134854" y="2924597"/>
            <a:ext cx="1899437" cy="1455363"/>
          </a:xfrm>
          <a:custGeom>
            <a:avLst/>
            <a:gdLst>
              <a:gd name="connsiteX0" fmla="*/ 0 w 1988820"/>
              <a:gd name="connsiteY0" fmla="*/ 0 h 1524000"/>
              <a:gd name="connsiteX1" fmla="*/ 1074420 w 1988820"/>
              <a:gd name="connsiteY1" fmla="*/ 1524000 h 1524000"/>
              <a:gd name="connsiteX2" fmla="*/ 1988820 w 1988820"/>
              <a:gd name="connsiteY2" fmla="*/ 1524000 h 1524000"/>
              <a:gd name="connsiteX3" fmla="*/ 914400 w 1988820"/>
              <a:gd name="connsiteY3" fmla="*/ 7620 h 1524000"/>
              <a:gd name="connsiteX4" fmla="*/ 0 w 198882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820" h="1524000">
                <a:moveTo>
                  <a:pt x="0" y="0"/>
                </a:moveTo>
                <a:lnTo>
                  <a:pt x="1074420" y="1524000"/>
                </a:lnTo>
                <a:lnTo>
                  <a:pt x="1988820" y="1524000"/>
                </a:lnTo>
                <a:lnTo>
                  <a:pt x="914400" y="7620"/>
                </a:lnTo>
                <a:lnTo>
                  <a:pt x="0" y="0"/>
                </a:lnTo>
                <a:close/>
              </a:path>
            </a:pathLst>
          </a:cu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lIns="87316" tIns="43658" rIns="87316" bIns="436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任意多边形 6"/>
          <p:cNvSpPr/>
          <p:nvPr/>
        </p:nvSpPr>
        <p:spPr>
          <a:xfrm>
            <a:off x="2444474" y="2932934"/>
            <a:ext cx="1899437" cy="1437906"/>
          </a:xfrm>
          <a:custGeom>
            <a:avLst/>
            <a:gdLst>
              <a:gd name="connsiteX0" fmla="*/ 0 w 1988820"/>
              <a:gd name="connsiteY0" fmla="*/ 0 h 1524000"/>
              <a:gd name="connsiteX1" fmla="*/ 1074420 w 1988820"/>
              <a:gd name="connsiteY1" fmla="*/ 1524000 h 1524000"/>
              <a:gd name="connsiteX2" fmla="*/ 1988820 w 1988820"/>
              <a:gd name="connsiteY2" fmla="*/ 1524000 h 1524000"/>
              <a:gd name="connsiteX3" fmla="*/ 914400 w 1988820"/>
              <a:gd name="connsiteY3" fmla="*/ 7620 h 1524000"/>
              <a:gd name="connsiteX4" fmla="*/ 0 w 198882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820" h="1524000">
                <a:moveTo>
                  <a:pt x="0" y="0"/>
                </a:moveTo>
                <a:lnTo>
                  <a:pt x="1074420" y="1524000"/>
                </a:lnTo>
                <a:lnTo>
                  <a:pt x="1988820" y="1524000"/>
                </a:lnTo>
                <a:lnTo>
                  <a:pt x="914400" y="7620"/>
                </a:lnTo>
                <a:lnTo>
                  <a:pt x="0" y="0"/>
                </a:lnTo>
                <a:close/>
              </a:path>
            </a:pathLst>
          </a:cu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lIns="87316" tIns="43658" rIns="87316" bIns="436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任意多边形 7"/>
          <p:cNvSpPr/>
          <p:nvPr/>
        </p:nvSpPr>
        <p:spPr>
          <a:xfrm>
            <a:off x="3778428" y="2924206"/>
            <a:ext cx="1899437" cy="1455363"/>
          </a:xfrm>
          <a:custGeom>
            <a:avLst/>
            <a:gdLst>
              <a:gd name="connsiteX0" fmla="*/ 0 w 1988820"/>
              <a:gd name="connsiteY0" fmla="*/ 0 h 1524000"/>
              <a:gd name="connsiteX1" fmla="*/ 1074420 w 1988820"/>
              <a:gd name="connsiteY1" fmla="*/ 1524000 h 1524000"/>
              <a:gd name="connsiteX2" fmla="*/ 1988820 w 1988820"/>
              <a:gd name="connsiteY2" fmla="*/ 1524000 h 1524000"/>
              <a:gd name="connsiteX3" fmla="*/ 914400 w 1988820"/>
              <a:gd name="connsiteY3" fmla="*/ 7620 h 1524000"/>
              <a:gd name="connsiteX4" fmla="*/ 0 w 198882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820" h="1524000">
                <a:moveTo>
                  <a:pt x="0" y="0"/>
                </a:moveTo>
                <a:lnTo>
                  <a:pt x="1074420" y="1524000"/>
                </a:lnTo>
                <a:lnTo>
                  <a:pt x="1988820" y="1524000"/>
                </a:lnTo>
                <a:lnTo>
                  <a:pt x="914400" y="7620"/>
                </a:lnTo>
                <a:lnTo>
                  <a:pt x="0" y="0"/>
                </a:lnTo>
                <a:close/>
              </a:path>
            </a:pathLst>
          </a:cu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lIns="87316" tIns="43658" rIns="87316" bIns="436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任意多边形 8"/>
          <p:cNvSpPr/>
          <p:nvPr/>
        </p:nvSpPr>
        <p:spPr>
          <a:xfrm>
            <a:off x="5126572" y="2932933"/>
            <a:ext cx="1899437" cy="1437907"/>
          </a:xfrm>
          <a:custGeom>
            <a:avLst/>
            <a:gdLst>
              <a:gd name="connsiteX0" fmla="*/ 0 w 1988820"/>
              <a:gd name="connsiteY0" fmla="*/ 0 h 1524000"/>
              <a:gd name="connsiteX1" fmla="*/ 1074420 w 1988820"/>
              <a:gd name="connsiteY1" fmla="*/ 1524000 h 1524000"/>
              <a:gd name="connsiteX2" fmla="*/ 1988820 w 1988820"/>
              <a:gd name="connsiteY2" fmla="*/ 1524000 h 1524000"/>
              <a:gd name="connsiteX3" fmla="*/ 914400 w 1988820"/>
              <a:gd name="connsiteY3" fmla="*/ 7620 h 1524000"/>
              <a:gd name="connsiteX4" fmla="*/ 0 w 198882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820" h="1524000">
                <a:moveTo>
                  <a:pt x="0" y="0"/>
                </a:moveTo>
                <a:lnTo>
                  <a:pt x="1074420" y="1524000"/>
                </a:lnTo>
                <a:lnTo>
                  <a:pt x="1988820" y="1524000"/>
                </a:lnTo>
                <a:lnTo>
                  <a:pt x="914400" y="7620"/>
                </a:lnTo>
                <a:lnTo>
                  <a:pt x="0" y="0"/>
                </a:lnTo>
                <a:close/>
              </a:path>
            </a:pathLst>
          </a:cu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lIns="87316" tIns="43658" rIns="87316" bIns="436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1095223" y="1276417"/>
            <a:ext cx="2022997" cy="365168"/>
          </a:xfrm>
          <a:prstGeom prst="rect">
            <a:avLst/>
          </a:prstGeom>
        </p:spPr>
        <p:txBody>
          <a:bodyPr wrap="none" lIns="87316" tIns="43658" rIns="87316" bIns="43658">
            <a:spAutoFit/>
          </a:bodyPr>
          <a:lstStyle/>
          <a:p>
            <a:r>
              <a:rPr lang="zh-CN" altLang="en-US" b="1" dirty="0" smtClean="0">
                <a:solidFill>
                  <a:srgbClr val="0070C0"/>
                </a:solidFill>
                <a:latin typeface="微软雅黑" panose="020B0503020204020204" pitchFamily="34" charset="-122"/>
                <a:ea typeface="微软雅黑" panose="020B0503020204020204" pitchFamily="34" charset="-122"/>
              </a:rPr>
              <a:t>单击</a:t>
            </a:r>
            <a:r>
              <a:rPr lang="zh-CN" altLang="en-US" b="1" dirty="0">
                <a:solidFill>
                  <a:srgbClr val="0070C0"/>
                </a:solidFill>
                <a:latin typeface="微软雅黑" pitchFamily="34" charset="-122"/>
                <a:ea typeface="微软雅黑" panose="020B0503020204020204" pitchFamily="34" charset="-122"/>
              </a:rPr>
              <a:t>此处</a:t>
            </a:r>
            <a:r>
              <a:rPr lang="zh-CN" altLang="en-US" b="1" dirty="0" smtClean="0">
                <a:solidFill>
                  <a:srgbClr val="0070C0"/>
                </a:solidFill>
                <a:latin typeface="微软雅黑" pitchFamily="34" charset="-122"/>
                <a:ea typeface="微软雅黑" panose="020B0503020204020204" pitchFamily="34" charset="-122"/>
              </a:rPr>
              <a:t>添加标题</a:t>
            </a:r>
            <a:endParaRPr lang="zh-CN" altLang="en-US" b="1" dirty="0">
              <a:solidFill>
                <a:srgbClr val="0070C0"/>
              </a:solidFill>
              <a:latin typeface="微软雅黑" pitchFamily="34" charset="-122"/>
              <a:ea typeface="微软雅黑" panose="020B0503020204020204" pitchFamily="34" charset="-122"/>
            </a:endParaRPr>
          </a:p>
        </p:txBody>
      </p:sp>
      <p:cxnSp>
        <p:nvCxnSpPr>
          <p:cNvPr id="11" name="直接连接符 10"/>
          <p:cNvCxnSpPr/>
          <p:nvPr/>
        </p:nvCxnSpPr>
        <p:spPr>
          <a:xfrm>
            <a:off x="1149781" y="1689932"/>
            <a:ext cx="3578366" cy="0"/>
          </a:xfrm>
          <a:prstGeom prst="line">
            <a:avLst/>
          </a:prstGeom>
          <a:noFill/>
          <a:ln w="12700" cap="flat" cmpd="sng" algn="ctr">
            <a:solidFill>
              <a:srgbClr val="0070C0"/>
            </a:solidFill>
            <a:prstDash val="dash"/>
            <a:headEnd type="none" w="med" len="med"/>
            <a:tailEnd type="none" w="med" len="med"/>
          </a:ln>
          <a:effectLst/>
        </p:spPr>
      </p:cxnSp>
      <p:sp>
        <p:nvSpPr>
          <p:cNvPr id="12" name="TextBox 11"/>
          <p:cNvSpPr txBox="1"/>
          <p:nvPr/>
        </p:nvSpPr>
        <p:spPr>
          <a:xfrm>
            <a:off x="1086506" y="1757772"/>
            <a:ext cx="4893756" cy="519056"/>
          </a:xfrm>
          <a:prstGeom prst="rect">
            <a:avLst/>
          </a:prstGeom>
          <a:noFill/>
        </p:spPr>
        <p:txBody>
          <a:bodyPr wrap="square" lIns="87316" tIns="43658" rIns="87316" bIns="43658" rtlCol="0">
            <a:spAutoFit/>
          </a:bodyPr>
          <a:lstStyle/>
          <a:p>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a:t>
            </a:r>
          </a:p>
        </p:txBody>
      </p:sp>
      <p:grpSp>
        <p:nvGrpSpPr>
          <p:cNvPr id="13" name="组合 12"/>
          <p:cNvGrpSpPr/>
          <p:nvPr/>
        </p:nvGrpSpPr>
        <p:grpSpPr>
          <a:xfrm>
            <a:off x="2164537" y="2938998"/>
            <a:ext cx="1161494" cy="1440962"/>
            <a:chOff x="2190657" y="2872581"/>
            <a:chExt cx="1216152" cy="1508919"/>
          </a:xfrm>
          <a:solidFill>
            <a:srgbClr val="0070C0"/>
          </a:solidFill>
        </p:grpSpPr>
        <p:sp>
          <p:nvSpPr>
            <p:cNvPr id="14" name="平行四边形 13"/>
            <p:cNvSpPr/>
            <p:nvPr/>
          </p:nvSpPr>
          <p:spPr>
            <a:xfrm>
              <a:off x="2190657" y="2872581"/>
              <a:ext cx="1216152" cy="150891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TextBox 14"/>
            <p:cNvSpPr txBox="1"/>
            <p:nvPr/>
          </p:nvSpPr>
          <p:spPr>
            <a:xfrm>
              <a:off x="2444959" y="3439145"/>
              <a:ext cx="707548" cy="386750"/>
            </a:xfrm>
            <a:prstGeom prst="rect">
              <a:avLst/>
            </a:prstGeom>
            <a:grp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491652" y="2932935"/>
            <a:ext cx="1161494" cy="1437906"/>
            <a:chOff x="3580223" y="2866231"/>
            <a:chExt cx="1216152" cy="1505719"/>
          </a:xfrm>
          <a:solidFill>
            <a:srgbClr val="0070C0"/>
          </a:solidFill>
        </p:grpSpPr>
        <p:sp>
          <p:nvSpPr>
            <p:cNvPr id="17" name="平行四边形 16"/>
            <p:cNvSpPr/>
            <p:nvPr/>
          </p:nvSpPr>
          <p:spPr>
            <a:xfrm>
              <a:off x="3580223" y="2866231"/>
              <a:ext cx="1216152" cy="150571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TextBox 17"/>
            <p:cNvSpPr txBox="1"/>
            <p:nvPr/>
          </p:nvSpPr>
          <p:spPr>
            <a:xfrm>
              <a:off x="3834525" y="3439145"/>
              <a:ext cx="707548" cy="386750"/>
            </a:xfrm>
            <a:prstGeom prst="rect">
              <a:avLst/>
            </a:prstGeom>
            <a:grp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818766" y="2938998"/>
            <a:ext cx="1161494" cy="1437906"/>
            <a:chOff x="4969789" y="2872581"/>
            <a:chExt cx="1216152" cy="1505719"/>
          </a:xfrm>
          <a:solidFill>
            <a:srgbClr val="0070C0"/>
          </a:solidFill>
        </p:grpSpPr>
        <p:sp>
          <p:nvSpPr>
            <p:cNvPr id="20" name="平行四边形 19"/>
            <p:cNvSpPr/>
            <p:nvPr/>
          </p:nvSpPr>
          <p:spPr>
            <a:xfrm>
              <a:off x="4969789" y="2872581"/>
              <a:ext cx="1216152" cy="150571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TextBox 20"/>
            <p:cNvSpPr txBox="1"/>
            <p:nvPr/>
          </p:nvSpPr>
          <p:spPr>
            <a:xfrm>
              <a:off x="5224091" y="3439145"/>
              <a:ext cx="707548" cy="386750"/>
            </a:xfrm>
            <a:prstGeom prst="rect">
              <a:avLst/>
            </a:prstGeom>
            <a:grp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592079" y="1133880"/>
            <a:ext cx="1436305" cy="3598110"/>
            <a:chOff x="6826550" y="982331"/>
            <a:chExt cx="1503894" cy="3767801"/>
          </a:xfrm>
          <a:solidFill>
            <a:srgbClr val="0070C0"/>
          </a:solidFill>
        </p:grpSpPr>
        <p:sp>
          <p:nvSpPr>
            <p:cNvPr id="23" name="等腰三角形 3"/>
            <p:cNvSpPr/>
            <p:nvPr/>
          </p:nvSpPr>
          <p:spPr>
            <a:xfrm rot="1530055">
              <a:off x="6826550" y="982331"/>
              <a:ext cx="1503894" cy="3767801"/>
            </a:xfrm>
            <a:custGeom>
              <a:avLst/>
              <a:gdLst/>
              <a:ahLst/>
              <a:cxnLst/>
              <a:rect l="l" t="t" r="r" b="b"/>
              <a:pathLst>
                <a:path w="1503894" h="3767801">
                  <a:moveTo>
                    <a:pt x="751947" y="0"/>
                  </a:moveTo>
                  <a:lnTo>
                    <a:pt x="1503894" y="1296461"/>
                  </a:lnTo>
                  <a:lnTo>
                    <a:pt x="1188146" y="1296461"/>
                  </a:lnTo>
                  <a:lnTo>
                    <a:pt x="1170187" y="3352644"/>
                  </a:lnTo>
                  <a:lnTo>
                    <a:pt x="299827" y="3767801"/>
                  </a:lnTo>
                  <a:lnTo>
                    <a:pt x="321413" y="1296461"/>
                  </a:lnTo>
                  <a:lnTo>
                    <a:pt x="0" y="129646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TextBox 23"/>
            <p:cNvSpPr txBox="1"/>
            <p:nvPr/>
          </p:nvSpPr>
          <p:spPr>
            <a:xfrm rot="17637637">
              <a:off x="6248451" y="2577884"/>
              <a:ext cx="2762492" cy="386712"/>
            </a:xfrm>
            <a:prstGeom prst="rect">
              <a:avLst/>
            </a:prstGeom>
            <a:grp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837422" y="2932935"/>
            <a:ext cx="1161494" cy="1437906"/>
            <a:chOff x="801091" y="2866231"/>
            <a:chExt cx="1216152" cy="1505719"/>
          </a:xfrm>
          <a:solidFill>
            <a:srgbClr val="0070C0"/>
          </a:solidFill>
        </p:grpSpPr>
        <p:sp>
          <p:nvSpPr>
            <p:cNvPr id="26" name="平行四边形 25"/>
            <p:cNvSpPr/>
            <p:nvPr/>
          </p:nvSpPr>
          <p:spPr>
            <a:xfrm>
              <a:off x="801091" y="2866231"/>
              <a:ext cx="1216152" cy="150571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TextBox 26"/>
            <p:cNvSpPr txBox="1"/>
            <p:nvPr/>
          </p:nvSpPr>
          <p:spPr>
            <a:xfrm>
              <a:off x="1055393" y="3439145"/>
              <a:ext cx="707548" cy="386750"/>
            </a:xfrm>
            <a:prstGeom prst="rect">
              <a:avLst/>
            </a:prstGeom>
            <a:grp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4355192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down)">
                                      <p:cBhvr>
                                        <p:cTn id="23" dur="200"/>
                                        <p:tgtEl>
                                          <p:spTgt spid="25"/>
                                        </p:tgtEl>
                                      </p:cBhvr>
                                    </p:animEffect>
                                  </p:childTnLst>
                                </p:cTn>
                              </p:par>
                            </p:childTnLst>
                          </p:cTn>
                        </p:par>
                        <p:par>
                          <p:cTn id="24" fill="hold">
                            <p:stCondLst>
                              <p:cond delay="1560"/>
                            </p:stCondLst>
                            <p:childTnLst>
                              <p:par>
                                <p:cTn id="25" presetID="22" presetClass="entr" presetSubtype="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200"/>
                                        <p:tgtEl>
                                          <p:spTgt spid="6"/>
                                        </p:tgtEl>
                                      </p:cBhvr>
                                    </p:animEffect>
                                  </p:childTnLst>
                                </p:cTn>
                              </p:par>
                            </p:childTnLst>
                          </p:cTn>
                        </p:par>
                        <p:par>
                          <p:cTn id="28" fill="hold">
                            <p:stCondLst>
                              <p:cond delay="1760"/>
                            </p:stCondLst>
                            <p:childTnLst>
                              <p:par>
                                <p:cTn id="29" presetID="22" presetClass="entr" presetSubtype="4"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200"/>
                                        <p:tgtEl>
                                          <p:spTgt spid="13"/>
                                        </p:tgtEl>
                                      </p:cBhvr>
                                    </p:animEffect>
                                  </p:childTnLst>
                                </p:cTn>
                              </p:par>
                            </p:childTnLst>
                          </p:cTn>
                        </p:par>
                        <p:par>
                          <p:cTn id="32" fill="hold">
                            <p:stCondLst>
                              <p:cond delay="1960"/>
                            </p:stCondLst>
                            <p:childTnLst>
                              <p:par>
                                <p:cTn id="33" presetID="22"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200"/>
                                        <p:tgtEl>
                                          <p:spTgt spid="7"/>
                                        </p:tgtEl>
                                      </p:cBhvr>
                                    </p:animEffect>
                                  </p:childTnLst>
                                </p:cTn>
                              </p:par>
                            </p:childTnLst>
                          </p:cTn>
                        </p:par>
                        <p:par>
                          <p:cTn id="36" fill="hold">
                            <p:stCondLst>
                              <p:cond delay="2160"/>
                            </p:stCondLst>
                            <p:childTnLst>
                              <p:par>
                                <p:cTn id="37" presetID="22" presetClass="entr" presetSubtype="4"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200"/>
                                        <p:tgtEl>
                                          <p:spTgt spid="16"/>
                                        </p:tgtEl>
                                      </p:cBhvr>
                                    </p:animEffect>
                                  </p:childTnLst>
                                </p:cTn>
                              </p:par>
                            </p:childTnLst>
                          </p:cTn>
                        </p:par>
                        <p:par>
                          <p:cTn id="40" fill="hold">
                            <p:stCondLst>
                              <p:cond delay="2360"/>
                            </p:stCondLst>
                            <p:childTnLst>
                              <p:par>
                                <p:cTn id="41" presetID="22" presetClass="entr" presetSubtype="1"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up)">
                                      <p:cBhvr>
                                        <p:cTn id="43" dur="200"/>
                                        <p:tgtEl>
                                          <p:spTgt spid="8"/>
                                        </p:tgtEl>
                                      </p:cBhvr>
                                    </p:animEffect>
                                  </p:childTnLst>
                                </p:cTn>
                              </p:par>
                            </p:childTnLst>
                          </p:cTn>
                        </p:par>
                        <p:par>
                          <p:cTn id="44" fill="hold">
                            <p:stCondLst>
                              <p:cond delay="2560"/>
                            </p:stCondLst>
                            <p:childTnLst>
                              <p:par>
                                <p:cTn id="45" presetID="22" presetClass="entr" presetSubtype="4"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down)">
                                      <p:cBhvr>
                                        <p:cTn id="47" dur="200"/>
                                        <p:tgtEl>
                                          <p:spTgt spid="19"/>
                                        </p:tgtEl>
                                      </p:cBhvr>
                                    </p:animEffect>
                                  </p:childTnLst>
                                </p:cTn>
                              </p:par>
                            </p:childTnLst>
                          </p:cTn>
                        </p:par>
                        <p:par>
                          <p:cTn id="48" fill="hold">
                            <p:stCondLst>
                              <p:cond delay="2760"/>
                            </p:stCondLst>
                            <p:childTnLst>
                              <p:par>
                                <p:cTn id="49" presetID="22" presetClass="entr" presetSubtype="1"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up)">
                                      <p:cBhvr>
                                        <p:cTn id="51" dur="200"/>
                                        <p:tgtEl>
                                          <p:spTgt spid="9"/>
                                        </p:tgtEl>
                                      </p:cBhvr>
                                    </p:animEffect>
                                  </p:childTnLst>
                                </p:cTn>
                              </p:par>
                            </p:childTnLst>
                          </p:cTn>
                        </p:par>
                        <p:par>
                          <p:cTn id="52" fill="hold">
                            <p:stCondLst>
                              <p:cond delay="2960"/>
                            </p:stCondLst>
                            <p:childTnLst>
                              <p:par>
                                <p:cTn id="53" presetID="22" presetClass="entr" presetSubtype="4"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300"/>
                                        <p:tgtEl>
                                          <p:spTgt spid="22"/>
                                        </p:tgtEl>
                                      </p:cBhvr>
                                    </p:animEffect>
                                  </p:childTnLst>
                                </p:cTn>
                              </p:par>
                              <p:par>
                                <p:cTn id="56" presetID="10" presetClass="entr" presetSubtype="0" fill="hold" grpId="0" nodeType="withEffect">
                                  <p:stCondLst>
                                    <p:cond delay="100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par>
                                <p:cTn id="59" presetID="22" presetClass="entr" presetSubtype="8" fill="hold" grpId="0" nodeType="withEffect">
                                  <p:stCondLst>
                                    <p:cond delay="500"/>
                                  </p:stCondLst>
                                  <p:childTnLst>
                                    <p:set>
                                      <p:cBhvr>
                                        <p:cTn id="60" dur="1" fill="hold">
                                          <p:stCondLst>
                                            <p:cond delay="0"/>
                                          </p:stCondLst>
                                        </p:cTn>
                                        <p:tgtEl>
                                          <p:spTgt spid="10"/>
                                        </p:tgtEl>
                                        <p:attrNameLst>
                                          <p:attrName>style.visibility</p:attrName>
                                        </p:attrNameLst>
                                      </p:cBhvr>
                                      <p:to>
                                        <p:strVal val="visible"/>
                                      </p:to>
                                    </p:set>
                                    <p:animEffect transition="in" filter="wipe(left)">
                                      <p:cBhvr>
                                        <p:cTn id="61" dur="500"/>
                                        <p:tgtEl>
                                          <p:spTgt spid="10"/>
                                        </p:tgtEl>
                                      </p:cBhvr>
                                    </p:animEffect>
                                  </p:childTnLst>
                                </p:cTn>
                              </p:par>
                              <p:par>
                                <p:cTn id="62" presetID="22" presetClass="entr" presetSubtype="8" fill="hold" nodeType="withEffect">
                                  <p:stCondLst>
                                    <p:cond delay="50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animBg="1"/>
      <p:bldP spid="9" grpId="0" animBg="1"/>
      <p:bldP spid="10"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第五部分 明年工作计划</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26"/>
          <p:cNvSpPr>
            <a:spLocks/>
          </p:cNvSpPr>
          <p:nvPr/>
        </p:nvSpPr>
        <p:spPr bwMode="auto">
          <a:xfrm>
            <a:off x="2689225" y="2342356"/>
            <a:ext cx="1835150" cy="2222500"/>
          </a:xfrm>
          <a:custGeom>
            <a:avLst/>
            <a:gdLst>
              <a:gd name="T0" fmla="*/ 2147483647 w 3083"/>
              <a:gd name="T1" fmla="*/ 2147483647 h 3732"/>
              <a:gd name="T2" fmla="*/ 2147483647 w 3083"/>
              <a:gd name="T3" fmla="*/ 0 h 3732"/>
              <a:gd name="T4" fmla="*/ 0 w 3083"/>
              <a:gd name="T5" fmla="*/ 2147483647 h 3732"/>
              <a:gd name="T6" fmla="*/ 2147483647 w 3083"/>
              <a:gd name="T7" fmla="*/ 2147483647 h 3732"/>
              <a:gd name="T8" fmla="*/ 2147483647 w 3083"/>
              <a:gd name="T9" fmla="*/ 2147483647 h 3732"/>
              <a:gd name="T10" fmla="*/ 2147483647 w 3083"/>
              <a:gd name="T11" fmla="*/ 2147483647 h 3732"/>
              <a:gd name="T12" fmla="*/ 2147483647 w 3083"/>
              <a:gd name="T13" fmla="*/ 2147483647 h 37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83" h="3732">
                <a:moveTo>
                  <a:pt x="2314" y="1535"/>
                </a:moveTo>
                <a:cubicBezTo>
                  <a:pt x="1721" y="1254"/>
                  <a:pt x="1295" y="680"/>
                  <a:pt x="1220" y="0"/>
                </a:cubicBezTo>
                <a:cubicBezTo>
                  <a:pt x="506" y="284"/>
                  <a:pt x="0" y="982"/>
                  <a:pt x="0" y="1798"/>
                </a:cubicBezTo>
                <a:cubicBezTo>
                  <a:pt x="0" y="2867"/>
                  <a:pt x="867" y="3732"/>
                  <a:pt x="1935" y="3732"/>
                </a:cubicBezTo>
                <a:cubicBezTo>
                  <a:pt x="2365" y="3732"/>
                  <a:pt x="2762" y="3592"/>
                  <a:pt x="3083" y="3355"/>
                </a:cubicBezTo>
                <a:cubicBezTo>
                  <a:pt x="2606" y="3003"/>
                  <a:pt x="2296" y="2437"/>
                  <a:pt x="2296" y="1798"/>
                </a:cubicBezTo>
                <a:cubicBezTo>
                  <a:pt x="2296" y="1709"/>
                  <a:pt x="2302" y="1621"/>
                  <a:pt x="2314" y="1535"/>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p:spPr>
        <p:txBody>
          <a:bodyPr anchor="ctr"/>
          <a:lstStyle/>
          <a:p>
            <a:pPr algn="ctr" fontAlgn="auto">
              <a:lnSpc>
                <a:spcPct val="120000"/>
              </a:lnSpc>
              <a:spcBef>
                <a:spcPts val="0"/>
              </a:spcBef>
              <a:spcAft>
                <a:spcPts val="0"/>
              </a:spcAft>
              <a:defRPr/>
            </a:pPr>
            <a:endParaRPr lang="zh-CN" altLang="en-US" sz="2000" b="0" kern="0" dirty="0">
              <a:solidFill>
                <a:srgbClr val="4D4D4D"/>
              </a:solidFill>
              <a:latin typeface="微软雅黑" pitchFamily="34" charset="-122"/>
              <a:ea typeface="微软雅黑" pitchFamily="34" charset="-122"/>
            </a:endParaRPr>
          </a:p>
        </p:txBody>
      </p:sp>
      <p:sp>
        <p:nvSpPr>
          <p:cNvPr id="7" name="Freeform 23"/>
          <p:cNvSpPr>
            <a:spLocks/>
          </p:cNvSpPr>
          <p:nvPr/>
        </p:nvSpPr>
        <p:spPr bwMode="auto">
          <a:xfrm>
            <a:off x="3408363" y="1062831"/>
            <a:ext cx="2303462" cy="1423988"/>
          </a:xfrm>
          <a:custGeom>
            <a:avLst/>
            <a:gdLst>
              <a:gd name="T0" fmla="*/ 2147483647 w 3871"/>
              <a:gd name="T1" fmla="*/ 2147483647 h 2391"/>
              <a:gd name="T2" fmla="*/ 2147483647 w 3871"/>
              <a:gd name="T3" fmla="*/ 2147483647 h 2391"/>
              <a:gd name="T4" fmla="*/ 2147483647 w 3871"/>
              <a:gd name="T5" fmla="*/ 2147483647 h 2391"/>
              <a:gd name="T6" fmla="*/ 2147483647 w 3871"/>
              <a:gd name="T7" fmla="*/ 2147483647 h 2391"/>
              <a:gd name="T8" fmla="*/ 2147483647 w 3871"/>
              <a:gd name="T9" fmla="*/ 0 h 2391"/>
              <a:gd name="T10" fmla="*/ 0 w 3871"/>
              <a:gd name="T11" fmla="*/ 2147483647 h 2391"/>
              <a:gd name="T12" fmla="*/ 2147483647 w 3871"/>
              <a:gd name="T13" fmla="*/ 2147483647 h 2391"/>
              <a:gd name="T14" fmla="*/ 2147483647 w 3871"/>
              <a:gd name="T15" fmla="*/ 2147483647 h 2391"/>
              <a:gd name="T16" fmla="*/ 2147483647 w 3871"/>
              <a:gd name="T17" fmla="*/ 2147483647 h 23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71" h="2391">
                <a:moveTo>
                  <a:pt x="1875" y="2391"/>
                </a:moveTo>
                <a:cubicBezTo>
                  <a:pt x="2196" y="2154"/>
                  <a:pt x="2593" y="2014"/>
                  <a:pt x="3023" y="2014"/>
                </a:cubicBezTo>
                <a:cubicBezTo>
                  <a:pt x="3321" y="2014"/>
                  <a:pt x="3602" y="2081"/>
                  <a:pt x="3854" y="2200"/>
                </a:cubicBezTo>
                <a:cubicBezTo>
                  <a:pt x="3865" y="2114"/>
                  <a:pt x="3871" y="2026"/>
                  <a:pt x="3871" y="1936"/>
                </a:cubicBezTo>
                <a:cubicBezTo>
                  <a:pt x="3871" y="867"/>
                  <a:pt x="3005" y="0"/>
                  <a:pt x="1936" y="0"/>
                </a:cubicBezTo>
                <a:cubicBezTo>
                  <a:pt x="867" y="0"/>
                  <a:pt x="0" y="867"/>
                  <a:pt x="0" y="1936"/>
                </a:cubicBezTo>
                <a:cubicBezTo>
                  <a:pt x="0" y="2009"/>
                  <a:pt x="4" y="2080"/>
                  <a:pt x="12" y="2150"/>
                </a:cubicBezTo>
                <a:cubicBezTo>
                  <a:pt x="233" y="2062"/>
                  <a:pt x="474" y="2014"/>
                  <a:pt x="727" y="2014"/>
                </a:cubicBezTo>
                <a:cubicBezTo>
                  <a:pt x="1157" y="2014"/>
                  <a:pt x="1554" y="2154"/>
                  <a:pt x="1875" y="2391"/>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p:spPr>
        <p:txBody>
          <a:bodyPr anchor="ctr"/>
          <a:lstStyle/>
          <a:p>
            <a:pPr algn="ctr" fontAlgn="auto">
              <a:lnSpc>
                <a:spcPct val="120000"/>
              </a:lnSpc>
              <a:spcBef>
                <a:spcPts val="0"/>
              </a:spcBef>
              <a:spcAft>
                <a:spcPts val="0"/>
              </a:spcAft>
              <a:defRPr/>
            </a:pPr>
            <a:endParaRPr lang="zh-CN" altLang="en-US" sz="2000" b="0" kern="0" dirty="0">
              <a:solidFill>
                <a:srgbClr val="4D4D4D"/>
              </a:solidFill>
              <a:latin typeface="微软雅黑" pitchFamily="34" charset="-122"/>
              <a:ea typeface="微软雅黑" pitchFamily="34" charset="-122"/>
            </a:endParaRPr>
          </a:p>
        </p:txBody>
      </p:sp>
      <p:cxnSp>
        <p:nvCxnSpPr>
          <p:cNvPr id="8" name="直接连接符 7"/>
          <p:cNvCxnSpPr>
            <a:cxnSpLocks noChangeShapeType="1"/>
          </p:cNvCxnSpPr>
          <p:nvPr/>
        </p:nvCxnSpPr>
        <p:spPr bwMode="auto">
          <a:xfrm>
            <a:off x="431800" y="2083594"/>
            <a:ext cx="2879725"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sp>
        <p:nvSpPr>
          <p:cNvPr id="9" name="AutoShape 14"/>
          <p:cNvSpPr>
            <a:spLocks noChangeAspect="1" noChangeArrowheads="1" noTextEdit="1"/>
          </p:cNvSpPr>
          <p:nvPr/>
        </p:nvSpPr>
        <p:spPr bwMode="auto">
          <a:xfrm>
            <a:off x="2674938" y="1048544"/>
            <a:ext cx="3698875" cy="353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b="0" kern="0" dirty="0">
              <a:solidFill>
                <a:sysClr val="windowText" lastClr="000000"/>
              </a:solidFill>
              <a:latin typeface="Impact" pitchFamily="34" charset="0"/>
              <a:ea typeface="微软雅黑" pitchFamily="34" charset="-122"/>
            </a:endParaRPr>
          </a:p>
        </p:txBody>
      </p:sp>
      <p:sp>
        <p:nvSpPr>
          <p:cNvPr id="10" name="Freeform 17"/>
          <p:cNvSpPr>
            <a:spLocks/>
          </p:cNvSpPr>
          <p:nvPr/>
        </p:nvSpPr>
        <p:spPr bwMode="auto">
          <a:xfrm>
            <a:off x="4524375" y="2372519"/>
            <a:ext cx="1835150" cy="2192337"/>
          </a:xfrm>
          <a:custGeom>
            <a:avLst/>
            <a:gdLst>
              <a:gd name="T0" fmla="*/ 0 w 3084"/>
              <a:gd name="T1" fmla="*/ 3305 h 3682"/>
              <a:gd name="T2" fmla="*/ 1148 w 3084"/>
              <a:gd name="T3" fmla="*/ 3682 h 3682"/>
              <a:gd name="T4" fmla="*/ 3084 w 3084"/>
              <a:gd name="T5" fmla="*/ 1748 h 3682"/>
              <a:gd name="T6" fmla="*/ 1979 w 3084"/>
              <a:gd name="T7" fmla="*/ 0 h 3682"/>
              <a:gd name="T8" fmla="*/ 775 w 3084"/>
              <a:gd name="T9" fmla="*/ 1536 h 3682"/>
              <a:gd name="T10" fmla="*/ 786 w 3084"/>
              <a:gd name="T11" fmla="*/ 1748 h 3682"/>
              <a:gd name="T12" fmla="*/ 0 w 3084"/>
              <a:gd name="T13" fmla="*/ 3305 h 3682"/>
            </a:gdLst>
            <a:ahLst/>
            <a:cxnLst>
              <a:cxn ang="0">
                <a:pos x="T0" y="T1"/>
              </a:cxn>
              <a:cxn ang="0">
                <a:pos x="T2" y="T3"/>
              </a:cxn>
              <a:cxn ang="0">
                <a:pos x="T4" y="T5"/>
              </a:cxn>
              <a:cxn ang="0">
                <a:pos x="T6" y="T7"/>
              </a:cxn>
              <a:cxn ang="0">
                <a:pos x="T8" y="T9"/>
              </a:cxn>
              <a:cxn ang="0">
                <a:pos x="T10" y="T11"/>
              </a:cxn>
              <a:cxn ang="0">
                <a:pos x="T12" y="T13"/>
              </a:cxn>
            </a:cxnLst>
            <a:rect l="0" t="0" r="r" b="b"/>
            <a:pathLst>
              <a:path w="3084" h="3682">
                <a:moveTo>
                  <a:pt x="0" y="3305"/>
                </a:moveTo>
                <a:cubicBezTo>
                  <a:pt x="321" y="3542"/>
                  <a:pt x="718" y="3682"/>
                  <a:pt x="1148" y="3682"/>
                </a:cubicBezTo>
                <a:cubicBezTo>
                  <a:pt x="2218" y="3682"/>
                  <a:pt x="3084" y="2817"/>
                  <a:pt x="3084" y="1748"/>
                </a:cubicBezTo>
                <a:cubicBezTo>
                  <a:pt x="3084" y="976"/>
                  <a:pt x="2632" y="311"/>
                  <a:pt x="1979" y="0"/>
                </a:cubicBezTo>
                <a:cubicBezTo>
                  <a:pt x="1883" y="701"/>
                  <a:pt x="1412" y="1283"/>
                  <a:pt x="775" y="1536"/>
                </a:cubicBezTo>
                <a:cubicBezTo>
                  <a:pt x="782" y="1606"/>
                  <a:pt x="786" y="1676"/>
                  <a:pt x="786" y="1748"/>
                </a:cubicBezTo>
                <a:cubicBezTo>
                  <a:pt x="786" y="2387"/>
                  <a:pt x="477" y="2953"/>
                  <a:pt x="0" y="3305"/>
                </a:cubicBezTo>
              </a:path>
            </a:pathLst>
          </a:custGeom>
          <a:gradFill flip="none" rotWithShape="1">
            <a:gsLst>
              <a:gs pos="0">
                <a:srgbClr val="349BFF">
                  <a:shade val="30000"/>
                  <a:satMod val="115000"/>
                </a:srgbClr>
              </a:gs>
              <a:gs pos="50000">
                <a:srgbClr val="349BFF">
                  <a:shade val="67500"/>
                  <a:satMod val="115000"/>
                </a:srgbClr>
              </a:gs>
              <a:gs pos="100000">
                <a:srgbClr val="349BFF">
                  <a:shade val="100000"/>
                  <a:satMod val="115000"/>
                </a:srgbClr>
              </a:gs>
            </a:gsLst>
            <a:lin ang="8100000" scaled="1"/>
            <a:tileRect/>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algn="ctr" fontAlgn="auto">
              <a:lnSpc>
                <a:spcPct val="120000"/>
              </a:lnSpc>
              <a:spcBef>
                <a:spcPts val="600"/>
              </a:spcBef>
              <a:spcAft>
                <a:spcPts val="600"/>
              </a:spcAft>
              <a:defRPr/>
            </a:pPr>
            <a:endParaRPr lang="zh-CN" altLang="en-US" sz="2800" b="0" kern="0" dirty="0">
              <a:solidFill>
                <a:sysClr val="window" lastClr="FFFFFF"/>
              </a:solidFill>
              <a:latin typeface="Impact" pitchFamily="34" charset="0"/>
              <a:ea typeface="微软雅黑" pitchFamily="34" charset="-122"/>
            </a:endParaRPr>
          </a:p>
        </p:txBody>
      </p:sp>
      <p:sp>
        <p:nvSpPr>
          <p:cNvPr id="11" name="Freeform 20"/>
          <p:cNvSpPr>
            <a:spLocks/>
          </p:cNvSpPr>
          <p:nvPr/>
        </p:nvSpPr>
        <p:spPr bwMode="auto">
          <a:xfrm>
            <a:off x="4524375" y="2261394"/>
            <a:ext cx="1177925" cy="1025525"/>
          </a:xfrm>
          <a:custGeom>
            <a:avLst/>
            <a:gdLst>
              <a:gd name="T0" fmla="*/ 0 w 1979"/>
              <a:gd name="T1" fmla="*/ 377 h 1722"/>
              <a:gd name="T2" fmla="*/ 775 w 1979"/>
              <a:gd name="T3" fmla="*/ 1722 h 1722"/>
              <a:gd name="T4" fmla="*/ 1979 w 1979"/>
              <a:gd name="T5" fmla="*/ 186 h 1722"/>
              <a:gd name="T6" fmla="*/ 1148 w 1979"/>
              <a:gd name="T7" fmla="*/ 0 h 1722"/>
              <a:gd name="T8" fmla="*/ 0 w 1979"/>
              <a:gd name="T9" fmla="*/ 377 h 1722"/>
            </a:gdLst>
            <a:ahLst/>
            <a:cxnLst>
              <a:cxn ang="0">
                <a:pos x="T0" y="T1"/>
              </a:cxn>
              <a:cxn ang="0">
                <a:pos x="T2" y="T3"/>
              </a:cxn>
              <a:cxn ang="0">
                <a:pos x="T4" y="T5"/>
              </a:cxn>
              <a:cxn ang="0">
                <a:pos x="T6" y="T7"/>
              </a:cxn>
              <a:cxn ang="0">
                <a:pos x="T8" y="T9"/>
              </a:cxn>
            </a:cxnLst>
            <a:rect l="0" t="0" r="r" b="b"/>
            <a:pathLst>
              <a:path w="1979" h="1722">
                <a:moveTo>
                  <a:pt x="0" y="377"/>
                </a:moveTo>
                <a:cubicBezTo>
                  <a:pt x="423" y="690"/>
                  <a:pt x="715" y="1171"/>
                  <a:pt x="775" y="1722"/>
                </a:cubicBezTo>
                <a:cubicBezTo>
                  <a:pt x="1412" y="1469"/>
                  <a:pt x="1883" y="887"/>
                  <a:pt x="1979" y="186"/>
                </a:cubicBezTo>
                <a:cubicBezTo>
                  <a:pt x="1727" y="67"/>
                  <a:pt x="1446" y="0"/>
                  <a:pt x="1148" y="0"/>
                </a:cubicBezTo>
                <a:cubicBezTo>
                  <a:pt x="718" y="0"/>
                  <a:pt x="321" y="140"/>
                  <a:pt x="0" y="377"/>
                </a:cubicBezTo>
              </a:path>
            </a:pathLst>
          </a:custGeom>
          <a:gradFill flip="none" rotWithShape="1">
            <a:gsLst>
              <a:gs pos="0">
                <a:srgbClr val="349BFF">
                  <a:shade val="30000"/>
                  <a:satMod val="115000"/>
                </a:srgbClr>
              </a:gs>
              <a:gs pos="50000">
                <a:srgbClr val="349BFF">
                  <a:shade val="67500"/>
                  <a:satMod val="115000"/>
                </a:srgbClr>
              </a:gs>
              <a:gs pos="100000">
                <a:srgbClr val="349BFF">
                  <a:shade val="100000"/>
                  <a:satMod val="115000"/>
                </a:srgbClr>
              </a:gs>
            </a:gsLst>
            <a:lin ang="8100000" scaled="1"/>
            <a:tileRect/>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zh-CN" altLang="en-US" b="0" kern="0" dirty="0">
              <a:solidFill>
                <a:sysClr val="window" lastClr="FFFFFF"/>
              </a:solidFill>
              <a:latin typeface="Impact" pitchFamily="34" charset="0"/>
              <a:ea typeface="微软雅黑" pitchFamily="34" charset="-122"/>
            </a:endParaRPr>
          </a:p>
        </p:txBody>
      </p:sp>
      <p:sp>
        <p:nvSpPr>
          <p:cNvPr id="12" name="Freeform 29"/>
          <p:cNvSpPr>
            <a:spLocks/>
          </p:cNvSpPr>
          <p:nvPr/>
        </p:nvSpPr>
        <p:spPr bwMode="auto">
          <a:xfrm>
            <a:off x="3414713" y="2261394"/>
            <a:ext cx="1109662" cy="995362"/>
          </a:xfrm>
          <a:custGeom>
            <a:avLst/>
            <a:gdLst>
              <a:gd name="T0" fmla="*/ 2147483647 w 1863"/>
              <a:gd name="T1" fmla="*/ 2147483647 h 1671"/>
              <a:gd name="T2" fmla="*/ 2147483647 w 1863"/>
              <a:gd name="T3" fmla="*/ 2147483647 h 1671"/>
              <a:gd name="T4" fmla="*/ 2147483647 w 1863"/>
              <a:gd name="T5" fmla="*/ 0 h 1671"/>
              <a:gd name="T6" fmla="*/ 0 w 1863"/>
              <a:gd name="T7" fmla="*/ 2147483647 h 1671"/>
              <a:gd name="T8" fmla="*/ 2147483647 w 1863"/>
              <a:gd name="T9" fmla="*/ 2147483647 h 16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3" h="1671">
                <a:moveTo>
                  <a:pt x="1094" y="1671"/>
                </a:moveTo>
                <a:cubicBezTo>
                  <a:pt x="1166" y="1142"/>
                  <a:pt x="1452" y="680"/>
                  <a:pt x="1863" y="377"/>
                </a:cubicBezTo>
                <a:cubicBezTo>
                  <a:pt x="1542" y="140"/>
                  <a:pt x="1145" y="0"/>
                  <a:pt x="715" y="0"/>
                </a:cubicBezTo>
                <a:cubicBezTo>
                  <a:pt x="462" y="0"/>
                  <a:pt x="221" y="48"/>
                  <a:pt x="0" y="136"/>
                </a:cubicBezTo>
                <a:cubicBezTo>
                  <a:pt x="75" y="816"/>
                  <a:pt x="501" y="1390"/>
                  <a:pt x="1094" y="1671"/>
                </a:cubicBezTo>
              </a:path>
            </a:pathLst>
          </a:custGeom>
          <a:solidFill>
            <a:sysClr val="window" lastClr="FFFFFF">
              <a:lumMod val="95000"/>
            </a:sysClr>
          </a:soli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eaVert" anchor="ctr"/>
          <a:lstStyle/>
          <a:p>
            <a:pPr fontAlgn="auto">
              <a:spcBef>
                <a:spcPts val="0"/>
              </a:spcBef>
              <a:spcAft>
                <a:spcPts val="0"/>
              </a:spcAft>
              <a:defRPr/>
            </a:pPr>
            <a:endParaRPr lang="zh-CN" altLang="en-US" b="0" kern="0" dirty="0">
              <a:solidFill>
                <a:sysClr val="windowText" lastClr="000000"/>
              </a:solidFill>
              <a:latin typeface="Impact" pitchFamily="34" charset="0"/>
              <a:ea typeface="微软雅黑" pitchFamily="34" charset="-122"/>
            </a:endParaRPr>
          </a:p>
        </p:txBody>
      </p:sp>
      <p:sp>
        <p:nvSpPr>
          <p:cNvPr id="13" name="Freeform 35"/>
          <p:cNvSpPr>
            <a:spLocks/>
          </p:cNvSpPr>
          <p:nvPr/>
        </p:nvSpPr>
        <p:spPr bwMode="auto">
          <a:xfrm>
            <a:off x="4056063" y="3256756"/>
            <a:ext cx="936625" cy="1084263"/>
          </a:xfrm>
          <a:custGeom>
            <a:avLst/>
            <a:gdLst>
              <a:gd name="T0" fmla="*/ 18 w 1573"/>
              <a:gd name="T1" fmla="*/ 0 h 1820"/>
              <a:gd name="T2" fmla="*/ 0 w 1573"/>
              <a:gd name="T3" fmla="*/ 263 h 1820"/>
              <a:gd name="T4" fmla="*/ 787 w 1573"/>
              <a:gd name="T5" fmla="*/ 1820 h 1820"/>
              <a:gd name="T6" fmla="*/ 1573 w 1573"/>
              <a:gd name="T7" fmla="*/ 263 h 1820"/>
              <a:gd name="T8" fmla="*/ 1562 w 1573"/>
              <a:gd name="T9" fmla="*/ 51 h 1820"/>
              <a:gd name="T10" fmla="*/ 848 w 1573"/>
              <a:gd name="T11" fmla="*/ 187 h 1820"/>
              <a:gd name="T12" fmla="*/ 18 w 1573"/>
              <a:gd name="T13" fmla="*/ 0 h 1820"/>
            </a:gdLst>
            <a:ahLst/>
            <a:cxnLst>
              <a:cxn ang="0">
                <a:pos x="T0" y="T1"/>
              </a:cxn>
              <a:cxn ang="0">
                <a:pos x="T2" y="T3"/>
              </a:cxn>
              <a:cxn ang="0">
                <a:pos x="T4" y="T5"/>
              </a:cxn>
              <a:cxn ang="0">
                <a:pos x="T6" y="T7"/>
              </a:cxn>
              <a:cxn ang="0">
                <a:pos x="T8" y="T9"/>
              </a:cxn>
              <a:cxn ang="0">
                <a:pos x="T10" y="T11"/>
              </a:cxn>
              <a:cxn ang="0">
                <a:pos x="T12" y="T13"/>
              </a:cxn>
            </a:cxnLst>
            <a:rect l="0" t="0" r="r" b="b"/>
            <a:pathLst>
              <a:path w="1573" h="1820">
                <a:moveTo>
                  <a:pt x="18" y="0"/>
                </a:moveTo>
                <a:cubicBezTo>
                  <a:pt x="6" y="86"/>
                  <a:pt x="0" y="174"/>
                  <a:pt x="0" y="263"/>
                </a:cubicBezTo>
                <a:cubicBezTo>
                  <a:pt x="0" y="902"/>
                  <a:pt x="310" y="1468"/>
                  <a:pt x="787" y="1820"/>
                </a:cubicBezTo>
                <a:cubicBezTo>
                  <a:pt x="1264" y="1468"/>
                  <a:pt x="1573" y="902"/>
                  <a:pt x="1573" y="263"/>
                </a:cubicBezTo>
                <a:cubicBezTo>
                  <a:pt x="1573" y="191"/>
                  <a:pt x="1569" y="121"/>
                  <a:pt x="1562" y="51"/>
                </a:cubicBezTo>
                <a:cubicBezTo>
                  <a:pt x="1341" y="139"/>
                  <a:pt x="1100" y="187"/>
                  <a:pt x="848" y="187"/>
                </a:cubicBezTo>
                <a:cubicBezTo>
                  <a:pt x="551" y="187"/>
                  <a:pt x="269" y="120"/>
                  <a:pt x="18" y="0"/>
                </a:cubicBezTo>
              </a:path>
            </a:pathLst>
          </a:custGeom>
          <a:gradFill flip="none" rotWithShape="1">
            <a:gsLst>
              <a:gs pos="0">
                <a:srgbClr val="349BFF">
                  <a:shade val="30000"/>
                  <a:satMod val="115000"/>
                </a:srgbClr>
              </a:gs>
              <a:gs pos="50000">
                <a:srgbClr val="349BFF">
                  <a:shade val="67500"/>
                  <a:satMod val="115000"/>
                </a:srgbClr>
              </a:gs>
              <a:gs pos="100000">
                <a:srgbClr val="349BFF">
                  <a:shade val="100000"/>
                  <a:satMod val="115000"/>
                </a:srgbClr>
              </a:gs>
            </a:gsLst>
            <a:lin ang="8100000" scaled="1"/>
            <a:tileRect/>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zh-CN" altLang="en-US" b="0" kern="0" dirty="0">
              <a:solidFill>
                <a:sysClr val="window" lastClr="FFFFFF"/>
              </a:solidFill>
              <a:latin typeface="Impact" pitchFamily="34" charset="0"/>
              <a:ea typeface="微软雅黑" pitchFamily="34" charset="-122"/>
            </a:endParaRPr>
          </a:p>
        </p:txBody>
      </p:sp>
      <p:sp>
        <p:nvSpPr>
          <p:cNvPr id="14" name="Freeform 32"/>
          <p:cNvSpPr>
            <a:spLocks/>
          </p:cNvSpPr>
          <p:nvPr/>
        </p:nvSpPr>
        <p:spPr bwMode="auto">
          <a:xfrm>
            <a:off x="4067175" y="2486819"/>
            <a:ext cx="919163" cy="881062"/>
          </a:xfrm>
          <a:custGeom>
            <a:avLst/>
            <a:gdLst>
              <a:gd name="T0" fmla="*/ 0 w 1544"/>
              <a:gd name="T1" fmla="*/ 1294 h 1481"/>
              <a:gd name="T2" fmla="*/ 830 w 1544"/>
              <a:gd name="T3" fmla="*/ 1481 h 1481"/>
              <a:gd name="T4" fmla="*/ 1544 w 1544"/>
              <a:gd name="T5" fmla="*/ 1345 h 1481"/>
              <a:gd name="T6" fmla="*/ 769 w 1544"/>
              <a:gd name="T7" fmla="*/ 0 h 1481"/>
              <a:gd name="T8" fmla="*/ 0 w 1544"/>
              <a:gd name="T9" fmla="*/ 1294 h 1481"/>
            </a:gdLst>
            <a:ahLst/>
            <a:cxnLst>
              <a:cxn ang="0">
                <a:pos x="T0" y="T1"/>
              </a:cxn>
              <a:cxn ang="0">
                <a:pos x="T2" y="T3"/>
              </a:cxn>
              <a:cxn ang="0">
                <a:pos x="T4" y="T5"/>
              </a:cxn>
              <a:cxn ang="0">
                <a:pos x="T6" y="T7"/>
              </a:cxn>
              <a:cxn ang="0">
                <a:pos x="T8" y="T9"/>
              </a:cxn>
            </a:cxnLst>
            <a:rect l="0" t="0" r="r" b="b"/>
            <a:pathLst>
              <a:path w="1544" h="1481">
                <a:moveTo>
                  <a:pt x="0" y="1294"/>
                </a:moveTo>
                <a:cubicBezTo>
                  <a:pt x="251" y="1414"/>
                  <a:pt x="533" y="1481"/>
                  <a:pt x="830" y="1481"/>
                </a:cubicBezTo>
                <a:cubicBezTo>
                  <a:pt x="1082" y="1481"/>
                  <a:pt x="1323" y="1433"/>
                  <a:pt x="1544" y="1345"/>
                </a:cubicBezTo>
                <a:cubicBezTo>
                  <a:pt x="1484" y="794"/>
                  <a:pt x="1192" y="313"/>
                  <a:pt x="769" y="0"/>
                </a:cubicBezTo>
                <a:cubicBezTo>
                  <a:pt x="358" y="303"/>
                  <a:pt x="72" y="765"/>
                  <a:pt x="0" y="1294"/>
                </a:cubicBezTo>
              </a:path>
            </a:pathLst>
          </a:custGeom>
          <a:gradFill flip="none" rotWithShape="1">
            <a:gsLst>
              <a:gs pos="0">
                <a:srgbClr val="349BFF">
                  <a:shade val="30000"/>
                  <a:satMod val="115000"/>
                </a:srgbClr>
              </a:gs>
              <a:gs pos="50000">
                <a:srgbClr val="349BFF">
                  <a:shade val="67500"/>
                  <a:satMod val="115000"/>
                </a:srgbClr>
              </a:gs>
              <a:gs pos="100000">
                <a:srgbClr val="349BFF">
                  <a:shade val="100000"/>
                  <a:satMod val="115000"/>
                </a:srgbClr>
              </a:gs>
            </a:gsLst>
            <a:lin ang="8100000" scaled="1"/>
            <a:tileRect/>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zh-CN" altLang="en-US" b="0" kern="0" dirty="0">
              <a:solidFill>
                <a:sysClr val="window" lastClr="FFFFFF"/>
              </a:solidFill>
              <a:latin typeface="Impact" pitchFamily="34" charset="0"/>
              <a:ea typeface="微软雅黑" pitchFamily="34" charset="-122"/>
            </a:endParaRPr>
          </a:p>
        </p:txBody>
      </p:sp>
      <p:cxnSp>
        <p:nvCxnSpPr>
          <p:cNvPr id="15" name="直接连接符 5"/>
          <p:cNvCxnSpPr>
            <a:cxnSpLocks noChangeShapeType="1"/>
          </p:cNvCxnSpPr>
          <p:nvPr/>
        </p:nvCxnSpPr>
        <p:spPr bwMode="auto">
          <a:xfrm>
            <a:off x="5832475" y="2083594"/>
            <a:ext cx="2879725"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sp>
        <p:nvSpPr>
          <p:cNvPr id="16" name="TextBox 35"/>
          <p:cNvSpPr txBox="1">
            <a:spLocks noChangeArrowheads="1"/>
          </p:cNvSpPr>
          <p:nvPr/>
        </p:nvSpPr>
        <p:spPr bwMode="auto">
          <a:xfrm>
            <a:off x="3960813" y="1335881"/>
            <a:ext cx="1079500"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lnSpc>
                <a:spcPct val="150000"/>
              </a:lnSpc>
              <a:spcBef>
                <a:spcPts val="0"/>
              </a:spcBef>
              <a:spcAft>
                <a:spcPts val="0"/>
              </a:spcAft>
              <a:defRPr/>
            </a:pPr>
            <a:r>
              <a:rPr lang="zh-CN" altLang="en-US" sz="1400" b="0" kern="0" dirty="0" smtClean="0">
                <a:solidFill>
                  <a:schemeClr val="tx1">
                    <a:lumMod val="95000"/>
                    <a:lumOff val="5000"/>
                  </a:schemeClr>
                </a:solidFill>
                <a:latin typeface="微软雅黑" pitchFamily="34" charset="-122"/>
                <a:ea typeface="微软雅黑" pitchFamily="34" charset="-122"/>
              </a:rPr>
              <a:t>单击</a:t>
            </a:r>
            <a:r>
              <a:rPr lang="zh-CN" altLang="en-US" sz="1400" b="0" kern="0" dirty="0">
                <a:solidFill>
                  <a:schemeClr val="tx1">
                    <a:lumMod val="95000"/>
                    <a:lumOff val="5000"/>
                  </a:schemeClr>
                </a:solidFill>
                <a:latin typeface="微软雅黑" pitchFamily="34" charset="-122"/>
                <a:ea typeface="微软雅黑" pitchFamily="34" charset="-122"/>
              </a:rPr>
              <a:t>此处添加文本</a:t>
            </a:r>
          </a:p>
        </p:txBody>
      </p:sp>
      <p:sp>
        <p:nvSpPr>
          <p:cNvPr id="17" name="TextBox 35"/>
          <p:cNvSpPr txBox="1">
            <a:spLocks noChangeArrowheads="1"/>
          </p:cNvSpPr>
          <p:nvPr/>
        </p:nvSpPr>
        <p:spPr bwMode="auto">
          <a:xfrm>
            <a:off x="5111750" y="3352006"/>
            <a:ext cx="1081088"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lnSpc>
                <a:spcPct val="150000"/>
              </a:lnSpc>
              <a:spcBef>
                <a:spcPts val="0"/>
              </a:spcBef>
              <a:spcAft>
                <a:spcPts val="0"/>
              </a:spcAft>
              <a:defRPr/>
            </a:pPr>
            <a:r>
              <a:rPr lang="zh-CN" altLang="en-US" sz="1400" b="0" kern="0" dirty="0" smtClean="0">
                <a:solidFill>
                  <a:sysClr val="window" lastClr="FFFFFF"/>
                </a:solidFill>
                <a:latin typeface="微软雅黑" pitchFamily="34" charset="-122"/>
                <a:ea typeface="微软雅黑" pitchFamily="34" charset="-122"/>
              </a:rPr>
              <a:t>单击</a:t>
            </a:r>
            <a:r>
              <a:rPr lang="zh-CN" altLang="en-US" sz="1400" b="0" kern="0" dirty="0">
                <a:solidFill>
                  <a:sysClr val="window" lastClr="FFFFFF"/>
                </a:solidFill>
                <a:latin typeface="微软雅黑" pitchFamily="34" charset="-122"/>
                <a:ea typeface="微软雅黑" pitchFamily="34" charset="-122"/>
              </a:rPr>
              <a:t>此处添加文本</a:t>
            </a:r>
          </a:p>
        </p:txBody>
      </p:sp>
      <p:sp>
        <p:nvSpPr>
          <p:cNvPr id="18" name="TextBox 35"/>
          <p:cNvSpPr txBox="1">
            <a:spLocks noChangeArrowheads="1"/>
          </p:cNvSpPr>
          <p:nvPr/>
        </p:nvSpPr>
        <p:spPr bwMode="auto">
          <a:xfrm>
            <a:off x="2951163" y="3352006"/>
            <a:ext cx="108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lnSpc>
                <a:spcPct val="150000"/>
              </a:lnSpc>
              <a:spcBef>
                <a:spcPts val="0"/>
              </a:spcBef>
              <a:spcAft>
                <a:spcPts val="0"/>
              </a:spcAft>
              <a:defRPr/>
            </a:pPr>
            <a:r>
              <a:rPr lang="zh-CN" altLang="en-US" sz="1400" b="0" kern="0" dirty="0" smtClean="0">
                <a:solidFill>
                  <a:schemeClr val="tx1">
                    <a:lumMod val="95000"/>
                    <a:lumOff val="5000"/>
                  </a:schemeClr>
                </a:solidFill>
                <a:latin typeface="微软雅黑" pitchFamily="34" charset="-122"/>
                <a:ea typeface="微软雅黑" pitchFamily="34" charset="-122"/>
              </a:rPr>
              <a:t>单击</a:t>
            </a:r>
            <a:r>
              <a:rPr lang="zh-CN" altLang="en-US" sz="1400" b="0" kern="0" dirty="0">
                <a:solidFill>
                  <a:schemeClr val="tx1">
                    <a:lumMod val="95000"/>
                    <a:lumOff val="5000"/>
                  </a:schemeClr>
                </a:solidFill>
                <a:latin typeface="微软雅黑" pitchFamily="34" charset="-122"/>
                <a:ea typeface="微软雅黑" pitchFamily="34" charset="-122"/>
              </a:rPr>
              <a:t>此处添加文本</a:t>
            </a:r>
          </a:p>
        </p:txBody>
      </p:sp>
      <p:sp>
        <p:nvSpPr>
          <p:cNvPr id="19" name="TextBox 18"/>
          <p:cNvSpPr txBox="1"/>
          <p:nvPr/>
        </p:nvSpPr>
        <p:spPr bwMode="auto">
          <a:xfrm>
            <a:off x="6983413" y="2253456"/>
            <a:ext cx="1728787" cy="1200150"/>
          </a:xfrm>
          <a:prstGeom prst="rect">
            <a:avLst/>
          </a:prstGeom>
          <a:noFill/>
        </p:spPr>
        <p:txBody>
          <a:bodyPr>
            <a:spAutoFit/>
          </a:bodyPr>
          <a:lstStyle/>
          <a:p>
            <a:pPr algn="ctr" fontAlgn="auto">
              <a:lnSpc>
                <a:spcPct val="150000"/>
              </a:lnSpc>
              <a:spcBef>
                <a:spcPts val="0"/>
              </a:spcBef>
              <a:spcAft>
                <a:spcPts val="0"/>
              </a:spcAft>
              <a:defRPr/>
            </a:pPr>
            <a:r>
              <a:rPr lang="zh-CN" altLang="en-US" sz="1200" b="0" kern="0" dirty="0">
                <a:solidFill>
                  <a:schemeClr val="tx1">
                    <a:lumMod val="95000"/>
                    <a:lumOff val="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0" name="TextBox 19"/>
          <p:cNvSpPr txBox="1"/>
          <p:nvPr/>
        </p:nvSpPr>
        <p:spPr bwMode="auto">
          <a:xfrm>
            <a:off x="431800" y="2253456"/>
            <a:ext cx="1728788" cy="1200150"/>
          </a:xfrm>
          <a:prstGeom prst="rect">
            <a:avLst/>
          </a:prstGeom>
          <a:noFill/>
        </p:spPr>
        <p:txBody>
          <a:bodyPr>
            <a:spAutoFit/>
          </a:bodyPr>
          <a:lstStyle/>
          <a:p>
            <a:pPr algn="ctr" fontAlgn="auto">
              <a:lnSpc>
                <a:spcPct val="150000"/>
              </a:lnSpc>
              <a:spcBef>
                <a:spcPts val="0"/>
              </a:spcBef>
              <a:spcAft>
                <a:spcPts val="0"/>
              </a:spcAft>
              <a:defRPr/>
            </a:pPr>
            <a:r>
              <a:rPr lang="zh-CN" altLang="en-US" sz="1200" b="0" kern="0" dirty="0">
                <a:solidFill>
                  <a:schemeClr val="tx1">
                    <a:lumMod val="95000"/>
                    <a:lumOff val="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15435519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1+#ppt_h/2"/>
                                          </p:val>
                                        </p:tav>
                                        <p:tav tm="100000">
                                          <p:val>
                                            <p:strVal val="#ppt_y"/>
                                          </p:val>
                                        </p:tav>
                                      </p:tavLst>
                                    </p:anim>
                                  </p:childTnLst>
                                </p:cTn>
                              </p:par>
                            </p:childTnLst>
                          </p:cTn>
                        </p:par>
                        <p:par>
                          <p:cTn id="65" fill="hold">
                            <p:stCondLst>
                              <p:cond delay="1860"/>
                            </p:stCondLst>
                            <p:childTnLst>
                              <p:par>
                                <p:cTn id="66" presetID="22" presetClass="entr" presetSubtype="2"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right)">
                                      <p:cBhvr>
                                        <p:cTn id="68" dur="500"/>
                                        <p:tgtEl>
                                          <p:spTgt spid="20"/>
                                        </p:tgtEl>
                                      </p:cBhvr>
                                    </p:animEffect>
                                  </p:childTnLst>
                                </p:cTn>
                              </p:par>
                              <p:par>
                                <p:cTn id="69" presetID="22" presetClass="entr" presetSubtype="2" fill="hold" nodeType="with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right)">
                                      <p:cBhvr>
                                        <p:cTn id="71" dur="500"/>
                                        <p:tgtEl>
                                          <p:spTgt spid="8"/>
                                        </p:tgtEl>
                                      </p:cBhvr>
                                    </p:animEffect>
                                  </p:childTnLst>
                                </p:cTn>
                              </p:par>
                            </p:childTnLst>
                          </p:cTn>
                        </p:par>
                        <p:par>
                          <p:cTn id="72" fill="hold">
                            <p:stCondLst>
                              <p:cond delay="2360"/>
                            </p:stCondLst>
                            <p:childTnLst>
                              <p:par>
                                <p:cTn id="73" presetID="22" presetClass="entr" presetSubtype="8" fill="hold"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left)">
                                      <p:cBhvr>
                                        <p:cTn id="75" dur="500"/>
                                        <p:tgtEl>
                                          <p:spTgt spid="15"/>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6" grpId="0"/>
      <p:bldP spid="17" grpId="0"/>
      <p:bldP spid="18" grpId="0"/>
      <p:bldP spid="19" grpId="0"/>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第五部分 明年工作计划</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807094" y="657468"/>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组合 5"/>
          <p:cNvGrpSpPr/>
          <p:nvPr/>
        </p:nvGrpSpPr>
        <p:grpSpPr>
          <a:xfrm>
            <a:off x="3352625" y="1767721"/>
            <a:ext cx="2939081" cy="2938423"/>
            <a:chOff x="3284731" y="2261646"/>
            <a:chExt cx="2939081" cy="2938423"/>
          </a:xfrm>
        </p:grpSpPr>
        <p:sp>
          <p:nvSpPr>
            <p:cNvPr id="7" name="Freeform 4"/>
            <p:cNvSpPr>
              <a:spLocks/>
            </p:cNvSpPr>
            <p:nvPr/>
          </p:nvSpPr>
          <p:spPr bwMode="auto">
            <a:xfrm>
              <a:off x="3284731" y="2261646"/>
              <a:ext cx="2939081" cy="2938423"/>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005696"/>
            </a:soli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Oval 5"/>
            <p:cNvSpPr>
              <a:spLocks noChangeArrowheads="1"/>
            </p:cNvSpPr>
            <p:nvPr/>
          </p:nvSpPr>
          <p:spPr bwMode="auto">
            <a:xfrm>
              <a:off x="3738734" y="2709577"/>
              <a:ext cx="2037046" cy="2042562"/>
            </a:xfrm>
            <a:prstGeom prst="ellipse">
              <a:avLst/>
            </a:prstGeom>
            <a:solidFill>
              <a:srgbClr val="FFFFFF"/>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9" name="组合 8"/>
          <p:cNvGrpSpPr/>
          <p:nvPr/>
        </p:nvGrpSpPr>
        <p:grpSpPr>
          <a:xfrm>
            <a:off x="5749588" y="1089853"/>
            <a:ext cx="1663687" cy="1663315"/>
            <a:chOff x="5681694" y="1583778"/>
            <a:chExt cx="1663687" cy="1663315"/>
          </a:xfrm>
        </p:grpSpPr>
        <p:sp>
          <p:nvSpPr>
            <p:cNvPr id="10" name="Freeform 6"/>
            <p:cNvSpPr>
              <a:spLocks/>
            </p:cNvSpPr>
            <p:nvPr/>
          </p:nvSpPr>
          <p:spPr bwMode="auto">
            <a:xfrm>
              <a:off x="5681694" y="1583778"/>
              <a:ext cx="1663687" cy="16633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0070C0"/>
            </a:soli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1" name="Oval 7"/>
            <p:cNvSpPr>
              <a:spLocks noChangeArrowheads="1"/>
            </p:cNvSpPr>
            <p:nvPr/>
          </p:nvSpPr>
          <p:spPr bwMode="auto">
            <a:xfrm>
              <a:off x="6011744" y="1916740"/>
              <a:ext cx="1003588" cy="997392"/>
            </a:xfrm>
            <a:prstGeom prst="ellipse">
              <a:avLst/>
            </a:prstGeom>
            <a:solidFill>
              <a:srgbClr val="FFFFFF"/>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12" name="组合 11"/>
          <p:cNvGrpSpPr/>
          <p:nvPr/>
        </p:nvGrpSpPr>
        <p:grpSpPr>
          <a:xfrm>
            <a:off x="1327526" y="1116729"/>
            <a:ext cx="2320798" cy="2326252"/>
            <a:chOff x="1259632" y="1610654"/>
            <a:chExt cx="2320798" cy="2326252"/>
          </a:xfrm>
        </p:grpSpPr>
        <p:sp>
          <p:nvSpPr>
            <p:cNvPr id="13" name="Freeform 8"/>
            <p:cNvSpPr>
              <a:spLocks/>
            </p:cNvSpPr>
            <p:nvPr/>
          </p:nvSpPr>
          <p:spPr bwMode="auto">
            <a:xfrm>
              <a:off x="1259632" y="1610654"/>
              <a:ext cx="2320798" cy="2326252"/>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70C0"/>
            </a:soli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4" name="Oval 9"/>
            <p:cNvSpPr>
              <a:spLocks noChangeArrowheads="1"/>
            </p:cNvSpPr>
            <p:nvPr/>
          </p:nvSpPr>
          <p:spPr bwMode="auto">
            <a:xfrm>
              <a:off x="1647925" y="2001847"/>
              <a:ext cx="1541225" cy="1540881"/>
            </a:xfrm>
            <a:prstGeom prst="ellipse">
              <a:avLst/>
            </a:prstGeom>
            <a:solidFill>
              <a:srgbClr val="FFFFFF"/>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5" name="TextBox 53"/>
          <p:cNvSpPr txBox="1">
            <a:spLocks noChangeArrowheads="1"/>
          </p:cNvSpPr>
          <p:nvPr/>
        </p:nvSpPr>
        <p:spPr bwMode="auto">
          <a:xfrm>
            <a:off x="1520252" y="2047529"/>
            <a:ext cx="19323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cs typeface="宋体" pitchFamily="2" charset="-122"/>
              </a:rPr>
              <a:t>单击此处</a:t>
            </a:r>
            <a:endParaRPr kumimoji="0" lang="en-US" altLang="zh-CN" sz="1200" b="1"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cs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cs typeface="宋体" pitchFamily="2" charset="-122"/>
              </a:rPr>
              <a:t>添加标题</a:t>
            </a:r>
            <a:endParaRPr kumimoji="0" lang="zh-CN" altLang="en-US" sz="1800" b="0" i="0" u="none" strike="noStrike" kern="0" cap="none" spc="0" normalizeH="0" baseline="0" noProof="0" dirty="0" smtClean="0">
              <a:ln>
                <a:noFill/>
              </a:ln>
              <a:solidFill>
                <a:sysClr val="windowText" lastClr="000000">
                  <a:lumMod val="50000"/>
                  <a:lumOff val="50000"/>
                </a:sysClr>
              </a:solidFill>
              <a:effectLst/>
              <a:uLnTx/>
              <a:uFillTx/>
              <a:latin typeface="Arial" pitchFamily="34" charset="0"/>
              <a:ea typeface="宋体" pitchFamily="2" charset="-122"/>
              <a:cs typeface="宋体" pitchFamily="2" charset="-122"/>
            </a:endParaRPr>
          </a:p>
        </p:txBody>
      </p:sp>
      <p:sp>
        <p:nvSpPr>
          <p:cNvPr id="16" name="TextBox 53"/>
          <p:cNvSpPr txBox="1">
            <a:spLocks noChangeArrowheads="1"/>
          </p:cNvSpPr>
          <p:nvPr/>
        </p:nvSpPr>
        <p:spPr bwMode="auto">
          <a:xfrm>
            <a:off x="3845037" y="2981316"/>
            <a:ext cx="19323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cs typeface="宋体" pitchFamily="2" charset="-122"/>
              </a:rPr>
              <a:t>单击此处</a:t>
            </a:r>
            <a:endParaRPr kumimoji="0" lang="en-US" altLang="zh-CN" sz="1200" b="1"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cs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cs typeface="宋体" pitchFamily="2" charset="-122"/>
              </a:rPr>
              <a:t>添加标题</a:t>
            </a:r>
            <a:endParaRPr kumimoji="0" lang="zh-CN" altLang="en-US" sz="1800" b="0" i="0" u="none" strike="noStrike" kern="0" cap="none" spc="0" normalizeH="0" baseline="0" noProof="0" dirty="0" smtClean="0">
              <a:ln>
                <a:noFill/>
              </a:ln>
              <a:solidFill>
                <a:sysClr val="windowText" lastClr="000000">
                  <a:lumMod val="50000"/>
                  <a:lumOff val="50000"/>
                </a:sysClr>
              </a:solidFill>
              <a:effectLst/>
              <a:uLnTx/>
              <a:uFillTx/>
              <a:latin typeface="Arial" pitchFamily="34" charset="0"/>
              <a:ea typeface="宋体" pitchFamily="2" charset="-122"/>
              <a:cs typeface="宋体" pitchFamily="2" charset="-122"/>
            </a:endParaRPr>
          </a:p>
        </p:txBody>
      </p:sp>
      <p:sp>
        <p:nvSpPr>
          <p:cNvPr id="17" name="TextBox 53"/>
          <p:cNvSpPr txBox="1">
            <a:spLocks noChangeArrowheads="1"/>
          </p:cNvSpPr>
          <p:nvPr/>
        </p:nvSpPr>
        <p:spPr bwMode="auto">
          <a:xfrm>
            <a:off x="5615253" y="1690677"/>
            <a:ext cx="19323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cs typeface="宋体" pitchFamily="2" charset="-122"/>
              </a:rPr>
              <a:t>单击此处</a:t>
            </a:r>
            <a:endParaRPr kumimoji="0" lang="en-US" altLang="zh-CN" sz="1200" b="1"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cs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cs typeface="宋体" pitchFamily="2" charset="-122"/>
              </a:rPr>
              <a:t>添加标题</a:t>
            </a:r>
            <a:endParaRPr kumimoji="0" lang="zh-CN" altLang="en-US" sz="1800" b="0" i="0" u="none" strike="noStrike" kern="0" cap="none" spc="0" normalizeH="0" baseline="0" noProof="0" dirty="0" smtClean="0">
              <a:ln>
                <a:noFill/>
              </a:ln>
              <a:solidFill>
                <a:sysClr val="windowText" lastClr="000000">
                  <a:lumMod val="50000"/>
                  <a:lumOff val="50000"/>
                </a:sysClr>
              </a:solidFill>
              <a:effectLst/>
              <a:uLnTx/>
              <a:uFillTx/>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5435519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par>
                                <p:cTn id="30" presetID="8" presetClass="emph" presetSubtype="0" fill="hold" nodeType="withEffect">
                                  <p:stCondLst>
                                    <p:cond delay="0"/>
                                  </p:stCondLst>
                                  <p:childTnLst>
                                    <p:animRot by="-21600000">
                                      <p:cBhvr>
                                        <p:cTn id="31" dur="6000" fill="hold"/>
                                        <p:tgtEl>
                                          <p:spTgt spid="12"/>
                                        </p:tgtEl>
                                        <p:attrNameLst>
                                          <p:attrName>r</p:attrName>
                                        </p:attrNameLst>
                                      </p:cBhvr>
                                    </p:animRot>
                                  </p:childTnLst>
                                </p:cTn>
                              </p:par>
                              <p:par>
                                <p:cTn id="32" presetID="8" presetClass="emph" presetSubtype="0" fill="hold" nodeType="withEffect">
                                  <p:stCondLst>
                                    <p:cond delay="0"/>
                                  </p:stCondLst>
                                  <p:childTnLst>
                                    <p:animRot by="21600000">
                                      <p:cBhvr>
                                        <p:cTn id="33" dur="6000" fill="hold"/>
                                        <p:tgtEl>
                                          <p:spTgt spid="6"/>
                                        </p:tgtEl>
                                        <p:attrNameLst>
                                          <p:attrName>r</p:attrName>
                                        </p:attrNameLst>
                                      </p:cBhvr>
                                    </p:animRot>
                                  </p:childTnLst>
                                </p:cTn>
                              </p:par>
                              <p:par>
                                <p:cTn id="34" presetID="8" presetClass="emph" presetSubtype="0" fill="hold" nodeType="withEffect">
                                  <p:stCondLst>
                                    <p:cond delay="0"/>
                                  </p:stCondLst>
                                  <p:childTnLst>
                                    <p:animRot by="-21600000">
                                      <p:cBhvr>
                                        <p:cTn id="35" dur="6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5" grpId="0"/>
      <p:bldP spid="16" grpId="0"/>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第五部分 明年工作计划</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燕尾形 28"/>
          <p:cNvSpPr/>
          <p:nvPr/>
        </p:nvSpPr>
        <p:spPr>
          <a:xfrm>
            <a:off x="797975" y="2555488"/>
            <a:ext cx="1089960" cy="414968"/>
          </a:xfrm>
          <a:prstGeom prst="chevron">
            <a:avLst>
              <a:gd name="adj" fmla="val 38897"/>
            </a:avLst>
          </a:prstGeom>
          <a:solidFill>
            <a:srgbClr val="0070C0">
              <a:alpha val="50196"/>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rtlCol="0" anchor="ctr"/>
          <a:lstStyle/>
          <a:p>
            <a:r>
              <a:rPr lang="en-US" altLang="zh-CN" sz="1500" b="1" dirty="0" smtClean="0">
                <a:solidFill>
                  <a:schemeClr val="bg1"/>
                </a:solidFill>
              </a:rPr>
              <a:t>2011</a:t>
            </a:r>
            <a:endParaRPr lang="zh-CN" altLang="en-US" sz="1500" b="1" dirty="0">
              <a:solidFill>
                <a:schemeClr val="bg1"/>
              </a:solidFill>
            </a:endParaRPr>
          </a:p>
        </p:txBody>
      </p:sp>
      <p:sp>
        <p:nvSpPr>
          <p:cNvPr id="54" name="燕尾形 53"/>
          <p:cNvSpPr/>
          <p:nvPr/>
        </p:nvSpPr>
        <p:spPr>
          <a:xfrm>
            <a:off x="2138625" y="2555488"/>
            <a:ext cx="1089960" cy="414968"/>
          </a:xfrm>
          <a:prstGeom prst="chevron">
            <a:avLst>
              <a:gd name="adj" fmla="val 38897"/>
            </a:avLst>
          </a:prstGeom>
          <a:solidFill>
            <a:srgbClr val="0070C0">
              <a:alpha val="60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rtlCol="0" anchor="ctr"/>
          <a:lstStyle/>
          <a:p>
            <a:r>
              <a:rPr lang="en-US" altLang="zh-CN" sz="1500" b="1" dirty="0" smtClean="0">
                <a:solidFill>
                  <a:schemeClr val="bg1"/>
                </a:solidFill>
              </a:rPr>
              <a:t>2012</a:t>
            </a:r>
            <a:endParaRPr lang="zh-CN" altLang="en-US" sz="1500" b="1" dirty="0">
              <a:solidFill>
                <a:schemeClr val="bg1"/>
              </a:solidFill>
            </a:endParaRPr>
          </a:p>
        </p:txBody>
      </p:sp>
      <p:sp>
        <p:nvSpPr>
          <p:cNvPr id="55" name="燕尾形 54"/>
          <p:cNvSpPr/>
          <p:nvPr/>
        </p:nvSpPr>
        <p:spPr>
          <a:xfrm>
            <a:off x="3438379" y="2555488"/>
            <a:ext cx="1089960" cy="414968"/>
          </a:xfrm>
          <a:prstGeom prst="chevron">
            <a:avLst>
              <a:gd name="adj" fmla="val 38897"/>
            </a:avLst>
          </a:prstGeom>
          <a:solidFill>
            <a:srgbClr val="0070C0">
              <a:alpha val="69804"/>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rtlCol="0" anchor="ctr"/>
          <a:lstStyle/>
          <a:p>
            <a:r>
              <a:rPr lang="en-US" altLang="zh-CN" sz="1500" b="1" dirty="0" smtClean="0">
                <a:solidFill>
                  <a:schemeClr val="bg1"/>
                </a:solidFill>
              </a:rPr>
              <a:t>2013</a:t>
            </a:r>
            <a:endParaRPr lang="zh-CN" altLang="en-US" sz="1500" b="1" dirty="0">
              <a:solidFill>
                <a:schemeClr val="bg1"/>
              </a:solidFill>
            </a:endParaRPr>
          </a:p>
        </p:txBody>
      </p:sp>
      <p:sp>
        <p:nvSpPr>
          <p:cNvPr id="56" name="燕尾形 55"/>
          <p:cNvSpPr/>
          <p:nvPr/>
        </p:nvSpPr>
        <p:spPr>
          <a:xfrm>
            <a:off x="4738132" y="2555488"/>
            <a:ext cx="1089960" cy="414968"/>
          </a:xfrm>
          <a:prstGeom prst="chevron">
            <a:avLst>
              <a:gd name="adj" fmla="val 38897"/>
            </a:avLst>
          </a:prstGeom>
          <a:solidFill>
            <a:srgbClr val="0070C0">
              <a:alpha val="80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rtlCol="0" anchor="ctr"/>
          <a:lstStyle/>
          <a:p>
            <a:r>
              <a:rPr lang="en-US" altLang="zh-CN" sz="1500" b="1" dirty="0" smtClean="0">
                <a:solidFill>
                  <a:schemeClr val="bg1"/>
                </a:solidFill>
              </a:rPr>
              <a:t>2014</a:t>
            </a:r>
            <a:endParaRPr lang="zh-CN" altLang="en-US" sz="1500" b="1" dirty="0">
              <a:solidFill>
                <a:schemeClr val="bg1"/>
              </a:solidFill>
            </a:endParaRPr>
          </a:p>
        </p:txBody>
      </p:sp>
      <p:sp>
        <p:nvSpPr>
          <p:cNvPr id="57" name="燕尾形 56"/>
          <p:cNvSpPr/>
          <p:nvPr/>
        </p:nvSpPr>
        <p:spPr>
          <a:xfrm>
            <a:off x="6037886" y="2555488"/>
            <a:ext cx="1089960" cy="414968"/>
          </a:xfrm>
          <a:prstGeom prst="chevron">
            <a:avLst>
              <a:gd name="adj" fmla="val 38897"/>
            </a:avLst>
          </a:prstGeom>
          <a:solidFill>
            <a:srgbClr val="0070C0">
              <a:alpha val="89804"/>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rtlCol="0" anchor="ctr"/>
          <a:lstStyle/>
          <a:p>
            <a:r>
              <a:rPr lang="en-US" altLang="zh-CN" sz="1500" b="1" dirty="0" smtClean="0">
                <a:solidFill>
                  <a:schemeClr val="bg1"/>
                </a:solidFill>
              </a:rPr>
              <a:t>2015</a:t>
            </a:r>
            <a:endParaRPr lang="zh-CN" altLang="en-US" sz="1500" b="1" dirty="0">
              <a:solidFill>
                <a:schemeClr val="bg1"/>
              </a:solidFill>
            </a:endParaRPr>
          </a:p>
        </p:txBody>
      </p:sp>
      <p:sp>
        <p:nvSpPr>
          <p:cNvPr id="58" name="燕尾形 57"/>
          <p:cNvSpPr/>
          <p:nvPr/>
        </p:nvSpPr>
        <p:spPr>
          <a:xfrm>
            <a:off x="7337638" y="2555488"/>
            <a:ext cx="1089960" cy="414968"/>
          </a:xfrm>
          <a:prstGeom prst="chevron">
            <a:avLst>
              <a:gd name="adj" fmla="val 38897"/>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rtlCol="0" anchor="ctr"/>
          <a:lstStyle/>
          <a:p>
            <a:r>
              <a:rPr lang="en-US" altLang="zh-CN" sz="1500" b="1" dirty="0" smtClean="0">
                <a:solidFill>
                  <a:schemeClr val="bg1"/>
                </a:solidFill>
              </a:rPr>
              <a:t>2016</a:t>
            </a:r>
            <a:endParaRPr lang="zh-CN" altLang="en-US" sz="1500" b="1" dirty="0">
              <a:solidFill>
                <a:schemeClr val="bg1"/>
              </a:solidFill>
            </a:endParaRPr>
          </a:p>
        </p:txBody>
      </p:sp>
      <p:grpSp>
        <p:nvGrpSpPr>
          <p:cNvPr id="59" name="组合 58"/>
          <p:cNvGrpSpPr/>
          <p:nvPr/>
        </p:nvGrpSpPr>
        <p:grpSpPr>
          <a:xfrm>
            <a:off x="549338" y="1378399"/>
            <a:ext cx="1587676" cy="1190799"/>
            <a:chOff x="997000" y="1059582"/>
            <a:chExt cx="1440160" cy="1440160"/>
          </a:xfrm>
          <a:solidFill>
            <a:srgbClr val="00B0F0"/>
          </a:solidFill>
        </p:grpSpPr>
        <p:sp>
          <p:nvSpPr>
            <p:cNvPr id="60" name="圆角矩形 59"/>
            <p:cNvSpPr/>
            <p:nvPr/>
          </p:nvSpPr>
          <p:spPr>
            <a:xfrm>
              <a:off x="997000" y="1059582"/>
              <a:ext cx="1440160" cy="1314470"/>
            </a:xfrm>
            <a:prstGeom prst="roundRect">
              <a:avLst>
                <a:gd name="adj" fmla="val 6725"/>
              </a:avLst>
            </a:prstGeom>
            <a:solidFill>
              <a:srgbClr val="0070C0"/>
            </a:solidFill>
            <a:ln w="12700">
              <a:noFill/>
              <a:prstDash val="solid"/>
              <a:headEnd type="oval"/>
            </a:ln>
          </p:spPr>
          <p:style>
            <a:lnRef idx="1">
              <a:schemeClr val="accent1"/>
            </a:lnRef>
            <a:fillRef idx="0">
              <a:schemeClr val="accent1"/>
            </a:fillRef>
            <a:effectRef idx="0">
              <a:schemeClr val="accent1"/>
            </a:effectRef>
            <a:fontRef idx="minor">
              <a:schemeClr val="tx1"/>
            </a:fontRef>
          </p:style>
          <p:txBody>
            <a:bodyPr rtlCol="0" anchor="ctr"/>
            <a:lstStyle/>
            <a:p>
              <a:r>
                <a:rPr lang="zh-CN" altLang="en-US" sz="1500" dirty="0">
                  <a:solidFill>
                    <a:schemeClr val="bg1"/>
                  </a:solidFill>
                </a:rPr>
                <a:t>单击添加文本</a:t>
              </a:r>
              <a:endParaRPr lang="en-US" altLang="zh-CN" sz="1500" dirty="0">
                <a:solidFill>
                  <a:schemeClr val="bg1"/>
                </a:solidFill>
              </a:endParaRPr>
            </a:p>
            <a:p>
              <a:r>
                <a:rPr lang="zh-CN" altLang="en-US" sz="1500" dirty="0">
                  <a:solidFill>
                    <a:schemeClr val="bg1"/>
                  </a:solidFill>
                </a:rPr>
                <a:t>单击添加文本单击添加文本单击添加文本</a:t>
              </a:r>
            </a:p>
          </p:txBody>
        </p:sp>
        <p:cxnSp>
          <p:nvCxnSpPr>
            <p:cNvPr id="61" name="直接连接符 60"/>
            <p:cNvCxnSpPr/>
            <p:nvPr/>
          </p:nvCxnSpPr>
          <p:spPr>
            <a:xfrm flipH="1">
              <a:off x="1716880" y="2355726"/>
              <a:ext cx="1" cy="144016"/>
            </a:xfrm>
            <a:prstGeom prst="line">
              <a:avLst/>
            </a:prstGeom>
            <a:grpFill/>
            <a:ln w="12700">
              <a:solidFill>
                <a:srgbClr val="005696"/>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1889768" y="2970454"/>
            <a:ext cx="1587676" cy="1221476"/>
            <a:chOff x="2212886" y="2985024"/>
            <a:chExt cx="1440160" cy="1477260"/>
          </a:xfrm>
          <a:solidFill>
            <a:srgbClr val="FE6E02"/>
          </a:solidFill>
        </p:grpSpPr>
        <p:sp>
          <p:nvSpPr>
            <p:cNvPr id="63" name="圆角矩形 62"/>
            <p:cNvSpPr/>
            <p:nvPr/>
          </p:nvSpPr>
          <p:spPr>
            <a:xfrm>
              <a:off x="2212886" y="3147814"/>
              <a:ext cx="1440160" cy="1314470"/>
            </a:xfrm>
            <a:prstGeom prst="roundRect">
              <a:avLst>
                <a:gd name="adj" fmla="val 6725"/>
              </a:avLst>
            </a:prstGeom>
            <a:solidFill>
              <a:srgbClr val="005696"/>
            </a:solidFill>
            <a:ln w="12700">
              <a:noFill/>
              <a:prstDash val="solid"/>
              <a:headEnd type="oval"/>
            </a:ln>
          </p:spPr>
          <p:style>
            <a:lnRef idx="1">
              <a:schemeClr val="accent1"/>
            </a:lnRef>
            <a:fillRef idx="0">
              <a:schemeClr val="accent1"/>
            </a:fillRef>
            <a:effectRef idx="0">
              <a:schemeClr val="accent1"/>
            </a:effectRef>
            <a:fontRef idx="minor">
              <a:schemeClr val="tx1"/>
            </a:fontRef>
          </p:style>
          <p:txBody>
            <a:bodyPr rtlCol="0" anchor="ctr"/>
            <a:lstStyle/>
            <a:p>
              <a:r>
                <a:rPr lang="zh-CN" altLang="en-US" sz="1500" dirty="0">
                  <a:solidFill>
                    <a:schemeClr val="bg1"/>
                  </a:solidFill>
                </a:rPr>
                <a:t>单击添加文本</a:t>
              </a:r>
            </a:p>
            <a:p>
              <a:r>
                <a:rPr lang="zh-CN" altLang="en-US" sz="1500" dirty="0">
                  <a:solidFill>
                    <a:schemeClr val="bg1"/>
                  </a:solidFill>
                </a:rPr>
                <a:t>单击添加文本单击添加文本单击添加文本</a:t>
              </a:r>
            </a:p>
          </p:txBody>
        </p:sp>
        <p:cxnSp>
          <p:nvCxnSpPr>
            <p:cNvPr id="64" name="直接连接符 63"/>
            <p:cNvCxnSpPr/>
            <p:nvPr/>
          </p:nvCxnSpPr>
          <p:spPr>
            <a:xfrm flipH="1">
              <a:off x="2932965" y="2985024"/>
              <a:ext cx="1" cy="144016"/>
            </a:xfrm>
            <a:prstGeom prst="line">
              <a:avLst/>
            </a:prstGeom>
            <a:grpFill/>
            <a:ln w="1270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3124622" y="1383781"/>
            <a:ext cx="1587676" cy="1190799"/>
            <a:chOff x="3333005" y="1066091"/>
            <a:chExt cx="1440160" cy="1440160"/>
          </a:xfrm>
          <a:solidFill>
            <a:srgbClr val="92D050"/>
          </a:solidFill>
        </p:grpSpPr>
        <p:sp>
          <p:nvSpPr>
            <p:cNvPr id="66" name="圆角矩形 65"/>
            <p:cNvSpPr/>
            <p:nvPr/>
          </p:nvSpPr>
          <p:spPr>
            <a:xfrm>
              <a:off x="3333005" y="1066091"/>
              <a:ext cx="1440160" cy="1314470"/>
            </a:xfrm>
            <a:prstGeom prst="roundRect">
              <a:avLst>
                <a:gd name="adj" fmla="val 6725"/>
              </a:avLst>
            </a:prstGeom>
            <a:solidFill>
              <a:srgbClr val="005696"/>
            </a:solidFill>
            <a:ln w="12700">
              <a:noFill/>
              <a:prstDash val="solid"/>
              <a:headEnd type="oval"/>
            </a:ln>
          </p:spPr>
          <p:style>
            <a:lnRef idx="1">
              <a:schemeClr val="accent1"/>
            </a:lnRef>
            <a:fillRef idx="0">
              <a:schemeClr val="accent1"/>
            </a:fillRef>
            <a:effectRef idx="0">
              <a:schemeClr val="accent1"/>
            </a:effectRef>
            <a:fontRef idx="minor">
              <a:schemeClr val="tx1"/>
            </a:fontRef>
          </p:style>
          <p:txBody>
            <a:bodyPr rtlCol="0" anchor="ctr"/>
            <a:lstStyle/>
            <a:p>
              <a:r>
                <a:rPr lang="zh-CN" altLang="en-US" sz="1500" dirty="0">
                  <a:solidFill>
                    <a:schemeClr val="bg1"/>
                  </a:solidFill>
                </a:rPr>
                <a:t>单击添加文本</a:t>
              </a:r>
            </a:p>
            <a:p>
              <a:r>
                <a:rPr lang="zh-CN" altLang="en-US" sz="1500" dirty="0">
                  <a:solidFill>
                    <a:schemeClr val="bg1"/>
                  </a:solidFill>
                </a:rPr>
                <a:t>单击添加文本单击添加文本单击添加文本</a:t>
              </a:r>
            </a:p>
          </p:txBody>
        </p:sp>
        <p:cxnSp>
          <p:nvCxnSpPr>
            <p:cNvPr id="67" name="直接连接符 66"/>
            <p:cNvCxnSpPr/>
            <p:nvPr/>
          </p:nvCxnSpPr>
          <p:spPr>
            <a:xfrm flipH="1">
              <a:off x="4052886" y="2362235"/>
              <a:ext cx="1" cy="144016"/>
            </a:xfrm>
            <a:prstGeom prst="line">
              <a:avLst/>
            </a:prstGeom>
            <a:grpFill/>
            <a:ln w="12700">
              <a:solidFill>
                <a:srgbClr val="005696"/>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68" name="组合 67"/>
          <p:cNvGrpSpPr/>
          <p:nvPr/>
        </p:nvGrpSpPr>
        <p:grpSpPr>
          <a:xfrm>
            <a:off x="5774327" y="1378399"/>
            <a:ext cx="1587676" cy="1190799"/>
            <a:chOff x="5736517" y="1059582"/>
            <a:chExt cx="1440160" cy="1440160"/>
          </a:xfrm>
          <a:solidFill>
            <a:srgbClr val="FFC000"/>
          </a:solidFill>
        </p:grpSpPr>
        <p:sp>
          <p:nvSpPr>
            <p:cNvPr id="69" name="圆角矩形 68"/>
            <p:cNvSpPr/>
            <p:nvPr/>
          </p:nvSpPr>
          <p:spPr>
            <a:xfrm>
              <a:off x="5736517" y="1059582"/>
              <a:ext cx="1440160" cy="1314470"/>
            </a:xfrm>
            <a:prstGeom prst="roundRect">
              <a:avLst>
                <a:gd name="adj" fmla="val 6725"/>
              </a:avLst>
            </a:prstGeom>
            <a:solidFill>
              <a:srgbClr val="0070C0"/>
            </a:solidFill>
            <a:ln w="12700">
              <a:noFill/>
              <a:prstDash val="solid"/>
              <a:headEnd type="oval"/>
            </a:ln>
          </p:spPr>
          <p:style>
            <a:lnRef idx="1">
              <a:schemeClr val="accent1"/>
            </a:lnRef>
            <a:fillRef idx="0">
              <a:schemeClr val="accent1"/>
            </a:fillRef>
            <a:effectRef idx="0">
              <a:schemeClr val="accent1"/>
            </a:effectRef>
            <a:fontRef idx="minor">
              <a:schemeClr val="tx1"/>
            </a:fontRef>
          </p:style>
          <p:txBody>
            <a:bodyPr rtlCol="0" anchor="ctr"/>
            <a:lstStyle/>
            <a:p>
              <a:r>
                <a:rPr lang="zh-CN" altLang="en-US" sz="1500" dirty="0">
                  <a:solidFill>
                    <a:schemeClr val="bg1"/>
                  </a:solidFill>
                </a:rPr>
                <a:t>单击添加文本</a:t>
              </a:r>
            </a:p>
            <a:p>
              <a:r>
                <a:rPr lang="zh-CN" altLang="en-US" sz="1500" dirty="0">
                  <a:solidFill>
                    <a:schemeClr val="bg1"/>
                  </a:solidFill>
                </a:rPr>
                <a:t>单击添加文本单击添加文本单击添加文本</a:t>
              </a:r>
            </a:p>
          </p:txBody>
        </p:sp>
        <p:cxnSp>
          <p:nvCxnSpPr>
            <p:cNvPr id="70" name="直接连接符 69"/>
            <p:cNvCxnSpPr/>
            <p:nvPr/>
          </p:nvCxnSpPr>
          <p:spPr>
            <a:xfrm flipH="1">
              <a:off x="6456397" y="2355726"/>
              <a:ext cx="1" cy="144016"/>
            </a:xfrm>
            <a:prstGeom prst="line">
              <a:avLst/>
            </a:prstGeom>
            <a:grpFill/>
            <a:ln w="12700">
              <a:solidFill>
                <a:srgbClr val="005696"/>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71" name="组合 70"/>
          <p:cNvGrpSpPr/>
          <p:nvPr/>
        </p:nvGrpSpPr>
        <p:grpSpPr>
          <a:xfrm>
            <a:off x="4489274" y="2954931"/>
            <a:ext cx="1587676" cy="1221476"/>
            <a:chOff x="4570863" y="2966250"/>
            <a:chExt cx="1440160" cy="1477260"/>
          </a:xfrm>
        </p:grpSpPr>
        <p:sp>
          <p:nvSpPr>
            <p:cNvPr id="72" name="圆角矩形 71"/>
            <p:cNvSpPr/>
            <p:nvPr/>
          </p:nvSpPr>
          <p:spPr>
            <a:xfrm>
              <a:off x="4570863" y="3129040"/>
              <a:ext cx="1440160" cy="1314470"/>
            </a:xfrm>
            <a:prstGeom prst="roundRect">
              <a:avLst>
                <a:gd name="adj" fmla="val 6725"/>
              </a:avLst>
            </a:prstGeom>
            <a:solidFill>
              <a:srgbClr val="0070C0"/>
            </a:solidFill>
            <a:ln w="12700">
              <a:noFill/>
              <a:prstDash val="solid"/>
              <a:headEnd type="oval"/>
            </a:ln>
          </p:spPr>
          <p:style>
            <a:lnRef idx="1">
              <a:schemeClr val="accent1"/>
            </a:lnRef>
            <a:fillRef idx="0">
              <a:schemeClr val="accent1"/>
            </a:fillRef>
            <a:effectRef idx="0">
              <a:schemeClr val="accent1"/>
            </a:effectRef>
            <a:fontRef idx="minor">
              <a:schemeClr val="tx1"/>
            </a:fontRef>
          </p:style>
          <p:txBody>
            <a:bodyPr rtlCol="0" anchor="ctr"/>
            <a:lstStyle/>
            <a:p>
              <a:r>
                <a:rPr lang="zh-CN" altLang="en-US" sz="1500" dirty="0">
                  <a:solidFill>
                    <a:schemeClr val="bg1"/>
                  </a:solidFill>
                </a:rPr>
                <a:t>单击添加文本</a:t>
              </a:r>
            </a:p>
            <a:p>
              <a:r>
                <a:rPr lang="zh-CN" altLang="en-US" sz="1500" dirty="0">
                  <a:solidFill>
                    <a:schemeClr val="bg1"/>
                  </a:solidFill>
                </a:rPr>
                <a:t>单击添加文本单击添加文本单击添加文本</a:t>
              </a:r>
            </a:p>
          </p:txBody>
        </p:sp>
        <p:cxnSp>
          <p:nvCxnSpPr>
            <p:cNvPr id="73" name="直接连接符 72"/>
            <p:cNvCxnSpPr/>
            <p:nvPr/>
          </p:nvCxnSpPr>
          <p:spPr>
            <a:xfrm flipH="1">
              <a:off x="5290942" y="2966250"/>
              <a:ext cx="1" cy="144016"/>
            </a:xfrm>
            <a:prstGeom prst="line">
              <a:avLst/>
            </a:prstGeom>
            <a:ln w="1270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74" name="组合 73"/>
          <p:cNvGrpSpPr/>
          <p:nvPr/>
        </p:nvGrpSpPr>
        <p:grpSpPr>
          <a:xfrm>
            <a:off x="7088780" y="2970454"/>
            <a:ext cx="1587676" cy="1221476"/>
            <a:chOff x="6928840" y="2985024"/>
            <a:chExt cx="1440160" cy="1477260"/>
          </a:xfrm>
          <a:solidFill>
            <a:srgbClr val="92D050"/>
          </a:solidFill>
        </p:grpSpPr>
        <p:sp>
          <p:nvSpPr>
            <p:cNvPr id="75" name="圆角矩形 74"/>
            <p:cNvSpPr/>
            <p:nvPr/>
          </p:nvSpPr>
          <p:spPr>
            <a:xfrm>
              <a:off x="6928840" y="3147814"/>
              <a:ext cx="1440160" cy="1314470"/>
            </a:xfrm>
            <a:prstGeom prst="roundRect">
              <a:avLst>
                <a:gd name="adj" fmla="val 6725"/>
              </a:avLst>
            </a:prstGeom>
            <a:solidFill>
              <a:srgbClr val="005696"/>
            </a:solidFill>
            <a:ln w="12700">
              <a:noFill/>
              <a:prstDash val="solid"/>
              <a:headEnd type="oval"/>
            </a:ln>
          </p:spPr>
          <p:style>
            <a:lnRef idx="1">
              <a:schemeClr val="accent1"/>
            </a:lnRef>
            <a:fillRef idx="0">
              <a:schemeClr val="accent1"/>
            </a:fillRef>
            <a:effectRef idx="0">
              <a:schemeClr val="accent1"/>
            </a:effectRef>
            <a:fontRef idx="minor">
              <a:schemeClr val="tx1"/>
            </a:fontRef>
          </p:style>
          <p:txBody>
            <a:bodyPr rtlCol="0" anchor="ctr"/>
            <a:lstStyle/>
            <a:p>
              <a:r>
                <a:rPr lang="zh-CN" altLang="en-US" sz="1500" dirty="0">
                  <a:solidFill>
                    <a:schemeClr val="bg1"/>
                  </a:solidFill>
                </a:rPr>
                <a:t>单击添加文本</a:t>
              </a:r>
            </a:p>
            <a:p>
              <a:r>
                <a:rPr lang="zh-CN" altLang="en-US" sz="1500" dirty="0">
                  <a:solidFill>
                    <a:schemeClr val="bg1"/>
                  </a:solidFill>
                </a:rPr>
                <a:t>单击添加文本单击添加文本单击添加文本</a:t>
              </a:r>
            </a:p>
          </p:txBody>
        </p:sp>
        <p:cxnSp>
          <p:nvCxnSpPr>
            <p:cNvPr id="76" name="直接连接符 75"/>
            <p:cNvCxnSpPr/>
            <p:nvPr/>
          </p:nvCxnSpPr>
          <p:spPr>
            <a:xfrm flipH="1">
              <a:off x="7648919" y="2985024"/>
              <a:ext cx="1" cy="144016"/>
            </a:xfrm>
            <a:prstGeom prst="line">
              <a:avLst/>
            </a:prstGeom>
            <a:grpFill/>
            <a:ln w="1270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3110230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12" presetClass="entr" presetSubtype="8"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ppt_x</p:attrName>
                                        </p:attrNameLst>
                                      </p:cBhvr>
                                      <p:tavLst>
                                        <p:tav tm="0">
                                          <p:val>
                                            <p:strVal val="#ppt_x-#ppt_w*1.125000"/>
                                          </p:val>
                                        </p:tav>
                                        <p:tav tm="100000">
                                          <p:val>
                                            <p:strVal val="#ppt_x"/>
                                          </p:val>
                                        </p:tav>
                                      </p:tavLst>
                                    </p:anim>
                                    <p:animEffect transition="in" filter="wipe(right)">
                                      <p:cBhvr>
                                        <p:cTn id="24" dur="500"/>
                                        <p:tgtEl>
                                          <p:spTgt spid="29"/>
                                        </p:tgtEl>
                                      </p:cBhvr>
                                    </p:animEffect>
                                  </p:childTnLst>
                                </p:cTn>
                              </p:par>
                              <p:par>
                                <p:cTn id="25" presetID="12" presetClass="entr" presetSubtype="8" fill="hold" grpId="0" nodeType="withEffect">
                                  <p:stCondLst>
                                    <p:cond delay="20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00"/>
                                        <p:tgtEl>
                                          <p:spTgt spid="54"/>
                                        </p:tgtEl>
                                        <p:attrNameLst>
                                          <p:attrName>ppt_x</p:attrName>
                                        </p:attrNameLst>
                                      </p:cBhvr>
                                      <p:tavLst>
                                        <p:tav tm="0">
                                          <p:val>
                                            <p:strVal val="#ppt_x-#ppt_w*1.125000"/>
                                          </p:val>
                                        </p:tav>
                                        <p:tav tm="100000">
                                          <p:val>
                                            <p:strVal val="#ppt_x"/>
                                          </p:val>
                                        </p:tav>
                                      </p:tavLst>
                                    </p:anim>
                                    <p:animEffect transition="in" filter="wipe(right)">
                                      <p:cBhvr>
                                        <p:cTn id="28" dur="500"/>
                                        <p:tgtEl>
                                          <p:spTgt spid="54"/>
                                        </p:tgtEl>
                                      </p:cBhvr>
                                    </p:animEffect>
                                  </p:childTnLst>
                                </p:cTn>
                              </p:par>
                              <p:par>
                                <p:cTn id="29" presetID="22" presetClass="entr" presetSubtype="4" fill="hold" nodeType="withEffect">
                                  <p:stCondLst>
                                    <p:cond delay="200"/>
                                  </p:stCondLst>
                                  <p:childTnLst>
                                    <p:set>
                                      <p:cBhvr>
                                        <p:cTn id="30" dur="1" fill="hold">
                                          <p:stCondLst>
                                            <p:cond delay="0"/>
                                          </p:stCondLst>
                                        </p:cTn>
                                        <p:tgtEl>
                                          <p:spTgt spid="59"/>
                                        </p:tgtEl>
                                        <p:attrNameLst>
                                          <p:attrName>style.visibility</p:attrName>
                                        </p:attrNameLst>
                                      </p:cBhvr>
                                      <p:to>
                                        <p:strVal val="visible"/>
                                      </p:to>
                                    </p:set>
                                    <p:animEffect transition="in" filter="wipe(down)">
                                      <p:cBhvr>
                                        <p:cTn id="31" dur="500"/>
                                        <p:tgtEl>
                                          <p:spTgt spid="59"/>
                                        </p:tgtEl>
                                      </p:cBhvr>
                                    </p:animEffect>
                                  </p:childTnLst>
                                </p:cTn>
                              </p:par>
                              <p:par>
                                <p:cTn id="32" presetID="12" presetClass="entr" presetSubtype="8" fill="hold" grpId="0" nodeType="withEffect">
                                  <p:stCondLst>
                                    <p:cond delay="400"/>
                                  </p:stCondLst>
                                  <p:childTnLst>
                                    <p:set>
                                      <p:cBhvr>
                                        <p:cTn id="33" dur="1" fill="hold">
                                          <p:stCondLst>
                                            <p:cond delay="0"/>
                                          </p:stCondLst>
                                        </p:cTn>
                                        <p:tgtEl>
                                          <p:spTgt spid="55"/>
                                        </p:tgtEl>
                                        <p:attrNameLst>
                                          <p:attrName>style.visibility</p:attrName>
                                        </p:attrNameLst>
                                      </p:cBhvr>
                                      <p:to>
                                        <p:strVal val="visible"/>
                                      </p:to>
                                    </p:set>
                                    <p:anim calcmode="lin" valueType="num">
                                      <p:cBhvr additive="base">
                                        <p:cTn id="34" dur="500"/>
                                        <p:tgtEl>
                                          <p:spTgt spid="55"/>
                                        </p:tgtEl>
                                        <p:attrNameLst>
                                          <p:attrName>ppt_x</p:attrName>
                                        </p:attrNameLst>
                                      </p:cBhvr>
                                      <p:tavLst>
                                        <p:tav tm="0">
                                          <p:val>
                                            <p:strVal val="#ppt_x-#ppt_w*1.125000"/>
                                          </p:val>
                                        </p:tav>
                                        <p:tav tm="100000">
                                          <p:val>
                                            <p:strVal val="#ppt_x"/>
                                          </p:val>
                                        </p:tav>
                                      </p:tavLst>
                                    </p:anim>
                                    <p:animEffect transition="in" filter="wipe(right)">
                                      <p:cBhvr>
                                        <p:cTn id="35" dur="500"/>
                                        <p:tgtEl>
                                          <p:spTgt spid="55"/>
                                        </p:tgtEl>
                                      </p:cBhvr>
                                    </p:animEffect>
                                  </p:childTnLst>
                                </p:cTn>
                              </p:par>
                              <p:par>
                                <p:cTn id="36" presetID="22" presetClass="entr" presetSubtype="1" fill="hold" nodeType="withEffect">
                                  <p:stCondLst>
                                    <p:cond delay="400"/>
                                  </p:stCondLst>
                                  <p:childTnLst>
                                    <p:set>
                                      <p:cBhvr>
                                        <p:cTn id="37" dur="1" fill="hold">
                                          <p:stCondLst>
                                            <p:cond delay="0"/>
                                          </p:stCondLst>
                                        </p:cTn>
                                        <p:tgtEl>
                                          <p:spTgt spid="62"/>
                                        </p:tgtEl>
                                        <p:attrNameLst>
                                          <p:attrName>style.visibility</p:attrName>
                                        </p:attrNameLst>
                                      </p:cBhvr>
                                      <p:to>
                                        <p:strVal val="visible"/>
                                      </p:to>
                                    </p:set>
                                    <p:animEffect transition="in" filter="wipe(up)">
                                      <p:cBhvr>
                                        <p:cTn id="38" dur="500"/>
                                        <p:tgtEl>
                                          <p:spTgt spid="62"/>
                                        </p:tgtEl>
                                      </p:cBhvr>
                                    </p:animEffect>
                                  </p:childTnLst>
                                </p:cTn>
                              </p:par>
                              <p:par>
                                <p:cTn id="39" presetID="12" presetClass="entr" presetSubtype="8" fill="hold" grpId="0" nodeType="withEffect">
                                  <p:stCondLst>
                                    <p:cond delay="600"/>
                                  </p:stCondLst>
                                  <p:childTnLst>
                                    <p:set>
                                      <p:cBhvr>
                                        <p:cTn id="40" dur="1" fill="hold">
                                          <p:stCondLst>
                                            <p:cond delay="0"/>
                                          </p:stCondLst>
                                        </p:cTn>
                                        <p:tgtEl>
                                          <p:spTgt spid="56"/>
                                        </p:tgtEl>
                                        <p:attrNameLst>
                                          <p:attrName>style.visibility</p:attrName>
                                        </p:attrNameLst>
                                      </p:cBhvr>
                                      <p:to>
                                        <p:strVal val="visible"/>
                                      </p:to>
                                    </p:set>
                                    <p:anim calcmode="lin" valueType="num">
                                      <p:cBhvr additive="base">
                                        <p:cTn id="41" dur="500"/>
                                        <p:tgtEl>
                                          <p:spTgt spid="56"/>
                                        </p:tgtEl>
                                        <p:attrNameLst>
                                          <p:attrName>ppt_x</p:attrName>
                                        </p:attrNameLst>
                                      </p:cBhvr>
                                      <p:tavLst>
                                        <p:tav tm="0">
                                          <p:val>
                                            <p:strVal val="#ppt_x-#ppt_w*1.125000"/>
                                          </p:val>
                                        </p:tav>
                                        <p:tav tm="100000">
                                          <p:val>
                                            <p:strVal val="#ppt_x"/>
                                          </p:val>
                                        </p:tav>
                                      </p:tavLst>
                                    </p:anim>
                                    <p:animEffect transition="in" filter="wipe(right)">
                                      <p:cBhvr>
                                        <p:cTn id="42" dur="500"/>
                                        <p:tgtEl>
                                          <p:spTgt spid="56"/>
                                        </p:tgtEl>
                                      </p:cBhvr>
                                    </p:animEffect>
                                  </p:childTnLst>
                                </p:cTn>
                              </p:par>
                              <p:par>
                                <p:cTn id="43" presetID="22" presetClass="entr" presetSubtype="4" fill="hold" nodeType="withEffect">
                                  <p:stCondLst>
                                    <p:cond delay="600"/>
                                  </p:stCondLst>
                                  <p:childTnLst>
                                    <p:set>
                                      <p:cBhvr>
                                        <p:cTn id="44" dur="1" fill="hold">
                                          <p:stCondLst>
                                            <p:cond delay="0"/>
                                          </p:stCondLst>
                                        </p:cTn>
                                        <p:tgtEl>
                                          <p:spTgt spid="65"/>
                                        </p:tgtEl>
                                        <p:attrNameLst>
                                          <p:attrName>style.visibility</p:attrName>
                                        </p:attrNameLst>
                                      </p:cBhvr>
                                      <p:to>
                                        <p:strVal val="visible"/>
                                      </p:to>
                                    </p:set>
                                    <p:animEffect transition="in" filter="wipe(down)">
                                      <p:cBhvr>
                                        <p:cTn id="45" dur="500"/>
                                        <p:tgtEl>
                                          <p:spTgt spid="65"/>
                                        </p:tgtEl>
                                      </p:cBhvr>
                                    </p:animEffect>
                                  </p:childTnLst>
                                </p:cTn>
                              </p:par>
                              <p:par>
                                <p:cTn id="46" presetID="12" presetClass="entr" presetSubtype="8" fill="hold" grpId="0" nodeType="withEffect">
                                  <p:stCondLst>
                                    <p:cond delay="80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p:tgtEl>
                                          <p:spTgt spid="57"/>
                                        </p:tgtEl>
                                        <p:attrNameLst>
                                          <p:attrName>ppt_x</p:attrName>
                                        </p:attrNameLst>
                                      </p:cBhvr>
                                      <p:tavLst>
                                        <p:tav tm="0">
                                          <p:val>
                                            <p:strVal val="#ppt_x-#ppt_w*1.125000"/>
                                          </p:val>
                                        </p:tav>
                                        <p:tav tm="100000">
                                          <p:val>
                                            <p:strVal val="#ppt_x"/>
                                          </p:val>
                                        </p:tav>
                                      </p:tavLst>
                                    </p:anim>
                                    <p:animEffect transition="in" filter="wipe(right)">
                                      <p:cBhvr>
                                        <p:cTn id="49" dur="500"/>
                                        <p:tgtEl>
                                          <p:spTgt spid="57"/>
                                        </p:tgtEl>
                                      </p:cBhvr>
                                    </p:animEffect>
                                  </p:childTnLst>
                                </p:cTn>
                              </p:par>
                              <p:par>
                                <p:cTn id="50" presetID="22" presetClass="entr" presetSubtype="1" fill="hold" nodeType="withEffect">
                                  <p:stCondLst>
                                    <p:cond delay="800"/>
                                  </p:stCondLst>
                                  <p:childTnLst>
                                    <p:set>
                                      <p:cBhvr>
                                        <p:cTn id="51" dur="1" fill="hold">
                                          <p:stCondLst>
                                            <p:cond delay="0"/>
                                          </p:stCondLst>
                                        </p:cTn>
                                        <p:tgtEl>
                                          <p:spTgt spid="71"/>
                                        </p:tgtEl>
                                        <p:attrNameLst>
                                          <p:attrName>style.visibility</p:attrName>
                                        </p:attrNameLst>
                                      </p:cBhvr>
                                      <p:to>
                                        <p:strVal val="visible"/>
                                      </p:to>
                                    </p:set>
                                    <p:animEffect transition="in" filter="wipe(up)">
                                      <p:cBhvr>
                                        <p:cTn id="52" dur="500"/>
                                        <p:tgtEl>
                                          <p:spTgt spid="71"/>
                                        </p:tgtEl>
                                      </p:cBhvr>
                                    </p:animEffect>
                                  </p:childTnLst>
                                </p:cTn>
                              </p:par>
                              <p:par>
                                <p:cTn id="53" presetID="12" presetClass="entr" presetSubtype="8" fill="hold" grpId="0" nodeType="withEffect">
                                  <p:stCondLst>
                                    <p:cond delay="900"/>
                                  </p:stCondLst>
                                  <p:childTnLst>
                                    <p:set>
                                      <p:cBhvr>
                                        <p:cTn id="54" dur="1" fill="hold">
                                          <p:stCondLst>
                                            <p:cond delay="0"/>
                                          </p:stCondLst>
                                        </p:cTn>
                                        <p:tgtEl>
                                          <p:spTgt spid="58"/>
                                        </p:tgtEl>
                                        <p:attrNameLst>
                                          <p:attrName>style.visibility</p:attrName>
                                        </p:attrNameLst>
                                      </p:cBhvr>
                                      <p:to>
                                        <p:strVal val="visible"/>
                                      </p:to>
                                    </p:set>
                                    <p:anim calcmode="lin" valueType="num">
                                      <p:cBhvr additive="base">
                                        <p:cTn id="55" dur="500"/>
                                        <p:tgtEl>
                                          <p:spTgt spid="58"/>
                                        </p:tgtEl>
                                        <p:attrNameLst>
                                          <p:attrName>ppt_x</p:attrName>
                                        </p:attrNameLst>
                                      </p:cBhvr>
                                      <p:tavLst>
                                        <p:tav tm="0">
                                          <p:val>
                                            <p:strVal val="#ppt_x-#ppt_w*1.125000"/>
                                          </p:val>
                                        </p:tav>
                                        <p:tav tm="100000">
                                          <p:val>
                                            <p:strVal val="#ppt_x"/>
                                          </p:val>
                                        </p:tav>
                                      </p:tavLst>
                                    </p:anim>
                                    <p:animEffect transition="in" filter="wipe(right)">
                                      <p:cBhvr>
                                        <p:cTn id="56" dur="500"/>
                                        <p:tgtEl>
                                          <p:spTgt spid="58"/>
                                        </p:tgtEl>
                                      </p:cBhvr>
                                    </p:animEffect>
                                  </p:childTnLst>
                                </p:cTn>
                              </p:par>
                              <p:par>
                                <p:cTn id="57" presetID="22" presetClass="entr" presetSubtype="4" fill="hold" nodeType="withEffect">
                                  <p:stCondLst>
                                    <p:cond delay="1000"/>
                                  </p:stCondLst>
                                  <p:childTnLst>
                                    <p:set>
                                      <p:cBhvr>
                                        <p:cTn id="58" dur="1" fill="hold">
                                          <p:stCondLst>
                                            <p:cond delay="0"/>
                                          </p:stCondLst>
                                        </p:cTn>
                                        <p:tgtEl>
                                          <p:spTgt spid="68"/>
                                        </p:tgtEl>
                                        <p:attrNameLst>
                                          <p:attrName>style.visibility</p:attrName>
                                        </p:attrNameLst>
                                      </p:cBhvr>
                                      <p:to>
                                        <p:strVal val="visible"/>
                                      </p:to>
                                    </p:set>
                                    <p:animEffect transition="in" filter="wipe(down)">
                                      <p:cBhvr>
                                        <p:cTn id="59" dur="500"/>
                                        <p:tgtEl>
                                          <p:spTgt spid="68"/>
                                        </p:tgtEl>
                                      </p:cBhvr>
                                    </p:animEffect>
                                  </p:childTnLst>
                                </p:cTn>
                              </p:par>
                              <p:par>
                                <p:cTn id="60" presetID="22" presetClass="entr" presetSubtype="1" fill="hold" nodeType="withEffect">
                                  <p:stCondLst>
                                    <p:cond delay="1300"/>
                                  </p:stCondLst>
                                  <p:childTnLst>
                                    <p:set>
                                      <p:cBhvr>
                                        <p:cTn id="61" dur="1" fill="hold">
                                          <p:stCondLst>
                                            <p:cond delay="0"/>
                                          </p:stCondLst>
                                        </p:cTn>
                                        <p:tgtEl>
                                          <p:spTgt spid="74"/>
                                        </p:tgtEl>
                                        <p:attrNameLst>
                                          <p:attrName>style.visibility</p:attrName>
                                        </p:attrNameLst>
                                      </p:cBhvr>
                                      <p:to>
                                        <p:strVal val="visible"/>
                                      </p:to>
                                    </p:set>
                                    <p:animEffect transition="in" filter="wipe(up)">
                                      <p:cBhvr>
                                        <p:cTn id="6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29" grpId="0" animBg="1"/>
      <p:bldP spid="54" grpId="0" animBg="1"/>
      <p:bldP spid="55" grpId="0" animBg="1"/>
      <p:bldP spid="56" grpId="0" animBg="1"/>
      <p:bldP spid="57" grpId="0" animBg="1"/>
      <p:bldP spid="5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第五部分 明年工作计划</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Line 107"/>
          <p:cNvSpPr>
            <a:spLocks noChangeShapeType="1"/>
          </p:cNvSpPr>
          <p:nvPr/>
        </p:nvSpPr>
        <p:spPr bwMode="gray">
          <a:xfrm>
            <a:off x="1612900" y="3472046"/>
            <a:ext cx="0" cy="372181"/>
          </a:xfrm>
          <a:prstGeom prst="line">
            <a:avLst/>
          </a:prstGeom>
          <a:noFill/>
          <a:ln w="19050">
            <a:solidFill>
              <a:schemeClr val="tx1"/>
            </a:solidFill>
            <a:round/>
            <a:headEnd/>
            <a:tailEnd/>
          </a:ln>
        </p:spPr>
        <p:txBody>
          <a:bodyPr/>
          <a:lstStyle/>
          <a:p>
            <a:endParaRPr lang="zh-CN" altLang="en-US"/>
          </a:p>
        </p:txBody>
      </p:sp>
      <p:sp>
        <p:nvSpPr>
          <p:cNvPr id="7" name="Line 108"/>
          <p:cNvSpPr>
            <a:spLocks noChangeShapeType="1"/>
          </p:cNvSpPr>
          <p:nvPr/>
        </p:nvSpPr>
        <p:spPr bwMode="gray">
          <a:xfrm flipH="1">
            <a:off x="857251" y="3854808"/>
            <a:ext cx="1495425" cy="0"/>
          </a:xfrm>
          <a:prstGeom prst="line">
            <a:avLst/>
          </a:prstGeom>
          <a:noFill/>
          <a:ln w="19050">
            <a:solidFill>
              <a:schemeClr val="tx1"/>
            </a:solidFill>
            <a:prstDash val="sysDot"/>
            <a:round/>
            <a:headEnd/>
            <a:tailEnd/>
          </a:ln>
        </p:spPr>
        <p:txBody>
          <a:bodyPr/>
          <a:lstStyle/>
          <a:p>
            <a:endParaRPr lang="zh-CN" altLang="en-US"/>
          </a:p>
        </p:txBody>
      </p:sp>
      <p:sp>
        <p:nvSpPr>
          <p:cNvPr id="8" name="Text Box 109"/>
          <p:cNvSpPr txBox="1">
            <a:spLocks noChangeArrowheads="1"/>
          </p:cNvSpPr>
          <p:nvPr/>
        </p:nvSpPr>
        <p:spPr bwMode="gray">
          <a:xfrm>
            <a:off x="685800" y="3893614"/>
            <a:ext cx="1701800" cy="812530"/>
          </a:xfrm>
          <a:prstGeom prst="rect">
            <a:avLst/>
          </a:prstGeom>
          <a:noFill/>
          <a:ln w="9525" algn="ctr">
            <a:noFill/>
            <a:miter lim="800000"/>
            <a:headEnd/>
            <a:tailEnd/>
          </a:ln>
        </p:spPr>
        <p:txBody>
          <a:bodyPr>
            <a:spAutoFit/>
          </a:bodyPr>
          <a:lstStyle/>
          <a:p>
            <a:pPr eaLnBrk="0" hangingPunct="0">
              <a:lnSpc>
                <a:spcPct val="130000"/>
              </a:lnSpc>
              <a:buClr>
                <a:schemeClr val="hlink"/>
              </a:buClr>
              <a:buFont typeface="Wingdings" pitchFamily="2" charset="2"/>
              <a:buChar char="§"/>
            </a:pPr>
            <a:r>
              <a:rPr lang="zh-CN" altLang="en-US" b="0"/>
              <a:t>添加文字信息</a:t>
            </a:r>
            <a:endParaRPr lang="zh-CN" altLang="en-US" sz="1400" b="0"/>
          </a:p>
          <a:p>
            <a:pPr eaLnBrk="0" hangingPunct="0">
              <a:lnSpc>
                <a:spcPct val="130000"/>
              </a:lnSpc>
              <a:buClr>
                <a:schemeClr val="hlink"/>
              </a:buClr>
              <a:buFont typeface="Wingdings" pitchFamily="2" charset="2"/>
              <a:buChar char="§"/>
            </a:pPr>
            <a:r>
              <a:rPr lang="zh-CN" altLang="en-US" b="0"/>
              <a:t>添加文字信息</a:t>
            </a:r>
            <a:endParaRPr lang="en-US" altLang="zh-CN" sz="1400" b="0" dirty="0"/>
          </a:p>
        </p:txBody>
      </p:sp>
      <p:sp>
        <p:nvSpPr>
          <p:cNvPr id="9" name="Line 114"/>
          <p:cNvSpPr>
            <a:spLocks noChangeShapeType="1"/>
          </p:cNvSpPr>
          <p:nvPr/>
        </p:nvSpPr>
        <p:spPr bwMode="gray">
          <a:xfrm>
            <a:off x="7480300" y="1836214"/>
            <a:ext cx="0" cy="372181"/>
          </a:xfrm>
          <a:prstGeom prst="line">
            <a:avLst/>
          </a:prstGeom>
          <a:noFill/>
          <a:ln w="19050">
            <a:solidFill>
              <a:schemeClr val="tx1"/>
            </a:solidFill>
            <a:round/>
            <a:headEnd/>
            <a:tailEnd/>
          </a:ln>
        </p:spPr>
        <p:txBody>
          <a:bodyPr/>
          <a:lstStyle/>
          <a:p>
            <a:endParaRPr lang="zh-CN" altLang="en-US"/>
          </a:p>
        </p:txBody>
      </p:sp>
      <p:sp>
        <p:nvSpPr>
          <p:cNvPr id="10" name="Line 115"/>
          <p:cNvSpPr>
            <a:spLocks noChangeShapeType="1"/>
          </p:cNvSpPr>
          <p:nvPr/>
        </p:nvSpPr>
        <p:spPr bwMode="gray">
          <a:xfrm flipH="1">
            <a:off x="6616700" y="1834449"/>
            <a:ext cx="1631950" cy="0"/>
          </a:xfrm>
          <a:prstGeom prst="line">
            <a:avLst/>
          </a:prstGeom>
          <a:noFill/>
          <a:ln w="19050">
            <a:solidFill>
              <a:schemeClr val="tx1"/>
            </a:solidFill>
            <a:prstDash val="sysDot"/>
            <a:round/>
            <a:headEnd/>
            <a:tailEnd/>
          </a:ln>
        </p:spPr>
        <p:txBody>
          <a:bodyPr/>
          <a:lstStyle/>
          <a:p>
            <a:endParaRPr lang="zh-CN" altLang="en-US"/>
          </a:p>
        </p:txBody>
      </p:sp>
      <p:sp>
        <p:nvSpPr>
          <p:cNvPr id="11" name="Line 116"/>
          <p:cNvSpPr>
            <a:spLocks noChangeShapeType="1"/>
          </p:cNvSpPr>
          <p:nvPr/>
        </p:nvSpPr>
        <p:spPr bwMode="gray">
          <a:xfrm>
            <a:off x="3581400" y="1836214"/>
            <a:ext cx="0" cy="372181"/>
          </a:xfrm>
          <a:prstGeom prst="line">
            <a:avLst/>
          </a:prstGeom>
          <a:noFill/>
          <a:ln w="19050">
            <a:solidFill>
              <a:schemeClr val="tx1"/>
            </a:solidFill>
            <a:round/>
            <a:headEnd/>
            <a:tailEnd/>
          </a:ln>
        </p:spPr>
        <p:txBody>
          <a:bodyPr/>
          <a:lstStyle/>
          <a:p>
            <a:endParaRPr lang="zh-CN" altLang="en-US"/>
          </a:p>
        </p:txBody>
      </p:sp>
      <p:sp>
        <p:nvSpPr>
          <p:cNvPr id="12" name="Line 117"/>
          <p:cNvSpPr>
            <a:spLocks noChangeShapeType="1"/>
          </p:cNvSpPr>
          <p:nvPr/>
        </p:nvSpPr>
        <p:spPr bwMode="gray">
          <a:xfrm flipH="1">
            <a:off x="2657475" y="1834449"/>
            <a:ext cx="1771650" cy="0"/>
          </a:xfrm>
          <a:prstGeom prst="line">
            <a:avLst/>
          </a:prstGeom>
          <a:noFill/>
          <a:ln w="19050">
            <a:solidFill>
              <a:schemeClr val="tx1"/>
            </a:solidFill>
            <a:prstDash val="sysDot"/>
            <a:round/>
            <a:headEnd/>
            <a:tailEnd/>
          </a:ln>
        </p:spPr>
        <p:txBody>
          <a:bodyPr/>
          <a:lstStyle/>
          <a:p>
            <a:endParaRPr lang="zh-CN" altLang="en-US"/>
          </a:p>
        </p:txBody>
      </p:sp>
      <p:sp>
        <p:nvSpPr>
          <p:cNvPr id="13" name="Text Box 118"/>
          <p:cNvSpPr txBox="1">
            <a:spLocks noChangeArrowheads="1"/>
          </p:cNvSpPr>
          <p:nvPr/>
        </p:nvSpPr>
        <p:spPr bwMode="gray">
          <a:xfrm>
            <a:off x="2667000" y="839615"/>
            <a:ext cx="1701800" cy="812530"/>
          </a:xfrm>
          <a:prstGeom prst="rect">
            <a:avLst/>
          </a:prstGeom>
          <a:noFill/>
          <a:ln w="9525" algn="ctr">
            <a:noFill/>
            <a:miter lim="800000"/>
            <a:headEnd/>
            <a:tailEnd/>
          </a:ln>
        </p:spPr>
        <p:txBody>
          <a:bodyPr>
            <a:spAutoFit/>
          </a:bodyPr>
          <a:lstStyle/>
          <a:p>
            <a:pPr eaLnBrk="0" hangingPunct="0">
              <a:lnSpc>
                <a:spcPct val="130000"/>
              </a:lnSpc>
              <a:buClr>
                <a:schemeClr val="hlink"/>
              </a:buClr>
              <a:buFont typeface="Wingdings" pitchFamily="2" charset="2"/>
              <a:buChar char="§"/>
            </a:pPr>
            <a:r>
              <a:rPr lang="zh-CN" altLang="en-US" b="0"/>
              <a:t>添加文字信息</a:t>
            </a:r>
          </a:p>
          <a:p>
            <a:pPr eaLnBrk="0" hangingPunct="0">
              <a:lnSpc>
                <a:spcPct val="130000"/>
              </a:lnSpc>
              <a:buClr>
                <a:schemeClr val="hlink"/>
              </a:buClr>
              <a:buFont typeface="Wingdings" pitchFamily="2" charset="2"/>
              <a:buChar char="§"/>
            </a:pPr>
            <a:r>
              <a:rPr lang="zh-CN" altLang="en-US" b="0"/>
              <a:t>添加文字信息</a:t>
            </a:r>
            <a:endParaRPr lang="en-US" altLang="zh-CN" sz="1400" b="0" dirty="0"/>
          </a:p>
        </p:txBody>
      </p:sp>
      <p:sp>
        <p:nvSpPr>
          <p:cNvPr id="14" name="Line 119"/>
          <p:cNvSpPr>
            <a:spLocks noChangeShapeType="1"/>
          </p:cNvSpPr>
          <p:nvPr/>
        </p:nvSpPr>
        <p:spPr bwMode="gray">
          <a:xfrm>
            <a:off x="5495925" y="3472046"/>
            <a:ext cx="0" cy="372181"/>
          </a:xfrm>
          <a:prstGeom prst="line">
            <a:avLst/>
          </a:prstGeom>
          <a:noFill/>
          <a:ln w="19050">
            <a:solidFill>
              <a:schemeClr val="tx1"/>
            </a:solidFill>
            <a:round/>
            <a:headEnd/>
            <a:tailEnd/>
          </a:ln>
        </p:spPr>
        <p:txBody>
          <a:bodyPr/>
          <a:lstStyle/>
          <a:p>
            <a:endParaRPr lang="zh-CN" altLang="en-US"/>
          </a:p>
        </p:txBody>
      </p:sp>
      <p:sp>
        <p:nvSpPr>
          <p:cNvPr id="15" name="Line 120"/>
          <p:cNvSpPr>
            <a:spLocks noChangeShapeType="1"/>
          </p:cNvSpPr>
          <p:nvPr/>
        </p:nvSpPr>
        <p:spPr bwMode="gray">
          <a:xfrm flipH="1">
            <a:off x="4684713" y="3844225"/>
            <a:ext cx="1587500" cy="0"/>
          </a:xfrm>
          <a:prstGeom prst="line">
            <a:avLst/>
          </a:prstGeom>
          <a:noFill/>
          <a:ln w="19050">
            <a:solidFill>
              <a:schemeClr val="tx1"/>
            </a:solidFill>
            <a:prstDash val="sysDot"/>
            <a:round/>
            <a:headEnd/>
            <a:tailEnd/>
          </a:ln>
        </p:spPr>
        <p:txBody>
          <a:bodyPr/>
          <a:lstStyle/>
          <a:p>
            <a:endParaRPr lang="zh-CN" altLang="en-US"/>
          </a:p>
        </p:txBody>
      </p:sp>
      <p:sp>
        <p:nvSpPr>
          <p:cNvPr id="16" name="Text Box 121"/>
          <p:cNvSpPr txBox="1">
            <a:spLocks noChangeArrowheads="1"/>
          </p:cNvSpPr>
          <p:nvPr/>
        </p:nvSpPr>
        <p:spPr bwMode="gray">
          <a:xfrm>
            <a:off x="4648200" y="3893614"/>
            <a:ext cx="1701800" cy="812530"/>
          </a:xfrm>
          <a:prstGeom prst="rect">
            <a:avLst/>
          </a:prstGeom>
          <a:noFill/>
          <a:ln w="9525" algn="ctr">
            <a:noFill/>
            <a:miter lim="800000"/>
            <a:headEnd/>
            <a:tailEnd/>
          </a:ln>
        </p:spPr>
        <p:txBody>
          <a:bodyPr>
            <a:spAutoFit/>
          </a:bodyPr>
          <a:lstStyle/>
          <a:p>
            <a:pPr eaLnBrk="0" hangingPunct="0">
              <a:lnSpc>
                <a:spcPct val="130000"/>
              </a:lnSpc>
              <a:buClr>
                <a:schemeClr val="hlink"/>
              </a:buClr>
              <a:buFont typeface="Wingdings" pitchFamily="2" charset="2"/>
              <a:buChar char="§"/>
            </a:pPr>
            <a:r>
              <a:rPr lang="zh-CN" altLang="en-US" b="0"/>
              <a:t>添加文字信息</a:t>
            </a:r>
          </a:p>
          <a:p>
            <a:pPr eaLnBrk="0" hangingPunct="0">
              <a:lnSpc>
                <a:spcPct val="130000"/>
              </a:lnSpc>
              <a:buClr>
                <a:schemeClr val="hlink"/>
              </a:buClr>
              <a:buFont typeface="Wingdings" pitchFamily="2" charset="2"/>
              <a:buChar char="§"/>
            </a:pPr>
            <a:r>
              <a:rPr lang="zh-CN" altLang="en-US" b="0"/>
              <a:t>添加文字信息</a:t>
            </a:r>
            <a:endParaRPr lang="en-US" altLang="zh-CN" sz="1400" b="0" dirty="0"/>
          </a:p>
        </p:txBody>
      </p:sp>
      <p:grpSp>
        <p:nvGrpSpPr>
          <p:cNvPr id="17" name="组合 16"/>
          <p:cNvGrpSpPr/>
          <p:nvPr/>
        </p:nvGrpSpPr>
        <p:grpSpPr>
          <a:xfrm>
            <a:off x="1093789" y="2343418"/>
            <a:ext cx="1044575" cy="1022793"/>
            <a:chOff x="1093788" y="3305175"/>
            <a:chExt cx="1044575" cy="1052513"/>
          </a:xfrm>
        </p:grpSpPr>
        <p:grpSp>
          <p:nvGrpSpPr>
            <p:cNvPr id="18" name="Group 51"/>
            <p:cNvGrpSpPr>
              <a:grpSpLocks/>
            </p:cNvGrpSpPr>
            <p:nvPr/>
          </p:nvGrpSpPr>
          <p:grpSpPr bwMode="auto">
            <a:xfrm>
              <a:off x="1096963" y="3305175"/>
              <a:ext cx="1041400" cy="1052513"/>
              <a:chOff x="691" y="2077"/>
              <a:chExt cx="656" cy="663"/>
            </a:xfrm>
          </p:grpSpPr>
          <p:pic>
            <p:nvPicPr>
              <p:cNvPr id="21" name="Picture 52" descr="circuler_1"/>
              <p:cNvPicPr>
                <a:picLocks noChangeAspect="1" noChangeArrowheads="1"/>
              </p:cNvPicPr>
              <p:nvPr/>
            </p:nvPicPr>
            <p:blipFill>
              <a:blip r:embed="rId3" cstate="print"/>
              <a:srcRect/>
              <a:stretch>
                <a:fillRect/>
              </a:stretch>
            </p:blipFill>
            <p:spPr bwMode="gray">
              <a:xfrm>
                <a:off x="691" y="2077"/>
                <a:ext cx="656" cy="662"/>
              </a:xfrm>
              <a:prstGeom prst="rect">
                <a:avLst/>
              </a:prstGeom>
              <a:noFill/>
              <a:ln w="9525">
                <a:noFill/>
                <a:miter lim="800000"/>
                <a:headEnd/>
                <a:tailEnd/>
              </a:ln>
            </p:spPr>
          </p:pic>
          <p:sp>
            <p:nvSpPr>
              <p:cNvPr id="22" name="Oval 53"/>
              <p:cNvSpPr>
                <a:spLocks noChangeArrowheads="1"/>
              </p:cNvSpPr>
              <p:nvPr/>
            </p:nvSpPr>
            <p:spPr bwMode="gray">
              <a:xfrm>
                <a:off x="691" y="2077"/>
                <a:ext cx="652" cy="663"/>
              </a:xfrm>
              <a:prstGeom prst="ellipse">
                <a:avLst/>
              </a:prstGeom>
              <a:solidFill>
                <a:srgbClr val="0070C0"/>
              </a:solidFill>
              <a:ln w="9525" algn="ctr">
                <a:noFill/>
                <a:round/>
                <a:headEnd/>
                <a:tailEnd/>
              </a:ln>
              <a:effectLst/>
            </p:spPr>
            <p:txBody>
              <a:bodyPr wrap="none" anchor="ctr"/>
              <a:lstStyle/>
              <a:p>
                <a:pPr>
                  <a:defRPr/>
                </a:pPr>
                <a:endParaRPr lang="zh-CN" altLang="en-US">
                  <a:solidFill>
                    <a:sysClr val="windowText" lastClr="000000"/>
                  </a:solidFill>
                  <a:latin typeface="Arial" charset="0"/>
                  <a:ea typeface="+mn-ea"/>
                </a:endParaRPr>
              </a:p>
            </p:txBody>
          </p:sp>
          <p:grpSp>
            <p:nvGrpSpPr>
              <p:cNvPr id="23" name="Group 54"/>
              <p:cNvGrpSpPr>
                <a:grpSpLocks/>
              </p:cNvGrpSpPr>
              <p:nvPr/>
            </p:nvGrpSpPr>
            <p:grpSpPr bwMode="auto">
              <a:xfrm>
                <a:off x="723" y="2605"/>
                <a:ext cx="567" cy="110"/>
                <a:chOff x="3708" y="1872"/>
                <a:chExt cx="823" cy="156"/>
              </a:xfrm>
            </p:grpSpPr>
            <p:grpSp>
              <p:nvGrpSpPr>
                <p:cNvPr id="24" name="Group 55"/>
                <p:cNvGrpSpPr>
                  <a:grpSpLocks/>
                </p:cNvGrpSpPr>
                <p:nvPr/>
              </p:nvGrpSpPr>
              <p:grpSpPr bwMode="auto">
                <a:xfrm rot="-1297425" flipH="1" flipV="1">
                  <a:off x="3850" y="1872"/>
                  <a:ext cx="681" cy="150"/>
                  <a:chOff x="1565" y="2568"/>
                  <a:chExt cx="1118" cy="279"/>
                </a:xfrm>
              </p:grpSpPr>
              <p:sp>
                <p:nvSpPr>
                  <p:cNvPr id="30" name="AutoShape 56"/>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31" name="AutoShape 57"/>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32" name="AutoShape 58"/>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33" name="AutoShape 59"/>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grpSp>
            <p:grpSp>
              <p:nvGrpSpPr>
                <p:cNvPr id="25" name="Group 60"/>
                <p:cNvGrpSpPr>
                  <a:grpSpLocks/>
                </p:cNvGrpSpPr>
                <p:nvPr/>
              </p:nvGrpSpPr>
              <p:grpSpPr bwMode="auto">
                <a:xfrm rot="56115" flipH="1" flipV="1">
                  <a:off x="3708" y="1878"/>
                  <a:ext cx="681" cy="150"/>
                  <a:chOff x="1565" y="2568"/>
                  <a:chExt cx="1118" cy="279"/>
                </a:xfrm>
              </p:grpSpPr>
              <p:sp>
                <p:nvSpPr>
                  <p:cNvPr id="26" name="AutoShape 61"/>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27" name="AutoShape 62"/>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28" name="AutoShape 63"/>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29" name="AutoShape 64"/>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grpSp>
          </p:grpSp>
        </p:grpSp>
        <p:sp>
          <p:nvSpPr>
            <p:cNvPr id="19" name="Text Box 110"/>
            <p:cNvSpPr txBox="1">
              <a:spLocks noChangeArrowheads="1"/>
            </p:cNvSpPr>
            <p:nvPr/>
          </p:nvSpPr>
          <p:spPr bwMode="gray">
            <a:xfrm>
              <a:off x="1093788" y="3524250"/>
              <a:ext cx="1044575" cy="581698"/>
            </a:xfrm>
            <a:prstGeom prst="rect">
              <a:avLst/>
            </a:prstGeom>
            <a:noFill/>
            <a:ln w="9525">
              <a:noFill/>
              <a:miter lim="800000"/>
              <a:headEnd/>
              <a:tailEnd/>
            </a:ln>
          </p:spPr>
          <p:txBody>
            <a:bodyPr>
              <a:spAutoFit/>
            </a:bodyPr>
            <a:lstStyle/>
            <a:p>
              <a:pPr marL="120650" indent="-120650" algn="ctr"/>
              <a:r>
                <a:rPr lang="zh-CN" altLang="en-US" b="0">
                  <a:solidFill>
                    <a:sysClr val="windowText" lastClr="000000"/>
                  </a:solidFill>
                  <a:ea typeface="黑体" pitchFamily="49" charset="-122"/>
                </a:rPr>
                <a:t>添加</a:t>
              </a:r>
            </a:p>
            <a:p>
              <a:pPr marL="120650" indent="-120650" algn="ctr"/>
              <a:r>
                <a:rPr lang="zh-CN" altLang="en-US" b="0">
                  <a:solidFill>
                    <a:sysClr val="windowText" lastClr="000000"/>
                  </a:solidFill>
                  <a:ea typeface="黑体" pitchFamily="49" charset="-122"/>
                </a:rPr>
                <a:t>文字</a:t>
              </a:r>
            </a:p>
          </p:txBody>
        </p:sp>
        <p:pic>
          <p:nvPicPr>
            <p:cNvPr id="20" name="Picture 122" descr="Picture1"/>
            <p:cNvPicPr>
              <a:picLocks noChangeAspect="1" noChangeArrowheads="1"/>
            </p:cNvPicPr>
            <p:nvPr/>
          </p:nvPicPr>
          <p:blipFill>
            <a:blip r:embed="rId4"/>
            <a:srcRect/>
            <a:stretch>
              <a:fillRect/>
            </a:stretch>
          </p:blipFill>
          <p:spPr bwMode="auto">
            <a:xfrm>
              <a:off x="1204913" y="3316288"/>
              <a:ext cx="825500" cy="377825"/>
            </a:xfrm>
            <a:prstGeom prst="rect">
              <a:avLst/>
            </a:prstGeom>
            <a:noFill/>
            <a:ln w="9525">
              <a:noFill/>
              <a:miter lim="800000"/>
              <a:headEnd/>
              <a:tailEnd/>
            </a:ln>
          </p:spPr>
        </p:pic>
      </p:grpSp>
      <p:grpSp>
        <p:nvGrpSpPr>
          <p:cNvPr id="34" name="组合 33"/>
          <p:cNvGrpSpPr/>
          <p:nvPr/>
        </p:nvGrpSpPr>
        <p:grpSpPr>
          <a:xfrm>
            <a:off x="3049588" y="2334599"/>
            <a:ext cx="1052512" cy="1022793"/>
            <a:chOff x="3049588" y="3297238"/>
            <a:chExt cx="1052512" cy="1052513"/>
          </a:xfrm>
        </p:grpSpPr>
        <p:grpSp>
          <p:nvGrpSpPr>
            <p:cNvPr id="35" name="Group 65"/>
            <p:cNvGrpSpPr>
              <a:grpSpLocks/>
            </p:cNvGrpSpPr>
            <p:nvPr/>
          </p:nvGrpSpPr>
          <p:grpSpPr bwMode="auto">
            <a:xfrm>
              <a:off x="3060700" y="3297238"/>
              <a:ext cx="1041400" cy="1052513"/>
              <a:chOff x="1928" y="2072"/>
              <a:chExt cx="656" cy="663"/>
            </a:xfrm>
          </p:grpSpPr>
          <p:pic>
            <p:nvPicPr>
              <p:cNvPr id="38" name="Picture 66" descr="circuler_1"/>
              <p:cNvPicPr>
                <a:picLocks noChangeAspect="1" noChangeArrowheads="1"/>
              </p:cNvPicPr>
              <p:nvPr/>
            </p:nvPicPr>
            <p:blipFill>
              <a:blip r:embed="rId3" cstate="print"/>
              <a:srcRect/>
              <a:stretch>
                <a:fillRect/>
              </a:stretch>
            </p:blipFill>
            <p:spPr bwMode="gray">
              <a:xfrm>
                <a:off x="1928" y="2072"/>
                <a:ext cx="656" cy="662"/>
              </a:xfrm>
              <a:prstGeom prst="rect">
                <a:avLst/>
              </a:prstGeom>
              <a:noFill/>
              <a:ln w="9525">
                <a:noFill/>
                <a:miter lim="800000"/>
                <a:headEnd/>
                <a:tailEnd/>
              </a:ln>
            </p:spPr>
          </p:pic>
          <p:sp>
            <p:nvSpPr>
              <p:cNvPr id="39" name="Oval 67"/>
              <p:cNvSpPr>
                <a:spLocks noChangeArrowheads="1"/>
              </p:cNvSpPr>
              <p:nvPr/>
            </p:nvSpPr>
            <p:spPr bwMode="gray">
              <a:xfrm>
                <a:off x="1928" y="2072"/>
                <a:ext cx="652" cy="663"/>
              </a:xfrm>
              <a:prstGeom prst="ellipse">
                <a:avLst/>
              </a:prstGeom>
              <a:solidFill>
                <a:srgbClr val="0070C0">
                  <a:alpha val="69804"/>
                </a:srgbClr>
              </a:solidFill>
              <a:ln w="9525" algn="ctr">
                <a:noFill/>
                <a:round/>
                <a:headEnd/>
                <a:tailEnd/>
              </a:ln>
              <a:effectLst/>
            </p:spPr>
            <p:txBody>
              <a:bodyPr wrap="none" anchor="ctr"/>
              <a:lstStyle/>
              <a:p>
                <a:pPr>
                  <a:defRPr/>
                </a:pPr>
                <a:endParaRPr lang="zh-CN" altLang="en-US">
                  <a:solidFill>
                    <a:sysClr val="windowText" lastClr="000000"/>
                  </a:solidFill>
                  <a:latin typeface="Arial" charset="0"/>
                  <a:ea typeface="+mn-ea"/>
                </a:endParaRPr>
              </a:p>
            </p:txBody>
          </p:sp>
          <p:grpSp>
            <p:nvGrpSpPr>
              <p:cNvPr id="40" name="Group 68"/>
              <p:cNvGrpSpPr>
                <a:grpSpLocks/>
              </p:cNvGrpSpPr>
              <p:nvPr/>
            </p:nvGrpSpPr>
            <p:grpSpPr bwMode="auto">
              <a:xfrm>
                <a:off x="1960" y="2600"/>
                <a:ext cx="567" cy="110"/>
                <a:chOff x="3708" y="1872"/>
                <a:chExt cx="823" cy="156"/>
              </a:xfrm>
            </p:grpSpPr>
            <p:grpSp>
              <p:nvGrpSpPr>
                <p:cNvPr id="41" name="Group 69"/>
                <p:cNvGrpSpPr>
                  <a:grpSpLocks/>
                </p:cNvGrpSpPr>
                <p:nvPr/>
              </p:nvGrpSpPr>
              <p:grpSpPr bwMode="auto">
                <a:xfrm rot="-1297425" flipH="1" flipV="1">
                  <a:off x="3850" y="1872"/>
                  <a:ext cx="681" cy="150"/>
                  <a:chOff x="1565" y="2568"/>
                  <a:chExt cx="1118" cy="279"/>
                </a:xfrm>
              </p:grpSpPr>
              <p:sp>
                <p:nvSpPr>
                  <p:cNvPr id="47" name="AutoShape 70"/>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48" name="AutoShape 71"/>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49" name="AutoShape 72"/>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50" name="AutoShape 73"/>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grpSp>
            <p:grpSp>
              <p:nvGrpSpPr>
                <p:cNvPr id="42" name="Group 74"/>
                <p:cNvGrpSpPr>
                  <a:grpSpLocks/>
                </p:cNvGrpSpPr>
                <p:nvPr/>
              </p:nvGrpSpPr>
              <p:grpSpPr bwMode="auto">
                <a:xfrm rot="56115" flipH="1" flipV="1">
                  <a:off x="3708" y="1878"/>
                  <a:ext cx="681" cy="150"/>
                  <a:chOff x="1565" y="2568"/>
                  <a:chExt cx="1118" cy="279"/>
                </a:xfrm>
              </p:grpSpPr>
              <p:sp>
                <p:nvSpPr>
                  <p:cNvPr id="43" name="AutoShape 75"/>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44" name="AutoShape 76"/>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45" name="AutoShape 77"/>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46" name="AutoShape 78"/>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grpSp>
          </p:grpSp>
        </p:grpSp>
        <p:sp>
          <p:nvSpPr>
            <p:cNvPr id="36" name="Text Box 111"/>
            <p:cNvSpPr txBox="1">
              <a:spLocks noChangeArrowheads="1"/>
            </p:cNvSpPr>
            <p:nvPr/>
          </p:nvSpPr>
          <p:spPr bwMode="gray">
            <a:xfrm>
              <a:off x="3049588" y="3524250"/>
              <a:ext cx="1044575" cy="581698"/>
            </a:xfrm>
            <a:prstGeom prst="rect">
              <a:avLst/>
            </a:prstGeom>
            <a:noFill/>
            <a:ln w="9525">
              <a:noFill/>
              <a:miter lim="800000"/>
              <a:headEnd/>
              <a:tailEnd/>
            </a:ln>
          </p:spPr>
          <p:txBody>
            <a:bodyPr>
              <a:spAutoFit/>
            </a:bodyPr>
            <a:lstStyle/>
            <a:p>
              <a:pPr marL="120650" indent="-120650" algn="ctr"/>
              <a:r>
                <a:rPr lang="zh-CN" altLang="en-US" b="0">
                  <a:solidFill>
                    <a:sysClr val="windowText" lastClr="000000"/>
                  </a:solidFill>
                  <a:ea typeface="黑体" pitchFamily="49" charset="-122"/>
                </a:rPr>
                <a:t>添加</a:t>
              </a:r>
            </a:p>
            <a:p>
              <a:pPr marL="120650" indent="-120650" algn="ctr"/>
              <a:r>
                <a:rPr lang="zh-CN" altLang="en-US" b="0">
                  <a:solidFill>
                    <a:sysClr val="windowText" lastClr="000000"/>
                  </a:solidFill>
                  <a:ea typeface="黑体" pitchFamily="49" charset="-122"/>
                </a:rPr>
                <a:t>文字</a:t>
              </a:r>
            </a:p>
          </p:txBody>
        </p:sp>
        <p:pic>
          <p:nvPicPr>
            <p:cNvPr id="37" name="Picture 123" descr="Picture1"/>
            <p:cNvPicPr>
              <a:picLocks noChangeAspect="1" noChangeArrowheads="1"/>
            </p:cNvPicPr>
            <p:nvPr/>
          </p:nvPicPr>
          <p:blipFill>
            <a:blip r:embed="rId4"/>
            <a:srcRect/>
            <a:stretch>
              <a:fillRect/>
            </a:stretch>
          </p:blipFill>
          <p:spPr bwMode="auto">
            <a:xfrm>
              <a:off x="3181350" y="3306763"/>
              <a:ext cx="825500" cy="377825"/>
            </a:xfrm>
            <a:prstGeom prst="rect">
              <a:avLst/>
            </a:prstGeom>
            <a:noFill/>
            <a:ln w="9525">
              <a:noFill/>
              <a:miter lim="800000"/>
              <a:headEnd/>
              <a:tailEnd/>
            </a:ln>
          </p:spPr>
        </p:pic>
      </p:grpSp>
      <p:grpSp>
        <p:nvGrpSpPr>
          <p:cNvPr id="51" name="组合 50"/>
          <p:cNvGrpSpPr/>
          <p:nvPr/>
        </p:nvGrpSpPr>
        <p:grpSpPr>
          <a:xfrm>
            <a:off x="4997451" y="2346729"/>
            <a:ext cx="1044575" cy="1021251"/>
            <a:chOff x="4997450" y="3308354"/>
            <a:chExt cx="1044575" cy="1050926"/>
          </a:xfrm>
        </p:grpSpPr>
        <p:grpSp>
          <p:nvGrpSpPr>
            <p:cNvPr id="52" name="Group 79"/>
            <p:cNvGrpSpPr>
              <a:grpSpLocks/>
            </p:cNvGrpSpPr>
            <p:nvPr/>
          </p:nvGrpSpPr>
          <p:grpSpPr bwMode="auto">
            <a:xfrm>
              <a:off x="4999038" y="3308354"/>
              <a:ext cx="1041400" cy="1050926"/>
              <a:chOff x="3149" y="2079"/>
              <a:chExt cx="656" cy="662"/>
            </a:xfrm>
          </p:grpSpPr>
          <p:pic>
            <p:nvPicPr>
              <p:cNvPr id="55" name="Picture 80" descr="circuler_1"/>
              <p:cNvPicPr>
                <a:picLocks noChangeAspect="1" noChangeArrowheads="1"/>
              </p:cNvPicPr>
              <p:nvPr/>
            </p:nvPicPr>
            <p:blipFill>
              <a:blip r:embed="rId5" cstate="print"/>
              <a:srcRect/>
              <a:stretch>
                <a:fillRect/>
              </a:stretch>
            </p:blipFill>
            <p:spPr bwMode="ltGray">
              <a:xfrm>
                <a:off x="3149" y="2079"/>
                <a:ext cx="656" cy="661"/>
              </a:xfrm>
              <a:prstGeom prst="rect">
                <a:avLst/>
              </a:prstGeom>
              <a:noFill/>
              <a:ln w="9525">
                <a:noFill/>
                <a:miter lim="800000"/>
                <a:headEnd/>
                <a:tailEnd/>
              </a:ln>
            </p:spPr>
          </p:pic>
          <p:sp>
            <p:nvSpPr>
              <p:cNvPr id="56" name="Oval 81"/>
              <p:cNvSpPr>
                <a:spLocks noChangeArrowheads="1"/>
              </p:cNvSpPr>
              <p:nvPr/>
            </p:nvSpPr>
            <p:spPr bwMode="ltGray">
              <a:xfrm>
                <a:off x="3149" y="2079"/>
                <a:ext cx="652" cy="662"/>
              </a:xfrm>
              <a:prstGeom prst="ellipse">
                <a:avLst/>
              </a:prstGeom>
              <a:solidFill>
                <a:srgbClr val="0070C0"/>
              </a:solidFill>
              <a:ln w="9525" algn="ctr">
                <a:noFill/>
                <a:round/>
                <a:headEnd/>
                <a:tailEnd/>
              </a:ln>
              <a:effectLst/>
            </p:spPr>
            <p:txBody>
              <a:bodyPr wrap="none" anchor="ctr"/>
              <a:lstStyle/>
              <a:p>
                <a:pPr>
                  <a:defRPr/>
                </a:pPr>
                <a:endParaRPr lang="zh-CN" altLang="en-US">
                  <a:solidFill>
                    <a:sysClr val="windowText" lastClr="000000"/>
                  </a:solidFill>
                  <a:latin typeface="Arial" charset="0"/>
                  <a:ea typeface="+mn-ea"/>
                </a:endParaRPr>
              </a:p>
            </p:txBody>
          </p:sp>
          <p:grpSp>
            <p:nvGrpSpPr>
              <p:cNvPr id="57" name="Group 82"/>
              <p:cNvGrpSpPr>
                <a:grpSpLocks/>
              </p:cNvGrpSpPr>
              <p:nvPr/>
            </p:nvGrpSpPr>
            <p:grpSpPr bwMode="auto">
              <a:xfrm>
                <a:off x="3181" y="2594"/>
                <a:ext cx="567" cy="110"/>
                <a:chOff x="3708" y="1872"/>
                <a:chExt cx="823" cy="156"/>
              </a:xfrm>
            </p:grpSpPr>
            <p:grpSp>
              <p:nvGrpSpPr>
                <p:cNvPr id="58" name="Group 83"/>
                <p:cNvGrpSpPr>
                  <a:grpSpLocks/>
                </p:cNvGrpSpPr>
                <p:nvPr/>
              </p:nvGrpSpPr>
              <p:grpSpPr bwMode="auto">
                <a:xfrm rot="-1297425" flipH="1" flipV="1">
                  <a:off x="3850" y="1872"/>
                  <a:ext cx="681" cy="150"/>
                  <a:chOff x="1565" y="2568"/>
                  <a:chExt cx="1118" cy="279"/>
                </a:xfrm>
              </p:grpSpPr>
              <p:sp>
                <p:nvSpPr>
                  <p:cNvPr id="64" name="AutoShape 84"/>
                  <p:cNvSpPr>
                    <a:spLocks noChangeArrowheads="1"/>
                  </p:cNvSpPr>
                  <p:nvPr/>
                </p:nvSpPr>
                <p:spPr bwMode="lt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65" name="AutoShape 85"/>
                  <p:cNvSpPr>
                    <a:spLocks noChangeArrowheads="1"/>
                  </p:cNvSpPr>
                  <p:nvPr/>
                </p:nvSpPr>
                <p:spPr bwMode="lt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66" name="AutoShape 86"/>
                  <p:cNvSpPr>
                    <a:spLocks noChangeArrowheads="1"/>
                  </p:cNvSpPr>
                  <p:nvPr/>
                </p:nvSpPr>
                <p:spPr bwMode="lt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67" name="AutoShape 87"/>
                  <p:cNvSpPr>
                    <a:spLocks noChangeArrowheads="1"/>
                  </p:cNvSpPr>
                  <p:nvPr/>
                </p:nvSpPr>
                <p:spPr bwMode="lt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grpSp>
            <p:grpSp>
              <p:nvGrpSpPr>
                <p:cNvPr id="59" name="Group 88"/>
                <p:cNvGrpSpPr>
                  <a:grpSpLocks/>
                </p:cNvGrpSpPr>
                <p:nvPr/>
              </p:nvGrpSpPr>
              <p:grpSpPr bwMode="auto">
                <a:xfrm rot="56115" flipH="1" flipV="1">
                  <a:off x="3708" y="1878"/>
                  <a:ext cx="681" cy="150"/>
                  <a:chOff x="1565" y="2568"/>
                  <a:chExt cx="1118" cy="279"/>
                </a:xfrm>
              </p:grpSpPr>
              <p:sp>
                <p:nvSpPr>
                  <p:cNvPr id="60" name="AutoShape 89"/>
                  <p:cNvSpPr>
                    <a:spLocks noChangeArrowheads="1"/>
                  </p:cNvSpPr>
                  <p:nvPr/>
                </p:nvSpPr>
                <p:spPr bwMode="lt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61" name="AutoShape 90"/>
                  <p:cNvSpPr>
                    <a:spLocks noChangeArrowheads="1"/>
                  </p:cNvSpPr>
                  <p:nvPr/>
                </p:nvSpPr>
                <p:spPr bwMode="lt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62" name="AutoShape 91"/>
                  <p:cNvSpPr>
                    <a:spLocks noChangeArrowheads="1"/>
                  </p:cNvSpPr>
                  <p:nvPr/>
                </p:nvSpPr>
                <p:spPr bwMode="lt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63" name="AutoShape 92"/>
                  <p:cNvSpPr>
                    <a:spLocks noChangeArrowheads="1"/>
                  </p:cNvSpPr>
                  <p:nvPr/>
                </p:nvSpPr>
                <p:spPr bwMode="lt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grpSp>
          </p:grpSp>
        </p:grpSp>
        <p:sp>
          <p:nvSpPr>
            <p:cNvPr id="53" name="Text Box 112"/>
            <p:cNvSpPr txBox="1">
              <a:spLocks noChangeArrowheads="1"/>
            </p:cNvSpPr>
            <p:nvPr/>
          </p:nvSpPr>
          <p:spPr bwMode="gray">
            <a:xfrm>
              <a:off x="4997450" y="3524250"/>
              <a:ext cx="1044575" cy="581698"/>
            </a:xfrm>
            <a:prstGeom prst="rect">
              <a:avLst/>
            </a:prstGeom>
            <a:noFill/>
            <a:ln w="9525">
              <a:noFill/>
              <a:miter lim="800000"/>
              <a:headEnd/>
              <a:tailEnd/>
            </a:ln>
          </p:spPr>
          <p:txBody>
            <a:bodyPr>
              <a:spAutoFit/>
            </a:bodyPr>
            <a:lstStyle/>
            <a:p>
              <a:pPr marL="120650" indent="-120650" algn="ctr"/>
              <a:r>
                <a:rPr lang="zh-CN" altLang="en-US" b="0" dirty="0">
                  <a:solidFill>
                    <a:sysClr val="windowText" lastClr="000000"/>
                  </a:solidFill>
                  <a:ea typeface="黑体" pitchFamily="49" charset="-122"/>
                </a:rPr>
                <a:t>添加</a:t>
              </a:r>
            </a:p>
            <a:p>
              <a:pPr marL="120650" indent="-120650" algn="ctr"/>
              <a:r>
                <a:rPr lang="zh-CN" altLang="en-US" b="0" dirty="0">
                  <a:solidFill>
                    <a:sysClr val="windowText" lastClr="000000"/>
                  </a:solidFill>
                  <a:ea typeface="黑体" pitchFamily="49" charset="-122"/>
                </a:rPr>
                <a:t>文字</a:t>
              </a:r>
            </a:p>
          </p:txBody>
        </p:sp>
        <p:pic>
          <p:nvPicPr>
            <p:cNvPr id="54" name="Picture 124" descr="Picture1"/>
            <p:cNvPicPr>
              <a:picLocks noChangeAspect="1" noChangeArrowheads="1"/>
            </p:cNvPicPr>
            <p:nvPr/>
          </p:nvPicPr>
          <p:blipFill>
            <a:blip r:embed="rId4"/>
            <a:srcRect/>
            <a:stretch>
              <a:fillRect/>
            </a:stretch>
          </p:blipFill>
          <p:spPr bwMode="auto">
            <a:xfrm>
              <a:off x="5114925" y="3325813"/>
              <a:ext cx="825500" cy="377825"/>
            </a:xfrm>
            <a:prstGeom prst="rect">
              <a:avLst/>
            </a:prstGeom>
            <a:noFill/>
            <a:ln w="9525">
              <a:noFill/>
              <a:miter lim="800000"/>
              <a:headEnd/>
              <a:tailEnd/>
            </a:ln>
          </p:spPr>
        </p:pic>
      </p:grpSp>
      <p:grpSp>
        <p:nvGrpSpPr>
          <p:cNvPr id="68" name="组合 67"/>
          <p:cNvGrpSpPr/>
          <p:nvPr/>
        </p:nvGrpSpPr>
        <p:grpSpPr>
          <a:xfrm>
            <a:off x="6945314" y="2337910"/>
            <a:ext cx="1057275" cy="1021251"/>
            <a:chOff x="6945313" y="3300417"/>
            <a:chExt cx="1057275" cy="1050926"/>
          </a:xfrm>
        </p:grpSpPr>
        <p:grpSp>
          <p:nvGrpSpPr>
            <p:cNvPr id="69" name="Group 93"/>
            <p:cNvGrpSpPr>
              <a:grpSpLocks/>
            </p:cNvGrpSpPr>
            <p:nvPr/>
          </p:nvGrpSpPr>
          <p:grpSpPr bwMode="auto">
            <a:xfrm>
              <a:off x="6961188" y="3300417"/>
              <a:ext cx="1041400" cy="1050926"/>
              <a:chOff x="4385" y="2074"/>
              <a:chExt cx="656" cy="662"/>
            </a:xfrm>
          </p:grpSpPr>
          <p:pic>
            <p:nvPicPr>
              <p:cNvPr id="72" name="Picture 94" descr="circuler_1"/>
              <p:cNvPicPr>
                <a:picLocks noChangeAspect="1" noChangeArrowheads="1"/>
              </p:cNvPicPr>
              <p:nvPr/>
            </p:nvPicPr>
            <p:blipFill>
              <a:blip r:embed="rId5" cstate="print"/>
              <a:srcRect/>
              <a:stretch>
                <a:fillRect/>
              </a:stretch>
            </p:blipFill>
            <p:spPr bwMode="gray">
              <a:xfrm>
                <a:off x="4385" y="2074"/>
                <a:ext cx="656" cy="661"/>
              </a:xfrm>
              <a:prstGeom prst="rect">
                <a:avLst/>
              </a:prstGeom>
              <a:noFill/>
              <a:ln w="9525">
                <a:noFill/>
                <a:miter lim="800000"/>
                <a:headEnd/>
                <a:tailEnd/>
              </a:ln>
            </p:spPr>
          </p:pic>
          <p:sp>
            <p:nvSpPr>
              <p:cNvPr id="73" name="Oval 95"/>
              <p:cNvSpPr>
                <a:spLocks noChangeArrowheads="1"/>
              </p:cNvSpPr>
              <p:nvPr/>
            </p:nvSpPr>
            <p:spPr bwMode="gray">
              <a:xfrm>
                <a:off x="4385" y="2074"/>
                <a:ext cx="652" cy="662"/>
              </a:xfrm>
              <a:prstGeom prst="ellipse">
                <a:avLst/>
              </a:prstGeom>
              <a:solidFill>
                <a:schemeClr val="bg2"/>
              </a:solidFill>
              <a:ln w="9525" algn="ctr">
                <a:noFill/>
                <a:round/>
                <a:headEnd/>
                <a:tailEnd/>
              </a:ln>
              <a:effectLst/>
            </p:spPr>
            <p:txBody>
              <a:bodyPr wrap="none" anchor="ctr"/>
              <a:lstStyle/>
              <a:p>
                <a:pPr>
                  <a:defRPr/>
                </a:pPr>
                <a:endParaRPr lang="zh-CN" altLang="en-US">
                  <a:solidFill>
                    <a:sysClr val="windowText" lastClr="000000"/>
                  </a:solidFill>
                  <a:latin typeface="Arial" charset="0"/>
                  <a:ea typeface="+mn-ea"/>
                </a:endParaRPr>
              </a:p>
            </p:txBody>
          </p:sp>
          <p:grpSp>
            <p:nvGrpSpPr>
              <p:cNvPr id="74" name="Group 96"/>
              <p:cNvGrpSpPr>
                <a:grpSpLocks/>
              </p:cNvGrpSpPr>
              <p:nvPr/>
            </p:nvGrpSpPr>
            <p:grpSpPr bwMode="auto">
              <a:xfrm>
                <a:off x="4417" y="2589"/>
                <a:ext cx="567" cy="110"/>
                <a:chOff x="3708" y="1872"/>
                <a:chExt cx="823" cy="156"/>
              </a:xfrm>
            </p:grpSpPr>
            <p:grpSp>
              <p:nvGrpSpPr>
                <p:cNvPr id="75" name="Group 97"/>
                <p:cNvGrpSpPr>
                  <a:grpSpLocks/>
                </p:cNvGrpSpPr>
                <p:nvPr/>
              </p:nvGrpSpPr>
              <p:grpSpPr bwMode="auto">
                <a:xfrm rot="-1297425" flipH="1" flipV="1">
                  <a:off x="3850" y="1872"/>
                  <a:ext cx="681" cy="150"/>
                  <a:chOff x="1565" y="2568"/>
                  <a:chExt cx="1118" cy="279"/>
                </a:xfrm>
              </p:grpSpPr>
              <p:sp>
                <p:nvSpPr>
                  <p:cNvPr id="81" name="AutoShape 98"/>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82" name="AutoShape 99"/>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83" name="AutoShape 100"/>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84" name="AutoShape 101"/>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grpSp>
            <p:grpSp>
              <p:nvGrpSpPr>
                <p:cNvPr id="76" name="Group 102"/>
                <p:cNvGrpSpPr>
                  <a:grpSpLocks/>
                </p:cNvGrpSpPr>
                <p:nvPr/>
              </p:nvGrpSpPr>
              <p:grpSpPr bwMode="auto">
                <a:xfrm rot="56115" flipH="1" flipV="1">
                  <a:off x="3708" y="1878"/>
                  <a:ext cx="681" cy="150"/>
                  <a:chOff x="1565" y="2568"/>
                  <a:chExt cx="1118" cy="279"/>
                </a:xfrm>
              </p:grpSpPr>
              <p:sp>
                <p:nvSpPr>
                  <p:cNvPr id="77" name="AutoShape 103"/>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78" name="AutoShape 104"/>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79" name="AutoShape 105"/>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sp>
                <p:nvSpPr>
                  <p:cNvPr id="80" name="AutoShape 106"/>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solidFill>
                        <a:sysClr val="windowText" lastClr="000000"/>
                      </a:solidFill>
                    </a:endParaRPr>
                  </a:p>
                </p:txBody>
              </p:sp>
            </p:grpSp>
          </p:grpSp>
        </p:grpSp>
        <p:sp>
          <p:nvSpPr>
            <p:cNvPr id="70" name="Text Box 113"/>
            <p:cNvSpPr txBox="1">
              <a:spLocks noChangeArrowheads="1"/>
            </p:cNvSpPr>
            <p:nvPr/>
          </p:nvSpPr>
          <p:spPr bwMode="gray">
            <a:xfrm>
              <a:off x="6945313" y="3524250"/>
              <a:ext cx="1044575" cy="581698"/>
            </a:xfrm>
            <a:prstGeom prst="rect">
              <a:avLst/>
            </a:prstGeom>
            <a:noFill/>
            <a:ln w="9525">
              <a:noFill/>
              <a:miter lim="800000"/>
              <a:headEnd/>
              <a:tailEnd/>
            </a:ln>
          </p:spPr>
          <p:txBody>
            <a:bodyPr>
              <a:spAutoFit/>
            </a:bodyPr>
            <a:lstStyle/>
            <a:p>
              <a:pPr marL="120650" indent="-120650" algn="ctr"/>
              <a:r>
                <a:rPr lang="zh-CN" altLang="en-US" b="0">
                  <a:solidFill>
                    <a:sysClr val="windowText" lastClr="000000"/>
                  </a:solidFill>
                  <a:ea typeface="黑体" pitchFamily="49" charset="-122"/>
                </a:rPr>
                <a:t>添加</a:t>
              </a:r>
            </a:p>
            <a:p>
              <a:pPr marL="120650" indent="-120650" algn="ctr"/>
              <a:r>
                <a:rPr lang="zh-CN" altLang="en-US" b="0">
                  <a:solidFill>
                    <a:sysClr val="windowText" lastClr="000000"/>
                  </a:solidFill>
                  <a:ea typeface="黑体" pitchFamily="49" charset="-122"/>
                </a:rPr>
                <a:t>文字</a:t>
              </a:r>
              <a:endParaRPr lang="en-US" altLang="zh-CN" b="0" dirty="0">
                <a:solidFill>
                  <a:sysClr val="windowText" lastClr="000000"/>
                </a:solidFill>
                <a:ea typeface="黑体" pitchFamily="49" charset="-122"/>
              </a:endParaRPr>
            </a:p>
          </p:txBody>
        </p:sp>
        <p:pic>
          <p:nvPicPr>
            <p:cNvPr id="71" name="Picture 125" descr="Picture1"/>
            <p:cNvPicPr>
              <a:picLocks noChangeAspect="1" noChangeArrowheads="1"/>
            </p:cNvPicPr>
            <p:nvPr/>
          </p:nvPicPr>
          <p:blipFill>
            <a:blip r:embed="rId4"/>
            <a:srcRect/>
            <a:stretch>
              <a:fillRect/>
            </a:stretch>
          </p:blipFill>
          <p:spPr bwMode="auto">
            <a:xfrm>
              <a:off x="7077075" y="3316288"/>
              <a:ext cx="825500" cy="377825"/>
            </a:xfrm>
            <a:prstGeom prst="rect">
              <a:avLst/>
            </a:prstGeom>
            <a:noFill/>
            <a:ln w="9525">
              <a:noFill/>
              <a:miter lim="800000"/>
              <a:headEnd/>
              <a:tailEnd/>
            </a:ln>
          </p:spPr>
        </p:pic>
      </p:grpSp>
      <p:grpSp>
        <p:nvGrpSpPr>
          <p:cNvPr id="85" name="Group 126"/>
          <p:cNvGrpSpPr>
            <a:grpSpLocks/>
          </p:cNvGrpSpPr>
          <p:nvPr/>
        </p:nvGrpSpPr>
        <p:grpSpPr bwMode="auto">
          <a:xfrm>
            <a:off x="0" y="2132195"/>
            <a:ext cx="9144000" cy="1493308"/>
            <a:chOff x="0" y="2015"/>
            <a:chExt cx="5760" cy="968"/>
          </a:xfrm>
          <a:solidFill>
            <a:schemeClr val="bg1">
              <a:lumMod val="65000"/>
            </a:schemeClr>
          </a:solidFill>
        </p:grpSpPr>
        <p:sp>
          <p:nvSpPr>
            <p:cNvPr id="86" name="Rectangle 127"/>
            <p:cNvSpPr>
              <a:spLocks noChangeArrowheads="1"/>
            </p:cNvSpPr>
            <p:nvPr/>
          </p:nvSpPr>
          <p:spPr bwMode="ltGray">
            <a:xfrm>
              <a:off x="0" y="2475"/>
              <a:ext cx="624" cy="48"/>
            </a:xfrm>
            <a:prstGeom prst="rect">
              <a:avLst/>
            </a:prstGeom>
            <a:grpFill/>
            <a:ln w="9525" algn="ctr">
              <a:noFill/>
              <a:miter lim="800000"/>
              <a:headEnd/>
              <a:tailEnd/>
            </a:ln>
          </p:spPr>
          <p:txBody>
            <a:bodyPr wrap="none" anchor="ctr"/>
            <a:lstStyle/>
            <a:p>
              <a:endParaRPr lang="zh-CN" altLang="en-US"/>
            </a:p>
          </p:txBody>
        </p:sp>
        <p:sp>
          <p:nvSpPr>
            <p:cNvPr id="87" name="Rectangle 128"/>
            <p:cNvSpPr>
              <a:spLocks noChangeArrowheads="1"/>
            </p:cNvSpPr>
            <p:nvPr/>
          </p:nvSpPr>
          <p:spPr bwMode="ltGray">
            <a:xfrm>
              <a:off x="5088" y="2471"/>
              <a:ext cx="672" cy="48"/>
            </a:xfrm>
            <a:prstGeom prst="rect">
              <a:avLst/>
            </a:prstGeom>
            <a:grpFill/>
            <a:ln w="9525" algn="ctr">
              <a:noFill/>
              <a:miter lim="800000"/>
              <a:headEnd/>
              <a:tailEnd/>
            </a:ln>
          </p:spPr>
          <p:txBody>
            <a:bodyPr wrap="none" anchor="ctr"/>
            <a:lstStyle/>
            <a:p>
              <a:endParaRPr lang="zh-CN" altLang="en-US"/>
            </a:p>
          </p:txBody>
        </p:sp>
        <p:sp>
          <p:nvSpPr>
            <p:cNvPr id="88" name="Rectangle 129"/>
            <p:cNvSpPr>
              <a:spLocks noChangeArrowheads="1"/>
            </p:cNvSpPr>
            <p:nvPr/>
          </p:nvSpPr>
          <p:spPr bwMode="ltGray">
            <a:xfrm>
              <a:off x="1383" y="2475"/>
              <a:ext cx="501" cy="47"/>
            </a:xfrm>
            <a:prstGeom prst="rect">
              <a:avLst/>
            </a:prstGeom>
            <a:grpFill/>
            <a:ln w="9525" algn="ctr">
              <a:noFill/>
              <a:miter lim="800000"/>
              <a:headEnd/>
              <a:tailEnd/>
            </a:ln>
          </p:spPr>
          <p:txBody>
            <a:bodyPr wrap="none" anchor="ctr"/>
            <a:lstStyle/>
            <a:p>
              <a:endParaRPr lang="zh-CN" altLang="en-US"/>
            </a:p>
          </p:txBody>
        </p:sp>
        <p:sp>
          <p:nvSpPr>
            <p:cNvPr id="89" name="Rectangle 130"/>
            <p:cNvSpPr>
              <a:spLocks noChangeArrowheads="1"/>
            </p:cNvSpPr>
            <p:nvPr/>
          </p:nvSpPr>
          <p:spPr bwMode="ltGray">
            <a:xfrm>
              <a:off x="2639" y="2475"/>
              <a:ext cx="457" cy="47"/>
            </a:xfrm>
            <a:prstGeom prst="rect">
              <a:avLst/>
            </a:prstGeom>
            <a:grpFill/>
            <a:ln w="9525" algn="ctr">
              <a:noFill/>
              <a:miter lim="800000"/>
              <a:headEnd/>
              <a:tailEnd/>
            </a:ln>
          </p:spPr>
          <p:txBody>
            <a:bodyPr wrap="none" anchor="ctr"/>
            <a:lstStyle/>
            <a:p>
              <a:endParaRPr lang="zh-CN" altLang="en-US"/>
            </a:p>
          </p:txBody>
        </p:sp>
        <p:sp>
          <p:nvSpPr>
            <p:cNvPr id="90" name="Rectangle 131"/>
            <p:cNvSpPr>
              <a:spLocks noChangeArrowheads="1"/>
            </p:cNvSpPr>
            <p:nvPr/>
          </p:nvSpPr>
          <p:spPr bwMode="ltGray">
            <a:xfrm>
              <a:off x="3861" y="2475"/>
              <a:ext cx="476" cy="47"/>
            </a:xfrm>
            <a:prstGeom prst="rect">
              <a:avLst/>
            </a:prstGeom>
            <a:grpFill/>
            <a:ln w="9525" algn="ctr">
              <a:noFill/>
              <a:miter lim="800000"/>
              <a:headEnd/>
              <a:tailEnd/>
            </a:ln>
          </p:spPr>
          <p:txBody>
            <a:bodyPr wrap="none" anchor="ctr"/>
            <a:lstStyle/>
            <a:p>
              <a:endParaRPr lang="zh-CN" altLang="en-US"/>
            </a:p>
          </p:txBody>
        </p:sp>
        <p:sp>
          <p:nvSpPr>
            <p:cNvPr id="91" name="AutoShape 132"/>
            <p:cNvSpPr>
              <a:spLocks noChangeArrowheads="1"/>
            </p:cNvSpPr>
            <p:nvPr/>
          </p:nvSpPr>
          <p:spPr bwMode="ltGray">
            <a:xfrm>
              <a:off x="1839" y="2072"/>
              <a:ext cx="831" cy="911"/>
            </a:xfrm>
            <a:custGeom>
              <a:avLst/>
              <a:gdLst>
                <a:gd name="T0" fmla="*/ 416 w 21600"/>
                <a:gd name="T1" fmla="*/ 0 h 21600"/>
                <a:gd name="T2" fmla="*/ 23 w 21600"/>
                <a:gd name="T3" fmla="*/ 450 h 21600"/>
                <a:gd name="T4" fmla="*/ 416 w 21600"/>
                <a:gd name="T5" fmla="*/ 51 h 21600"/>
                <a:gd name="T6" fmla="*/ 808 w 21600"/>
                <a:gd name="T7" fmla="*/ 45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close/>
                </a:path>
              </a:pathLst>
            </a:custGeom>
            <a:grpFill/>
            <a:ln w="9525" algn="ctr">
              <a:noFill/>
              <a:miter lim="800000"/>
              <a:headEnd/>
              <a:tailEnd/>
            </a:ln>
          </p:spPr>
          <p:txBody>
            <a:bodyPr wrap="none" anchor="ctr"/>
            <a:lstStyle/>
            <a:p>
              <a:endParaRPr lang="zh-CN" altLang="en-US"/>
            </a:p>
          </p:txBody>
        </p:sp>
        <p:sp>
          <p:nvSpPr>
            <p:cNvPr id="92" name="AutoShape 133"/>
            <p:cNvSpPr>
              <a:spLocks noChangeArrowheads="1"/>
            </p:cNvSpPr>
            <p:nvPr/>
          </p:nvSpPr>
          <p:spPr bwMode="ltGray">
            <a:xfrm>
              <a:off x="4297" y="2072"/>
              <a:ext cx="831" cy="911"/>
            </a:xfrm>
            <a:custGeom>
              <a:avLst/>
              <a:gdLst>
                <a:gd name="T0" fmla="*/ 416 w 21600"/>
                <a:gd name="T1" fmla="*/ 0 h 21600"/>
                <a:gd name="T2" fmla="*/ 23 w 21600"/>
                <a:gd name="T3" fmla="*/ 450 h 21600"/>
                <a:gd name="T4" fmla="*/ 416 w 21600"/>
                <a:gd name="T5" fmla="*/ 51 h 21600"/>
                <a:gd name="T6" fmla="*/ 808 w 21600"/>
                <a:gd name="T7" fmla="*/ 45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close/>
                </a:path>
              </a:pathLst>
            </a:custGeom>
            <a:grpFill/>
            <a:ln w="9525" algn="ctr">
              <a:noFill/>
              <a:miter lim="800000"/>
              <a:headEnd/>
              <a:tailEnd/>
            </a:ln>
          </p:spPr>
          <p:txBody>
            <a:bodyPr wrap="none" anchor="ctr"/>
            <a:lstStyle/>
            <a:p>
              <a:endParaRPr lang="zh-CN" altLang="en-US"/>
            </a:p>
          </p:txBody>
        </p:sp>
        <p:sp>
          <p:nvSpPr>
            <p:cNvPr id="93" name="AutoShape 134"/>
            <p:cNvSpPr>
              <a:spLocks noChangeArrowheads="1"/>
            </p:cNvSpPr>
            <p:nvPr/>
          </p:nvSpPr>
          <p:spPr bwMode="ltGray">
            <a:xfrm flipV="1">
              <a:off x="603" y="2015"/>
              <a:ext cx="831" cy="911"/>
            </a:xfrm>
            <a:custGeom>
              <a:avLst/>
              <a:gdLst>
                <a:gd name="T0" fmla="*/ 416 w 21600"/>
                <a:gd name="T1" fmla="*/ 0 h 21600"/>
                <a:gd name="T2" fmla="*/ 23 w 21600"/>
                <a:gd name="T3" fmla="*/ 450 h 21600"/>
                <a:gd name="T4" fmla="*/ 416 w 21600"/>
                <a:gd name="T5" fmla="*/ 51 h 21600"/>
                <a:gd name="T6" fmla="*/ 808 w 21600"/>
                <a:gd name="T7" fmla="*/ 45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close/>
                </a:path>
              </a:pathLst>
            </a:custGeom>
            <a:grpFill/>
            <a:ln w="9525" algn="ctr">
              <a:noFill/>
              <a:miter lim="800000"/>
              <a:headEnd/>
              <a:tailEnd/>
            </a:ln>
          </p:spPr>
          <p:txBody>
            <a:bodyPr wrap="none" anchor="ctr"/>
            <a:lstStyle/>
            <a:p>
              <a:endParaRPr lang="zh-CN" altLang="en-US"/>
            </a:p>
          </p:txBody>
        </p:sp>
        <p:sp>
          <p:nvSpPr>
            <p:cNvPr id="94" name="AutoShape 135"/>
            <p:cNvSpPr>
              <a:spLocks noChangeArrowheads="1"/>
            </p:cNvSpPr>
            <p:nvPr/>
          </p:nvSpPr>
          <p:spPr bwMode="ltGray">
            <a:xfrm flipV="1">
              <a:off x="3063" y="2015"/>
              <a:ext cx="831" cy="911"/>
            </a:xfrm>
            <a:custGeom>
              <a:avLst/>
              <a:gdLst>
                <a:gd name="T0" fmla="*/ 416 w 21600"/>
                <a:gd name="T1" fmla="*/ 0 h 21600"/>
                <a:gd name="T2" fmla="*/ 23 w 21600"/>
                <a:gd name="T3" fmla="*/ 450 h 21600"/>
                <a:gd name="T4" fmla="*/ 416 w 21600"/>
                <a:gd name="T5" fmla="*/ 51 h 21600"/>
                <a:gd name="T6" fmla="*/ 808 w 21600"/>
                <a:gd name="T7" fmla="*/ 45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close/>
                </a:path>
              </a:pathLst>
            </a:custGeom>
            <a:grpFill/>
            <a:ln w="9525" algn="ctr">
              <a:noFill/>
              <a:miter lim="800000"/>
              <a:headEnd/>
              <a:tailEnd/>
            </a:ln>
          </p:spPr>
          <p:txBody>
            <a:bodyPr wrap="none" anchor="ctr"/>
            <a:lstStyle/>
            <a:p>
              <a:endParaRPr lang="zh-CN" altLang="en-US"/>
            </a:p>
          </p:txBody>
        </p:sp>
      </p:grpSp>
      <p:sp>
        <p:nvSpPr>
          <p:cNvPr id="95" name="Text Box 136"/>
          <p:cNvSpPr txBox="1">
            <a:spLocks noChangeArrowheads="1"/>
          </p:cNvSpPr>
          <p:nvPr/>
        </p:nvSpPr>
        <p:spPr bwMode="gray">
          <a:xfrm>
            <a:off x="6629400" y="839615"/>
            <a:ext cx="1701800" cy="812530"/>
          </a:xfrm>
          <a:prstGeom prst="rect">
            <a:avLst/>
          </a:prstGeom>
          <a:noFill/>
          <a:ln w="9525" algn="ctr">
            <a:noFill/>
            <a:miter lim="800000"/>
            <a:headEnd/>
            <a:tailEnd/>
          </a:ln>
        </p:spPr>
        <p:txBody>
          <a:bodyPr>
            <a:spAutoFit/>
          </a:bodyPr>
          <a:lstStyle/>
          <a:p>
            <a:pPr eaLnBrk="0" hangingPunct="0">
              <a:lnSpc>
                <a:spcPct val="130000"/>
              </a:lnSpc>
              <a:buClr>
                <a:schemeClr val="hlink"/>
              </a:buClr>
              <a:buFont typeface="Wingdings" pitchFamily="2" charset="2"/>
              <a:buChar char="§"/>
            </a:pPr>
            <a:r>
              <a:rPr lang="zh-CN" altLang="en-US" b="0" dirty="0"/>
              <a:t>添加文字信息</a:t>
            </a:r>
          </a:p>
          <a:p>
            <a:pPr eaLnBrk="0" hangingPunct="0">
              <a:lnSpc>
                <a:spcPct val="130000"/>
              </a:lnSpc>
              <a:buClr>
                <a:schemeClr val="hlink"/>
              </a:buClr>
              <a:buFont typeface="Wingdings" pitchFamily="2" charset="2"/>
              <a:buChar char="§"/>
            </a:pPr>
            <a:r>
              <a:rPr lang="zh-CN" altLang="en-US" b="0" dirty="0"/>
              <a:t>添加文字信息</a:t>
            </a:r>
            <a:endParaRPr lang="en-US" altLang="zh-CN" sz="1400" b="0" dirty="0"/>
          </a:p>
        </p:txBody>
      </p:sp>
    </p:spTree>
    <p:extLst>
      <p:ext uri="{BB962C8B-B14F-4D97-AF65-F5344CB8AC3E}">
        <p14:creationId xmlns:p14="http://schemas.microsoft.com/office/powerpoint/2010/main" val="344995501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2" presetClass="entr" presetSubtype="8" fill="hold" nodeType="afterEffect">
                                  <p:stCondLst>
                                    <p:cond delay="0"/>
                                  </p:stCondLst>
                                  <p:childTnLst>
                                    <p:set>
                                      <p:cBhvr>
                                        <p:cTn id="22" dur="1" fill="hold">
                                          <p:stCondLst>
                                            <p:cond delay="0"/>
                                          </p:stCondLst>
                                        </p:cTn>
                                        <p:tgtEl>
                                          <p:spTgt spid="85"/>
                                        </p:tgtEl>
                                        <p:attrNameLst>
                                          <p:attrName>style.visibility</p:attrName>
                                        </p:attrNameLst>
                                      </p:cBhvr>
                                      <p:to>
                                        <p:strVal val="visible"/>
                                      </p:to>
                                    </p:set>
                                    <p:animEffect transition="in" filter="wipe(left)">
                                      <p:cBhvr>
                                        <p:cTn id="23" dur="1000"/>
                                        <p:tgtEl>
                                          <p:spTgt spid="85"/>
                                        </p:tgtEl>
                                      </p:cBhvr>
                                    </p:animEffect>
                                  </p:childTnLst>
                                </p:cTn>
                              </p:par>
                              <p:par>
                                <p:cTn id="24" presetID="10"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nodeType="withEffect">
                                  <p:stCondLst>
                                    <p:cond delay="25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par>
                                <p:cTn id="30" presetID="10" presetClass="entr" presetSubtype="0" fill="hold" nodeType="withEffect">
                                  <p:stCondLst>
                                    <p:cond delay="45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10" presetClass="entr" presetSubtype="0" fill="hold" nodeType="withEffect">
                                  <p:stCondLst>
                                    <p:cond delay="55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500"/>
                                        <p:tgtEl>
                                          <p:spTgt spid="68"/>
                                        </p:tgtEl>
                                      </p:cBhvr>
                                    </p:animEffect>
                                  </p:childTnLst>
                                </p:cTn>
                              </p:par>
                            </p:childTnLst>
                          </p:cTn>
                        </p:par>
                        <p:par>
                          <p:cTn id="36" fill="hold">
                            <p:stCondLst>
                              <p:cond delay="241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5"/>
                                        </p:tgtEl>
                                        <p:attrNameLst>
                                          <p:attrName>style.visibility</p:attrName>
                                        </p:attrNameLst>
                                      </p:cBhvr>
                                      <p:to>
                                        <p:strVal val="visible"/>
                                      </p:to>
                                    </p:set>
                                    <p:animEffect transition="in" filter="fade">
                                      <p:cBhvr>
                                        <p:cTn id="54" dur="500"/>
                                        <p:tgtEl>
                                          <p:spTgt spid="9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500"/>
                                        <p:tgtEl>
                                          <p:spTgt spid="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500"/>
                                        <p:tgtEl>
                                          <p:spTgt spid="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p:bldP spid="9" grpId="0" animBg="1"/>
      <p:bldP spid="10" grpId="0" animBg="1"/>
      <p:bldP spid="11" grpId="0" animBg="1"/>
      <p:bldP spid="12" grpId="0" animBg="1"/>
      <p:bldP spid="13" grpId="0"/>
      <p:bldP spid="14" grpId="0" animBg="1"/>
      <p:bldP spid="15" grpId="0" animBg="1"/>
      <p:bldP spid="16" grpId="0"/>
      <p:bldP spid="9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第五部分 明年工作计划</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组合 5"/>
          <p:cNvGrpSpPr/>
          <p:nvPr/>
        </p:nvGrpSpPr>
        <p:grpSpPr>
          <a:xfrm>
            <a:off x="686594" y="743744"/>
            <a:ext cx="4896544" cy="4052718"/>
            <a:chOff x="555625" y="285751"/>
            <a:chExt cx="7940675" cy="6572250"/>
          </a:xfrm>
          <a:solidFill>
            <a:srgbClr val="0070C0"/>
          </a:solidFill>
          <a:effectLst>
            <a:outerShdw blurRad="177800" dist="63500" dir="5040000" sx="101000" sy="101000" algn="t" rotWithShape="0">
              <a:prstClr val="black">
                <a:alpha val="40000"/>
              </a:prstClr>
            </a:outerShdw>
          </a:effectLst>
        </p:grpSpPr>
        <p:sp>
          <p:nvSpPr>
            <p:cNvPr id="7" name="Freeform 7"/>
            <p:cNvSpPr>
              <a:spLocks/>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8" name="Freeform 8"/>
            <p:cNvSpPr>
              <a:spLocks/>
            </p:cNvSpPr>
            <p:nvPr/>
          </p:nvSpPr>
          <p:spPr bwMode="auto">
            <a:xfrm>
              <a:off x="5508625" y="6521451"/>
              <a:ext cx="387350" cy="320675"/>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9" name="Freeform 10"/>
            <p:cNvSpPr>
              <a:spLocks/>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0" name="Freeform 11"/>
            <p:cNvSpPr>
              <a:spLocks/>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1" name="Freeform 12"/>
            <p:cNvSpPr>
              <a:spLocks/>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2" name="Freeform 13"/>
            <p:cNvSpPr>
              <a:spLocks/>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13" name="Freeform 14"/>
            <p:cNvSpPr>
              <a:spLocks/>
            </p:cNvSpPr>
            <p:nvPr/>
          </p:nvSpPr>
          <p:spPr bwMode="auto">
            <a:xfrm>
              <a:off x="7400925" y="5403851"/>
              <a:ext cx="247650" cy="619125"/>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4" name="Freeform 15"/>
            <p:cNvSpPr>
              <a:spLocks/>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5" name="Freeform 16"/>
            <p:cNvSpPr>
              <a:spLocks/>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6" name="Freeform 17"/>
            <p:cNvSpPr>
              <a:spLocks/>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7" name="Freeform 18"/>
            <p:cNvSpPr>
              <a:spLocks/>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8" name="Freeform 19"/>
            <p:cNvSpPr>
              <a:spLocks/>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9" name="Freeform 20"/>
            <p:cNvSpPr>
              <a:spLocks/>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0" name="Freeform 21"/>
            <p:cNvSpPr>
              <a:spLocks/>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1" name="Freeform 22"/>
            <p:cNvSpPr>
              <a:spLocks/>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2" name="Freeform 23"/>
            <p:cNvSpPr>
              <a:spLocks/>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3" name="Freeform 24"/>
            <p:cNvSpPr>
              <a:spLocks/>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4" name="Freeform 25"/>
            <p:cNvSpPr>
              <a:spLocks/>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5" name="Freeform 26"/>
            <p:cNvSpPr>
              <a:spLocks/>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6" name="Freeform 27"/>
            <p:cNvSpPr>
              <a:spLocks/>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7" name="Freeform 28"/>
            <p:cNvSpPr>
              <a:spLocks/>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8" name="Freeform 29"/>
            <p:cNvSpPr>
              <a:spLocks/>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9" name="Freeform 30"/>
            <p:cNvSpPr>
              <a:spLocks/>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0" name="Freeform 31"/>
            <p:cNvSpPr>
              <a:spLocks/>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1" name="Freeform 32"/>
            <p:cNvSpPr>
              <a:spLocks/>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2" name="Freeform 33"/>
            <p:cNvSpPr>
              <a:spLocks/>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33" name="Freeform 34"/>
            <p:cNvSpPr>
              <a:spLocks/>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4" name="Freeform 35"/>
            <p:cNvSpPr>
              <a:spLocks/>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5" name="Freeform 36"/>
            <p:cNvSpPr>
              <a:spLocks/>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6" name="Freeform 37"/>
            <p:cNvSpPr>
              <a:spLocks/>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7" name="Freeform 38"/>
            <p:cNvSpPr>
              <a:spLocks/>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8" name="Freeform 39"/>
            <p:cNvSpPr>
              <a:spLocks/>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9" name="Freeform 40"/>
            <p:cNvSpPr>
              <a:spLocks/>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0" name="Freeform 41"/>
            <p:cNvSpPr>
              <a:spLocks/>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1" name="Freeform 42"/>
            <p:cNvSpPr>
              <a:spLocks/>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2" name="Freeform 43"/>
            <p:cNvSpPr>
              <a:spLocks/>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3" name="Freeform 44"/>
            <p:cNvSpPr>
              <a:spLocks/>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4" name="Freeform 45"/>
            <p:cNvSpPr>
              <a:spLocks/>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5" name="Freeform 46"/>
            <p:cNvSpPr>
              <a:spLocks/>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6" name="Freeform 47"/>
            <p:cNvSpPr>
              <a:spLocks/>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7" name="Freeform 48"/>
            <p:cNvSpPr>
              <a:spLocks/>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8" name="Freeform 49"/>
            <p:cNvSpPr>
              <a:spLocks/>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9" name="Freeform 50"/>
            <p:cNvSpPr>
              <a:spLocks/>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0" name="Freeform 51"/>
            <p:cNvSpPr>
              <a:spLocks/>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1" name="Freeform 52"/>
            <p:cNvSpPr>
              <a:spLocks/>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2" name="Freeform 53"/>
            <p:cNvSpPr>
              <a:spLocks/>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3" name="Freeform 54"/>
            <p:cNvSpPr>
              <a:spLocks/>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4" name="Freeform 55"/>
            <p:cNvSpPr>
              <a:spLocks/>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5" name="Freeform 56"/>
            <p:cNvSpPr>
              <a:spLocks/>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6" name="Freeform 57"/>
            <p:cNvSpPr>
              <a:spLocks/>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7" name="Freeform 58"/>
            <p:cNvSpPr>
              <a:spLocks/>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8" name="Freeform 59"/>
            <p:cNvSpPr>
              <a:spLocks/>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9" name="Freeform 60"/>
            <p:cNvSpPr>
              <a:spLocks/>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0" name="Freeform 61"/>
            <p:cNvSpPr>
              <a:spLocks/>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1" name="Freeform 62"/>
            <p:cNvSpPr>
              <a:spLocks/>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2" name="Freeform 63"/>
            <p:cNvSpPr>
              <a:spLocks/>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3" name="Freeform 64"/>
            <p:cNvSpPr>
              <a:spLocks/>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4" name="Freeform 65"/>
            <p:cNvSpPr>
              <a:spLocks/>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5" name="Freeform 66"/>
            <p:cNvSpPr>
              <a:spLocks/>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6" name="Freeform 67"/>
            <p:cNvSpPr>
              <a:spLocks/>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7" name="Freeform 68"/>
            <p:cNvSpPr>
              <a:spLocks/>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8" name="Freeform 69"/>
            <p:cNvSpPr>
              <a:spLocks/>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9" name="Freeform 70"/>
            <p:cNvSpPr>
              <a:spLocks/>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70" name="Freeform 71"/>
            <p:cNvSpPr>
              <a:spLocks/>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71" name="Freeform 72"/>
            <p:cNvSpPr>
              <a:spLocks/>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72" name="Freeform 73"/>
            <p:cNvSpPr>
              <a:spLocks/>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grpSp>
      <p:sp>
        <p:nvSpPr>
          <p:cNvPr id="73" name="燕尾形 72"/>
          <p:cNvSpPr/>
          <p:nvPr/>
        </p:nvSpPr>
        <p:spPr>
          <a:xfrm>
            <a:off x="5190995" y="3055175"/>
            <a:ext cx="315873" cy="315873"/>
          </a:xfrm>
          <a:prstGeom prst="chevron">
            <a:avLst/>
          </a:prstGeom>
          <a:solidFill>
            <a:schemeClr val="bg1">
              <a:lumMod val="75000"/>
            </a:schemeClr>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endParaRPr>
          </a:p>
        </p:txBody>
      </p:sp>
      <p:grpSp>
        <p:nvGrpSpPr>
          <p:cNvPr id="74" name="组合 73"/>
          <p:cNvGrpSpPr/>
          <p:nvPr/>
        </p:nvGrpSpPr>
        <p:grpSpPr>
          <a:xfrm>
            <a:off x="5799162" y="1947813"/>
            <a:ext cx="2210544" cy="2047147"/>
            <a:chOff x="5940152" y="2182889"/>
            <a:chExt cx="2210544" cy="2047147"/>
          </a:xfrm>
        </p:grpSpPr>
        <p:grpSp>
          <p:nvGrpSpPr>
            <p:cNvPr id="75" name="组合 74"/>
            <p:cNvGrpSpPr/>
            <p:nvPr/>
          </p:nvGrpSpPr>
          <p:grpSpPr>
            <a:xfrm>
              <a:off x="5940152" y="2571750"/>
              <a:ext cx="2210544" cy="1658286"/>
              <a:chOff x="5868144" y="1672095"/>
              <a:chExt cx="2210544" cy="1658286"/>
            </a:xfrm>
            <a:effectLst>
              <a:outerShdw blurRad="50800" dist="38100" dir="5400000" algn="t" rotWithShape="0">
                <a:prstClr val="black">
                  <a:alpha val="40000"/>
                </a:prstClr>
              </a:outerShdw>
            </a:effectLst>
          </p:grpSpPr>
          <p:sp>
            <p:nvSpPr>
              <p:cNvPr id="77" name="矩形标注 76"/>
              <p:cNvSpPr/>
              <p:nvPr/>
            </p:nvSpPr>
            <p:spPr>
              <a:xfrm>
                <a:off x="5868144" y="1672095"/>
                <a:ext cx="2210544" cy="1658286"/>
              </a:xfrm>
              <a:prstGeom prst="wedgeRectCallout">
                <a:avLst>
                  <a:gd name="adj1" fmla="val -49430"/>
                  <a:gd name="adj2" fmla="val 21649"/>
                </a:avLst>
              </a:prstGeom>
              <a:solidFill>
                <a:schemeClr val="bg1"/>
              </a:solidFill>
              <a:ln w="12700">
                <a:solidFill>
                  <a:schemeClr val="bg1">
                    <a:lumMod val="75000"/>
                  </a:schemeClr>
                </a:solidFill>
                <a:prstDash val="solid"/>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500">
                  <a:solidFill>
                    <a:schemeClr val="bg1"/>
                  </a:solidFill>
                </a:endParaRPr>
              </a:p>
            </p:txBody>
          </p:sp>
          <p:sp>
            <p:nvSpPr>
              <p:cNvPr id="78" name="矩形 77"/>
              <p:cNvSpPr/>
              <p:nvPr/>
            </p:nvSpPr>
            <p:spPr>
              <a:xfrm>
                <a:off x="5977849" y="1870696"/>
                <a:ext cx="2028141" cy="1169551"/>
              </a:xfrm>
              <a:prstGeom prst="rect">
                <a:avLst/>
              </a:prstGeom>
            </p:spPr>
            <p:txBody>
              <a:bodyPr wrap="square">
                <a:spAutoFit/>
              </a:bodyPr>
              <a:lstStyle/>
              <a:p>
                <a:pPr algn="ctr"/>
                <a:r>
                  <a:rPr lang="zh-CN" altLang="en-US" sz="1400" dirty="0" smtClean="0"/>
                  <a:t>单击</a:t>
                </a:r>
                <a:r>
                  <a:rPr lang="zh-CN" altLang="en-US" sz="1400" dirty="0"/>
                  <a:t>此处添加</a:t>
                </a:r>
                <a:r>
                  <a:rPr lang="zh-CN" altLang="en-US" sz="1400" dirty="0" smtClean="0"/>
                  <a:t>文本</a:t>
                </a:r>
                <a:endParaRPr lang="zh-CN" altLang="en-US" sz="1400" dirty="0"/>
              </a:p>
              <a:p>
                <a:pPr algn="ctr"/>
                <a:r>
                  <a:rPr lang="zh-CN" altLang="en-US" sz="1400" dirty="0"/>
                  <a:t>单击此处添加</a:t>
                </a:r>
                <a:r>
                  <a:rPr lang="zh-CN" altLang="en-US" sz="1400" dirty="0" smtClean="0"/>
                  <a:t>文本</a:t>
                </a:r>
                <a:endParaRPr lang="en-US" altLang="zh-CN" sz="1400" dirty="0" smtClean="0"/>
              </a:p>
              <a:p>
                <a:pPr algn="ctr"/>
                <a:r>
                  <a:rPr lang="zh-CN" altLang="en-US" sz="1400" dirty="0"/>
                  <a:t>单击此处添加</a:t>
                </a:r>
                <a:r>
                  <a:rPr lang="zh-CN" altLang="en-US" sz="1400" dirty="0" smtClean="0"/>
                  <a:t>文本</a:t>
                </a:r>
                <a:endParaRPr lang="zh-CN" altLang="en-US" sz="1400" dirty="0"/>
              </a:p>
              <a:p>
                <a:pPr algn="ctr"/>
                <a:r>
                  <a:rPr lang="zh-CN" altLang="en-US" sz="1400" dirty="0"/>
                  <a:t>单击此处添加</a:t>
                </a:r>
                <a:r>
                  <a:rPr lang="zh-CN" altLang="en-US" sz="1400" dirty="0" smtClean="0"/>
                  <a:t>文本</a:t>
                </a:r>
                <a:endParaRPr lang="zh-CN" altLang="en-US" sz="1400" dirty="0"/>
              </a:p>
              <a:p>
                <a:pPr algn="ctr"/>
                <a:r>
                  <a:rPr lang="zh-CN" altLang="en-US" sz="1400" dirty="0"/>
                  <a:t>单击此处添加</a:t>
                </a:r>
                <a:r>
                  <a:rPr lang="zh-CN" altLang="en-US" sz="1400" dirty="0" smtClean="0"/>
                  <a:t>文本</a:t>
                </a:r>
                <a:endParaRPr lang="zh-CN" altLang="en-US" sz="1400" dirty="0"/>
              </a:p>
            </p:txBody>
          </p:sp>
        </p:grpSp>
        <p:sp>
          <p:nvSpPr>
            <p:cNvPr id="76" name="剪去单角的矩形 75"/>
            <p:cNvSpPr/>
            <p:nvPr/>
          </p:nvSpPr>
          <p:spPr>
            <a:xfrm>
              <a:off x="5940152" y="2182889"/>
              <a:ext cx="2210544" cy="408784"/>
            </a:xfrm>
            <a:prstGeom prst="snip1Rect">
              <a:avLst>
                <a:gd name="adj" fmla="val 0"/>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t>单击添加标题</a:t>
              </a:r>
              <a:endParaRPr lang="zh-CN" altLang="en-US" sz="1600" b="1" dirty="0"/>
            </a:p>
          </p:txBody>
        </p:sp>
      </p:grpSp>
    </p:spTree>
    <p:extLst>
      <p:ext uri="{BB962C8B-B14F-4D97-AF65-F5344CB8AC3E}">
        <p14:creationId xmlns:p14="http://schemas.microsoft.com/office/powerpoint/2010/main" val="15435519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1860"/>
                            </p:stCondLst>
                            <p:childTnLst>
                              <p:par>
                                <p:cTn id="27" presetID="12" presetClass="entr" presetSubtype="8" fill="hold" grpId="0" nodeType="afterEffect">
                                  <p:stCondLst>
                                    <p:cond delay="0"/>
                                  </p:stCondLst>
                                  <p:childTnLst>
                                    <p:set>
                                      <p:cBhvr>
                                        <p:cTn id="28" dur="1" fill="hold">
                                          <p:stCondLst>
                                            <p:cond delay="0"/>
                                          </p:stCondLst>
                                        </p:cTn>
                                        <p:tgtEl>
                                          <p:spTgt spid="73"/>
                                        </p:tgtEl>
                                        <p:attrNameLst>
                                          <p:attrName>style.visibility</p:attrName>
                                        </p:attrNameLst>
                                      </p:cBhvr>
                                      <p:to>
                                        <p:strVal val="visible"/>
                                      </p:to>
                                    </p:set>
                                    <p:anim calcmode="lin" valueType="num">
                                      <p:cBhvr additive="base">
                                        <p:cTn id="29" dur="500"/>
                                        <p:tgtEl>
                                          <p:spTgt spid="73"/>
                                        </p:tgtEl>
                                        <p:attrNameLst>
                                          <p:attrName>ppt_x</p:attrName>
                                        </p:attrNameLst>
                                      </p:cBhvr>
                                      <p:tavLst>
                                        <p:tav tm="0">
                                          <p:val>
                                            <p:strVal val="#ppt_x-#ppt_w*1.125000"/>
                                          </p:val>
                                        </p:tav>
                                        <p:tav tm="100000">
                                          <p:val>
                                            <p:strVal val="#ppt_x"/>
                                          </p:val>
                                        </p:tav>
                                      </p:tavLst>
                                    </p:anim>
                                    <p:animEffect transition="in" filter="wipe(right)">
                                      <p:cBhvr>
                                        <p:cTn id="30" dur="500"/>
                                        <p:tgtEl>
                                          <p:spTgt spid="73"/>
                                        </p:tgtEl>
                                      </p:cBhvr>
                                    </p:animEffect>
                                  </p:childTnLst>
                                </p:cTn>
                              </p:par>
                            </p:childTnLst>
                          </p:cTn>
                        </p:par>
                        <p:par>
                          <p:cTn id="31" fill="hold">
                            <p:stCondLst>
                              <p:cond delay="2360"/>
                            </p:stCondLst>
                            <p:childTnLst>
                              <p:par>
                                <p:cTn id="32" presetID="22" presetClass="entr" presetSubtype="8"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ipe(left)">
                                      <p:cBhvr>
                                        <p:cTn id="3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7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第五部分 明年工作计划</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0" name="组合 25"/>
          <p:cNvGrpSpPr>
            <a:grpSpLocks/>
          </p:cNvGrpSpPr>
          <p:nvPr/>
        </p:nvGrpSpPr>
        <p:grpSpPr bwMode="auto">
          <a:xfrm>
            <a:off x="3850927" y="896144"/>
            <a:ext cx="2552223" cy="2469703"/>
            <a:chOff x="3792217" y="1160192"/>
            <a:chExt cx="2713480" cy="2592289"/>
          </a:xfrm>
        </p:grpSpPr>
        <p:grpSp>
          <p:nvGrpSpPr>
            <p:cNvPr id="31" name="组合 26"/>
            <p:cNvGrpSpPr>
              <a:grpSpLocks/>
            </p:cNvGrpSpPr>
            <p:nvPr/>
          </p:nvGrpSpPr>
          <p:grpSpPr bwMode="auto">
            <a:xfrm>
              <a:off x="3852813" y="1160192"/>
              <a:ext cx="2592288" cy="2592289"/>
              <a:chOff x="3091333" y="1182834"/>
              <a:chExt cx="3298687" cy="3298688"/>
            </a:xfrm>
          </p:grpSpPr>
          <p:sp>
            <p:nvSpPr>
              <p:cNvPr id="33" name="椭圆 32"/>
              <p:cNvSpPr/>
              <p:nvPr/>
            </p:nvSpPr>
            <p:spPr>
              <a:xfrm>
                <a:off x="3452657" y="1540378"/>
                <a:ext cx="2586141" cy="258360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p>
            </p:txBody>
          </p:sp>
          <p:grpSp>
            <p:nvGrpSpPr>
              <p:cNvPr id="34"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5" name="同心圆 34"/>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solidFill>
                      <a:schemeClr val="tx1"/>
                    </a:solidFill>
                  </a:endParaRPr>
                </a:p>
              </p:txBody>
            </p:sp>
            <p:sp>
              <p:nvSpPr>
                <p:cNvPr id="36" name="同心圆 35"/>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solidFill>
                      <a:schemeClr val="tx1"/>
                    </a:solidFill>
                  </a:endParaRPr>
                </a:p>
              </p:txBody>
            </p:sp>
          </p:grpSp>
        </p:grpSp>
        <p:sp>
          <p:nvSpPr>
            <p:cNvPr id="32" name="矩形 27"/>
            <p:cNvSpPr>
              <a:spLocks noChangeArrowheads="1"/>
            </p:cNvSpPr>
            <p:nvPr/>
          </p:nvSpPr>
          <p:spPr bwMode="auto">
            <a:xfrm>
              <a:off x="3792217" y="1695707"/>
              <a:ext cx="271348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400" b="1" dirty="0">
                  <a:solidFill>
                    <a:srgbClr val="F8F8F8"/>
                  </a:solidFill>
                  <a:latin typeface="微软雅黑" pitchFamily="34" charset="-122"/>
                  <a:ea typeface="微软雅黑" pitchFamily="34" charset="-122"/>
                </a:rPr>
                <a:t>① </a:t>
              </a:r>
              <a:endParaRPr lang="en-US" altLang="zh-CN" sz="3400" b="1" dirty="0">
                <a:solidFill>
                  <a:srgbClr val="F8F8F8"/>
                </a:solidFill>
                <a:latin typeface="微软雅黑" pitchFamily="34" charset="-122"/>
                <a:ea typeface="微软雅黑" pitchFamily="34" charset="-122"/>
              </a:endParaRPr>
            </a:p>
            <a:p>
              <a:pPr algn="ctr">
                <a:lnSpc>
                  <a:spcPct val="130000"/>
                </a:lnSpc>
              </a:pPr>
              <a:r>
                <a:rPr lang="zh-CN" altLang="en-US" sz="2300" b="1" dirty="0">
                  <a:solidFill>
                    <a:srgbClr val="F8F8F8"/>
                  </a:solidFill>
                  <a:latin typeface="微软雅黑" pitchFamily="34" charset="-122"/>
                  <a:ea typeface="微软雅黑" pitchFamily="34" charset="-122"/>
                </a:rPr>
                <a:t>您的标题</a:t>
              </a:r>
              <a:endParaRPr lang="zh-CN" altLang="en-US" sz="2300" b="1" dirty="0">
                <a:solidFill>
                  <a:srgbClr val="F8F8F8"/>
                </a:solidFill>
                <a:ea typeface="微软雅黑" pitchFamily="34" charset="-122"/>
              </a:endParaRPr>
            </a:p>
          </p:txBody>
        </p:sp>
      </p:grpSp>
      <p:grpSp>
        <p:nvGrpSpPr>
          <p:cNvPr id="37" name="组合 32"/>
          <p:cNvGrpSpPr>
            <a:grpSpLocks/>
          </p:cNvGrpSpPr>
          <p:nvPr/>
        </p:nvGrpSpPr>
        <p:grpSpPr bwMode="auto">
          <a:xfrm>
            <a:off x="2733864" y="2638396"/>
            <a:ext cx="2053427" cy="1987256"/>
            <a:chOff x="3792217" y="1160192"/>
            <a:chExt cx="2713479" cy="2592289"/>
          </a:xfrm>
        </p:grpSpPr>
        <p:grpSp>
          <p:nvGrpSpPr>
            <p:cNvPr id="38" name="组合 33"/>
            <p:cNvGrpSpPr>
              <a:grpSpLocks/>
            </p:cNvGrpSpPr>
            <p:nvPr/>
          </p:nvGrpSpPr>
          <p:grpSpPr bwMode="auto">
            <a:xfrm>
              <a:off x="3852813" y="1160192"/>
              <a:ext cx="2592288" cy="2592289"/>
              <a:chOff x="3091333" y="1182834"/>
              <a:chExt cx="3298687" cy="3298688"/>
            </a:xfrm>
          </p:grpSpPr>
          <p:sp>
            <p:nvSpPr>
              <p:cNvPr id="40" name="椭圆 39"/>
              <p:cNvSpPr/>
              <p:nvPr/>
            </p:nvSpPr>
            <p:spPr>
              <a:xfrm>
                <a:off x="3453686" y="1539313"/>
                <a:ext cx="2584025" cy="2585730"/>
              </a:xfrm>
              <a:prstGeom prst="ellipse">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solidFill>
                    <a:schemeClr val="accent4"/>
                  </a:solidFill>
                </a:endParaRPr>
              </a:p>
            </p:txBody>
          </p:sp>
          <p:grpSp>
            <p:nvGrpSpPr>
              <p:cNvPr id="41"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42" name="同心圆 4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solidFill>
                      <a:schemeClr val="tx1"/>
                    </a:solidFill>
                  </a:endParaRPr>
                </a:p>
              </p:txBody>
            </p:sp>
            <p:sp>
              <p:nvSpPr>
                <p:cNvPr id="43" name="同心圆 42"/>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solidFill>
                      <a:schemeClr val="tx1"/>
                    </a:solidFill>
                  </a:endParaRPr>
                </a:p>
              </p:txBody>
            </p:sp>
          </p:grpSp>
        </p:grpSp>
        <p:sp>
          <p:nvSpPr>
            <p:cNvPr id="39" name="矩形 34"/>
            <p:cNvSpPr>
              <a:spLocks noChangeArrowheads="1"/>
            </p:cNvSpPr>
            <p:nvPr/>
          </p:nvSpPr>
          <p:spPr bwMode="auto">
            <a:xfrm>
              <a:off x="3792217" y="1695707"/>
              <a:ext cx="2713479" cy="1242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600" b="1">
                  <a:solidFill>
                    <a:srgbClr val="F8F8F8"/>
                  </a:solidFill>
                  <a:latin typeface="微软雅黑" pitchFamily="34" charset="-122"/>
                  <a:ea typeface="微软雅黑" pitchFamily="34" charset="-122"/>
                </a:rPr>
                <a:t>② </a:t>
              </a:r>
              <a:endParaRPr lang="en-US" altLang="zh-CN" sz="2600" b="1" dirty="0">
                <a:solidFill>
                  <a:srgbClr val="F8F8F8"/>
                </a:solidFill>
                <a:latin typeface="微软雅黑" pitchFamily="34" charset="-122"/>
                <a:ea typeface="微软雅黑" pitchFamily="34" charset="-122"/>
              </a:endParaRPr>
            </a:p>
            <a:p>
              <a:pPr algn="ctr">
                <a:lnSpc>
                  <a:spcPct val="130000"/>
                </a:lnSpc>
              </a:pPr>
              <a:r>
                <a:rPr lang="zh-CN" altLang="en-US" sz="1700" b="1">
                  <a:solidFill>
                    <a:srgbClr val="F8F8F8"/>
                  </a:solidFill>
                  <a:latin typeface="微软雅黑" pitchFamily="34" charset="-122"/>
                  <a:ea typeface="微软雅黑" pitchFamily="34" charset="-122"/>
                </a:rPr>
                <a:t>您的标题</a:t>
              </a:r>
              <a:endParaRPr lang="zh-CN" altLang="en-US" sz="1700" b="1">
                <a:solidFill>
                  <a:srgbClr val="F8F8F8"/>
                </a:solidFill>
                <a:ea typeface="微软雅黑" pitchFamily="34" charset="-122"/>
              </a:endParaRPr>
            </a:p>
          </p:txBody>
        </p:sp>
      </p:grpSp>
      <p:grpSp>
        <p:nvGrpSpPr>
          <p:cNvPr id="44" name="组合 39"/>
          <p:cNvGrpSpPr>
            <a:grpSpLocks/>
          </p:cNvGrpSpPr>
          <p:nvPr/>
        </p:nvGrpSpPr>
        <p:grpSpPr bwMode="auto">
          <a:xfrm>
            <a:off x="2478492" y="1318096"/>
            <a:ext cx="1696504" cy="1639411"/>
            <a:chOff x="3792217" y="1160192"/>
            <a:chExt cx="2713479" cy="2592289"/>
          </a:xfrm>
        </p:grpSpPr>
        <p:grpSp>
          <p:nvGrpSpPr>
            <p:cNvPr id="45" name="组合 62"/>
            <p:cNvGrpSpPr>
              <a:grpSpLocks/>
            </p:cNvGrpSpPr>
            <p:nvPr/>
          </p:nvGrpSpPr>
          <p:grpSpPr bwMode="auto">
            <a:xfrm>
              <a:off x="3852813" y="1160192"/>
              <a:ext cx="2592288" cy="2592289"/>
              <a:chOff x="3091333" y="1182834"/>
              <a:chExt cx="3298687" cy="3298688"/>
            </a:xfrm>
          </p:grpSpPr>
          <p:sp>
            <p:nvSpPr>
              <p:cNvPr id="47" name="椭圆 46"/>
              <p:cNvSpPr/>
              <p:nvPr/>
            </p:nvSpPr>
            <p:spPr>
              <a:xfrm>
                <a:off x="3451916" y="1538872"/>
                <a:ext cx="2586637" cy="258661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p>
            </p:txBody>
          </p:sp>
          <p:grpSp>
            <p:nvGrpSpPr>
              <p:cNvPr id="48"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49" name="同心圆 48"/>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solidFill>
                      <a:schemeClr val="tx1"/>
                    </a:solidFill>
                  </a:endParaRPr>
                </a:p>
              </p:txBody>
            </p:sp>
            <p:sp>
              <p:nvSpPr>
                <p:cNvPr id="50" name="同心圆 49"/>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solidFill>
                      <a:schemeClr val="tx1"/>
                    </a:solidFill>
                  </a:endParaRPr>
                </a:p>
              </p:txBody>
            </p:sp>
          </p:grpSp>
        </p:grpSp>
        <p:sp>
          <p:nvSpPr>
            <p:cNvPr id="46" name="矩形 63"/>
            <p:cNvSpPr>
              <a:spLocks noChangeArrowheads="1"/>
            </p:cNvSpPr>
            <p:nvPr/>
          </p:nvSpPr>
          <p:spPr bwMode="auto">
            <a:xfrm>
              <a:off x="3792217" y="1512117"/>
              <a:ext cx="2713479" cy="1524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600" b="1">
                  <a:solidFill>
                    <a:srgbClr val="F8F8F8"/>
                  </a:solidFill>
                  <a:latin typeface="微软雅黑" pitchFamily="34" charset="-122"/>
                  <a:ea typeface="微软雅黑" pitchFamily="34" charset="-122"/>
                </a:rPr>
                <a:t>③ </a:t>
              </a:r>
              <a:endParaRPr lang="en-US" altLang="zh-CN" sz="2600" b="1" dirty="0">
                <a:solidFill>
                  <a:srgbClr val="F8F8F8"/>
                </a:solidFill>
                <a:latin typeface="微软雅黑" pitchFamily="34" charset="-122"/>
                <a:ea typeface="微软雅黑" pitchFamily="34" charset="-122"/>
              </a:endParaRPr>
            </a:p>
            <a:p>
              <a:pPr algn="ctr">
                <a:lnSpc>
                  <a:spcPct val="130000"/>
                </a:lnSpc>
              </a:pPr>
              <a:r>
                <a:rPr lang="zh-CN" altLang="en-US" sz="1700" b="1">
                  <a:solidFill>
                    <a:srgbClr val="F8F8F8"/>
                  </a:solidFill>
                  <a:latin typeface="微软雅黑" pitchFamily="34" charset="-122"/>
                  <a:ea typeface="微软雅黑" pitchFamily="34" charset="-122"/>
                </a:rPr>
                <a:t>您的标题</a:t>
              </a:r>
              <a:endParaRPr lang="zh-CN" altLang="en-US" sz="1700" b="1">
                <a:solidFill>
                  <a:srgbClr val="F8F8F8"/>
                </a:solidFill>
                <a:ea typeface="微软雅黑" pitchFamily="34" charset="-122"/>
              </a:endParaRPr>
            </a:p>
          </p:txBody>
        </p:sp>
      </p:grpSp>
      <p:sp>
        <p:nvSpPr>
          <p:cNvPr id="51" name="矩形 50"/>
          <p:cNvSpPr/>
          <p:nvPr/>
        </p:nvSpPr>
        <p:spPr>
          <a:xfrm>
            <a:off x="4794757" y="3554172"/>
            <a:ext cx="3166010" cy="1127531"/>
          </a:xfrm>
          <a:prstGeom prst="rect">
            <a:avLst/>
          </a:prstGeom>
        </p:spPr>
        <p:txBody>
          <a:bodyPr lIns="86402" tIns="43201" rIns="86402" bIns="43201">
            <a:spAutoFit/>
          </a:bodyPr>
          <a:lstStyle/>
          <a:p>
            <a:pPr algn="l" defTabSz="914475" fontAlgn="auto">
              <a:lnSpc>
                <a:spcPct val="130000"/>
              </a:lnSpc>
              <a:spcBef>
                <a:spcPts val="0"/>
              </a:spcBef>
              <a:spcAft>
                <a:spcPts val="0"/>
              </a:spcAft>
              <a:defRPr/>
            </a:pPr>
            <a:r>
              <a:rPr lang="zh-CN" altLang="en-US" sz="1700" dirty="0">
                <a:solidFill>
                  <a:srgbClr val="005696"/>
                </a:solidFill>
                <a:latin typeface="微软雅黑" pitchFamily="34" charset="-122"/>
                <a:ea typeface="微软雅黑" pitchFamily="34" charset="-122"/>
              </a:rPr>
              <a:t>单击填加标题</a:t>
            </a:r>
            <a:endParaRPr lang="en-US" altLang="zh-CN" sz="1700" dirty="0">
              <a:solidFill>
                <a:srgbClr val="005696"/>
              </a:solidFill>
              <a:latin typeface="微软雅黑" pitchFamily="34" charset="-122"/>
              <a:ea typeface="微软雅黑" pitchFamily="34" charset="-122"/>
            </a:endParaRPr>
          </a:p>
          <a:p>
            <a:pPr algn="l" defTabSz="914475" fontAlgn="auto">
              <a:lnSpc>
                <a:spcPct val="130000"/>
              </a:lnSpc>
              <a:spcBef>
                <a:spcPts val="0"/>
              </a:spcBef>
              <a:spcAft>
                <a:spcPts val="0"/>
              </a:spcAft>
              <a:defRPr/>
            </a:pPr>
            <a:r>
              <a:rPr lang="zh-CN" altLang="en-US" sz="11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algn="l" defTabSz="914475" fontAlgn="auto">
              <a:lnSpc>
                <a:spcPct val="130000"/>
              </a:lnSpc>
              <a:spcBef>
                <a:spcPts val="0"/>
              </a:spcBef>
              <a:spcAft>
                <a:spcPts val="0"/>
              </a:spcAft>
              <a:defRPr/>
            </a:pPr>
            <a:endParaRPr lang="zh-CN" altLang="en-US" sz="1300" dirty="0">
              <a:solidFill>
                <a:schemeClr val="tx1">
                  <a:lumMod val="85000"/>
                  <a:lumOff val="15000"/>
                </a:schemeClr>
              </a:solidFill>
              <a:latin typeface="微软雅黑" pitchFamily="34" charset="-122"/>
              <a:ea typeface="微软雅黑" pitchFamily="34" charset="-122"/>
            </a:endParaRPr>
          </a:p>
        </p:txBody>
      </p:sp>
      <p:sp>
        <p:nvSpPr>
          <p:cNvPr id="52" name="矩形 51"/>
          <p:cNvSpPr/>
          <p:nvPr/>
        </p:nvSpPr>
        <p:spPr>
          <a:xfrm>
            <a:off x="6403151" y="1555539"/>
            <a:ext cx="2302824" cy="1347591"/>
          </a:xfrm>
          <a:prstGeom prst="rect">
            <a:avLst/>
          </a:prstGeom>
        </p:spPr>
        <p:txBody>
          <a:bodyPr lIns="86402" tIns="43201" rIns="86402" bIns="43201">
            <a:spAutoFit/>
          </a:bodyPr>
          <a:lstStyle/>
          <a:p>
            <a:pPr algn="l" defTabSz="914475" fontAlgn="auto">
              <a:lnSpc>
                <a:spcPct val="130000"/>
              </a:lnSpc>
              <a:spcBef>
                <a:spcPts val="0"/>
              </a:spcBef>
              <a:spcAft>
                <a:spcPts val="0"/>
              </a:spcAft>
              <a:defRPr/>
            </a:pPr>
            <a:r>
              <a:rPr lang="zh-CN" altLang="en-US" sz="1700" dirty="0">
                <a:solidFill>
                  <a:srgbClr val="0070C0"/>
                </a:solidFill>
                <a:latin typeface="微软雅黑" pitchFamily="34" charset="-122"/>
                <a:ea typeface="微软雅黑" pitchFamily="34" charset="-122"/>
              </a:rPr>
              <a:t>单击填加标题</a:t>
            </a:r>
            <a:endParaRPr lang="en-US" altLang="zh-CN" sz="1700" dirty="0">
              <a:solidFill>
                <a:srgbClr val="0070C0"/>
              </a:solidFill>
              <a:latin typeface="微软雅黑" pitchFamily="34" charset="-122"/>
              <a:ea typeface="微软雅黑" pitchFamily="34" charset="-122"/>
            </a:endParaRPr>
          </a:p>
          <a:p>
            <a:pPr algn="l" defTabSz="914475" fontAlgn="auto">
              <a:lnSpc>
                <a:spcPct val="130000"/>
              </a:lnSpc>
              <a:spcBef>
                <a:spcPts val="0"/>
              </a:spcBef>
              <a:spcAft>
                <a:spcPts val="0"/>
              </a:spcAft>
              <a:defRPr/>
            </a:pPr>
            <a:r>
              <a:rPr lang="zh-CN" altLang="en-US" sz="11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algn="l" defTabSz="914475" fontAlgn="auto">
              <a:lnSpc>
                <a:spcPct val="130000"/>
              </a:lnSpc>
              <a:spcBef>
                <a:spcPts val="0"/>
              </a:spcBef>
              <a:spcAft>
                <a:spcPts val="0"/>
              </a:spcAft>
              <a:defRPr/>
            </a:pPr>
            <a:endParaRPr lang="zh-CN" altLang="en-US" sz="1300" dirty="0">
              <a:solidFill>
                <a:schemeClr val="tx1">
                  <a:lumMod val="85000"/>
                  <a:lumOff val="15000"/>
                </a:schemeClr>
              </a:solidFill>
              <a:latin typeface="微软雅黑" pitchFamily="34" charset="-122"/>
              <a:ea typeface="微软雅黑" pitchFamily="34" charset="-122"/>
            </a:endParaRPr>
          </a:p>
        </p:txBody>
      </p:sp>
      <p:sp>
        <p:nvSpPr>
          <p:cNvPr id="53" name="矩形 52"/>
          <p:cNvSpPr/>
          <p:nvPr/>
        </p:nvSpPr>
        <p:spPr>
          <a:xfrm>
            <a:off x="305594" y="2325336"/>
            <a:ext cx="2304318" cy="1322199"/>
          </a:xfrm>
          <a:prstGeom prst="rect">
            <a:avLst/>
          </a:prstGeom>
        </p:spPr>
        <p:txBody>
          <a:bodyPr lIns="86402" tIns="43201" rIns="86402" bIns="43201">
            <a:spAutoFit/>
          </a:bodyPr>
          <a:lstStyle/>
          <a:p>
            <a:pPr algn="l" defTabSz="914475" fontAlgn="auto">
              <a:lnSpc>
                <a:spcPct val="130000"/>
              </a:lnSpc>
              <a:spcBef>
                <a:spcPts val="0"/>
              </a:spcBef>
              <a:spcAft>
                <a:spcPts val="0"/>
              </a:spcAft>
              <a:defRPr/>
            </a:pPr>
            <a:r>
              <a:rPr lang="zh-CN" altLang="en-US" sz="1700" dirty="0">
                <a:solidFill>
                  <a:schemeClr val="bg2"/>
                </a:solidFill>
                <a:latin typeface="微软雅黑" pitchFamily="34" charset="-122"/>
                <a:ea typeface="微软雅黑" pitchFamily="34" charset="-122"/>
              </a:rPr>
              <a:t>单击填加标题</a:t>
            </a:r>
            <a:endParaRPr lang="en-US" altLang="zh-CN" sz="1700" dirty="0">
              <a:solidFill>
                <a:schemeClr val="bg2"/>
              </a:solidFill>
              <a:latin typeface="微软雅黑" pitchFamily="34" charset="-122"/>
              <a:ea typeface="微软雅黑" pitchFamily="34" charset="-122"/>
            </a:endParaRPr>
          </a:p>
          <a:p>
            <a:pPr algn="l" defTabSz="914475" fontAlgn="auto">
              <a:lnSpc>
                <a:spcPct val="130000"/>
              </a:lnSpc>
              <a:spcBef>
                <a:spcPts val="0"/>
              </a:spcBef>
              <a:spcAft>
                <a:spcPts val="0"/>
              </a:spcAft>
              <a:defRPr/>
            </a:pPr>
            <a:r>
              <a:rPr lang="zh-CN" altLang="en-US" sz="11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algn="l" defTabSz="914475" fontAlgn="auto">
              <a:lnSpc>
                <a:spcPct val="130000"/>
              </a:lnSpc>
              <a:spcBef>
                <a:spcPts val="0"/>
              </a:spcBef>
              <a:spcAft>
                <a:spcPts val="0"/>
              </a:spcAft>
              <a:defRPr/>
            </a:pPr>
            <a:endParaRPr lang="zh-CN" altLang="en-US" sz="13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43551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3" presetClass="entr" presetSubtype="36"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strVal val="(6*min(max(#ppt_w*#ppt_h,.3),1)-7.4)/-.7*#ppt_w"/>
                                          </p:val>
                                        </p:tav>
                                        <p:tav tm="100000">
                                          <p:val>
                                            <p:strVal val="#ppt_w"/>
                                          </p:val>
                                        </p:tav>
                                      </p:tavLst>
                                    </p:anim>
                                    <p:anim calcmode="lin" valueType="num">
                                      <p:cBhvr>
                                        <p:cTn id="24" dur="500" fill="hold"/>
                                        <p:tgtEl>
                                          <p:spTgt spid="30"/>
                                        </p:tgtEl>
                                        <p:attrNameLst>
                                          <p:attrName>ppt_h</p:attrName>
                                        </p:attrNameLst>
                                      </p:cBhvr>
                                      <p:tavLst>
                                        <p:tav tm="0">
                                          <p:val>
                                            <p:strVal val="(6*min(max(#ppt_w*#ppt_h,.3),1)-7.4)/-.7*#ppt_h"/>
                                          </p:val>
                                        </p:tav>
                                        <p:tav tm="100000">
                                          <p:val>
                                            <p:strVal val="#ppt_h"/>
                                          </p:val>
                                        </p:tav>
                                      </p:tavLst>
                                    </p:anim>
                                    <p:anim calcmode="lin" valueType="num">
                                      <p:cBhvr>
                                        <p:cTn id="25" dur="500" fill="hold"/>
                                        <p:tgtEl>
                                          <p:spTgt spid="30"/>
                                        </p:tgtEl>
                                        <p:attrNameLst>
                                          <p:attrName>ppt_x</p:attrName>
                                        </p:attrNameLst>
                                      </p:cBhvr>
                                      <p:tavLst>
                                        <p:tav tm="0">
                                          <p:val>
                                            <p:fltVal val="0.5"/>
                                          </p:val>
                                        </p:tav>
                                        <p:tav tm="100000">
                                          <p:val>
                                            <p:strVal val="#ppt_x"/>
                                          </p:val>
                                        </p:tav>
                                      </p:tavLst>
                                    </p:anim>
                                    <p:anim calcmode="lin" valueType="num">
                                      <p:cBhvr>
                                        <p:cTn id="26"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1860"/>
                            </p:stCondLst>
                            <p:childTnLst>
                              <p:par>
                                <p:cTn id="28" presetID="23" presetClass="entr" presetSubtype="36"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strVal val="(6*min(max(#ppt_w*#ppt_h,.3),1)-7.4)/-.7*#ppt_w"/>
                                          </p:val>
                                        </p:tav>
                                        <p:tav tm="100000">
                                          <p:val>
                                            <p:strVal val="#ppt_w"/>
                                          </p:val>
                                        </p:tav>
                                      </p:tavLst>
                                    </p:anim>
                                    <p:anim calcmode="lin" valueType="num">
                                      <p:cBhvr>
                                        <p:cTn id="31" dur="500" fill="hold"/>
                                        <p:tgtEl>
                                          <p:spTgt spid="37"/>
                                        </p:tgtEl>
                                        <p:attrNameLst>
                                          <p:attrName>ppt_h</p:attrName>
                                        </p:attrNameLst>
                                      </p:cBhvr>
                                      <p:tavLst>
                                        <p:tav tm="0">
                                          <p:val>
                                            <p:strVal val="(6*min(max(#ppt_w*#ppt_h,.3),1)-7.4)/-.7*#ppt_h"/>
                                          </p:val>
                                        </p:tav>
                                        <p:tav tm="100000">
                                          <p:val>
                                            <p:strVal val="#ppt_h"/>
                                          </p:val>
                                        </p:tav>
                                      </p:tavLst>
                                    </p:anim>
                                    <p:anim calcmode="lin" valueType="num">
                                      <p:cBhvr>
                                        <p:cTn id="32" dur="500" fill="hold"/>
                                        <p:tgtEl>
                                          <p:spTgt spid="37"/>
                                        </p:tgtEl>
                                        <p:attrNameLst>
                                          <p:attrName>ppt_x</p:attrName>
                                        </p:attrNameLst>
                                      </p:cBhvr>
                                      <p:tavLst>
                                        <p:tav tm="0">
                                          <p:val>
                                            <p:fltVal val="0.5"/>
                                          </p:val>
                                        </p:tav>
                                        <p:tav tm="100000">
                                          <p:val>
                                            <p:strVal val="#ppt_x"/>
                                          </p:val>
                                        </p:tav>
                                      </p:tavLst>
                                    </p:anim>
                                    <p:anim calcmode="lin" valueType="num">
                                      <p:cBhvr>
                                        <p:cTn id="33" dur="500" fill="hold"/>
                                        <p:tgtEl>
                                          <p:spTgt spid="37"/>
                                        </p:tgtEl>
                                        <p:attrNameLst>
                                          <p:attrName>ppt_y</p:attrName>
                                        </p:attrNameLst>
                                      </p:cBhvr>
                                      <p:tavLst>
                                        <p:tav tm="0">
                                          <p:val>
                                            <p:strVal val="1+(6*min(max(#ppt_w*#ppt_h,.3),1)-7.4)/-.7*#ppt_h/2"/>
                                          </p:val>
                                        </p:tav>
                                        <p:tav tm="100000">
                                          <p:val>
                                            <p:strVal val="#ppt_y"/>
                                          </p:val>
                                        </p:tav>
                                      </p:tavLst>
                                    </p:anim>
                                  </p:childTnLst>
                                </p:cTn>
                              </p:par>
                            </p:childTnLst>
                          </p:cTn>
                        </p:par>
                        <p:par>
                          <p:cTn id="34" fill="hold">
                            <p:stCondLst>
                              <p:cond delay="2360"/>
                            </p:stCondLst>
                            <p:childTnLst>
                              <p:par>
                                <p:cTn id="35" presetID="23" presetClass="entr" presetSubtype="36"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strVal val="(6*min(max(#ppt_w*#ppt_h,.3),1)-7.4)/-.7*#ppt_w"/>
                                          </p:val>
                                        </p:tav>
                                        <p:tav tm="100000">
                                          <p:val>
                                            <p:strVal val="#ppt_w"/>
                                          </p:val>
                                        </p:tav>
                                      </p:tavLst>
                                    </p:anim>
                                    <p:anim calcmode="lin" valueType="num">
                                      <p:cBhvr>
                                        <p:cTn id="38" dur="500" fill="hold"/>
                                        <p:tgtEl>
                                          <p:spTgt spid="44"/>
                                        </p:tgtEl>
                                        <p:attrNameLst>
                                          <p:attrName>ppt_h</p:attrName>
                                        </p:attrNameLst>
                                      </p:cBhvr>
                                      <p:tavLst>
                                        <p:tav tm="0">
                                          <p:val>
                                            <p:strVal val="(6*min(max(#ppt_w*#ppt_h,.3),1)-7.4)/-.7*#ppt_h"/>
                                          </p:val>
                                        </p:tav>
                                        <p:tav tm="100000">
                                          <p:val>
                                            <p:strVal val="#ppt_h"/>
                                          </p:val>
                                        </p:tav>
                                      </p:tavLst>
                                    </p:anim>
                                    <p:anim calcmode="lin" valueType="num">
                                      <p:cBhvr>
                                        <p:cTn id="39" dur="500" fill="hold"/>
                                        <p:tgtEl>
                                          <p:spTgt spid="44"/>
                                        </p:tgtEl>
                                        <p:attrNameLst>
                                          <p:attrName>ppt_x</p:attrName>
                                        </p:attrNameLst>
                                      </p:cBhvr>
                                      <p:tavLst>
                                        <p:tav tm="0">
                                          <p:val>
                                            <p:fltVal val="0.5"/>
                                          </p:val>
                                        </p:tav>
                                        <p:tav tm="100000">
                                          <p:val>
                                            <p:strVal val="#ppt_x"/>
                                          </p:val>
                                        </p:tav>
                                      </p:tavLst>
                                    </p:anim>
                                    <p:anim calcmode="lin" valueType="num">
                                      <p:cBhvr>
                                        <p:cTn id="40" dur="500" fill="hold"/>
                                        <p:tgtEl>
                                          <p:spTgt spid="44"/>
                                        </p:tgtEl>
                                        <p:attrNameLst>
                                          <p:attrName>ppt_y</p:attrName>
                                        </p:attrNameLst>
                                      </p:cBhvr>
                                      <p:tavLst>
                                        <p:tav tm="0">
                                          <p:val>
                                            <p:strVal val="1+(6*min(max(#ppt_w*#ppt_h,.3),1)-7.4)/-.7*#ppt_h/2"/>
                                          </p:val>
                                        </p:tav>
                                        <p:tav tm="100000">
                                          <p:val>
                                            <p:strVal val="#ppt_y"/>
                                          </p:val>
                                        </p:tav>
                                      </p:tavLst>
                                    </p:anim>
                                  </p:childTnLst>
                                </p:cTn>
                              </p:par>
                            </p:childTnLst>
                          </p:cTn>
                        </p:par>
                        <p:par>
                          <p:cTn id="41" fill="hold">
                            <p:stCondLst>
                              <p:cond delay="2860"/>
                            </p:stCondLst>
                            <p:childTnLst>
                              <p:par>
                                <p:cTn id="42" presetID="2" presetClass="entr" presetSubtype="6" decel="10000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500" fill="hold"/>
                                        <p:tgtEl>
                                          <p:spTgt spid="51"/>
                                        </p:tgtEl>
                                        <p:attrNameLst>
                                          <p:attrName>ppt_x</p:attrName>
                                        </p:attrNameLst>
                                      </p:cBhvr>
                                      <p:tavLst>
                                        <p:tav tm="0">
                                          <p:val>
                                            <p:strVal val="1+#ppt_w/2"/>
                                          </p:val>
                                        </p:tav>
                                        <p:tav tm="100000">
                                          <p:val>
                                            <p:strVal val="#ppt_x"/>
                                          </p:val>
                                        </p:tav>
                                      </p:tavLst>
                                    </p:anim>
                                    <p:anim calcmode="lin" valueType="num">
                                      <p:cBhvr additive="base">
                                        <p:cTn id="45" dur="500" fill="hold"/>
                                        <p:tgtEl>
                                          <p:spTgt spid="51"/>
                                        </p:tgtEl>
                                        <p:attrNameLst>
                                          <p:attrName>ppt_y</p:attrName>
                                        </p:attrNameLst>
                                      </p:cBhvr>
                                      <p:tavLst>
                                        <p:tav tm="0">
                                          <p:val>
                                            <p:strVal val="1+#ppt_h/2"/>
                                          </p:val>
                                        </p:tav>
                                        <p:tav tm="100000">
                                          <p:val>
                                            <p:strVal val="#ppt_y"/>
                                          </p:val>
                                        </p:tav>
                                      </p:tavLst>
                                    </p:anim>
                                  </p:childTnLst>
                                </p:cTn>
                              </p:par>
                              <p:par>
                                <p:cTn id="46" presetID="2" presetClass="entr" presetSubtype="2" decel="100000"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additive="base">
                                        <p:cTn id="48" dur="500" fill="hold"/>
                                        <p:tgtEl>
                                          <p:spTgt spid="52"/>
                                        </p:tgtEl>
                                        <p:attrNameLst>
                                          <p:attrName>ppt_x</p:attrName>
                                        </p:attrNameLst>
                                      </p:cBhvr>
                                      <p:tavLst>
                                        <p:tav tm="0">
                                          <p:val>
                                            <p:strVal val="1+#ppt_w/2"/>
                                          </p:val>
                                        </p:tav>
                                        <p:tav tm="100000">
                                          <p:val>
                                            <p:strVal val="#ppt_x"/>
                                          </p:val>
                                        </p:tav>
                                      </p:tavLst>
                                    </p:anim>
                                    <p:anim calcmode="lin" valueType="num">
                                      <p:cBhvr additive="base">
                                        <p:cTn id="49" dur="500" fill="hold"/>
                                        <p:tgtEl>
                                          <p:spTgt spid="52"/>
                                        </p:tgtEl>
                                        <p:attrNameLst>
                                          <p:attrName>ppt_y</p:attrName>
                                        </p:attrNameLst>
                                      </p:cBhvr>
                                      <p:tavLst>
                                        <p:tav tm="0">
                                          <p:val>
                                            <p:strVal val="#ppt_y"/>
                                          </p:val>
                                        </p:tav>
                                        <p:tav tm="100000">
                                          <p:val>
                                            <p:strVal val="#ppt_y"/>
                                          </p:val>
                                        </p:tav>
                                      </p:tavLst>
                                    </p:anim>
                                  </p:childTnLst>
                                </p:cTn>
                              </p:par>
                              <p:par>
                                <p:cTn id="50" presetID="2" presetClass="entr" presetSubtype="8" decel="100000" fill="hold" grpId="0" nodeType="withEffect">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cBhvr additive="base">
                                        <p:cTn id="52" dur="500" fill="hold"/>
                                        <p:tgtEl>
                                          <p:spTgt spid="53"/>
                                        </p:tgtEl>
                                        <p:attrNameLst>
                                          <p:attrName>ppt_x</p:attrName>
                                        </p:attrNameLst>
                                      </p:cBhvr>
                                      <p:tavLst>
                                        <p:tav tm="0">
                                          <p:val>
                                            <p:strVal val="0-#ppt_w/2"/>
                                          </p:val>
                                        </p:tav>
                                        <p:tav tm="100000">
                                          <p:val>
                                            <p:strVal val="#ppt_x"/>
                                          </p:val>
                                        </p:tav>
                                      </p:tavLst>
                                    </p:anim>
                                    <p:anim calcmode="lin" valueType="num">
                                      <p:cBhvr additive="base">
                                        <p:cTn id="53"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1" grpId="0"/>
      <p:bldP spid="52"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第一部分 年度工作概况</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45" name="组合 144"/>
          <p:cNvGrpSpPr/>
          <p:nvPr/>
        </p:nvGrpSpPr>
        <p:grpSpPr>
          <a:xfrm>
            <a:off x="1123125" y="1245938"/>
            <a:ext cx="3241345" cy="108045"/>
            <a:chOff x="1507396" y="1628800"/>
            <a:chExt cx="4320480" cy="144016"/>
          </a:xfrm>
        </p:grpSpPr>
        <p:cxnSp>
          <p:nvCxnSpPr>
            <p:cNvPr id="146" name="直接连接符 145"/>
            <p:cNvCxnSpPr/>
            <p:nvPr/>
          </p:nvCxnSpPr>
          <p:spPr>
            <a:xfrm>
              <a:off x="1507396" y="1700808"/>
              <a:ext cx="43204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V="1">
              <a:off x="1507396"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V="1">
              <a:off x="1987449"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V="1">
              <a:off x="2467502"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V="1">
              <a:off x="2947555"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flipV="1">
              <a:off x="3427608"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flipV="1">
              <a:off x="3907661"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flipV="1">
              <a:off x="4387714"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flipV="1">
              <a:off x="4867767"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flipV="1">
              <a:off x="5347820"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flipV="1">
              <a:off x="5827876"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7" name="组合 156"/>
          <p:cNvGrpSpPr/>
          <p:nvPr/>
        </p:nvGrpSpPr>
        <p:grpSpPr>
          <a:xfrm>
            <a:off x="4781117" y="1245938"/>
            <a:ext cx="3241345" cy="108045"/>
            <a:chOff x="1507396" y="1628800"/>
            <a:chExt cx="4320480" cy="144016"/>
          </a:xfrm>
        </p:grpSpPr>
        <p:cxnSp>
          <p:nvCxnSpPr>
            <p:cNvPr id="158" name="直接连接符 157"/>
            <p:cNvCxnSpPr/>
            <p:nvPr/>
          </p:nvCxnSpPr>
          <p:spPr>
            <a:xfrm>
              <a:off x="1507396" y="1700808"/>
              <a:ext cx="43204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flipV="1">
              <a:off x="1507396"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flipV="1">
              <a:off x="1987449"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flipV="1">
              <a:off x="2467502"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flipV="1">
              <a:off x="2947555"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flipV="1">
              <a:off x="3427608"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flipV="1">
              <a:off x="3907661"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flipV="1">
              <a:off x="4387714"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flipV="1">
              <a:off x="4867767"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flipV="1">
              <a:off x="5347820"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flipV="1">
              <a:off x="5827876" y="1628800"/>
              <a:ext cx="0"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9" name="TextBox 168"/>
          <p:cNvSpPr txBox="1"/>
          <p:nvPr/>
        </p:nvSpPr>
        <p:spPr>
          <a:xfrm>
            <a:off x="4222135"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10</a:t>
            </a:r>
            <a:endParaRPr lang="zh-CN" altLang="en-US" sz="900">
              <a:latin typeface="微软雅黑" pitchFamily="34" charset="-122"/>
              <a:ea typeface="微软雅黑" pitchFamily="34" charset="-122"/>
            </a:endParaRPr>
          </a:p>
        </p:txBody>
      </p:sp>
      <p:sp>
        <p:nvSpPr>
          <p:cNvPr id="170" name="TextBox 169"/>
          <p:cNvSpPr txBox="1"/>
          <p:nvPr/>
        </p:nvSpPr>
        <p:spPr>
          <a:xfrm>
            <a:off x="3867701"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20</a:t>
            </a:r>
            <a:endParaRPr lang="zh-CN" altLang="en-US" sz="900">
              <a:latin typeface="微软雅黑" pitchFamily="34" charset="-122"/>
              <a:ea typeface="微软雅黑" pitchFamily="34" charset="-122"/>
            </a:endParaRPr>
          </a:p>
        </p:txBody>
      </p:sp>
      <p:sp>
        <p:nvSpPr>
          <p:cNvPr id="171" name="TextBox 170"/>
          <p:cNvSpPr txBox="1"/>
          <p:nvPr/>
        </p:nvSpPr>
        <p:spPr>
          <a:xfrm>
            <a:off x="3507552"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30</a:t>
            </a:r>
            <a:endParaRPr lang="zh-CN" altLang="en-US" sz="900">
              <a:latin typeface="微软雅黑" pitchFamily="34" charset="-122"/>
              <a:ea typeface="微软雅黑" pitchFamily="34" charset="-122"/>
            </a:endParaRPr>
          </a:p>
        </p:txBody>
      </p:sp>
      <p:sp>
        <p:nvSpPr>
          <p:cNvPr id="172" name="TextBox 171"/>
          <p:cNvSpPr txBox="1"/>
          <p:nvPr/>
        </p:nvSpPr>
        <p:spPr>
          <a:xfrm>
            <a:off x="3147402"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40</a:t>
            </a:r>
            <a:endParaRPr lang="zh-CN" altLang="en-US" sz="900">
              <a:latin typeface="微软雅黑" pitchFamily="34" charset="-122"/>
              <a:ea typeface="微软雅黑" pitchFamily="34" charset="-122"/>
            </a:endParaRPr>
          </a:p>
        </p:txBody>
      </p:sp>
      <p:sp>
        <p:nvSpPr>
          <p:cNvPr id="173" name="TextBox 172"/>
          <p:cNvSpPr txBox="1"/>
          <p:nvPr/>
        </p:nvSpPr>
        <p:spPr>
          <a:xfrm>
            <a:off x="2787253"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50</a:t>
            </a:r>
            <a:endParaRPr lang="zh-CN" altLang="en-US" sz="900">
              <a:latin typeface="微软雅黑" pitchFamily="34" charset="-122"/>
              <a:ea typeface="微软雅黑" pitchFamily="34" charset="-122"/>
            </a:endParaRPr>
          </a:p>
        </p:txBody>
      </p:sp>
      <p:sp>
        <p:nvSpPr>
          <p:cNvPr id="174" name="TextBox 173"/>
          <p:cNvSpPr txBox="1"/>
          <p:nvPr/>
        </p:nvSpPr>
        <p:spPr>
          <a:xfrm>
            <a:off x="2427104"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60</a:t>
            </a:r>
            <a:endParaRPr lang="zh-CN" altLang="en-US" sz="900">
              <a:latin typeface="微软雅黑" pitchFamily="34" charset="-122"/>
              <a:ea typeface="微软雅黑" pitchFamily="34" charset="-122"/>
            </a:endParaRPr>
          </a:p>
        </p:txBody>
      </p:sp>
      <p:sp>
        <p:nvSpPr>
          <p:cNvPr id="175" name="TextBox 174"/>
          <p:cNvSpPr txBox="1"/>
          <p:nvPr/>
        </p:nvSpPr>
        <p:spPr>
          <a:xfrm>
            <a:off x="2066955"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70</a:t>
            </a:r>
            <a:endParaRPr lang="zh-CN" altLang="en-US" sz="900">
              <a:latin typeface="微软雅黑" pitchFamily="34" charset="-122"/>
              <a:ea typeface="微软雅黑" pitchFamily="34" charset="-122"/>
            </a:endParaRPr>
          </a:p>
        </p:txBody>
      </p:sp>
      <p:sp>
        <p:nvSpPr>
          <p:cNvPr id="176" name="TextBox 175"/>
          <p:cNvSpPr txBox="1"/>
          <p:nvPr/>
        </p:nvSpPr>
        <p:spPr>
          <a:xfrm>
            <a:off x="1706806"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80</a:t>
            </a:r>
            <a:endParaRPr lang="zh-CN" altLang="en-US" sz="900">
              <a:latin typeface="微软雅黑" pitchFamily="34" charset="-122"/>
              <a:ea typeface="微软雅黑" pitchFamily="34" charset="-122"/>
            </a:endParaRPr>
          </a:p>
        </p:txBody>
      </p:sp>
      <p:sp>
        <p:nvSpPr>
          <p:cNvPr id="177" name="TextBox 176"/>
          <p:cNvSpPr txBox="1"/>
          <p:nvPr/>
        </p:nvSpPr>
        <p:spPr>
          <a:xfrm>
            <a:off x="1346657"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90</a:t>
            </a:r>
            <a:endParaRPr lang="zh-CN" altLang="en-US" sz="900">
              <a:latin typeface="微软雅黑" pitchFamily="34" charset="-122"/>
              <a:ea typeface="微软雅黑" pitchFamily="34" charset="-122"/>
            </a:endParaRPr>
          </a:p>
        </p:txBody>
      </p:sp>
      <p:sp>
        <p:nvSpPr>
          <p:cNvPr id="178" name="TextBox 177"/>
          <p:cNvSpPr txBox="1"/>
          <p:nvPr/>
        </p:nvSpPr>
        <p:spPr>
          <a:xfrm>
            <a:off x="952834" y="1038125"/>
            <a:ext cx="340581"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100</a:t>
            </a:r>
            <a:endParaRPr lang="zh-CN" altLang="en-US" sz="900">
              <a:latin typeface="微软雅黑" pitchFamily="34" charset="-122"/>
              <a:ea typeface="微软雅黑" pitchFamily="34" charset="-122"/>
            </a:endParaRPr>
          </a:p>
        </p:txBody>
      </p:sp>
      <p:sp>
        <p:nvSpPr>
          <p:cNvPr id="179" name="TextBox 178"/>
          <p:cNvSpPr txBox="1"/>
          <p:nvPr/>
        </p:nvSpPr>
        <p:spPr>
          <a:xfrm>
            <a:off x="4646097"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10</a:t>
            </a:r>
            <a:endParaRPr lang="zh-CN" altLang="en-US" sz="900">
              <a:latin typeface="微软雅黑" pitchFamily="34" charset="-122"/>
              <a:ea typeface="微软雅黑" pitchFamily="34" charset="-122"/>
            </a:endParaRPr>
          </a:p>
        </p:txBody>
      </p:sp>
      <p:sp>
        <p:nvSpPr>
          <p:cNvPr id="180" name="TextBox 179"/>
          <p:cNvSpPr txBox="1"/>
          <p:nvPr/>
        </p:nvSpPr>
        <p:spPr>
          <a:xfrm>
            <a:off x="5004649"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20</a:t>
            </a:r>
            <a:endParaRPr lang="zh-CN" altLang="en-US" sz="900">
              <a:latin typeface="微软雅黑" pitchFamily="34" charset="-122"/>
              <a:ea typeface="微软雅黑" pitchFamily="34" charset="-122"/>
            </a:endParaRPr>
          </a:p>
        </p:txBody>
      </p:sp>
      <p:sp>
        <p:nvSpPr>
          <p:cNvPr id="181" name="TextBox 180"/>
          <p:cNvSpPr txBox="1"/>
          <p:nvPr/>
        </p:nvSpPr>
        <p:spPr>
          <a:xfrm>
            <a:off x="5364798"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30</a:t>
            </a:r>
            <a:endParaRPr lang="zh-CN" altLang="en-US" sz="900">
              <a:latin typeface="微软雅黑" pitchFamily="34" charset="-122"/>
              <a:ea typeface="微软雅黑" pitchFamily="34" charset="-122"/>
            </a:endParaRPr>
          </a:p>
        </p:txBody>
      </p:sp>
      <p:sp>
        <p:nvSpPr>
          <p:cNvPr id="182" name="TextBox 181"/>
          <p:cNvSpPr txBox="1"/>
          <p:nvPr/>
        </p:nvSpPr>
        <p:spPr>
          <a:xfrm>
            <a:off x="5724948"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40</a:t>
            </a:r>
            <a:endParaRPr lang="zh-CN" altLang="en-US" sz="900">
              <a:latin typeface="微软雅黑" pitchFamily="34" charset="-122"/>
              <a:ea typeface="微软雅黑" pitchFamily="34" charset="-122"/>
            </a:endParaRPr>
          </a:p>
        </p:txBody>
      </p:sp>
      <p:sp>
        <p:nvSpPr>
          <p:cNvPr id="183" name="TextBox 182"/>
          <p:cNvSpPr txBox="1"/>
          <p:nvPr/>
        </p:nvSpPr>
        <p:spPr>
          <a:xfrm>
            <a:off x="6085097"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50</a:t>
            </a:r>
            <a:endParaRPr lang="zh-CN" altLang="en-US" sz="900">
              <a:latin typeface="微软雅黑" pitchFamily="34" charset="-122"/>
              <a:ea typeface="微软雅黑" pitchFamily="34" charset="-122"/>
            </a:endParaRPr>
          </a:p>
        </p:txBody>
      </p:sp>
      <p:sp>
        <p:nvSpPr>
          <p:cNvPr id="184" name="TextBox 183"/>
          <p:cNvSpPr txBox="1"/>
          <p:nvPr/>
        </p:nvSpPr>
        <p:spPr>
          <a:xfrm>
            <a:off x="6445246"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60</a:t>
            </a:r>
            <a:endParaRPr lang="zh-CN" altLang="en-US" sz="900">
              <a:latin typeface="微软雅黑" pitchFamily="34" charset="-122"/>
              <a:ea typeface="微软雅黑" pitchFamily="34" charset="-122"/>
            </a:endParaRPr>
          </a:p>
        </p:txBody>
      </p:sp>
      <p:sp>
        <p:nvSpPr>
          <p:cNvPr id="185" name="TextBox 184"/>
          <p:cNvSpPr txBox="1"/>
          <p:nvPr/>
        </p:nvSpPr>
        <p:spPr>
          <a:xfrm>
            <a:off x="6805395"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70</a:t>
            </a:r>
            <a:endParaRPr lang="zh-CN" altLang="en-US" sz="900">
              <a:latin typeface="微软雅黑" pitchFamily="34" charset="-122"/>
              <a:ea typeface="微软雅黑" pitchFamily="34" charset="-122"/>
            </a:endParaRPr>
          </a:p>
        </p:txBody>
      </p:sp>
      <p:sp>
        <p:nvSpPr>
          <p:cNvPr id="186" name="TextBox 185"/>
          <p:cNvSpPr txBox="1"/>
          <p:nvPr/>
        </p:nvSpPr>
        <p:spPr>
          <a:xfrm>
            <a:off x="7165544"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80</a:t>
            </a:r>
            <a:endParaRPr lang="zh-CN" altLang="en-US" sz="900">
              <a:latin typeface="微软雅黑" pitchFamily="34" charset="-122"/>
              <a:ea typeface="微软雅黑" pitchFamily="34" charset="-122"/>
            </a:endParaRPr>
          </a:p>
        </p:txBody>
      </p:sp>
      <p:sp>
        <p:nvSpPr>
          <p:cNvPr id="187" name="TextBox 186"/>
          <p:cNvSpPr txBox="1"/>
          <p:nvPr/>
        </p:nvSpPr>
        <p:spPr>
          <a:xfrm>
            <a:off x="7525693" y="1038125"/>
            <a:ext cx="273235"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90</a:t>
            </a:r>
            <a:endParaRPr lang="zh-CN" altLang="en-US" sz="900">
              <a:latin typeface="微软雅黑" pitchFamily="34" charset="-122"/>
              <a:ea typeface="微软雅黑" pitchFamily="34" charset="-122"/>
            </a:endParaRPr>
          </a:p>
        </p:txBody>
      </p:sp>
      <p:sp>
        <p:nvSpPr>
          <p:cNvPr id="188" name="TextBox 187"/>
          <p:cNvSpPr txBox="1"/>
          <p:nvPr/>
        </p:nvSpPr>
        <p:spPr>
          <a:xfrm>
            <a:off x="7852172" y="1038125"/>
            <a:ext cx="340581" cy="207813"/>
          </a:xfrm>
          <a:prstGeom prst="rect">
            <a:avLst/>
          </a:prstGeom>
          <a:noFill/>
        </p:spPr>
        <p:txBody>
          <a:bodyPr wrap="none" lIns="68598" tIns="34299" rIns="68598" bIns="34299" rtlCol="0">
            <a:spAutoFit/>
          </a:bodyPr>
          <a:lstStyle/>
          <a:p>
            <a:r>
              <a:rPr lang="en-US" altLang="zh-CN" sz="900" dirty="0">
                <a:latin typeface="微软雅黑" pitchFamily="34" charset="-122"/>
                <a:ea typeface="微软雅黑" pitchFamily="34" charset="-122"/>
              </a:rPr>
              <a:t>100</a:t>
            </a:r>
            <a:endParaRPr lang="zh-CN" altLang="en-US" sz="900">
              <a:latin typeface="微软雅黑" pitchFamily="34" charset="-122"/>
              <a:ea typeface="微软雅黑" pitchFamily="34" charset="-122"/>
            </a:endParaRPr>
          </a:p>
        </p:txBody>
      </p:sp>
      <p:sp>
        <p:nvSpPr>
          <p:cNvPr id="189" name="五边形 188"/>
          <p:cNvSpPr/>
          <p:nvPr/>
        </p:nvSpPr>
        <p:spPr>
          <a:xfrm flipH="1">
            <a:off x="1980040" y="1574663"/>
            <a:ext cx="2384429" cy="243075"/>
          </a:xfrm>
          <a:prstGeom prst="homePlate">
            <a:avLst/>
          </a:prstGeom>
          <a:solidFill>
            <a:srgbClr val="0070C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190" name="五边形 189"/>
          <p:cNvSpPr/>
          <p:nvPr/>
        </p:nvSpPr>
        <p:spPr>
          <a:xfrm flipH="1">
            <a:off x="2898049" y="1988837"/>
            <a:ext cx="1466420" cy="243075"/>
          </a:xfrm>
          <a:prstGeom prst="homePlate">
            <a:avLst/>
          </a:prstGeom>
          <a:solidFill>
            <a:srgbClr val="0070C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191" name="五边形 190"/>
          <p:cNvSpPr/>
          <p:nvPr/>
        </p:nvSpPr>
        <p:spPr>
          <a:xfrm flipH="1">
            <a:off x="2340190" y="2403010"/>
            <a:ext cx="2024280" cy="243075"/>
          </a:xfrm>
          <a:prstGeom prst="homePlate">
            <a:avLst/>
          </a:prstGeom>
          <a:solidFill>
            <a:srgbClr val="0070C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192" name="五边形 191"/>
          <p:cNvSpPr/>
          <p:nvPr/>
        </p:nvSpPr>
        <p:spPr>
          <a:xfrm flipH="1">
            <a:off x="1146422" y="2817184"/>
            <a:ext cx="3218048" cy="243075"/>
          </a:xfrm>
          <a:prstGeom prst="homePlate">
            <a:avLst/>
          </a:prstGeom>
          <a:solidFill>
            <a:srgbClr val="0070C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193" name="五边形 192"/>
          <p:cNvSpPr/>
          <p:nvPr/>
        </p:nvSpPr>
        <p:spPr>
          <a:xfrm flipH="1">
            <a:off x="1706806" y="3231358"/>
            <a:ext cx="2657664" cy="243075"/>
          </a:xfrm>
          <a:prstGeom prst="homePlate">
            <a:avLst/>
          </a:prstGeom>
          <a:solidFill>
            <a:srgbClr val="0070C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194" name="五边形 193"/>
          <p:cNvSpPr/>
          <p:nvPr/>
        </p:nvSpPr>
        <p:spPr>
          <a:xfrm flipH="1">
            <a:off x="2563722" y="3645531"/>
            <a:ext cx="1800748" cy="243075"/>
          </a:xfrm>
          <a:prstGeom prst="homePlate">
            <a:avLst/>
          </a:prstGeom>
          <a:solidFill>
            <a:srgbClr val="0070C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195" name="五边形 194"/>
          <p:cNvSpPr/>
          <p:nvPr/>
        </p:nvSpPr>
        <p:spPr>
          <a:xfrm flipH="1">
            <a:off x="3284020" y="4060060"/>
            <a:ext cx="1080450" cy="243075"/>
          </a:xfrm>
          <a:prstGeom prst="homePlate">
            <a:avLst/>
          </a:prstGeom>
          <a:solidFill>
            <a:srgbClr val="0070C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196" name="TextBox 195"/>
          <p:cNvSpPr txBox="1"/>
          <p:nvPr/>
        </p:nvSpPr>
        <p:spPr>
          <a:xfrm>
            <a:off x="1502842" y="1580749"/>
            <a:ext cx="420664" cy="238545"/>
          </a:xfrm>
          <a:prstGeom prst="rect">
            <a:avLst/>
          </a:prstGeom>
          <a:noFill/>
        </p:spPr>
        <p:txBody>
          <a:bodyPr wrap="none" lIns="68598" tIns="34299" rIns="68598" bIns="34299" rtlCol="0">
            <a:spAutoFit/>
          </a:bodyPr>
          <a:lstStyle/>
          <a:p>
            <a:r>
              <a:rPr lang="zh-CN" altLang="en-US" sz="1100">
                <a:solidFill>
                  <a:srgbClr val="00B0F0"/>
                </a:solidFill>
                <a:latin typeface="微软雅黑" pitchFamily="34" charset="-122"/>
                <a:ea typeface="微软雅黑" pitchFamily="34" charset="-122"/>
              </a:rPr>
              <a:t>文字</a:t>
            </a:r>
          </a:p>
        </p:txBody>
      </p:sp>
      <p:sp>
        <p:nvSpPr>
          <p:cNvPr id="197" name="TextBox 196"/>
          <p:cNvSpPr txBox="1"/>
          <p:nvPr/>
        </p:nvSpPr>
        <p:spPr>
          <a:xfrm>
            <a:off x="2402921" y="1995391"/>
            <a:ext cx="420664" cy="238545"/>
          </a:xfrm>
          <a:prstGeom prst="rect">
            <a:avLst/>
          </a:prstGeom>
          <a:noFill/>
        </p:spPr>
        <p:txBody>
          <a:bodyPr wrap="none" lIns="68598" tIns="34299" rIns="68598" bIns="34299" rtlCol="0">
            <a:spAutoFit/>
          </a:bodyPr>
          <a:lstStyle/>
          <a:p>
            <a:r>
              <a:rPr lang="zh-CN" altLang="en-US" sz="1100">
                <a:solidFill>
                  <a:srgbClr val="00B0F0"/>
                </a:solidFill>
                <a:latin typeface="微软雅黑" pitchFamily="34" charset="-122"/>
                <a:ea typeface="微软雅黑" pitchFamily="34" charset="-122"/>
              </a:rPr>
              <a:t>文字</a:t>
            </a:r>
          </a:p>
        </p:txBody>
      </p:sp>
      <p:sp>
        <p:nvSpPr>
          <p:cNvPr id="198" name="TextBox 197"/>
          <p:cNvSpPr txBox="1"/>
          <p:nvPr/>
        </p:nvSpPr>
        <p:spPr>
          <a:xfrm>
            <a:off x="1866019" y="2409273"/>
            <a:ext cx="420664" cy="238545"/>
          </a:xfrm>
          <a:prstGeom prst="rect">
            <a:avLst/>
          </a:prstGeom>
          <a:noFill/>
        </p:spPr>
        <p:txBody>
          <a:bodyPr wrap="none" lIns="68598" tIns="34299" rIns="68598" bIns="34299" rtlCol="0">
            <a:spAutoFit/>
          </a:bodyPr>
          <a:lstStyle/>
          <a:p>
            <a:r>
              <a:rPr lang="zh-CN" altLang="en-US" sz="1100">
                <a:solidFill>
                  <a:srgbClr val="00B0F0"/>
                </a:solidFill>
                <a:latin typeface="微软雅黑" pitchFamily="34" charset="-122"/>
                <a:ea typeface="微软雅黑" pitchFamily="34" charset="-122"/>
              </a:rPr>
              <a:t>文字</a:t>
            </a:r>
          </a:p>
        </p:txBody>
      </p:sp>
      <p:sp>
        <p:nvSpPr>
          <p:cNvPr id="199" name="TextBox 198"/>
          <p:cNvSpPr txBox="1"/>
          <p:nvPr/>
        </p:nvSpPr>
        <p:spPr>
          <a:xfrm>
            <a:off x="715197" y="2817184"/>
            <a:ext cx="420664" cy="238545"/>
          </a:xfrm>
          <a:prstGeom prst="rect">
            <a:avLst/>
          </a:prstGeom>
          <a:noFill/>
        </p:spPr>
        <p:txBody>
          <a:bodyPr wrap="none" lIns="68598" tIns="34299" rIns="68598" bIns="34299" rtlCol="0">
            <a:spAutoFit/>
          </a:bodyPr>
          <a:lstStyle/>
          <a:p>
            <a:r>
              <a:rPr lang="zh-CN" altLang="en-US" sz="1100">
                <a:solidFill>
                  <a:srgbClr val="00B0F0"/>
                </a:solidFill>
                <a:latin typeface="微软雅黑" pitchFamily="34" charset="-122"/>
                <a:ea typeface="微软雅黑" pitchFamily="34" charset="-122"/>
              </a:rPr>
              <a:t>文字</a:t>
            </a:r>
          </a:p>
        </p:txBody>
      </p:sp>
      <p:sp>
        <p:nvSpPr>
          <p:cNvPr id="200" name="TextBox 199"/>
          <p:cNvSpPr txBox="1"/>
          <p:nvPr/>
        </p:nvSpPr>
        <p:spPr>
          <a:xfrm>
            <a:off x="1279139" y="3237443"/>
            <a:ext cx="420664" cy="238545"/>
          </a:xfrm>
          <a:prstGeom prst="rect">
            <a:avLst/>
          </a:prstGeom>
          <a:noFill/>
        </p:spPr>
        <p:txBody>
          <a:bodyPr wrap="none" lIns="68598" tIns="34299" rIns="68598" bIns="34299" rtlCol="0">
            <a:spAutoFit/>
          </a:bodyPr>
          <a:lstStyle/>
          <a:p>
            <a:r>
              <a:rPr lang="zh-CN" altLang="en-US" sz="1100">
                <a:solidFill>
                  <a:srgbClr val="00B0F0"/>
                </a:solidFill>
                <a:latin typeface="微软雅黑" pitchFamily="34" charset="-122"/>
                <a:ea typeface="微软雅黑" pitchFamily="34" charset="-122"/>
              </a:rPr>
              <a:t>文字</a:t>
            </a:r>
          </a:p>
        </p:txBody>
      </p:sp>
      <p:sp>
        <p:nvSpPr>
          <p:cNvPr id="201" name="TextBox 200"/>
          <p:cNvSpPr txBox="1"/>
          <p:nvPr/>
        </p:nvSpPr>
        <p:spPr>
          <a:xfrm>
            <a:off x="2066956" y="3652086"/>
            <a:ext cx="420664" cy="238545"/>
          </a:xfrm>
          <a:prstGeom prst="rect">
            <a:avLst/>
          </a:prstGeom>
          <a:noFill/>
        </p:spPr>
        <p:txBody>
          <a:bodyPr wrap="none" lIns="68598" tIns="34299" rIns="68598" bIns="34299" rtlCol="0">
            <a:spAutoFit/>
          </a:bodyPr>
          <a:lstStyle/>
          <a:p>
            <a:r>
              <a:rPr lang="zh-CN" altLang="en-US" sz="1100">
                <a:solidFill>
                  <a:srgbClr val="00B0F0"/>
                </a:solidFill>
                <a:latin typeface="微软雅黑" pitchFamily="34" charset="-122"/>
                <a:ea typeface="微软雅黑" pitchFamily="34" charset="-122"/>
              </a:rPr>
              <a:t>文字</a:t>
            </a:r>
          </a:p>
        </p:txBody>
      </p:sp>
      <p:sp>
        <p:nvSpPr>
          <p:cNvPr id="202" name="TextBox 201"/>
          <p:cNvSpPr txBox="1"/>
          <p:nvPr/>
        </p:nvSpPr>
        <p:spPr>
          <a:xfrm>
            <a:off x="2781205" y="4065967"/>
            <a:ext cx="420664" cy="238545"/>
          </a:xfrm>
          <a:prstGeom prst="rect">
            <a:avLst/>
          </a:prstGeom>
          <a:noFill/>
        </p:spPr>
        <p:txBody>
          <a:bodyPr wrap="none" lIns="68598" tIns="34299" rIns="68598" bIns="34299" rtlCol="0">
            <a:spAutoFit/>
          </a:bodyPr>
          <a:lstStyle/>
          <a:p>
            <a:r>
              <a:rPr lang="zh-CN" altLang="en-US" sz="1100">
                <a:solidFill>
                  <a:srgbClr val="00B0F0"/>
                </a:solidFill>
                <a:latin typeface="微软雅黑" pitchFamily="34" charset="-122"/>
                <a:ea typeface="微软雅黑" pitchFamily="34" charset="-122"/>
              </a:rPr>
              <a:t>文字</a:t>
            </a:r>
          </a:p>
        </p:txBody>
      </p:sp>
      <p:sp>
        <p:nvSpPr>
          <p:cNvPr id="203" name="五边形 202"/>
          <p:cNvSpPr/>
          <p:nvPr/>
        </p:nvSpPr>
        <p:spPr>
          <a:xfrm>
            <a:off x="4781118" y="1574663"/>
            <a:ext cx="1217065" cy="243075"/>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204" name="五边形 203"/>
          <p:cNvSpPr/>
          <p:nvPr/>
        </p:nvSpPr>
        <p:spPr>
          <a:xfrm>
            <a:off x="4781118" y="1988837"/>
            <a:ext cx="2297512" cy="243075"/>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205" name="五边形 204"/>
          <p:cNvSpPr/>
          <p:nvPr/>
        </p:nvSpPr>
        <p:spPr>
          <a:xfrm>
            <a:off x="4781117" y="2403010"/>
            <a:ext cx="1440597" cy="243075"/>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206" name="五边形 205"/>
          <p:cNvSpPr/>
          <p:nvPr/>
        </p:nvSpPr>
        <p:spPr>
          <a:xfrm>
            <a:off x="4781117" y="2817184"/>
            <a:ext cx="3071054" cy="243075"/>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207" name="五边形 206"/>
          <p:cNvSpPr/>
          <p:nvPr/>
        </p:nvSpPr>
        <p:spPr>
          <a:xfrm>
            <a:off x="4781118" y="3231358"/>
            <a:ext cx="2222684" cy="243075"/>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208" name="五边形 207"/>
          <p:cNvSpPr/>
          <p:nvPr/>
        </p:nvSpPr>
        <p:spPr>
          <a:xfrm>
            <a:off x="4781118" y="3645531"/>
            <a:ext cx="2576187" cy="243075"/>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209" name="五边形 208"/>
          <p:cNvSpPr/>
          <p:nvPr/>
        </p:nvSpPr>
        <p:spPr>
          <a:xfrm>
            <a:off x="4781118" y="4060060"/>
            <a:ext cx="1898550" cy="236811"/>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210" name="TextBox 209"/>
          <p:cNvSpPr txBox="1"/>
          <p:nvPr/>
        </p:nvSpPr>
        <p:spPr>
          <a:xfrm>
            <a:off x="6061501" y="1580749"/>
            <a:ext cx="420664" cy="238545"/>
          </a:xfrm>
          <a:prstGeom prst="rect">
            <a:avLst/>
          </a:prstGeom>
          <a:noFill/>
        </p:spPr>
        <p:txBody>
          <a:bodyPr wrap="none" lIns="68598" tIns="34299" rIns="68598" bIns="34299" rtlCol="0">
            <a:spAutoFit/>
          </a:bodyPr>
          <a:lstStyle/>
          <a:p>
            <a:r>
              <a:rPr lang="zh-CN" altLang="en-US" sz="1100">
                <a:solidFill>
                  <a:srgbClr val="0070C0"/>
                </a:solidFill>
                <a:latin typeface="微软雅黑" pitchFamily="34" charset="-122"/>
                <a:ea typeface="微软雅黑" pitchFamily="34" charset="-122"/>
              </a:rPr>
              <a:t>文字</a:t>
            </a:r>
          </a:p>
        </p:txBody>
      </p:sp>
      <p:sp>
        <p:nvSpPr>
          <p:cNvPr id="211" name="TextBox 210"/>
          <p:cNvSpPr txBox="1"/>
          <p:nvPr/>
        </p:nvSpPr>
        <p:spPr>
          <a:xfrm>
            <a:off x="7136099" y="1995391"/>
            <a:ext cx="420664" cy="238545"/>
          </a:xfrm>
          <a:prstGeom prst="rect">
            <a:avLst/>
          </a:prstGeom>
          <a:noFill/>
        </p:spPr>
        <p:txBody>
          <a:bodyPr wrap="none" lIns="68598" tIns="34299" rIns="68598" bIns="34299" rtlCol="0">
            <a:spAutoFit/>
          </a:bodyPr>
          <a:lstStyle/>
          <a:p>
            <a:r>
              <a:rPr lang="zh-CN" altLang="en-US" sz="1100">
                <a:solidFill>
                  <a:srgbClr val="0070C0"/>
                </a:solidFill>
                <a:latin typeface="微软雅黑" pitchFamily="34" charset="-122"/>
                <a:ea typeface="微软雅黑" pitchFamily="34" charset="-122"/>
              </a:rPr>
              <a:t>文字</a:t>
            </a:r>
          </a:p>
        </p:txBody>
      </p:sp>
      <p:sp>
        <p:nvSpPr>
          <p:cNvPr id="212" name="TextBox 211"/>
          <p:cNvSpPr txBox="1"/>
          <p:nvPr/>
        </p:nvSpPr>
        <p:spPr>
          <a:xfrm>
            <a:off x="6271740" y="2409273"/>
            <a:ext cx="420664" cy="238545"/>
          </a:xfrm>
          <a:prstGeom prst="rect">
            <a:avLst/>
          </a:prstGeom>
          <a:noFill/>
        </p:spPr>
        <p:txBody>
          <a:bodyPr wrap="none" lIns="68598" tIns="34299" rIns="68598" bIns="34299" rtlCol="0">
            <a:spAutoFit/>
          </a:bodyPr>
          <a:lstStyle/>
          <a:p>
            <a:r>
              <a:rPr lang="zh-CN" altLang="en-US" sz="1100" dirty="0">
                <a:solidFill>
                  <a:srgbClr val="0070C0"/>
                </a:solidFill>
                <a:latin typeface="微软雅黑" pitchFamily="34" charset="-122"/>
                <a:ea typeface="微软雅黑" pitchFamily="34" charset="-122"/>
              </a:rPr>
              <a:t>文字</a:t>
            </a:r>
          </a:p>
        </p:txBody>
      </p:sp>
      <p:sp>
        <p:nvSpPr>
          <p:cNvPr id="213" name="TextBox 212"/>
          <p:cNvSpPr txBox="1"/>
          <p:nvPr/>
        </p:nvSpPr>
        <p:spPr>
          <a:xfrm>
            <a:off x="7852172" y="2817184"/>
            <a:ext cx="420664" cy="238545"/>
          </a:xfrm>
          <a:prstGeom prst="rect">
            <a:avLst/>
          </a:prstGeom>
          <a:noFill/>
        </p:spPr>
        <p:txBody>
          <a:bodyPr wrap="none" lIns="68598" tIns="34299" rIns="68598" bIns="34299" rtlCol="0">
            <a:spAutoFit/>
          </a:bodyPr>
          <a:lstStyle/>
          <a:p>
            <a:r>
              <a:rPr lang="zh-CN" altLang="en-US" sz="1100">
                <a:solidFill>
                  <a:srgbClr val="0070C0"/>
                </a:solidFill>
                <a:latin typeface="微软雅黑" pitchFamily="34" charset="-122"/>
                <a:ea typeface="微软雅黑" pitchFamily="34" charset="-122"/>
              </a:rPr>
              <a:t>文字</a:t>
            </a:r>
          </a:p>
        </p:txBody>
      </p:sp>
      <p:sp>
        <p:nvSpPr>
          <p:cNvPr id="214" name="TextBox 213"/>
          <p:cNvSpPr txBox="1"/>
          <p:nvPr/>
        </p:nvSpPr>
        <p:spPr>
          <a:xfrm>
            <a:off x="7098198" y="3237443"/>
            <a:ext cx="420664" cy="238545"/>
          </a:xfrm>
          <a:prstGeom prst="rect">
            <a:avLst/>
          </a:prstGeom>
          <a:noFill/>
        </p:spPr>
        <p:txBody>
          <a:bodyPr wrap="none" lIns="68598" tIns="34299" rIns="68598" bIns="34299" rtlCol="0">
            <a:spAutoFit/>
          </a:bodyPr>
          <a:lstStyle/>
          <a:p>
            <a:r>
              <a:rPr lang="zh-CN" altLang="en-US" sz="1100">
                <a:solidFill>
                  <a:srgbClr val="0070C0"/>
                </a:solidFill>
                <a:latin typeface="微软雅黑" pitchFamily="34" charset="-122"/>
                <a:ea typeface="微软雅黑" pitchFamily="34" charset="-122"/>
              </a:rPr>
              <a:t>文字</a:t>
            </a:r>
          </a:p>
        </p:txBody>
      </p:sp>
      <p:sp>
        <p:nvSpPr>
          <p:cNvPr id="215" name="TextBox 214"/>
          <p:cNvSpPr txBox="1"/>
          <p:nvPr/>
        </p:nvSpPr>
        <p:spPr>
          <a:xfrm>
            <a:off x="7404096" y="3652086"/>
            <a:ext cx="420664" cy="238545"/>
          </a:xfrm>
          <a:prstGeom prst="rect">
            <a:avLst/>
          </a:prstGeom>
          <a:noFill/>
        </p:spPr>
        <p:txBody>
          <a:bodyPr wrap="none" lIns="68598" tIns="34299" rIns="68598" bIns="34299" rtlCol="0">
            <a:spAutoFit/>
          </a:bodyPr>
          <a:lstStyle/>
          <a:p>
            <a:r>
              <a:rPr lang="zh-CN" altLang="en-US" sz="1100">
                <a:solidFill>
                  <a:srgbClr val="0070C0"/>
                </a:solidFill>
                <a:latin typeface="微软雅黑" pitchFamily="34" charset="-122"/>
                <a:ea typeface="微软雅黑" pitchFamily="34" charset="-122"/>
              </a:rPr>
              <a:t>文字</a:t>
            </a:r>
          </a:p>
        </p:txBody>
      </p:sp>
      <p:sp>
        <p:nvSpPr>
          <p:cNvPr id="216" name="TextBox 215"/>
          <p:cNvSpPr txBox="1"/>
          <p:nvPr/>
        </p:nvSpPr>
        <p:spPr>
          <a:xfrm>
            <a:off x="6742356" y="4065967"/>
            <a:ext cx="420664" cy="238545"/>
          </a:xfrm>
          <a:prstGeom prst="rect">
            <a:avLst/>
          </a:prstGeom>
          <a:noFill/>
        </p:spPr>
        <p:txBody>
          <a:bodyPr wrap="none" lIns="68598" tIns="34299" rIns="68598" bIns="34299" rtlCol="0">
            <a:spAutoFit/>
          </a:bodyPr>
          <a:lstStyle/>
          <a:p>
            <a:r>
              <a:rPr lang="zh-CN" altLang="en-US" sz="1100">
                <a:solidFill>
                  <a:srgbClr val="0070C0"/>
                </a:solidFill>
                <a:latin typeface="微软雅黑" pitchFamily="34" charset="-122"/>
                <a:ea typeface="微软雅黑" pitchFamily="34" charset="-122"/>
              </a:rPr>
              <a:t>文字</a:t>
            </a:r>
          </a:p>
        </p:txBody>
      </p:sp>
      <p:sp>
        <p:nvSpPr>
          <p:cNvPr id="217" name="TextBox 216"/>
          <p:cNvSpPr txBox="1"/>
          <p:nvPr/>
        </p:nvSpPr>
        <p:spPr>
          <a:xfrm>
            <a:off x="4435575" y="1546113"/>
            <a:ext cx="274438" cy="300175"/>
          </a:xfrm>
          <a:prstGeom prst="rect">
            <a:avLst/>
          </a:prstGeom>
          <a:noFill/>
        </p:spPr>
        <p:txBody>
          <a:bodyPr wrap="none" lIns="68598" tIns="34299" rIns="68598" bIns="34299" rtlCol="0">
            <a:spAutoFit/>
          </a:bodyPr>
          <a:lstStyle/>
          <a:p>
            <a:r>
              <a:rPr lang="en-US" altLang="zh-CN" sz="1500" dirty="0">
                <a:solidFill>
                  <a:srgbClr val="0070C0"/>
                </a:solidFill>
                <a:latin typeface="微软雅黑" pitchFamily="34" charset="-122"/>
                <a:ea typeface="微软雅黑" pitchFamily="34" charset="-122"/>
              </a:rPr>
              <a:t>A</a:t>
            </a:r>
            <a:endParaRPr lang="zh-CN" altLang="en-US" sz="1500">
              <a:solidFill>
                <a:srgbClr val="0070C0"/>
              </a:solidFill>
              <a:latin typeface="微软雅黑" pitchFamily="34" charset="-122"/>
              <a:ea typeface="微软雅黑" pitchFamily="34" charset="-122"/>
            </a:endParaRPr>
          </a:p>
        </p:txBody>
      </p:sp>
      <p:sp>
        <p:nvSpPr>
          <p:cNvPr id="218" name="TextBox 217"/>
          <p:cNvSpPr txBox="1"/>
          <p:nvPr/>
        </p:nvSpPr>
        <p:spPr>
          <a:xfrm>
            <a:off x="4435575" y="1960287"/>
            <a:ext cx="258803" cy="300175"/>
          </a:xfrm>
          <a:prstGeom prst="rect">
            <a:avLst/>
          </a:prstGeom>
          <a:noFill/>
        </p:spPr>
        <p:txBody>
          <a:bodyPr wrap="none" lIns="68598" tIns="34299" rIns="68598" bIns="34299" rtlCol="0">
            <a:spAutoFit/>
          </a:bodyPr>
          <a:lstStyle/>
          <a:p>
            <a:r>
              <a:rPr lang="en-US" altLang="zh-CN" sz="1500" dirty="0">
                <a:solidFill>
                  <a:srgbClr val="0070C0"/>
                </a:solidFill>
                <a:latin typeface="微软雅黑" pitchFamily="34" charset="-122"/>
                <a:ea typeface="微软雅黑" pitchFamily="34" charset="-122"/>
              </a:rPr>
              <a:t>B</a:t>
            </a:r>
            <a:endParaRPr lang="zh-CN" altLang="en-US" sz="1500">
              <a:solidFill>
                <a:srgbClr val="0070C0"/>
              </a:solidFill>
              <a:latin typeface="微软雅黑" pitchFamily="34" charset="-122"/>
              <a:ea typeface="微软雅黑" pitchFamily="34" charset="-122"/>
            </a:endParaRPr>
          </a:p>
        </p:txBody>
      </p:sp>
      <p:sp>
        <p:nvSpPr>
          <p:cNvPr id="219" name="TextBox 218"/>
          <p:cNvSpPr txBox="1"/>
          <p:nvPr/>
        </p:nvSpPr>
        <p:spPr>
          <a:xfrm>
            <a:off x="4435575" y="2374460"/>
            <a:ext cx="267222" cy="300175"/>
          </a:xfrm>
          <a:prstGeom prst="rect">
            <a:avLst/>
          </a:prstGeom>
          <a:noFill/>
        </p:spPr>
        <p:txBody>
          <a:bodyPr wrap="none" lIns="68598" tIns="34299" rIns="68598" bIns="34299" rtlCol="0">
            <a:spAutoFit/>
          </a:bodyPr>
          <a:lstStyle/>
          <a:p>
            <a:r>
              <a:rPr lang="en-US" altLang="zh-CN" sz="1500" dirty="0">
                <a:solidFill>
                  <a:srgbClr val="0070C0"/>
                </a:solidFill>
                <a:latin typeface="微软雅黑" pitchFamily="34" charset="-122"/>
                <a:ea typeface="微软雅黑" pitchFamily="34" charset="-122"/>
              </a:rPr>
              <a:t>C</a:t>
            </a:r>
            <a:endParaRPr lang="zh-CN" altLang="en-US" sz="1500">
              <a:solidFill>
                <a:srgbClr val="0070C0"/>
              </a:solidFill>
              <a:latin typeface="微软雅黑" pitchFamily="34" charset="-122"/>
              <a:ea typeface="微软雅黑" pitchFamily="34" charset="-122"/>
            </a:endParaRPr>
          </a:p>
        </p:txBody>
      </p:sp>
      <p:sp>
        <p:nvSpPr>
          <p:cNvPr id="220" name="TextBox 219"/>
          <p:cNvSpPr txBox="1"/>
          <p:nvPr/>
        </p:nvSpPr>
        <p:spPr>
          <a:xfrm>
            <a:off x="4435575" y="2788634"/>
            <a:ext cx="285261" cy="300175"/>
          </a:xfrm>
          <a:prstGeom prst="rect">
            <a:avLst/>
          </a:prstGeom>
          <a:noFill/>
        </p:spPr>
        <p:txBody>
          <a:bodyPr wrap="none" lIns="68598" tIns="34299" rIns="68598" bIns="34299" rtlCol="0">
            <a:spAutoFit/>
          </a:bodyPr>
          <a:lstStyle/>
          <a:p>
            <a:r>
              <a:rPr lang="en-US" altLang="zh-CN" sz="1500" dirty="0">
                <a:solidFill>
                  <a:srgbClr val="0070C0"/>
                </a:solidFill>
                <a:latin typeface="微软雅黑" pitchFamily="34" charset="-122"/>
                <a:ea typeface="微软雅黑" pitchFamily="34" charset="-122"/>
              </a:rPr>
              <a:t>D</a:t>
            </a:r>
            <a:endParaRPr lang="zh-CN" altLang="en-US" sz="1500">
              <a:solidFill>
                <a:srgbClr val="0070C0"/>
              </a:solidFill>
              <a:latin typeface="微软雅黑" pitchFamily="34" charset="-122"/>
              <a:ea typeface="微软雅黑" pitchFamily="34" charset="-122"/>
            </a:endParaRPr>
          </a:p>
        </p:txBody>
      </p:sp>
      <p:sp>
        <p:nvSpPr>
          <p:cNvPr id="221" name="TextBox 220"/>
          <p:cNvSpPr txBox="1"/>
          <p:nvPr/>
        </p:nvSpPr>
        <p:spPr>
          <a:xfrm>
            <a:off x="4435575" y="3202808"/>
            <a:ext cx="244372" cy="300175"/>
          </a:xfrm>
          <a:prstGeom prst="rect">
            <a:avLst/>
          </a:prstGeom>
          <a:noFill/>
        </p:spPr>
        <p:txBody>
          <a:bodyPr wrap="none" lIns="68598" tIns="34299" rIns="68598" bIns="34299" rtlCol="0">
            <a:spAutoFit/>
          </a:bodyPr>
          <a:lstStyle/>
          <a:p>
            <a:r>
              <a:rPr lang="en-US" altLang="zh-CN" sz="1500" dirty="0">
                <a:solidFill>
                  <a:srgbClr val="0070C0"/>
                </a:solidFill>
                <a:latin typeface="微软雅黑" pitchFamily="34" charset="-122"/>
                <a:ea typeface="微软雅黑" pitchFamily="34" charset="-122"/>
              </a:rPr>
              <a:t>E</a:t>
            </a:r>
            <a:endParaRPr lang="zh-CN" altLang="en-US" sz="1500">
              <a:solidFill>
                <a:srgbClr val="0070C0"/>
              </a:solidFill>
              <a:latin typeface="微软雅黑" pitchFamily="34" charset="-122"/>
              <a:ea typeface="微软雅黑" pitchFamily="34" charset="-122"/>
            </a:endParaRPr>
          </a:p>
        </p:txBody>
      </p:sp>
      <p:sp>
        <p:nvSpPr>
          <p:cNvPr id="222" name="TextBox 221"/>
          <p:cNvSpPr txBox="1"/>
          <p:nvPr/>
        </p:nvSpPr>
        <p:spPr>
          <a:xfrm>
            <a:off x="4435575" y="3616981"/>
            <a:ext cx="244372" cy="300175"/>
          </a:xfrm>
          <a:prstGeom prst="rect">
            <a:avLst/>
          </a:prstGeom>
          <a:noFill/>
        </p:spPr>
        <p:txBody>
          <a:bodyPr wrap="none" lIns="68598" tIns="34299" rIns="68598" bIns="34299" rtlCol="0">
            <a:spAutoFit/>
          </a:bodyPr>
          <a:lstStyle/>
          <a:p>
            <a:r>
              <a:rPr lang="en-US" altLang="zh-CN" sz="1500" dirty="0">
                <a:solidFill>
                  <a:srgbClr val="0070C0"/>
                </a:solidFill>
                <a:latin typeface="微软雅黑" pitchFamily="34" charset="-122"/>
                <a:ea typeface="微软雅黑" pitchFamily="34" charset="-122"/>
              </a:rPr>
              <a:t>F</a:t>
            </a:r>
            <a:endParaRPr lang="zh-CN" altLang="en-US" sz="1500">
              <a:solidFill>
                <a:srgbClr val="0070C0"/>
              </a:solidFill>
              <a:latin typeface="微软雅黑" pitchFamily="34" charset="-122"/>
              <a:ea typeface="微软雅黑" pitchFamily="34" charset="-122"/>
            </a:endParaRPr>
          </a:p>
        </p:txBody>
      </p:sp>
      <p:sp>
        <p:nvSpPr>
          <p:cNvPr id="223" name="TextBox 222"/>
          <p:cNvSpPr txBox="1"/>
          <p:nvPr/>
        </p:nvSpPr>
        <p:spPr>
          <a:xfrm>
            <a:off x="4435574" y="4031156"/>
            <a:ext cx="281654" cy="300175"/>
          </a:xfrm>
          <a:prstGeom prst="rect">
            <a:avLst/>
          </a:prstGeom>
          <a:noFill/>
        </p:spPr>
        <p:txBody>
          <a:bodyPr wrap="none" lIns="68598" tIns="34299" rIns="68598" bIns="34299" rtlCol="0">
            <a:spAutoFit/>
          </a:bodyPr>
          <a:lstStyle/>
          <a:p>
            <a:r>
              <a:rPr lang="en-US" altLang="zh-CN" sz="1500" dirty="0">
                <a:solidFill>
                  <a:srgbClr val="0070C0"/>
                </a:solidFill>
                <a:latin typeface="微软雅黑" pitchFamily="34" charset="-122"/>
                <a:ea typeface="微软雅黑" pitchFamily="34" charset="-122"/>
              </a:rPr>
              <a:t>G</a:t>
            </a:r>
            <a:endParaRPr lang="zh-CN" altLang="en-US" sz="1500">
              <a:solidFill>
                <a:srgbClr val="0070C0"/>
              </a:solidFill>
              <a:latin typeface="微软雅黑" pitchFamily="34" charset="-122"/>
              <a:ea typeface="微软雅黑" pitchFamily="34" charset="-122"/>
            </a:endParaRPr>
          </a:p>
        </p:txBody>
      </p:sp>
      <p:pic>
        <p:nvPicPr>
          <p:cNvPr id="224" name="Picture 3" descr="D:\360data\重要数据\桌面\未标题-1.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93903" y="2178623"/>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225" name="Picture 4" descr="D:\360data\重要数据\桌面\未标题2-1.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020437" y="2150039"/>
            <a:ext cx="2293841" cy="3015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574540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 presetClass="entr" presetSubtype="4" decel="100000" fill="hold" grpId="0" nodeType="afterEffect">
                                  <p:stCondLst>
                                    <p:cond delay="0"/>
                                  </p:stCondLst>
                                  <p:childTnLst>
                                    <p:set>
                                      <p:cBhvr>
                                        <p:cTn id="22" dur="1" fill="hold">
                                          <p:stCondLst>
                                            <p:cond delay="0"/>
                                          </p:stCondLst>
                                        </p:cTn>
                                        <p:tgtEl>
                                          <p:spTgt spid="217"/>
                                        </p:tgtEl>
                                        <p:attrNameLst>
                                          <p:attrName>style.visibility</p:attrName>
                                        </p:attrNameLst>
                                      </p:cBhvr>
                                      <p:to>
                                        <p:strVal val="visible"/>
                                      </p:to>
                                    </p:set>
                                    <p:anim calcmode="lin" valueType="num">
                                      <p:cBhvr additive="base">
                                        <p:cTn id="23" dur="500" fill="hold"/>
                                        <p:tgtEl>
                                          <p:spTgt spid="217"/>
                                        </p:tgtEl>
                                        <p:attrNameLst>
                                          <p:attrName>ppt_x</p:attrName>
                                        </p:attrNameLst>
                                      </p:cBhvr>
                                      <p:tavLst>
                                        <p:tav tm="0">
                                          <p:val>
                                            <p:strVal val="#ppt_x"/>
                                          </p:val>
                                        </p:tav>
                                        <p:tav tm="100000">
                                          <p:val>
                                            <p:strVal val="#ppt_x"/>
                                          </p:val>
                                        </p:tav>
                                      </p:tavLst>
                                    </p:anim>
                                    <p:anim calcmode="lin" valueType="num">
                                      <p:cBhvr additive="base">
                                        <p:cTn id="24" dur="500" fill="hold"/>
                                        <p:tgtEl>
                                          <p:spTgt spid="217"/>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218"/>
                                        </p:tgtEl>
                                        <p:attrNameLst>
                                          <p:attrName>style.visibility</p:attrName>
                                        </p:attrNameLst>
                                      </p:cBhvr>
                                      <p:to>
                                        <p:strVal val="visible"/>
                                      </p:to>
                                    </p:set>
                                    <p:anim calcmode="lin" valueType="num">
                                      <p:cBhvr additive="base">
                                        <p:cTn id="27" dur="500" fill="hold"/>
                                        <p:tgtEl>
                                          <p:spTgt spid="218"/>
                                        </p:tgtEl>
                                        <p:attrNameLst>
                                          <p:attrName>ppt_x</p:attrName>
                                        </p:attrNameLst>
                                      </p:cBhvr>
                                      <p:tavLst>
                                        <p:tav tm="0">
                                          <p:val>
                                            <p:strVal val="#ppt_x"/>
                                          </p:val>
                                        </p:tav>
                                        <p:tav tm="100000">
                                          <p:val>
                                            <p:strVal val="#ppt_x"/>
                                          </p:val>
                                        </p:tav>
                                      </p:tavLst>
                                    </p:anim>
                                    <p:anim calcmode="lin" valueType="num">
                                      <p:cBhvr additive="base">
                                        <p:cTn id="28" dur="500" fill="hold"/>
                                        <p:tgtEl>
                                          <p:spTgt spid="218"/>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219"/>
                                        </p:tgtEl>
                                        <p:attrNameLst>
                                          <p:attrName>style.visibility</p:attrName>
                                        </p:attrNameLst>
                                      </p:cBhvr>
                                      <p:to>
                                        <p:strVal val="visible"/>
                                      </p:to>
                                    </p:set>
                                    <p:anim calcmode="lin" valueType="num">
                                      <p:cBhvr additive="base">
                                        <p:cTn id="31" dur="500" fill="hold"/>
                                        <p:tgtEl>
                                          <p:spTgt spid="219"/>
                                        </p:tgtEl>
                                        <p:attrNameLst>
                                          <p:attrName>ppt_x</p:attrName>
                                        </p:attrNameLst>
                                      </p:cBhvr>
                                      <p:tavLst>
                                        <p:tav tm="0">
                                          <p:val>
                                            <p:strVal val="#ppt_x"/>
                                          </p:val>
                                        </p:tav>
                                        <p:tav tm="100000">
                                          <p:val>
                                            <p:strVal val="#ppt_x"/>
                                          </p:val>
                                        </p:tav>
                                      </p:tavLst>
                                    </p:anim>
                                    <p:anim calcmode="lin" valueType="num">
                                      <p:cBhvr additive="base">
                                        <p:cTn id="32" dur="500" fill="hold"/>
                                        <p:tgtEl>
                                          <p:spTgt spid="219"/>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220"/>
                                        </p:tgtEl>
                                        <p:attrNameLst>
                                          <p:attrName>style.visibility</p:attrName>
                                        </p:attrNameLst>
                                      </p:cBhvr>
                                      <p:to>
                                        <p:strVal val="visible"/>
                                      </p:to>
                                    </p:set>
                                    <p:anim calcmode="lin" valueType="num">
                                      <p:cBhvr additive="base">
                                        <p:cTn id="35" dur="500" fill="hold"/>
                                        <p:tgtEl>
                                          <p:spTgt spid="220"/>
                                        </p:tgtEl>
                                        <p:attrNameLst>
                                          <p:attrName>ppt_x</p:attrName>
                                        </p:attrNameLst>
                                      </p:cBhvr>
                                      <p:tavLst>
                                        <p:tav tm="0">
                                          <p:val>
                                            <p:strVal val="#ppt_x"/>
                                          </p:val>
                                        </p:tav>
                                        <p:tav tm="100000">
                                          <p:val>
                                            <p:strVal val="#ppt_x"/>
                                          </p:val>
                                        </p:tav>
                                      </p:tavLst>
                                    </p:anim>
                                    <p:anim calcmode="lin" valueType="num">
                                      <p:cBhvr additive="base">
                                        <p:cTn id="36" dur="500" fill="hold"/>
                                        <p:tgtEl>
                                          <p:spTgt spid="220"/>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221"/>
                                        </p:tgtEl>
                                        <p:attrNameLst>
                                          <p:attrName>style.visibility</p:attrName>
                                        </p:attrNameLst>
                                      </p:cBhvr>
                                      <p:to>
                                        <p:strVal val="visible"/>
                                      </p:to>
                                    </p:set>
                                    <p:anim calcmode="lin" valueType="num">
                                      <p:cBhvr additive="base">
                                        <p:cTn id="39" dur="500" fill="hold"/>
                                        <p:tgtEl>
                                          <p:spTgt spid="221"/>
                                        </p:tgtEl>
                                        <p:attrNameLst>
                                          <p:attrName>ppt_x</p:attrName>
                                        </p:attrNameLst>
                                      </p:cBhvr>
                                      <p:tavLst>
                                        <p:tav tm="0">
                                          <p:val>
                                            <p:strVal val="#ppt_x"/>
                                          </p:val>
                                        </p:tav>
                                        <p:tav tm="100000">
                                          <p:val>
                                            <p:strVal val="#ppt_x"/>
                                          </p:val>
                                        </p:tav>
                                      </p:tavLst>
                                    </p:anim>
                                    <p:anim calcmode="lin" valueType="num">
                                      <p:cBhvr additive="base">
                                        <p:cTn id="40" dur="500" fill="hold"/>
                                        <p:tgtEl>
                                          <p:spTgt spid="221"/>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0"/>
                                  </p:stCondLst>
                                  <p:childTnLst>
                                    <p:set>
                                      <p:cBhvr>
                                        <p:cTn id="42" dur="1" fill="hold">
                                          <p:stCondLst>
                                            <p:cond delay="0"/>
                                          </p:stCondLst>
                                        </p:cTn>
                                        <p:tgtEl>
                                          <p:spTgt spid="222"/>
                                        </p:tgtEl>
                                        <p:attrNameLst>
                                          <p:attrName>style.visibility</p:attrName>
                                        </p:attrNameLst>
                                      </p:cBhvr>
                                      <p:to>
                                        <p:strVal val="visible"/>
                                      </p:to>
                                    </p:set>
                                    <p:anim calcmode="lin" valueType="num">
                                      <p:cBhvr additive="base">
                                        <p:cTn id="43" dur="500" fill="hold"/>
                                        <p:tgtEl>
                                          <p:spTgt spid="222"/>
                                        </p:tgtEl>
                                        <p:attrNameLst>
                                          <p:attrName>ppt_x</p:attrName>
                                        </p:attrNameLst>
                                      </p:cBhvr>
                                      <p:tavLst>
                                        <p:tav tm="0">
                                          <p:val>
                                            <p:strVal val="#ppt_x"/>
                                          </p:val>
                                        </p:tav>
                                        <p:tav tm="100000">
                                          <p:val>
                                            <p:strVal val="#ppt_x"/>
                                          </p:val>
                                        </p:tav>
                                      </p:tavLst>
                                    </p:anim>
                                    <p:anim calcmode="lin" valueType="num">
                                      <p:cBhvr additive="base">
                                        <p:cTn id="44" dur="500" fill="hold"/>
                                        <p:tgtEl>
                                          <p:spTgt spid="222"/>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0"/>
                                  </p:stCondLst>
                                  <p:childTnLst>
                                    <p:set>
                                      <p:cBhvr>
                                        <p:cTn id="46" dur="1" fill="hold">
                                          <p:stCondLst>
                                            <p:cond delay="0"/>
                                          </p:stCondLst>
                                        </p:cTn>
                                        <p:tgtEl>
                                          <p:spTgt spid="223"/>
                                        </p:tgtEl>
                                        <p:attrNameLst>
                                          <p:attrName>style.visibility</p:attrName>
                                        </p:attrNameLst>
                                      </p:cBhvr>
                                      <p:to>
                                        <p:strVal val="visible"/>
                                      </p:to>
                                    </p:set>
                                    <p:anim calcmode="lin" valueType="num">
                                      <p:cBhvr additive="base">
                                        <p:cTn id="47" dur="500" fill="hold"/>
                                        <p:tgtEl>
                                          <p:spTgt spid="223"/>
                                        </p:tgtEl>
                                        <p:attrNameLst>
                                          <p:attrName>ppt_x</p:attrName>
                                        </p:attrNameLst>
                                      </p:cBhvr>
                                      <p:tavLst>
                                        <p:tav tm="0">
                                          <p:val>
                                            <p:strVal val="#ppt_x"/>
                                          </p:val>
                                        </p:tav>
                                        <p:tav tm="100000">
                                          <p:val>
                                            <p:strVal val="#ppt_x"/>
                                          </p:val>
                                        </p:tav>
                                      </p:tavLst>
                                    </p:anim>
                                    <p:anim calcmode="lin" valueType="num">
                                      <p:cBhvr additive="base">
                                        <p:cTn id="48" dur="500" fill="hold"/>
                                        <p:tgtEl>
                                          <p:spTgt spid="223"/>
                                        </p:tgtEl>
                                        <p:attrNameLst>
                                          <p:attrName>ppt_y</p:attrName>
                                        </p:attrNameLst>
                                      </p:cBhvr>
                                      <p:tavLst>
                                        <p:tav tm="0">
                                          <p:val>
                                            <p:strVal val="1+#ppt_h/2"/>
                                          </p:val>
                                        </p:tav>
                                        <p:tav tm="100000">
                                          <p:val>
                                            <p:strVal val="#ppt_y"/>
                                          </p:val>
                                        </p:tav>
                                      </p:tavLst>
                                    </p:anim>
                                  </p:childTnLst>
                                </p:cTn>
                              </p:par>
                            </p:childTnLst>
                          </p:cTn>
                        </p:par>
                        <p:par>
                          <p:cTn id="49" fill="hold">
                            <p:stCondLst>
                              <p:cond delay="1860"/>
                            </p:stCondLst>
                            <p:childTnLst>
                              <p:par>
                                <p:cTn id="50" presetID="2" presetClass="entr" presetSubtype="4" decel="100000" fill="hold" nodeType="afterEffect">
                                  <p:stCondLst>
                                    <p:cond delay="0"/>
                                  </p:stCondLst>
                                  <p:childTnLst>
                                    <p:set>
                                      <p:cBhvr>
                                        <p:cTn id="51" dur="1" fill="hold">
                                          <p:stCondLst>
                                            <p:cond delay="0"/>
                                          </p:stCondLst>
                                        </p:cTn>
                                        <p:tgtEl>
                                          <p:spTgt spid="224"/>
                                        </p:tgtEl>
                                        <p:attrNameLst>
                                          <p:attrName>style.visibility</p:attrName>
                                        </p:attrNameLst>
                                      </p:cBhvr>
                                      <p:to>
                                        <p:strVal val="visible"/>
                                      </p:to>
                                    </p:set>
                                    <p:anim calcmode="lin" valueType="num">
                                      <p:cBhvr additive="base">
                                        <p:cTn id="52" dur="500" fill="hold"/>
                                        <p:tgtEl>
                                          <p:spTgt spid="224"/>
                                        </p:tgtEl>
                                        <p:attrNameLst>
                                          <p:attrName>ppt_x</p:attrName>
                                        </p:attrNameLst>
                                      </p:cBhvr>
                                      <p:tavLst>
                                        <p:tav tm="0">
                                          <p:val>
                                            <p:strVal val="#ppt_x"/>
                                          </p:val>
                                        </p:tav>
                                        <p:tav tm="100000">
                                          <p:val>
                                            <p:strVal val="#ppt_x"/>
                                          </p:val>
                                        </p:tav>
                                      </p:tavLst>
                                    </p:anim>
                                    <p:anim calcmode="lin" valueType="num">
                                      <p:cBhvr additive="base">
                                        <p:cTn id="53" dur="500" fill="hold"/>
                                        <p:tgtEl>
                                          <p:spTgt spid="224"/>
                                        </p:tgtEl>
                                        <p:attrNameLst>
                                          <p:attrName>ppt_y</p:attrName>
                                        </p:attrNameLst>
                                      </p:cBhvr>
                                      <p:tavLst>
                                        <p:tav tm="0">
                                          <p:val>
                                            <p:strVal val="1+#ppt_h/2"/>
                                          </p:val>
                                        </p:tav>
                                        <p:tav tm="100000">
                                          <p:val>
                                            <p:strVal val="#ppt_y"/>
                                          </p:val>
                                        </p:tav>
                                      </p:tavLst>
                                    </p:anim>
                                  </p:childTnLst>
                                </p:cTn>
                              </p:par>
                              <p:par>
                                <p:cTn id="54" presetID="2" presetClass="entr" presetSubtype="4" decel="100000" fill="hold" nodeType="withEffect">
                                  <p:stCondLst>
                                    <p:cond delay="0"/>
                                  </p:stCondLst>
                                  <p:childTnLst>
                                    <p:set>
                                      <p:cBhvr>
                                        <p:cTn id="55" dur="1" fill="hold">
                                          <p:stCondLst>
                                            <p:cond delay="0"/>
                                          </p:stCondLst>
                                        </p:cTn>
                                        <p:tgtEl>
                                          <p:spTgt spid="225"/>
                                        </p:tgtEl>
                                        <p:attrNameLst>
                                          <p:attrName>style.visibility</p:attrName>
                                        </p:attrNameLst>
                                      </p:cBhvr>
                                      <p:to>
                                        <p:strVal val="visible"/>
                                      </p:to>
                                    </p:set>
                                    <p:anim calcmode="lin" valueType="num">
                                      <p:cBhvr additive="base">
                                        <p:cTn id="56" dur="500" fill="hold"/>
                                        <p:tgtEl>
                                          <p:spTgt spid="225"/>
                                        </p:tgtEl>
                                        <p:attrNameLst>
                                          <p:attrName>ppt_x</p:attrName>
                                        </p:attrNameLst>
                                      </p:cBhvr>
                                      <p:tavLst>
                                        <p:tav tm="0">
                                          <p:val>
                                            <p:strVal val="#ppt_x"/>
                                          </p:val>
                                        </p:tav>
                                        <p:tav tm="100000">
                                          <p:val>
                                            <p:strVal val="#ppt_x"/>
                                          </p:val>
                                        </p:tav>
                                      </p:tavLst>
                                    </p:anim>
                                    <p:anim calcmode="lin" valueType="num">
                                      <p:cBhvr additive="base">
                                        <p:cTn id="57" dur="500" fill="hold"/>
                                        <p:tgtEl>
                                          <p:spTgt spid="225"/>
                                        </p:tgtEl>
                                        <p:attrNameLst>
                                          <p:attrName>ppt_y</p:attrName>
                                        </p:attrNameLst>
                                      </p:cBhvr>
                                      <p:tavLst>
                                        <p:tav tm="0">
                                          <p:val>
                                            <p:strVal val="1+#ppt_h/2"/>
                                          </p:val>
                                        </p:tav>
                                        <p:tav tm="100000">
                                          <p:val>
                                            <p:strVal val="#ppt_y"/>
                                          </p:val>
                                        </p:tav>
                                      </p:tavLst>
                                    </p:anim>
                                  </p:childTnLst>
                                </p:cTn>
                              </p:par>
                            </p:childTnLst>
                          </p:cTn>
                        </p:par>
                        <p:par>
                          <p:cTn id="58" fill="hold">
                            <p:stCondLst>
                              <p:cond delay="2360"/>
                            </p:stCondLst>
                            <p:childTnLst>
                              <p:par>
                                <p:cTn id="59" presetID="63" presetClass="path" presetSubtype="0" fill="hold" nodeType="afterEffect">
                                  <p:stCondLst>
                                    <p:cond delay="0"/>
                                  </p:stCondLst>
                                  <p:childTnLst>
                                    <p:animMotion origin="layout" path="M 0 0 L 0.25 0 E" pathEditMode="relative" ptsTypes="">
                                      <p:cBhvr>
                                        <p:cTn id="60" dur="500" fill="hold"/>
                                        <p:tgtEl>
                                          <p:spTgt spid="224"/>
                                        </p:tgtEl>
                                        <p:attrNameLst>
                                          <p:attrName>ppt_x</p:attrName>
                                          <p:attrName>ppt_y</p:attrName>
                                        </p:attrNameLst>
                                      </p:cBhvr>
                                    </p:animMotion>
                                  </p:childTnLst>
                                </p:cTn>
                              </p:par>
                              <p:par>
                                <p:cTn id="61" presetID="35" presetClass="path" presetSubtype="0" fill="hold" nodeType="withEffect">
                                  <p:stCondLst>
                                    <p:cond delay="0"/>
                                  </p:stCondLst>
                                  <p:childTnLst>
                                    <p:animMotion origin="layout" path="M 0 0 L -0.25 0 E" pathEditMode="relative" ptsTypes="">
                                      <p:cBhvr>
                                        <p:cTn id="62" dur="500" fill="hold"/>
                                        <p:tgtEl>
                                          <p:spTgt spid="225"/>
                                        </p:tgtEl>
                                        <p:attrNameLst>
                                          <p:attrName>ppt_x</p:attrName>
                                          <p:attrName>ppt_y</p:attrName>
                                        </p:attrNameLst>
                                      </p:cBhvr>
                                    </p:animMotion>
                                  </p:childTnLst>
                                </p:cTn>
                              </p:par>
                              <p:par>
                                <p:cTn id="63" presetID="10" presetClass="exit" presetSubtype="0" fill="hold" nodeType="withEffect">
                                  <p:stCondLst>
                                    <p:cond delay="200"/>
                                  </p:stCondLst>
                                  <p:childTnLst>
                                    <p:animEffect transition="out" filter="fade">
                                      <p:cBhvr>
                                        <p:cTn id="64" dur="300"/>
                                        <p:tgtEl>
                                          <p:spTgt spid="225"/>
                                        </p:tgtEl>
                                      </p:cBhvr>
                                    </p:animEffect>
                                    <p:set>
                                      <p:cBhvr>
                                        <p:cTn id="65" dur="1" fill="hold">
                                          <p:stCondLst>
                                            <p:cond delay="299"/>
                                          </p:stCondLst>
                                        </p:cTn>
                                        <p:tgtEl>
                                          <p:spTgt spid="225"/>
                                        </p:tgtEl>
                                        <p:attrNameLst>
                                          <p:attrName>style.visibility</p:attrName>
                                        </p:attrNameLst>
                                      </p:cBhvr>
                                      <p:to>
                                        <p:strVal val="hidden"/>
                                      </p:to>
                                    </p:set>
                                  </p:childTnLst>
                                </p:cTn>
                              </p:par>
                              <p:par>
                                <p:cTn id="66" presetID="10" presetClass="exit" presetSubtype="0" fill="hold" nodeType="withEffect">
                                  <p:stCondLst>
                                    <p:cond delay="200"/>
                                  </p:stCondLst>
                                  <p:childTnLst>
                                    <p:animEffect transition="out" filter="fade">
                                      <p:cBhvr>
                                        <p:cTn id="67" dur="300"/>
                                        <p:tgtEl>
                                          <p:spTgt spid="224"/>
                                        </p:tgtEl>
                                      </p:cBhvr>
                                    </p:animEffect>
                                    <p:set>
                                      <p:cBhvr>
                                        <p:cTn id="68" dur="1" fill="hold">
                                          <p:stCondLst>
                                            <p:cond delay="299"/>
                                          </p:stCondLst>
                                        </p:cTn>
                                        <p:tgtEl>
                                          <p:spTgt spid="224"/>
                                        </p:tgtEl>
                                        <p:attrNameLst>
                                          <p:attrName>style.visibility</p:attrName>
                                        </p:attrNameLst>
                                      </p:cBhvr>
                                      <p:to>
                                        <p:strVal val="hidden"/>
                                      </p:to>
                                    </p:set>
                                  </p:childTnLst>
                                </p:cTn>
                              </p:par>
                            </p:childTnLst>
                          </p:cTn>
                        </p:par>
                        <p:par>
                          <p:cTn id="69" fill="hold">
                            <p:stCondLst>
                              <p:cond delay="2860"/>
                            </p:stCondLst>
                            <p:childTnLst>
                              <p:par>
                                <p:cTn id="70" presetID="22" presetClass="entr" presetSubtype="8" fill="hold" grpId="0" nodeType="afterEffect">
                                  <p:stCondLst>
                                    <p:cond delay="0"/>
                                  </p:stCondLst>
                                  <p:childTnLst>
                                    <p:set>
                                      <p:cBhvr>
                                        <p:cTn id="71" dur="1" fill="hold">
                                          <p:stCondLst>
                                            <p:cond delay="0"/>
                                          </p:stCondLst>
                                        </p:cTn>
                                        <p:tgtEl>
                                          <p:spTgt spid="203"/>
                                        </p:tgtEl>
                                        <p:attrNameLst>
                                          <p:attrName>style.visibility</p:attrName>
                                        </p:attrNameLst>
                                      </p:cBhvr>
                                      <p:to>
                                        <p:strVal val="visible"/>
                                      </p:to>
                                    </p:set>
                                    <p:animEffect transition="in" filter="wipe(left)">
                                      <p:cBhvr>
                                        <p:cTn id="72" dur="500"/>
                                        <p:tgtEl>
                                          <p:spTgt spid="203"/>
                                        </p:tgtEl>
                                      </p:cBhvr>
                                    </p:animEffect>
                                  </p:childTnLst>
                                </p:cTn>
                              </p:par>
                              <p:par>
                                <p:cTn id="73" presetID="22" presetClass="entr" presetSubtype="8" fill="hold" grpId="0" nodeType="withEffect">
                                  <p:stCondLst>
                                    <p:cond delay="100"/>
                                  </p:stCondLst>
                                  <p:childTnLst>
                                    <p:set>
                                      <p:cBhvr>
                                        <p:cTn id="74" dur="1" fill="hold">
                                          <p:stCondLst>
                                            <p:cond delay="0"/>
                                          </p:stCondLst>
                                        </p:cTn>
                                        <p:tgtEl>
                                          <p:spTgt spid="204"/>
                                        </p:tgtEl>
                                        <p:attrNameLst>
                                          <p:attrName>style.visibility</p:attrName>
                                        </p:attrNameLst>
                                      </p:cBhvr>
                                      <p:to>
                                        <p:strVal val="visible"/>
                                      </p:to>
                                    </p:set>
                                    <p:animEffect transition="in" filter="wipe(left)">
                                      <p:cBhvr>
                                        <p:cTn id="75" dur="500"/>
                                        <p:tgtEl>
                                          <p:spTgt spid="204"/>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205"/>
                                        </p:tgtEl>
                                        <p:attrNameLst>
                                          <p:attrName>style.visibility</p:attrName>
                                        </p:attrNameLst>
                                      </p:cBhvr>
                                      <p:to>
                                        <p:strVal val="visible"/>
                                      </p:to>
                                    </p:set>
                                    <p:animEffect transition="in" filter="wipe(left)">
                                      <p:cBhvr>
                                        <p:cTn id="78" dur="500"/>
                                        <p:tgtEl>
                                          <p:spTgt spid="205"/>
                                        </p:tgtEl>
                                      </p:cBhvr>
                                    </p:animEffect>
                                  </p:childTnLst>
                                </p:cTn>
                              </p:par>
                              <p:par>
                                <p:cTn id="79" presetID="22" presetClass="entr" presetSubtype="8" fill="hold" grpId="0" nodeType="withEffect">
                                  <p:stCondLst>
                                    <p:cond delay="300"/>
                                  </p:stCondLst>
                                  <p:childTnLst>
                                    <p:set>
                                      <p:cBhvr>
                                        <p:cTn id="80" dur="1" fill="hold">
                                          <p:stCondLst>
                                            <p:cond delay="0"/>
                                          </p:stCondLst>
                                        </p:cTn>
                                        <p:tgtEl>
                                          <p:spTgt spid="206"/>
                                        </p:tgtEl>
                                        <p:attrNameLst>
                                          <p:attrName>style.visibility</p:attrName>
                                        </p:attrNameLst>
                                      </p:cBhvr>
                                      <p:to>
                                        <p:strVal val="visible"/>
                                      </p:to>
                                    </p:set>
                                    <p:animEffect transition="in" filter="wipe(left)">
                                      <p:cBhvr>
                                        <p:cTn id="81" dur="500"/>
                                        <p:tgtEl>
                                          <p:spTgt spid="206"/>
                                        </p:tgtEl>
                                      </p:cBhvr>
                                    </p:animEffect>
                                  </p:childTnLst>
                                </p:cTn>
                              </p:par>
                              <p:par>
                                <p:cTn id="82" presetID="22" presetClass="entr" presetSubtype="8" fill="hold" grpId="0" nodeType="withEffect">
                                  <p:stCondLst>
                                    <p:cond delay="400"/>
                                  </p:stCondLst>
                                  <p:childTnLst>
                                    <p:set>
                                      <p:cBhvr>
                                        <p:cTn id="83" dur="1" fill="hold">
                                          <p:stCondLst>
                                            <p:cond delay="0"/>
                                          </p:stCondLst>
                                        </p:cTn>
                                        <p:tgtEl>
                                          <p:spTgt spid="207"/>
                                        </p:tgtEl>
                                        <p:attrNameLst>
                                          <p:attrName>style.visibility</p:attrName>
                                        </p:attrNameLst>
                                      </p:cBhvr>
                                      <p:to>
                                        <p:strVal val="visible"/>
                                      </p:to>
                                    </p:set>
                                    <p:animEffect transition="in" filter="wipe(left)">
                                      <p:cBhvr>
                                        <p:cTn id="84" dur="500"/>
                                        <p:tgtEl>
                                          <p:spTgt spid="207"/>
                                        </p:tgtEl>
                                      </p:cBhvr>
                                    </p:animEffect>
                                  </p:childTnLst>
                                </p:cTn>
                              </p:par>
                              <p:par>
                                <p:cTn id="85" presetID="22" presetClass="entr" presetSubtype="8" fill="hold" grpId="0" nodeType="withEffect">
                                  <p:stCondLst>
                                    <p:cond delay="500"/>
                                  </p:stCondLst>
                                  <p:childTnLst>
                                    <p:set>
                                      <p:cBhvr>
                                        <p:cTn id="86" dur="1" fill="hold">
                                          <p:stCondLst>
                                            <p:cond delay="0"/>
                                          </p:stCondLst>
                                        </p:cTn>
                                        <p:tgtEl>
                                          <p:spTgt spid="208"/>
                                        </p:tgtEl>
                                        <p:attrNameLst>
                                          <p:attrName>style.visibility</p:attrName>
                                        </p:attrNameLst>
                                      </p:cBhvr>
                                      <p:to>
                                        <p:strVal val="visible"/>
                                      </p:to>
                                    </p:set>
                                    <p:animEffect transition="in" filter="wipe(left)">
                                      <p:cBhvr>
                                        <p:cTn id="87" dur="500"/>
                                        <p:tgtEl>
                                          <p:spTgt spid="208"/>
                                        </p:tgtEl>
                                      </p:cBhvr>
                                    </p:animEffect>
                                  </p:childTnLst>
                                </p:cTn>
                              </p:par>
                              <p:par>
                                <p:cTn id="88" presetID="22" presetClass="entr" presetSubtype="8" fill="hold" grpId="0" nodeType="withEffect">
                                  <p:stCondLst>
                                    <p:cond delay="600"/>
                                  </p:stCondLst>
                                  <p:childTnLst>
                                    <p:set>
                                      <p:cBhvr>
                                        <p:cTn id="89" dur="1" fill="hold">
                                          <p:stCondLst>
                                            <p:cond delay="0"/>
                                          </p:stCondLst>
                                        </p:cTn>
                                        <p:tgtEl>
                                          <p:spTgt spid="209"/>
                                        </p:tgtEl>
                                        <p:attrNameLst>
                                          <p:attrName>style.visibility</p:attrName>
                                        </p:attrNameLst>
                                      </p:cBhvr>
                                      <p:to>
                                        <p:strVal val="visible"/>
                                      </p:to>
                                    </p:set>
                                    <p:animEffect transition="in" filter="wipe(left)">
                                      <p:cBhvr>
                                        <p:cTn id="90" dur="500"/>
                                        <p:tgtEl>
                                          <p:spTgt spid="209"/>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189"/>
                                        </p:tgtEl>
                                        <p:attrNameLst>
                                          <p:attrName>style.visibility</p:attrName>
                                        </p:attrNameLst>
                                      </p:cBhvr>
                                      <p:to>
                                        <p:strVal val="visible"/>
                                      </p:to>
                                    </p:set>
                                    <p:animEffect transition="in" filter="wipe(right)">
                                      <p:cBhvr>
                                        <p:cTn id="93" dur="500"/>
                                        <p:tgtEl>
                                          <p:spTgt spid="189"/>
                                        </p:tgtEl>
                                      </p:cBhvr>
                                    </p:animEffect>
                                  </p:childTnLst>
                                </p:cTn>
                              </p:par>
                              <p:par>
                                <p:cTn id="94" presetID="22" presetClass="entr" presetSubtype="2" fill="hold" grpId="0" nodeType="withEffect">
                                  <p:stCondLst>
                                    <p:cond delay="100"/>
                                  </p:stCondLst>
                                  <p:childTnLst>
                                    <p:set>
                                      <p:cBhvr>
                                        <p:cTn id="95" dur="1" fill="hold">
                                          <p:stCondLst>
                                            <p:cond delay="0"/>
                                          </p:stCondLst>
                                        </p:cTn>
                                        <p:tgtEl>
                                          <p:spTgt spid="190"/>
                                        </p:tgtEl>
                                        <p:attrNameLst>
                                          <p:attrName>style.visibility</p:attrName>
                                        </p:attrNameLst>
                                      </p:cBhvr>
                                      <p:to>
                                        <p:strVal val="visible"/>
                                      </p:to>
                                    </p:set>
                                    <p:animEffect transition="in" filter="wipe(right)">
                                      <p:cBhvr>
                                        <p:cTn id="96" dur="500"/>
                                        <p:tgtEl>
                                          <p:spTgt spid="190"/>
                                        </p:tgtEl>
                                      </p:cBhvr>
                                    </p:animEffect>
                                  </p:childTnLst>
                                </p:cTn>
                              </p:par>
                              <p:par>
                                <p:cTn id="97" presetID="22" presetClass="entr" presetSubtype="2" fill="hold" grpId="0" nodeType="withEffect">
                                  <p:stCondLst>
                                    <p:cond delay="200"/>
                                  </p:stCondLst>
                                  <p:childTnLst>
                                    <p:set>
                                      <p:cBhvr>
                                        <p:cTn id="98" dur="1" fill="hold">
                                          <p:stCondLst>
                                            <p:cond delay="0"/>
                                          </p:stCondLst>
                                        </p:cTn>
                                        <p:tgtEl>
                                          <p:spTgt spid="191"/>
                                        </p:tgtEl>
                                        <p:attrNameLst>
                                          <p:attrName>style.visibility</p:attrName>
                                        </p:attrNameLst>
                                      </p:cBhvr>
                                      <p:to>
                                        <p:strVal val="visible"/>
                                      </p:to>
                                    </p:set>
                                    <p:animEffect transition="in" filter="wipe(right)">
                                      <p:cBhvr>
                                        <p:cTn id="99" dur="500"/>
                                        <p:tgtEl>
                                          <p:spTgt spid="191"/>
                                        </p:tgtEl>
                                      </p:cBhvr>
                                    </p:animEffect>
                                  </p:childTnLst>
                                </p:cTn>
                              </p:par>
                              <p:par>
                                <p:cTn id="100" presetID="22" presetClass="entr" presetSubtype="2" fill="hold" grpId="0" nodeType="withEffect">
                                  <p:stCondLst>
                                    <p:cond delay="300"/>
                                  </p:stCondLst>
                                  <p:childTnLst>
                                    <p:set>
                                      <p:cBhvr>
                                        <p:cTn id="101" dur="1" fill="hold">
                                          <p:stCondLst>
                                            <p:cond delay="0"/>
                                          </p:stCondLst>
                                        </p:cTn>
                                        <p:tgtEl>
                                          <p:spTgt spid="192"/>
                                        </p:tgtEl>
                                        <p:attrNameLst>
                                          <p:attrName>style.visibility</p:attrName>
                                        </p:attrNameLst>
                                      </p:cBhvr>
                                      <p:to>
                                        <p:strVal val="visible"/>
                                      </p:to>
                                    </p:set>
                                    <p:animEffect transition="in" filter="wipe(right)">
                                      <p:cBhvr>
                                        <p:cTn id="102" dur="500"/>
                                        <p:tgtEl>
                                          <p:spTgt spid="192"/>
                                        </p:tgtEl>
                                      </p:cBhvr>
                                    </p:animEffect>
                                  </p:childTnLst>
                                </p:cTn>
                              </p:par>
                              <p:par>
                                <p:cTn id="103" presetID="22" presetClass="entr" presetSubtype="2" fill="hold" grpId="0" nodeType="withEffect">
                                  <p:stCondLst>
                                    <p:cond delay="400"/>
                                  </p:stCondLst>
                                  <p:childTnLst>
                                    <p:set>
                                      <p:cBhvr>
                                        <p:cTn id="104" dur="1" fill="hold">
                                          <p:stCondLst>
                                            <p:cond delay="0"/>
                                          </p:stCondLst>
                                        </p:cTn>
                                        <p:tgtEl>
                                          <p:spTgt spid="193"/>
                                        </p:tgtEl>
                                        <p:attrNameLst>
                                          <p:attrName>style.visibility</p:attrName>
                                        </p:attrNameLst>
                                      </p:cBhvr>
                                      <p:to>
                                        <p:strVal val="visible"/>
                                      </p:to>
                                    </p:set>
                                    <p:animEffect transition="in" filter="wipe(right)">
                                      <p:cBhvr>
                                        <p:cTn id="105" dur="500"/>
                                        <p:tgtEl>
                                          <p:spTgt spid="193"/>
                                        </p:tgtEl>
                                      </p:cBhvr>
                                    </p:animEffect>
                                  </p:childTnLst>
                                </p:cTn>
                              </p:par>
                              <p:par>
                                <p:cTn id="106" presetID="22" presetClass="entr" presetSubtype="2" fill="hold" grpId="0" nodeType="withEffect">
                                  <p:stCondLst>
                                    <p:cond delay="500"/>
                                  </p:stCondLst>
                                  <p:childTnLst>
                                    <p:set>
                                      <p:cBhvr>
                                        <p:cTn id="107" dur="1" fill="hold">
                                          <p:stCondLst>
                                            <p:cond delay="0"/>
                                          </p:stCondLst>
                                        </p:cTn>
                                        <p:tgtEl>
                                          <p:spTgt spid="194"/>
                                        </p:tgtEl>
                                        <p:attrNameLst>
                                          <p:attrName>style.visibility</p:attrName>
                                        </p:attrNameLst>
                                      </p:cBhvr>
                                      <p:to>
                                        <p:strVal val="visible"/>
                                      </p:to>
                                    </p:set>
                                    <p:animEffect transition="in" filter="wipe(right)">
                                      <p:cBhvr>
                                        <p:cTn id="108" dur="500"/>
                                        <p:tgtEl>
                                          <p:spTgt spid="194"/>
                                        </p:tgtEl>
                                      </p:cBhvr>
                                    </p:animEffect>
                                  </p:childTnLst>
                                </p:cTn>
                              </p:par>
                              <p:par>
                                <p:cTn id="109" presetID="22" presetClass="entr" presetSubtype="2" fill="hold" grpId="0" nodeType="withEffect">
                                  <p:stCondLst>
                                    <p:cond delay="600"/>
                                  </p:stCondLst>
                                  <p:childTnLst>
                                    <p:set>
                                      <p:cBhvr>
                                        <p:cTn id="110" dur="1" fill="hold">
                                          <p:stCondLst>
                                            <p:cond delay="0"/>
                                          </p:stCondLst>
                                        </p:cTn>
                                        <p:tgtEl>
                                          <p:spTgt spid="195"/>
                                        </p:tgtEl>
                                        <p:attrNameLst>
                                          <p:attrName>style.visibility</p:attrName>
                                        </p:attrNameLst>
                                      </p:cBhvr>
                                      <p:to>
                                        <p:strVal val="visible"/>
                                      </p:to>
                                    </p:set>
                                    <p:animEffect transition="in" filter="wipe(right)">
                                      <p:cBhvr>
                                        <p:cTn id="111" dur="500"/>
                                        <p:tgtEl>
                                          <p:spTgt spid="195"/>
                                        </p:tgtEl>
                                      </p:cBhvr>
                                    </p:animEffect>
                                  </p:childTnLst>
                                </p:cTn>
                              </p:par>
                            </p:childTnLst>
                          </p:cTn>
                        </p:par>
                        <p:par>
                          <p:cTn id="112" fill="hold">
                            <p:stCondLst>
                              <p:cond delay="3960"/>
                            </p:stCondLst>
                            <p:childTnLst>
                              <p:par>
                                <p:cTn id="113" presetID="22" presetClass="entr" presetSubtype="8" fill="hold" grpId="0" nodeType="afterEffect">
                                  <p:stCondLst>
                                    <p:cond delay="0"/>
                                  </p:stCondLst>
                                  <p:childTnLst>
                                    <p:set>
                                      <p:cBhvr>
                                        <p:cTn id="114" dur="1" fill="hold">
                                          <p:stCondLst>
                                            <p:cond delay="0"/>
                                          </p:stCondLst>
                                        </p:cTn>
                                        <p:tgtEl>
                                          <p:spTgt spid="210"/>
                                        </p:tgtEl>
                                        <p:attrNameLst>
                                          <p:attrName>style.visibility</p:attrName>
                                        </p:attrNameLst>
                                      </p:cBhvr>
                                      <p:to>
                                        <p:strVal val="visible"/>
                                      </p:to>
                                    </p:set>
                                    <p:animEffect transition="in" filter="wipe(left)">
                                      <p:cBhvr>
                                        <p:cTn id="115" dur="500"/>
                                        <p:tgtEl>
                                          <p:spTgt spid="210"/>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211"/>
                                        </p:tgtEl>
                                        <p:attrNameLst>
                                          <p:attrName>style.visibility</p:attrName>
                                        </p:attrNameLst>
                                      </p:cBhvr>
                                      <p:to>
                                        <p:strVal val="visible"/>
                                      </p:to>
                                    </p:set>
                                    <p:animEffect transition="in" filter="wipe(left)">
                                      <p:cBhvr>
                                        <p:cTn id="118" dur="500"/>
                                        <p:tgtEl>
                                          <p:spTgt spid="211"/>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212"/>
                                        </p:tgtEl>
                                        <p:attrNameLst>
                                          <p:attrName>style.visibility</p:attrName>
                                        </p:attrNameLst>
                                      </p:cBhvr>
                                      <p:to>
                                        <p:strVal val="visible"/>
                                      </p:to>
                                    </p:set>
                                    <p:animEffect transition="in" filter="wipe(left)">
                                      <p:cBhvr>
                                        <p:cTn id="121" dur="500"/>
                                        <p:tgtEl>
                                          <p:spTgt spid="212"/>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213"/>
                                        </p:tgtEl>
                                        <p:attrNameLst>
                                          <p:attrName>style.visibility</p:attrName>
                                        </p:attrNameLst>
                                      </p:cBhvr>
                                      <p:to>
                                        <p:strVal val="visible"/>
                                      </p:to>
                                    </p:set>
                                    <p:animEffect transition="in" filter="wipe(left)">
                                      <p:cBhvr>
                                        <p:cTn id="124" dur="500"/>
                                        <p:tgtEl>
                                          <p:spTgt spid="213"/>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214"/>
                                        </p:tgtEl>
                                        <p:attrNameLst>
                                          <p:attrName>style.visibility</p:attrName>
                                        </p:attrNameLst>
                                      </p:cBhvr>
                                      <p:to>
                                        <p:strVal val="visible"/>
                                      </p:to>
                                    </p:set>
                                    <p:animEffect transition="in" filter="wipe(left)">
                                      <p:cBhvr>
                                        <p:cTn id="127" dur="500"/>
                                        <p:tgtEl>
                                          <p:spTgt spid="214"/>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215"/>
                                        </p:tgtEl>
                                        <p:attrNameLst>
                                          <p:attrName>style.visibility</p:attrName>
                                        </p:attrNameLst>
                                      </p:cBhvr>
                                      <p:to>
                                        <p:strVal val="visible"/>
                                      </p:to>
                                    </p:set>
                                    <p:animEffect transition="in" filter="wipe(left)">
                                      <p:cBhvr>
                                        <p:cTn id="130" dur="500"/>
                                        <p:tgtEl>
                                          <p:spTgt spid="215"/>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216"/>
                                        </p:tgtEl>
                                        <p:attrNameLst>
                                          <p:attrName>style.visibility</p:attrName>
                                        </p:attrNameLst>
                                      </p:cBhvr>
                                      <p:to>
                                        <p:strVal val="visible"/>
                                      </p:to>
                                    </p:set>
                                    <p:animEffect transition="in" filter="wipe(left)">
                                      <p:cBhvr>
                                        <p:cTn id="133" dur="500"/>
                                        <p:tgtEl>
                                          <p:spTgt spid="216"/>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196"/>
                                        </p:tgtEl>
                                        <p:attrNameLst>
                                          <p:attrName>style.visibility</p:attrName>
                                        </p:attrNameLst>
                                      </p:cBhvr>
                                      <p:to>
                                        <p:strVal val="visible"/>
                                      </p:to>
                                    </p:set>
                                    <p:animEffect transition="in" filter="wipe(right)">
                                      <p:cBhvr>
                                        <p:cTn id="136" dur="500"/>
                                        <p:tgtEl>
                                          <p:spTgt spid="196"/>
                                        </p:tgtEl>
                                      </p:cBhvr>
                                    </p:animEffect>
                                  </p:childTnLst>
                                </p:cTn>
                              </p:par>
                              <p:par>
                                <p:cTn id="137" presetID="22" presetClass="entr" presetSubtype="2" fill="hold" grpId="0" nodeType="withEffect">
                                  <p:stCondLst>
                                    <p:cond delay="0"/>
                                  </p:stCondLst>
                                  <p:childTnLst>
                                    <p:set>
                                      <p:cBhvr>
                                        <p:cTn id="138" dur="1" fill="hold">
                                          <p:stCondLst>
                                            <p:cond delay="0"/>
                                          </p:stCondLst>
                                        </p:cTn>
                                        <p:tgtEl>
                                          <p:spTgt spid="197"/>
                                        </p:tgtEl>
                                        <p:attrNameLst>
                                          <p:attrName>style.visibility</p:attrName>
                                        </p:attrNameLst>
                                      </p:cBhvr>
                                      <p:to>
                                        <p:strVal val="visible"/>
                                      </p:to>
                                    </p:set>
                                    <p:animEffect transition="in" filter="wipe(right)">
                                      <p:cBhvr>
                                        <p:cTn id="139" dur="500"/>
                                        <p:tgtEl>
                                          <p:spTgt spid="197"/>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198"/>
                                        </p:tgtEl>
                                        <p:attrNameLst>
                                          <p:attrName>style.visibility</p:attrName>
                                        </p:attrNameLst>
                                      </p:cBhvr>
                                      <p:to>
                                        <p:strVal val="visible"/>
                                      </p:to>
                                    </p:set>
                                    <p:animEffect transition="in" filter="wipe(right)">
                                      <p:cBhvr>
                                        <p:cTn id="142" dur="500"/>
                                        <p:tgtEl>
                                          <p:spTgt spid="198"/>
                                        </p:tgtEl>
                                      </p:cBhvr>
                                    </p:animEffect>
                                  </p:childTnLst>
                                </p:cTn>
                              </p:par>
                              <p:par>
                                <p:cTn id="143" presetID="22" presetClass="entr" presetSubtype="2" fill="hold" grpId="0" nodeType="withEffect">
                                  <p:stCondLst>
                                    <p:cond delay="0"/>
                                  </p:stCondLst>
                                  <p:childTnLst>
                                    <p:set>
                                      <p:cBhvr>
                                        <p:cTn id="144" dur="1" fill="hold">
                                          <p:stCondLst>
                                            <p:cond delay="0"/>
                                          </p:stCondLst>
                                        </p:cTn>
                                        <p:tgtEl>
                                          <p:spTgt spid="199"/>
                                        </p:tgtEl>
                                        <p:attrNameLst>
                                          <p:attrName>style.visibility</p:attrName>
                                        </p:attrNameLst>
                                      </p:cBhvr>
                                      <p:to>
                                        <p:strVal val="visible"/>
                                      </p:to>
                                    </p:set>
                                    <p:animEffect transition="in" filter="wipe(right)">
                                      <p:cBhvr>
                                        <p:cTn id="145" dur="500"/>
                                        <p:tgtEl>
                                          <p:spTgt spid="199"/>
                                        </p:tgtEl>
                                      </p:cBhvr>
                                    </p:animEffect>
                                  </p:childTnLst>
                                </p:cTn>
                              </p:par>
                              <p:par>
                                <p:cTn id="146" presetID="22" presetClass="entr" presetSubtype="2" fill="hold" grpId="0" nodeType="withEffect">
                                  <p:stCondLst>
                                    <p:cond delay="0"/>
                                  </p:stCondLst>
                                  <p:childTnLst>
                                    <p:set>
                                      <p:cBhvr>
                                        <p:cTn id="147" dur="1" fill="hold">
                                          <p:stCondLst>
                                            <p:cond delay="0"/>
                                          </p:stCondLst>
                                        </p:cTn>
                                        <p:tgtEl>
                                          <p:spTgt spid="200"/>
                                        </p:tgtEl>
                                        <p:attrNameLst>
                                          <p:attrName>style.visibility</p:attrName>
                                        </p:attrNameLst>
                                      </p:cBhvr>
                                      <p:to>
                                        <p:strVal val="visible"/>
                                      </p:to>
                                    </p:set>
                                    <p:animEffect transition="in" filter="wipe(right)">
                                      <p:cBhvr>
                                        <p:cTn id="148" dur="500"/>
                                        <p:tgtEl>
                                          <p:spTgt spid="200"/>
                                        </p:tgtEl>
                                      </p:cBhvr>
                                    </p:animEffect>
                                  </p:childTnLst>
                                </p:cTn>
                              </p:par>
                              <p:par>
                                <p:cTn id="149" presetID="22" presetClass="entr" presetSubtype="2" fill="hold" grpId="0" nodeType="withEffect">
                                  <p:stCondLst>
                                    <p:cond delay="0"/>
                                  </p:stCondLst>
                                  <p:childTnLst>
                                    <p:set>
                                      <p:cBhvr>
                                        <p:cTn id="150" dur="1" fill="hold">
                                          <p:stCondLst>
                                            <p:cond delay="0"/>
                                          </p:stCondLst>
                                        </p:cTn>
                                        <p:tgtEl>
                                          <p:spTgt spid="201"/>
                                        </p:tgtEl>
                                        <p:attrNameLst>
                                          <p:attrName>style.visibility</p:attrName>
                                        </p:attrNameLst>
                                      </p:cBhvr>
                                      <p:to>
                                        <p:strVal val="visible"/>
                                      </p:to>
                                    </p:set>
                                    <p:animEffect transition="in" filter="wipe(right)">
                                      <p:cBhvr>
                                        <p:cTn id="151" dur="500"/>
                                        <p:tgtEl>
                                          <p:spTgt spid="201"/>
                                        </p:tgtEl>
                                      </p:cBhvr>
                                    </p:animEffect>
                                  </p:childTnLst>
                                </p:cTn>
                              </p:par>
                              <p:par>
                                <p:cTn id="152" presetID="22" presetClass="entr" presetSubtype="2" fill="hold" grpId="0" nodeType="withEffect">
                                  <p:stCondLst>
                                    <p:cond delay="0"/>
                                  </p:stCondLst>
                                  <p:childTnLst>
                                    <p:set>
                                      <p:cBhvr>
                                        <p:cTn id="153" dur="1" fill="hold">
                                          <p:stCondLst>
                                            <p:cond delay="0"/>
                                          </p:stCondLst>
                                        </p:cTn>
                                        <p:tgtEl>
                                          <p:spTgt spid="202"/>
                                        </p:tgtEl>
                                        <p:attrNameLst>
                                          <p:attrName>style.visibility</p:attrName>
                                        </p:attrNameLst>
                                      </p:cBhvr>
                                      <p:to>
                                        <p:strVal val="visible"/>
                                      </p:to>
                                    </p:set>
                                    <p:animEffect transition="in" filter="wipe(right)">
                                      <p:cBhvr>
                                        <p:cTn id="154" dur="500"/>
                                        <p:tgtEl>
                                          <p:spTgt spid="202"/>
                                        </p:tgtEl>
                                      </p:cBhvr>
                                    </p:animEffect>
                                  </p:childTnLst>
                                </p:cTn>
                              </p:par>
                            </p:childTnLst>
                          </p:cTn>
                        </p:par>
                        <p:par>
                          <p:cTn id="155" fill="hold">
                            <p:stCondLst>
                              <p:cond delay="4460"/>
                            </p:stCondLst>
                            <p:childTnLst>
                              <p:par>
                                <p:cTn id="156" presetID="10" presetClass="entr" presetSubtype="0" fill="hold" nodeType="afterEffect">
                                  <p:stCondLst>
                                    <p:cond delay="0"/>
                                  </p:stCondLst>
                                  <p:childTnLst>
                                    <p:set>
                                      <p:cBhvr>
                                        <p:cTn id="157" dur="1" fill="hold">
                                          <p:stCondLst>
                                            <p:cond delay="0"/>
                                          </p:stCondLst>
                                        </p:cTn>
                                        <p:tgtEl>
                                          <p:spTgt spid="145"/>
                                        </p:tgtEl>
                                        <p:attrNameLst>
                                          <p:attrName>style.visibility</p:attrName>
                                        </p:attrNameLst>
                                      </p:cBhvr>
                                      <p:to>
                                        <p:strVal val="visible"/>
                                      </p:to>
                                    </p:set>
                                    <p:animEffect transition="in" filter="fade">
                                      <p:cBhvr>
                                        <p:cTn id="158" dur="500"/>
                                        <p:tgtEl>
                                          <p:spTgt spid="145"/>
                                        </p:tgtEl>
                                      </p:cBhvr>
                                    </p:animEffect>
                                  </p:childTnLst>
                                </p:cTn>
                              </p:par>
                              <p:par>
                                <p:cTn id="159" presetID="10" presetClass="entr" presetSubtype="0" fill="hold" nodeType="withEffect">
                                  <p:stCondLst>
                                    <p:cond delay="0"/>
                                  </p:stCondLst>
                                  <p:childTnLst>
                                    <p:set>
                                      <p:cBhvr>
                                        <p:cTn id="160" dur="1" fill="hold">
                                          <p:stCondLst>
                                            <p:cond delay="0"/>
                                          </p:stCondLst>
                                        </p:cTn>
                                        <p:tgtEl>
                                          <p:spTgt spid="157"/>
                                        </p:tgtEl>
                                        <p:attrNameLst>
                                          <p:attrName>style.visibility</p:attrName>
                                        </p:attrNameLst>
                                      </p:cBhvr>
                                      <p:to>
                                        <p:strVal val="visible"/>
                                      </p:to>
                                    </p:set>
                                    <p:animEffect transition="in" filter="fade">
                                      <p:cBhvr>
                                        <p:cTn id="161" dur="500"/>
                                        <p:tgtEl>
                                          <p:spTgt spid="157"/>
                                        </p:tgtEl>
                                      </p:cBhvr>
                                    </p:animEffect>
                                  </p:childTnLst>
                                </p:cTn>
                              </p:par>
                            </p:childTnLst>
                          </p:cTn>
                        </p:par>
                        <p:par>
                          <p:cTn id="162" fill="hold">
                            <p:stCondLst>
                              <p:cond delay="4960"/>
                            </p:stCondLst>
                            <p:childTnLst>
                              <p:par>
                                <p:cTn id="163" presetID="12" presetClass="entr" presetSubtype="4" fill="hold" grpId="0" nodeType="afterEffect">
                                  <p:stCondLst>
                                    <p:cond delay="0"/>
                                  </p:stCondLst>
                                  <p:childTnLst>
                                    <p:set>
                                      <p:cBhvr>
                                        <p:cTn id="164" dur="1" fill="hold">
                                          <p:stCondLst>
                                            <p:cond delay="0"/>
                                          </p:stCondLst>
                                        </p:cTn>
                                        <p:tgtEl>
                                          <p:spTgt spid="169"/>
                                        </p:tgtEl>
                                        <p:attrNameLst>
                                          <p:attrName>style.visibility</p:attrName>
                                        </p:attrNameLst>
                                      </p:cBhvr>
                                      <p:to>
                                        <p:strVal val="visible"/>
                                      </p:to>
                                    </p:set>
                                    <p:anim calcmode="lin" valueType="num">
                                      <p:cBhvr additive="base">
                                        <p:cTn id="165" dur="500"/>
                                        <p:tgtEl>
                                          <p:spTgt spid="169"/>
                                        </p:tgtEl>
                                        <p:attrNameLst>
                                          <p:attrName>ppt_y</p:attrName>
                                        </p:attrNameLst>
                                      </p:cBhvr>
                                      <p:tavLst>
                                        <p:tav tm="0">
                                          <p:val>
                                            <p:strVal val="#ppt_y+#ppt_h*1.125000"/>
                                          </p:val>
                                        </p:tav>
                                        <p:tav tm="100000">
                                          <p:val>
                                            <p:strVal val="#ppt_y"/>
                                          </p:val>
                                        </p:tav>
                                      </p:tavLst>
                                    </p:anim>
                                    <p:animEffect transition="in" filter="wipe(up)">
                                      <p:cBhvr>
                                        <p:cTn id="166" dur="500"/>
                                        <p:tgtEl>
                                          <p:spTgt spid="169"/>
                                        </p:tgtEl>
                                      </p:cBhvr>
                                    </p:animEffect>
                                  </p:childTnLst>
                                </p:cTn>
                              </p:par>
                              <p:par>
                                <p:cTn id="167" presetID="12" presetClass="entr" presetSubtype="4" fill="hold" grpId="0" nodeType="withEffect">
                                  <p:stCondLst>
                                    <p:cond delay="100"/>
                                  </p:stCondLst>
                                  <p:childTnLst>
                                    <p:set>
                                      <p:cBhvr>
                                        <p:cTn id="168" dur="1" fill="hold">
                                          <p:stCondLst>
                                            <p:cond delay="0"/>
                                          </p:stCondLst>
                                        </p:cTn>
                                        <p:tgtEl>
                                          <p:spTgt spid="170"/>
                                        </p:tgtEl>
                                        <p:attrNameLst>
                                          <p:attrName>style.visibility</p:attrName>
                                        </p:attrNameLst>
                                      </p:cBhvr>
                                      <p:to>
                                        <p:strVal val="visible"/>
                                      </p:to>
                                    </p:set>
                                    <p:anim calcmode="lin" valueType="num">
                                      <p:cBhvr additive="base">
                                        <p:cTn id="169" dur="500"/>
                                        <p:tgtEl>
                                          <p:spTgt spid="170"/>
                                        </p:tgtEl>
                                        <p:attrNameLst>
                                          <p:attrName>ppt_y</p:attrName>
                                        </p:attrNameLst>
                                      </p:cBhvr>
                                      <p:tavLst>
                                        <p:tav tm="0">
                                          <p:val>
                                            <p:strVal val="#ppt_y+#ppt_h*1.125000"/>
                                          </p:val>
                                        </p:tav>
                                        <p:tav tm="100000">
                                          <p:val>
                                            <p:strVal val="#ppt_y"/>
                                          </p:val>
                                        </p:tav>
                                      </p:tavLst>
                                    </p:anim>
                                    <p:animEffect transition="in" filter="wipe(up)">
                                      <p:cBhvr>
                                        <p:cTn id="170" dur="500"/>
                                        <p:tgtEl>
                                          <p:spTgt spid="170"/>
                                        </p:tgtEl>
                                      </p:cBhvr>
                                    </p:animEffect>
                                  </p:childTnLst>
                                </p:cTn>
                              </p:par>
                              <p:par>
                                <p:cTn id="171" presetID="12" presetClass="entr" presetSubtype="4" fill="hold" grpId="0" nodeType="withEffect">
                                  <p:stCondLst>
                                    <p:cond delay="200"/>
                                  </p:stCondLst>
                                  <p:childTnLst>
                                    <p:set>
                                      <p:cBhvr>
                                        <p:cTn id="172" dur="1" fill="hold">
                                          <p:stCondLst>
                                            <p:cond delay="0"/>
                                          </p:stCondLst>
                                        </p:cTn>
                                        <p:tgtEl>
                                          <p:spTgt spid="171"/>
                                        </p:tgtEl>
                                        <p:attrNameLst>
                                          <p:attrName>style.visibility</p:attrName>
                                        </p:attrNameLst>
                                      </p:cBhvr>
                                      <p:to>
                                        <p:strVal val="visible"/>
                                      </p:to>
                                    </p:set>
                                    <p:anim calcmode="lin" valueType="num">
                                      <p:cBhvr additive="base">
                                        <p:cTn id="173" dur="500"/>
                                        <p:tgtEl>
                                          <p:spTgt spid="171"/>
                                        </p:tgtEl>
                                        <p:attrNameLst>
                                          <p:attrName>ppt_y</p:attrName>
                                        </p:attrNameLst>
                                      </p:cBhvr>
                                      <p:tavLst>
                                        <p:tav tm="0">
                                          <p:val>
                                            <p:strVal val="#ppt_y+#ppt_h*1.125000"/>
                                          </p:val>
                                        </p:tav>
                                        <p:tav tm="100000">
                                          <p:val>
                                            <p:strVal val="#ppt_y"/>
                                          </p:val>
                                        </p:tav>
                                      </p:tavLst>
                                    </p:anim>
                                    <p:animEffect transition="in" filter="wipe(up)">
                                      <p:cBhvr>
                                        <p:cTn id="174" dur="500"/>
                                        <p:tgtEl>
                                          <p:spTgt spid="171"/>
                                        </p:tgtEl>
                                      </p:cBhvr>
                                    </p:animEffect>
                                  </p:childTnLst>
                                </p:cTn>
                              </p:par>
                              <p:par>
                                <p:cTn id="175" presetID="12" presetClass="entr" presetSubtype="4" fill="hold" grpId="0" nodeType="withEffect">
                                  <p:stCondLst>
                                    <p:cond delay="300"/>
                                  </p:stCondLst>
                                  <p:childTnLst>
                                    <p:set>
                                      <p:cBhvr>
                                        <p:cTn id="176" dur="1" fill="hold">
                                          <p:stCondLst>
                                            <p:cond delay="0"/>
                                          </p:stCondLst>
                                        </p:cTn>
                                        <p:tgtEl>
                                          <p:spTgt spid="172"/>
                                        </p:tgtEl>
                                        <p:attrNameLst>
                                          <p:attrName>style.visibility</p:attrName>
                                        </p:attrNameLst>
                                      </p:cBhvr>
                                      <p:to>
                                        <p:strVal val="visible"/>
                                      </p:to>
                                    </p:set>
                                    <p:anim calcmode="lin" valueType="num">
                                      <p:cBhvr additive="base">
                                        <p:cTn id="177" dur="500"/>
                                        <p:tgtEl>
                                          <p:spTgt spid="172"/>
                                        </p:tgtEl>
                                        <p:attrNameLst>
                                          <p:attrName>ppt_y</p:attrName>
                                        </p:attrNameLst>
                                      </p:cBhvr>
                                      <p:tavLst>
                                        <p:tav tm="0">
                                          <p:val>
                                            <p:strVal val="#ppt_y+#ppt_h*1.125000"/>
                                          </p:val>
                                        </p:tav>
                                        <p:tav tm="100000">
                                          <p:val>
                                            <p:strVal val="#ppt_y"/>
                                          </p:val>
                                        </p:tav>
                                      </p:tavLst>
                                    </p:anim>
                                    <p:animEffect transition="in" filter="wipe(up)">
                                      <p:cBhvr>
                                        <p:cTn id="178" dur="500"/>
                                        <p:tgtEl>
                                          <p:spTgt spid="172"/>
                                        </p:tgtEl>
                                      </p:cBhvr>
                                    </p:animEffect>
                                  </p:childTnLst>
                                </p:cTn>
                              </p:par>
                              <p:par>
                                <p:cTn id="179" presetID="12" presetClass="entr" presetSubtype="4" fill="hold" grpId="0" nodeType="withEffect">
                                  <p:stCondLst>
                                    <p:cond delay="400"/>
                                  </p:stCondLst>
                                  <p:childTnLst>
                                    <p:set>
                                      <p:cBhvr>
                                        <p:cTn id="180" dur="1" fill="hold">
                                          <p:stCondLst>
                                            <p:cond delay="0"/>
                                          </p:stCondLst>
                                        </p:cTn>
                                        <p:tgtEl>
                                          <p:spTgt spid="173"/>
                                        </p:tgtEl>
                                        <p:attrNameLst>
                                          <p:attrName>style.visibility</p:attrName>
                                        </p:attrNameLst>
                                      </p:cBhvr>
                                      <p:to>
                                        <p:strVal val="visible"/>
                                      </p:to>
                                    </p:set>
                                    <p:anim calcmode="lin" valueType="num">
                                      <p:cBhvr additive="base">
                                        <p:cTn id="181" dur="500"/>
                                        <p:tgtEl>
                                          <p:spTgt spid="173"/>
                                        </p:tgtEl>
                                        <p:attrNameLst>
                                          <p:attrName>ppt_y</p:attrName>
                                        </p:attrNameLst>
                                      </p:cBhvr>
                                      <p:tavLst>
                                        <p:tav tm="0">
                                          <p:val>
                                            <p:strVal val="#ppt_y+#ppt_h*1.125000"/>
                                          </p:val>
                                        </p:tav>
                                        <p:tav tm="100000">
                                          <p:val>
                                            <p:strVal val="#ppt_y"/>
                                          </p:val>
                                        </p:tav>
                                      </p:tavLst>
                                    </p:anim>
                                    <p:animEffect transition="in" filter="wipe(up)">
                                      <p:cBhvr>
                                        <p:cTn id="182" dur="500"/>
                                        <p:tgtEl>
                                          <p:spTgt spid="173"/>
                                        </p:tgtEl>
                                      </p:cBhvr>
                                    </p:animEffect>
                                  </p:childTnLst>
                                </p:cTn>
                              </p:par>
                              <p:par>
                                <p:cTn id="183" presetID="12" presetClass="entr" presetSubtype="4" fill="hold" grpId="0" nodeType="withEffect">
                                  <p:stCondLst>
                                    <p:cond delay="500"/>
                                  </p:stCondLst>
                                  <p:childTnLst>
                                    <p:set>
                                      <p:cBhvr>
                                        <p:cTn id="184" dur="1" fill="hold">
                                          <p:stCondLst>
                                            <p:cond delay="0"/>
                                          </p:stCondLst>
                                        </p:cTn>
                                        <p:tgtEl>
                                          <p:spTgt spid="174"/>
                                        </p:tgtEl>
                                        <p:attrNameLst>
                                          <p:attrName>style.visibility</p:attrName>
                                        </p:attrNameLst>
                                      </p:cBhvr>
                                      <p:to>
                                        <p:strVal val="visible"/>
                                      </p:to>
                                    </p:set>
                                    <p:anim calcmode="lin" valueType="num">
                                      <p:cBhvr additive="base">
                                        <p:cTn id="185" dur="500"/>
                                        <p:tgtEl>
                                          <p:spTgt spid="174"/>
                                        </p:tgtEl>
                                        <p:attrNameLst>
                                          <p:attrName>ppt_y</p:attrName>
                                        </p:attrNameLst>
                                      </p:cBhvr>
                                      <p:tavLst>
                                        <p:tav tm="0">
                                          <p:val>
                                            <p:strVal val="#ppt_y+#ppt_h*1.125000"/>
                                          </p:val>
                                        </p:tav>
                                        <p:tav tm="100000">
                                          <p:val>
                                            <p:strVal val="#ppt_y"/>
                                          </p:val>
                                        </p:tav>
                                      </p:tavLst>
                                    </p:anim>
                                    <p:animEffect transition="in" filter="wipe(up)">
                                      <p:cBhvr>
                                        <p:cTn id="186" dur="500"/>
                                        <p:tgtEl>
                                          <p:spTgt spid="174"/>
                                        </p:tgtEl>
                                      </p:cBhvr>
                                    </p:animEffect>
                                  </p:childTnLst>
                                </p:cTn>
                              </p:par>
                              <p:par>
                                <p:cTn id="187" presetID="12" presetClass="entr" presetSubtype="4" fill="hold" grpId="0" nodeType="withEffect">
                                  <p:stCondLst>
                                    <p:cond delay="600"/>
                                  </p:stCondLst>
                                  <p:childTnLst>
                                    <p:set>
                                      <p:cBhvr>
                                        <p:cTn id="188" dur="1" fill="hold">
                                          <p:stCondLst>
                                            <p:cond delay="0"/>
                                          </p:stCondLst>
                                        </p:cTn>
                                        <p:tgtEl>
                                          <p:spTgt spid="175"/>
                                        </p:tgtEl>
                                        <p:attrNameLst>
                                          <p:attrName>style.visibility</p:attrName>
                                        </p:attrNameLst>
                                      </p:cBhvr>
                                      <p:to>
                                        <p:strVal val="visible"/>
                                      </p:to>
                                    </p:set>
                                    <p:anim calcmode="lin" valueType="num">
                                      <p:cBhvr additive="base">
                                        <p:cTn id="189" dur="500"/>
                                        <p:tgtEl>
                                          <p:spTgt spid="175"/>
                                        </p:tgtEl>
                                        <p:attrNameLst>
                                          <p:attrName>ppt_y</p:attrName>
                                        </p:attrNameLst>
                                      </p:cBhvr>
                                      <p:tavLst>
                                        <p:tav tm="0">
                                          <p:val>
                                            <p:strVal val="#ppt_y+#ppt_h*1.125000"/>
                                          </p:val>
                                        </p:tav>
                                        <p:tav tm="100000">
                                          <p:val>
                                            <p:strVal val="#ppt_y"/>
                                          </p:val>
                                        </p:tav>
                                      </p:tavLst>
                                    </p:anim>
                                    <p:animEffect transition="in" filter="wipe(up)">
                                      <p:cBhvr>
                                        <p:cTn id="190" dur="500"/>
                                        <p:tgtEl>
                                          <p:spTgt spid="175"/>
                                        </p:tgtEl>
                                      </p:cBhvr>
                                    </p:animEffect>
                                  </p:childTnLst>
                                </p:cTn>
                              </p:par>
                              <p:par>
                                <p:cTn id="191" presetID="12" presetClass="entr" presetSubtype="4" fill="hold" grpId="0" nodeType="withEffect">
                                  <p:stCondLst>
                                    <p:cond delay="700"/>
                                  </p:stCondLst>
                                  <p:childTnLst>
                                    <p:set>
                                      <p:cBhvr>
                                        <p:cTn id="192" dur="1" fill="hold">
                                          <p:stCondLst>
                                            <p:cond delay="0"/>
                                          </p:stCondLst>
                                        </p:cTn>
                                        <p:tgtEl>
                                          <p:spTgt spid="176"/>
                                        </p:tgtEl>
                                        <p:attrNameLst>
                                          <p:attrName>style.visibility</p:attrName>
                                        </p:attrNameLst>
                                      </p:cBhvr>
                                      <p:to>
                                        <p:strVal val="visible"/>
                                      </p:to>
                                    </p:set>
                                    <p:anim calcmode="lin" valueType="num">
                                      <p:cBhvr additive="base">
                                        <p:cTn id="193" dur="500"/>
                                        <p:tgtEl>
                                          <p:spTgt spid="176"/>
                                        </p:tgtEl>
                                        <p:attrNameLst>
                                          <p:attrName>ppt_y</p:attrName>
                                        </p:attrNameLst>
                                      </p:cBhvr>
                                      <p:tavLst>
                                        <p:tav tm="0">
                                          <p:val>
                                            <p:strVal val="#ppt_y+#ppt_h*1.125000"/>
                                          </p:val>
                                        </p:tav>
                                        <p:tav tm="100000">
                                          <p:val>
                                            <p:strVal val="#ppt_y"/>
                                          </p:val>
                                        </p:tav>
                                      </p:tavLst>
                                    </p:anim>
                                    <p:animEffect transition="in" filter="wipe(up)">
                                      <p:cBhvr>
                                        <p:cTn id="194" dur="500"/>
                                        <p:tgtEl>
                                          <p:spTgt spid="176"/>
                                        </p:tgtEl>
                                      </p:cBhvr>
                                    </p:animEffect>
                                  </p:childTnLst>
                                </p:cTn>
                              </p:par>
                              <p:par>
                                <p:cTn id="195" presetID="12" presetClass="entr" presetSubtype="4" fill="hold" grpId="0" nodeType="withEffect">
                                  <p:stCondLst>
                                    <p:cond delay="800"/>
                                  </p:stCondLst>
                                  <p:childTnLst>
                                    <p:set>
                                      <p:cBhvr>
                                        <p:cTn id="196" dur="1" fill="hold">
                                          <p:stCondLst>
                                            <p:cond delay="0"/>
                                          </p:stCondLst>
                                        </p:cTn>
                                        <p:tgtEl>
                                          <p:spTgt spid="177"/>
                                        </p:tgtEl>
                                        <p:attrNameLst>
                                          <p:attrName>style.visibility</p:attrName>
                                        </p:attrNameLst>
                                      </p:cBhvr>
                                      <p:to>
                                        <p:strVal val="visible"/>
                                      </p:to>
                                    </p:set>
                                    <p:anim calcmode="lin" valueType="num">
                                      <p:cBhvr additive="base">
                                        <p:cTn id="197" dur="500"/>
                                        <p:tgtEl>
                                          <p:spTgt spid="177"/>
                                        </p:tgtEl>
                                        <p:attrNameLst>
                                          <p:attrName>ppt_y</p:attrName>
                                        </p:attrNameLst>
                                      </p:cBhvr>
                                      <p:tavLst>
                                        <p:tav tm="0">
                                          <p:val>
                                            <p:strVal val="#ppt_y+#ppt_h*1.125000"/>
                                          </p:val>
                                        </p:tav>
                                        <p:tav tm="100000">
                                          <p:val>
                                            <p:strVal val="#ppt_y"/>
                                          </p:val>
                                        </p:tav>
                                      </p:tavLst>
                                    </p:anim>
                                    <p:animEffect transition="in" filter="wipe(up)">
                                      <p:cBhvr>
                                        <p:cTn id="198" dur="500"/>
                                        <p:tgtEl>
                                          <p:spTgt spid="177"/>
                                        </p:tgtEl>
                                      </p:cBhvr>
                                    </p:animEffect>
                                  </p:childTnLst>
                                </p:cTn>
                              </p:par>
                              <p:par>
                                <p:cTn id="199" presetID="12" presetClass="entr" presetSubtype="4" fill="hold" grpId="0" nodeType="withEffect">
                                  <p:stCondLst>
                                    <p:cond delay="900"/>
                                  </p:stCondLst>
                                  <p:childTnLst>
                                    <p:set>
                                      <p:cBhvr>
                                        <p:cTn id="200" dur="1" fill="hold">
                                          <p:stCondLst>
                                            <p:cond delay="0"/>
                                          </p:stCondLst>
                                        </p:cTn>
                                        <p:tgtEl>
                                          <p:spTgt spid="178"/>
                                        </p:tgtEl>
                                        <p:attrNameLst>
                                          <p:attrName>style.visibility</p:attrName>
                                        </p:attrNameLst>
                                      </p:cBhvr>
                                      <p:to>
                                        <p:strVal val="visible"/>
                                      </p:to>
                                    </p:set>
                                    <p:anim calcmode="lin" valueType="num">
                                      <p:cBhvr additive="base">
                                        <p:cTn id="201" dur="500"/>
                                        <p:tgtEl>
                                          <p:spTgt spid="178"/>
                                        </p:tgtEl>
                                        <p:attrNameLst>
                                          <p:attrName>ppt_y</p:attrName>
                                        </p:attrNameLst>
                                      </p:cBhvr>
                                      <p:tavLst>
                                        <p:tav tm="0">
                                          <p:val>
                                            <p:strVal val="#ppt_y+#ppt_h*1.125000"/>
                                          </p:val>
                                        </p:tav>
                                        <p:tav tm="100000">
                                          <p:val>
                                            <p:strVal val="#ppt_y"/>
                                          </p:val>
                                        </p:tav>
                                      </p:tavLst>
                                    </p:anim>
                                    <p:animEffect transition="in" filter="wipe(up)">
                                      <p:cBhvr>
                                        <p:cTn id="202" dur="500"/>
                                        <p:tgtEl>
                                          <p:spTgt spid="178"/>
                                        </p:tgtEl>
                                      </p:cBhvr>
                                    </p:animEffect>
                                  </p:childTnLst>
                                </p:cTn>
                              </p:par>
                              <p:par>
                                <p:cTn id="203" presetID="12" presetClass="entr" presetSubtype="4" fill="hold" grpId="0" nodeType="withEffect">
                                  <p:stCondLst>
                                    <p:cond delay="0"/>
                                  </p:stCondLst>
                                  <p:childTnLst>
                                    <p:set>
                                      <p:cBhvr>
                                        <p:cTn id="204" dur="1" fill="hold">
                                          <p:stCondLst>
                                            <p:cond delay="0"/>
                                          </p:stCondLst>
                                        </p:cTn>
                                        <p:tgtEl>
                                          <p:spTgt spid="179"/>
                                        </p:tgtEl>
                                        <p:attrNameLst>
                                          <p:attrName>style.visibility</p:attrName>
                                        </p:attrNameLst>
                                      </p:cBhvr>
                                      <p:to>
                                        <p:strVal val="visible"/>
                                      </p:to>
                                    </p:set>
                                    <p:anim calcmode="lin" valueType="num">
                                      <p:cBhvr additive="base">
                                        <p:cTn id="205" dur="500"/>
                                        <p:tgtEl>
                                          <p:spTgt spid="179"/>
                                        </p:tgtEl>
                                        <p:attrNameLst>
                                          <p:attrName>ppt_y</p:attrName>
                                        </p:attrNameLst>
                                      </p:cBhvr>
                                      <p:tavLst>
                                        <p:tav tm="0">
                                          <p:val>
                                            <p:strVal val="#ppt_y+#ppt_h*1.125000"/>
                                          </p:val>
                                        </p:tav>
                                        <p:tav tm="100000">
                                          <p:val>
                                            <p:strVal val="#ppt_y"/>
                                          </p:val>
                                        </p:tav>
                                      </p:tavLst>
                                    </p:anim>
                                    <p:animEffect transition="in" filter="wipe(up)">
                                      <p:cBhvr>
                                        <p:cTn id="206" dur="500"/>
                                        <p:tgtEl>
                                          <p:spTgt spid="179"/>
                                        </p:tgtEl>
                                      </p:cBhvr>
                                    </p:animEffect>
                                  </p:childTnLst>
                                </p:cTn>
                              </p:par>
                              <p:par>
                                <p:cTn id="207" presetID="12" presetClass="entr" presetSubtype="4" fill="hold" grpId="0" nodeType="withEffect">
                                  <p:stCondLst>
                                    <p:cond delay="100"/>
                                  </p:stCondLst>
                                  <p:childTnLst>
                                    <p:set>
                                      <p:cBhvr>
                                        <p:cTn id="208" dur="1" fill="hold">
                                          <p:stCondLst>
                                            <p:cond delay="0"/>
                                          </p:stCondLst>
                                        </p:cTn>
                                        <p:tgtEl>
                                          <p:spTgt spid="180"/>
                                        </p:tgtEl>
                                        <p:attrNameLst>
                                          <p:attrName>style.visibility</p:attrName>
                                        </p:attrNameLst>
                                      </p:cBhvr>
                                      <p:to>
                                        <p:strVal val="visible"/>
                                      </p:to>
                                    </p:set>
                                    <p:anim calcmode="lin" valueType="num">
                                      <p:cBhvr additive="base">
                                        <p:cTn id="209" dur="500"/>
                                        <p:tgtEl>
                                          <p:spTgt spid="180"/>
                                        </p:tgtEl>
                                        <p:attrNameLst>
                                          <p:attrName>ppt_y</p:attrName>
                                        </p:attrNameLst>
                                      </p:cBhvr>
                                      <p:tavLst>
                                        <p:tav tm="0">
                                          <p:val>
                                            <p:strVal val="#ppt_y+#ppt_h*1.125000"/>
                                          </p:val>
                                        </p:tav>
                                        <p:tav tm="100000">
                                          <p:val>
                                            <p:strVal val="#ppt_y"/>
                                          </p:val>
                                        </p:tav>
                                      </p:tavLst>
                                    </p:anim>
                                    <p:animEffect transition="in" filter="wipe(up)">
                                      <p:cBhvr>
                                        <p:cTn id="210" dur="500"/>
                                        <p:tgtEl>
                                          <p:spTgt spid="180"/>
                                        </p:tgtEl>
                                      </p:cBhvr>
                                    </p:animEffect>
                                  </p:childTnLst>
                                </p:cTn>
                              </p:par>
                              <p:par>
                                <p:cTn id="211" presetID="12" presetClass="entr" presetSubtype="4" fill="hold" grpId="0" nodeType="withEffect">
                                  <p:stCondLst>
                                    <p:cond delay="200"/>
                                  </p:stCondLst>
                                  <p:childTnLst>
                                    <p:set>
                                      <p:cBhvr>
                                        <p:cTn id="212" dur="1" fill="hold">
                                          <p:stCondLst>
                                            <p:cond delay="0"/>
                                          </p:stCondLst>
                                        </p:cTn>
                                        <p:tgtEl>
                                          <p:spTgt spid="181"/>
                                        </p:tgtEl>
                                        <p:attrNameLst>
                                          <p:attrName>style.visibility</p:attrName>
                                        </p:attrNameLst>
                                      </p:cBhvr>
                                      <p:to>
                                        <p:strVal val="visible"/>
                                      </p:to>
                                    </p:set>
                                    <p:anim calcmode="lin" valueType="num">
                                      <p:cBhvr additive="base">
                                        <p:cTn id="213" dur="500"/>
                                        <p:tgtEl>
                                          <p:spTgt spid="181"/>
                                        </p:tgtEl>
                                        <p:attrNameLst>
                                          <p:attrName>ppt_y</p:attrName>
                                        </p:attrNameLst>
                                      </p:cBhvr>
                                      <p:tavLst>
                                        <p:tav tm="0">
                                          <p:val>
                                            <p:strVal val="#ppt_y+#ppt_h*1.125000"/>
                                          </p:val>
                                        </p:tav>
                                        <p:tav tm="100000">
                                          <p:val>
                                            <p:strVal val="#ppt_y"/>
                                          </p:val>
                                        </p:tav>
                                      </p:tavLst>
                                    </p:anim>
                                    <p:animEffect transition="in" filter="wipe(up)">
                                      <p:cBhvr>
                                        <p:cTn id="214" dur="500"/>
                                        <p:tgtEl>
                                          <p:spTgt spid="181"/>
                                        </p:tgtEl>
                                      </p:cBhvr>
                                    </p:animEffect>
                                  </p:childTnLst>
                                </p:cTn>
                              </p:par>
                              <p:par>
                                <p:cTn id="215" presetID="12" presetClass="entr" presetSubtype="4" fill="hold" grpId="0" nodeType="withEffect">
                                  <p:stCondLst>
                                    <p:cond delay="300"/>
                                  </p:stCondLst>
                                  <p:childTnLst>
                                    <p:set>
                                      <p:cBhvr>
                                        <p:cTn id="216" dur="1" fill="hold">
                                          <p:stCondLst>
                                            <p:cond delay="0"/>
                                          </p:stCondLst>
                                        </p:cTn>
                                        <p:tgtEl>
                                          <p:spTgt spid="182"/>
                                        </p:tgtEl>
                                        <p:attrNameLst>
                                          <p:attrName>style.visibility</p:attrName>
                                        </p:attrNameLst>
                                      </p:cBhvr>
                                      <p:to>
                                        <p:strVal val="visible"/>
                                      </p:to>
                                    </p:set>
                                    <p:anim calcmode="lin" valueType="num">
                                      <p:cBhvr additive="base">
                                        <p:cTn id="217" dur="500"/>
                                        <p:tgtEl>
                                          <p:spTgt spid="182"/>
                                        </p:tgtEl>
                                        <p:attrNameLst>
                                          <p:attrName>ppt_y</p:attrName>
                                        </p:attrNameLst>
                                      </p:cBhvr>
                                      <p:tavLst>
                                        <p:tav tm="0">
                                          <p:val>
                                            <p:strVal val="#ppt_y+#ppt_h*1.125000"/>
                                          </p:val>
                                        </p:tav>
                                        <p:tav tm="100000">
                                          <p:val>
                                            <p:strVal val="#ppt_y"/>
                                          </p:val>
                                        </p:tav>
                                      </p:tavLst>
                                    </p:anim>
                                    <p:animEffect transition="in" filter="wipe(up)">
                                      <p:cBhvr>
                                        <p:cTn id="218" dur="500"/>
                                        <p:tgtEl>
                                          <p:spTgt spid="182"/>
                                        </p:tgtEl>
                                      </p:cBhvr>
                                    </p:animEffect>
                                  </p:childTnLst>
                                </p:cTn>
                              </p:par>
                              <p:par>
                                <p:cTn id="219" presetID="12" presetClass="entr" presetSubtype="4" fill="hold" grpId="0" nodeType="withEffect">
                                  <p:stCondLst>
                                    <p:cond delay="400"/>
                                  </p:stCondLst>
                                  <p:childTnLst>
                                    <p:set>
                                      <p:cBhvr>
                                        <p:cTn id="220" dur="1" fill="hold">
                                          <p:stCondLst>
                                            <p:cond delay="0"/>
                                          </p:stCondLst>
                                        </p:cTn>
                                        <p:tgtEl>
                                          <p:spTgt spid="183"/>
                                        </p:tgtEl>
                                        <p:attrNameLst>
                                          <p:attrName>style.visibility</p:attrName>
                                        </p:attrNameLst>
                                      </p:cBhvr>
                                      <p:to>
                                        <p:strVal val="visible"/>
                                      </p:to>
                                    </p:set>
                                    <p:anim calcmode="lin" valueType="num">
                                      <p:cBhvr additive="base">
                                        <p:cTn id="221" dur="500"/>
                                        <p:tgtEl>
                                          <p:spTgt spid="183"/>
                                        </p:tgtEl>
                                        <p:attrNameLst>
                                          <p:attrName>ppt_y</p:attrName>
                                        </p:attrNameLst>
                                      </p:cBhvr>
                                      <p:tavLst>
                                        <p:tav tm="0">
                                          <p:val>
                                            <p:strVal val="#ppt_y+#ppt_h*1.125000"/>
                                          </p:val>
                                        </p:tav>
                                        <p:tav tm="100000">
                                          <p:val>
                                            <p:strVal val="#ppt_y"/>
                                          </p:val>
                                        </p:tav>
                                      </p:tavLst>
                                    </p:anim>
                                    <p:animEffect transition="in" filter="wipe(up)">
                                      <p:cBhvr>
                                        <p:cTn id="222" dur="500"/>
                                        <p:tgtEl>
                                          <p:spTgt spid="183"/>
                                        </p:tgtEl>
                                      </p:cBhvr>
                                    </p:animEffect>
                                  </p:childTnLst>
                                </p:cTn>
                              </p:par>
                              <p:par>
                                <p:cTn id="223" presetID="12" presetClass="entr" presetSubtype="4" fill="hold" grpId="0" nodeType="withEffect">
                                  <p:stCondLst>
                                    <p:cond delay="500"/>
                                  </p:stCondLst>
                                  <p:childTnLst>
                                    <p:set>
                                      <p:cBhvr>
                                        <p:cTn id="224" dur="1" fill="hold">
                                          <p:stCondLst>
                                            <p:cond delay="0"/>
                                          </p:stCondLst>
                                        </p:cTn>
                                        <p:tgtEl>
                                          <p:spTgt spid="184"/>
                                        </p:tgtEl>
                                        <p:attrNameLst>
                                          <p:attrName>style.visibility</p:attrName>
                                        </p:attrNameLst>
                                      </p:cBhvr>
                                      <p:to>
                                        <p:strVal val="visible"/>
                                      </p:to>
                                    </p:set>
                                    <p:anim calcmode="lin" valueType="num">
                                      <p:cBhvr additive="base">
                                        <p:cTn id="225" dur="500"/>
                                        <p:tgtEl>
                                          <p:spTgt spid="184"/>
                                        </p:tgtEl>
                                        <p:attrNameLst>
                                          <p:attrName>ppt_y</p:attrName>
                                        </p:attrNameLst>
                                      </p:cBhvr>
                                      <p:tavLst>
                                        <p:tav tm="0">
                                          <p:val>
                                            <p:strVal val="#ppt_y+#ppt_h*1.125000"/>
                                          </p:val>
                                        </p:tav>
                                        <p:tav tm="100000">
                                          <p:val>
                                            <p:strVal val="#ppt_y"/>
                                          </p:val>
                                        </p:tav>
                                      </p:tavLst>
                                    </p:anim>
                                    <p:animEffect transition="in" filter="wipe(up)">
                                      <p:cBhvr>
                                        <p:cTn id="226" dur="500"/>
                                        <p:tgtEl>
                                          <p:spTgt spid="184"/>
                                        </p:tgtEl>
                                      </p:cBhvr>
                                    </p:animEffect>
                                  </p:childTnLst>
                                </p:cTn>
                              </p:par>
                              <p:par>
                                <p:cTn id="227" presetID="12" presetClass="entr" presetSubtype="4" fill="hold" grpId="0" nodeType="withEffect">
                                  <p:stCondLst>
                                    <p:cond delay="600"/>
                                  </p:stCondLst>
                                  <p:childTnLst>
                                    <p:set>
                                      <p:cBhvr>
                                        <p:cTn id="228" dur="1" fill="hold">
                                          <p:stCondLst>
                                            <p:cond delay="0"/>
                                          </p:stCondLst>
                                        </p:cTn>
                                        <p:tgtEl>
                                          <p:spTgt spid="185"/>
                                        </p:tgtEl>
                                        <p:attrNameLst>
                                          <p:attrName>style.visibility</p:attrName>
                                        </p:attrNameLst>
                                      </p:cBhvr>
                                      <p:to>
                                        <p:strVal val="visible"/>
                                      </p:to>
                                    </p:set>
                                    <p:anim calcmode="lin" valueType="num">
                                      <p:cBhvr additive="base">
                                        <p:cTn id="229" dur="500"/>
                                        <p:tgtEl>
                                          <p:spTgt spid="185"/>
                                        </p:tgtEl>
                                        <p:attrNameLst>
                                          <p:attrName>ppt_y</p:attrName>
                                        </p:attrNameLst>
                                      </p:cBhvr>
                                      <p:tavLst>
                                        <p:tav tm="0">
                                          <p:val>
                                            <p:strVal val="#ppt_y+#ppt_h*1.125000"/>
                                          </p:val>
                                        </p:tav>
                                        <p:tav tm="100000">
                                          <p:val>
                                            <p:strVal val="#ppt_y"/>
                                          </p:val>
                                        </p:tav>
                                      </p:tavLst>
                                    </p:anim>
                                    <p:animEffect transition="in" filter="wipe(up)">
                                      <p:cBhvr>
                                        <p:cTn id="230" dur="500"/>
                                        <p:tgtEl>
                                          <p:spTgt spid="185"/>
                                        </p:tgtEl>
                                      </p:cBhvr>
                                    </p:animEffect>
                                  </p:childTnLst>
                                </p:cTn>
                              </p:par>
                              <p:par>
                                <p:cTn id="231" presetID="12" presetClass="entr" presetSubtype="4" fill="hold" grpId="0" nodeType="withEffect">
                                  <p:stCondLst>
                                    <p:cond delay="700"/>
                                  </p:stCondLst>
                                  <p:childTnLst>
                                    <p:set>
                                      <p:cBhvr>
                                        <p:cTn id="232" dur="1" fill="hold">
                                          <p:stCondLst>
                                            <p:cond delay="0"/>
                                          </p:stCondLst>
                                        </p:cTn>
                                        <p:tgtEl>
                                          <p:spTgt spid="186"/>
                                        </p:tgtEl>
                                        <p:attrNameLst>
                                          <p:attrName>style.visibility</p:attrName>
                                        </p:attrNameLst>
                                      </p:cBhvr>
                                      <p:to>
                                        <p:strVal val="visible"/>
                                      </p:to>
                                    </p:set>
                                    <p:anim calcmode="lin" valueType="num">
                                      <p:cBhvr additive="base">
                                        <p:cTn id="233" dur="500"/>
                                        <p:tgtEl>
                                          <p:spTgt spid="186"/>
                                        </p:tgtEl>
                                        <p:attrNameLst>
                                          <p:attrName>ppt_y</p:attrName>
                                        </p:attrNameLst>
                                      </p:cBhvr>
                                      <p:tavLst>
                                        <p:tav tm="0">
                                          <p:val>
                                            <p:strVal val="#ppt_y+#ppt_h*1.125000"/>
                                          </p:val>
                                        </p:tav>
                                        <p:tav tm="100000">
                                          <p:val>
                                            <p:strVal val="#ppt_y"/>
                                          </p:val>
                                        </p:tav>
                                      </p:tavLst>
                                    </p:anim>
                                    <p:animEffect transition="in" filter="wipe(up)">
                                      <p:cBhvr>
                                        <p:cTn id="234" dur="500"/>
                                        <p:tgtEl>
                                          <p:spTgt spid="186"/>
                                        </p:tgtEl>
                                      </p:cBhvr>
                                    </p:animEffect>
                                  </p:childTnLst>
                                </p:cTn>
                              </p:par>
                              <p:par>
                                <p:cTn id="235" presetID="12" presetClass="entr" presetSubtype="4" fill="hold" grpId="0" nodeType="withEffect">
                                  <p:stCondLst>
                                    <p:cond delay="800"/>
                                  </p:stCondLst>
                                  <p:childTnLst>
                                    <p:set>
                                      <p:cBhvr>
                                        <p:cTn id="236" dur="1" fill="hold">
                                          <p:stCondLst>
                                            <p:cond delay="0"/>
                                          </p:stCondLst>
                                        </p:cTn>
                                        <p:tgtEl>
                                          <p:spTgt spid="187"/>
                                        </p:tgtEl>
                                        <p:attrNameLst>
                                          <p:attrName>style.visibility</p:attrName>
                                        </p:attrNameLst>
                                      </p:cBhvr>
                                      <p:to>
                                        <p:strVal val="visible"/>
                                      </p:to>
                                    </p:set>
                                    <p:anim calcmode="lin" valueType="num">
                                      <p:cBhvr additive="base">
                                        <p:cTn id="237" dur="500"/>
                                        <p:tgtEl>
                                          <p:spTgt spid="187"/>
                                        </p:tgtEl>
                                        <p:attrNameLst>
                                          <p:attrName>ppt_y</p:attrName>
                                        </p:attrNameLst>
                                      </p:cBhvr>
                                      <p:tavLst>
                                        <p:tav tm="0">
                                          <p:val>
                                            <p:strVal val="#ppt_y+#ppt_h*1.125000"/>
                                          </p:val>
                                        </p:tav>
                                        <p:tav tm="100000">
                                          <p:val>
                                            <p:strVal val="#ppt_y"/>
                                          </p:val>
                                        </p:tav>
                                      </p:tavLst>
                                    </p:anim>
                                    <p:animEffect transition="in" filter="wipe(up)">
                                      <p:cBhvr>
                                        <p:cTn id="238" dur="500"/>
                                        <p:tgtEl>
                                          <p:spTgt spid="187"/>
                                        </p:tgtEl>
                                      </p:cBhvr>
                                    </p:animEffect>
                                  </p:childTnLst>
                                </p:cTn>
                              </p:par>
                              <p:par>
                                <p:cTn id="239" presetID="12" presetClass="entr" presetSubtype="4" fill="hold" grpId="0" nodeType="withEffect">
                                  <p:stCondLst>
                                    <p:cond delay="900"/>
                                  </p:stCondLst>
                                  <p:childTnLst>
                                    <p:set>
                                      <p:cBhvr>
                                        <p:cTn id="240" dur="1" fill="hold">
                                          <p:stCondLst>
                                            <p:cond delay="0"/>
                                          </p:stCondLst>
                                        </p:cTn>
                                        <p:tgtEl>
                                          <p:spTgt spid="188"/>
                                        </p:tgtEl>
                                        <p:attrNameLst>
                                          <p:attrName>style.visibility</p:attrName>
                                        </p:attrNameLst>
                                      </p:cBhvr>
                                      <p:to>
                                        <p:strVal val="visible"/>
                                      </p:to>
                                    </p:set>
                                    <p:anim calcmode="lin" valueType="num">
                                      <p:cBhvr additive="base">
                                        <p:cTn id="241" dur="500"/>
                                        <p:tgtEl>
                                          <p:spTgt spid="188"/>
                                        </p:tgtEl>
                                        <p:attrNameLst>
                                          <p:attrName>ppt_y</p:attrName>
                                        </p:attrNameLst>
                                      </p:cBhvr>
                                      <p:tavLst>
                                        <p:tav tm="0">
                                          <p:val>
                                            <p:strVal val="#ppt_y+#ppt_h*1.125000"/>
                                          </p:val>
                                        </p:tav>
                                        <p:tav tm="100000">
                                          <p:val>
                                            <p:strVal val="#ppt_y"/>
                                          </p:val>
                                        </p:tav>
                                      </p:tavLst>
                                    </p:anim>
                                    <p:animEffect transition="in" filter="wipe(up)">
                                      <p:cBhvr>
                                        <p:cTn id="242" dur="5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69" grpId="0"/>
      <p:bldP spid="170" grpId="0"/>
      <p:bldP spid="171" grpId="0"/>
      <p:bldP spid="172" grpId="0"/>
      <p:bldP spid="173" grpId="0"/>
      <p:bldP spid="174" grpId="0"/>
      <p:bldP spid="175" grpId="0"/>
      <p:bldP spid="176" grpId="0"/>
      <p:bldP spid="177" grpId="0"/>
      <p:bldP spid="178" grpId="0"/>
      <p:bldP spid="179" grpId="0"/>
      <p:bldP spid="180" grpId="0"/>
      <p:bldP spid="181" grpId="0"/>
      <p:bldP spid="182" grpId="0"/>
      <p:bldP spid="183" grpId="0"/>
      <p:bldP spid="184" grpId="0"/>
      <p:bldP spid="185" grpId="0"/>
      <p:bldP spid="186" grpId="0"/>
      <p:bldP spid="187" grpId="0"/>
      <p:bldP spid="188" grpId="0"/>
      <p:bldP spid="189" grpId="0" animBg="1"/>
      <p:bldP spid="190" grpId="0" animBg="1"/>
      <p:bldP spid="191" grpId="0" animBg="1"/>
      <p:bldP spid="192" grpId="0" animBg="1"/>
      <p:bldP spid="193" grpId="0" animBg="1"/>
      <p:bldP spid="194" grpId="0" animBg="1"/>
      <p:bldP spid="195" grpId="0" animBg="1"/>
      <p:bldP spid="196" grpId="0"/>
      <p:bldP spid="197" grpId="0"/>
      <p:bldP spid="198" grpId="0"/>
      <p:bldP spid="199" grpId="0"/>
      <p:bldP spid="200" grpId="0"/>
      <p:bldP spid="201" grpId="0"/>
      <p:bldP spid="202" grpId="0"/>
      <p:bldP spid="203" grpId="0" animBg="1"/>
      <p:bldP spid="204" grpId="0" animBg="1"/>
      <p:bldP spid="205" grpId="0" animBg="1"/>
      <p:bldP spid="206" grpId="0" animBg="1"/>
      <p:bldP spid="207" grpId="0" animBg="1"/>
      <p:bldP spid="208" grpId="0" animBg="1"/>
      <p:bldP spid="209" grpId="0" animBg="1"/>
      <p:bldP spid="210" grpId="0"/>
      <p:bldP spid="211" grpId="0"/>
      <p:bldP spid="212" grpId="0"/>
      <p:bldP spid="213" grpId="0"/>
      <p:bldP spid="214" grpId="0"/>
      <p:bldP spid="215" grpId="0"/>
      <p:bldP spid="216" grpId="0"/>
      <p:bldP spid="217" grpId="0"/>
      <p:bldP spid="218" grpId="0"/>
      <p:bldP spid="219" grpId="0"/>
      <p:bldP spid="220" grpId="0"/>
      <p:bldP spid="221" grpId="0"/>
      <p:bldP spid="222" grpId="0"/>
      <p:bldP spid="2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Admin\Desktop\shutterstock_129456278 [转换].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3609" t="9576" r="3609" b="9990"/>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464806" y="0"/>
            <a:ext cx="5110926" cy="5147543"/>
          </a:xfrm>
          <a:prstGeom prst="rect">
            <a:avLst/>
          </a:prstGeom>
        </p:spPr>
      </p:pic>
      <p:sp>
        <p:nvSpPr>
          <p:cNvPr id="6" name="Rectangle 3"/>
          <p:cNvSpPr txBox="1">
            <a:spLocks noChangeArrowheads="1"/>
          </p:cNvSpPr>
          <p:nvPr/>
        </p:nvSpPr>
        <p:spPr>
          <a:xfrm>
            <a:off x="381794" y="1200944"/>
            <a:ext cx="3683030" cy="726879"/>
          </a:xfrm>
          <a:prstGeom prst="rect">
            <a:avLst/>
          </a:prstGeom>
          <a:effectLst/>
        </p:spPr>
        <p:txBody>
          <a:bodyPr/>
          <a:lstStyle>
            <a:lvl1pPr algn="l" rtl="0" eaLnBrk="0" fontAlgn="base" hangingPunct="0">
              <a:spcBef>
                <a:spcPct val="0"/>
              </a:spcBef>
              <a:spcAft>
                <a:spcPct val="0"/>
              </a:spcAft>
              <a:defRPr sz="3500" b="1">
                <a:solidFill>
                  <a:schemeClr val="tx2"/>
                </a:solidFill>
                <a:latin typeface="+mj-lt"/>
                <a:ea typeface="+mj-ea"/>
                <a:cs typeface="+mj-cs"/>
              </a:defRPr>
            </a:lvl1pPr>
            <a:lvl2pPr algn="l" rtl="0" eaLnBrk="0" fontAlgn="base" hangingPunct="0">
              <a:spcBef>
                <a:spcPct val="0"/>
              </a:spcBef>
              <a:spcAft>
                <a:spcPct val="0"/>
              </a:spcAft>
              <a:defRPr sz="3500" b="1">
                <a:solidFill>
                  <a:schemeClr val="tx2"/>
                </a:solidFill>
                <a:latin typeface="Arial" charset="0"/>
              </a:defRPr>
            </a:lvl2pPr>
            <a:lvl3pPr algn="l" rtl="0" eaLnBrk="0" fontAlgn="base" hangingPunct="0">
              <a:spcBef>
                <a:spcPct val="0"/>
              </a:spcBef>
              <a:spcAft>
                <a:spcPct val="0"/>
              </a:spcAft>
              <a:defRPr sz="3500" b="1">
                <a:solidFill>
                  <a:schemeClr val="tx2"/>
                </a:solidFill>
                <a:latin typeface="Arial" charset="0"/>
              </a:defRPr>
            </a:lvl3pPr>
            <a:lvl4pPr algn="l" rtl="0" eaLnBrk="0" fontAlgn="base" hangingPunct="0">
              <a:spcBef>
                <a:spcPct val="0"/>
              </a:spcBef>
              <a:spcAft>
                <a:spcPct val="0"/>
              </a:spcAft>
              <a:defRPr sz="3500" b="1">
                <a:solidFill>
                  <a:schemeClr val="tx2"/>
                </a:solidFill>
                <a:latin typeface="Arial" charset="0"/>
              </a:defRPr>
            </a:lvl4pPr>
            <a:lvl5pPr algn="l" rtl="0" eaLnBrk="0" fontAlgn="base" hangingPunct="0">
              <a:spcBef>
                <a:spcPct val="0"/>
              </a:spcBef>
              <a:spcAft>
                <a:spcPct val="0"/>
              </a:spcAft>
              <a:defRPr sz="3500" b="1">
                <a:solidFill>
                  <a:schemeClr val="tx2"/>
                </a:solidFill>
                <a:latin typeface="Arial" charset="0"/>
              </a:defRPr>
            </a:lvl5pPr>
            <a:lvl6pPr marL="362925" algn="l" rtl="0" fontAlgn="base">
              <a:spcBef>
                <a:spcPct val="0"/>
              </a:spcBef>
              <a:spcAft>
                <a:spcPct val="0"/>
              </a:spcAft>
              <a:defRPr sz="3500" b="1">
                <a:solidFill>
                  <a:schemeClr val="tx2"/>
                </a:solidFill>
                <a:latin typeface="Arial" charset="0"/>
              </a:defRPr>
            </a:lvl6pPr>
            <a:lvl7pPr marL="725851" algn="l" rtl="0" fontAlgn="base">
              <a:spcBef>
                <a:spcPct val="0"/>
              </a:spcBef>
              <a:spcAft>
                <a:spcPct val="0"/>
              </a:spcAft>
              <a:defRPr sz="3500" b="1">
                <a:solidFill>
                  <a:schemeClr val="tx2"/>
                </a:solidFill>
                <a:latin typeface="Arial" charset="0"/>
              </a:defRPr>
            </a:lvl7pPr>
            <a:lvl8pPr marL="1088776" algn="l" rtl="0" fontAlgn="base">
              <a:spcBef>
                <a:spcPct val="0"/>
              </a:spcBef>
              <a:spcAft>
                <a:spcPct val="0"/>
              </a:spcAft>
              <a:defRPr sz="3500" b="1">
                <a:solidFill>
                  <a:schemeClr val="tx2"/>
                </a:solidFill>
                <a:latin typeface="Arial" charset="0"/>
              </a:defRPr>
            </a:lvl8pPr>
            <a:lvl9pPr marL="1451701" algn="l" rtl="0" fontAlgn="base">
              <a:spcBef>
                <a:spcPct val="0"/>
              </a:spcBef>
              <a:spcAft>
                <a:spcPct val="0"/>
              </a:spcAft>
              <a:defRPr sz="3500" b="1">
                <a:solidFill>
                  <a:schemeClr val="tx2"/>
                </a:solidFill>
                <a:latin typeface="Arial" charset="0"/>
              </a:defRPr>
            </a:lvl9pPr>
          </a:lstStyle>
          <a:p>
            <a:pPr algn="dist"/>
            <a:r>
              <a:rPr lang="zh-CN" altLang="en-US" sz="5400" b="0" spc="100" dirty="0" smtClean="0">
                <a:solidFill>
                  <a:srgbClr val="0070C0"/>
                </a:solidFill>
                <a:latin typeface="方正大黑简体" pitchFamily="2" charset="-122"/>
                <a:ea typeface="方正大黑简体" pitchFamily="2" charset="-122"/>
              </a:rPr>
              <a:t>谢谢</a:t>
            </a:r>
            <a:r>
              <a:rPr lang="zh-CN" altLang="en-US" sz="5400" b="0" spc="100" dirty="0">
                <a:solidFill>
                  <a:srgbClr val="0070C0"/>
                </a:solidFill>
                <a:latin typeface="方正大黑简体" pitchFamily="2" charset="-122"/>
                <a:ea typeface="方正大黑简体" pitchFamily="2" charset="-122"/>
              </a:rPr>
              <a:t>观赏</a:t>
            </a:r>
            <a:r>
              <a:rPr lang="en-US" altLang="zh-CN" sz="5400" b="0" spc="100" dirty="0" smtClean="0">
                <a:solidFill>
                  <a:srgbClr val="0070C0"/>
                </a:solidFill>
                <a:latin typeface="方正大黑简体" pitchFamily="2" charset="-122"/>
                <a:ea typeface="方正大黑简体" pitchFamily="2" charset="-122"/>
              </a:rPr>
              <a:t>!</a:t>
            </a:r>
            <a:endParaRPr lang="zh-CN" altLang="en-US" sz="5400" b="0" spc="100" dirty="0">
              <a:solidFill>
                <a:srgbClr val="0070C0"/>
              </a:solidFill>
              <a:latin typeface="方正大黑简体" pitchFamily="2" charset="-122"/>
              <a:ea typeface="方正大黑简体" pitchFamily="2" charset="-122"/>
            </a:endParaRPr>
          </a:p>
        </p:txBody>
      </p:sp>
      <p:sp>
        <p:nvSpPr>
          <p:cNvPr id="7" name="TextBox 6"/>
          <p:cNvSpPr txBox="1"/>
          <p:nvPr/>
        </p:nvSpPr>
        <p:spPr>
          <a:xfrm>
            <a:off x="597771" y="2115695"/>
            <a:ext cx="2888190" cy="415488"/>
          </a:xfrm>
          <a:prstGeom prst="rect">
            <a:avLst/>
          </a:prstGeom>
          <a:noFill/>
        </p:spPr>
        <p:txBody>
          <a:bodyPr wrap="square" lIns="68571" tIns="34285" rIns="68571" bIns="34285" rtlCol="0">
            <a:spAutoFit/>
          </a:bodyPr>
          <a:lstStyle/>
          <a:p>
            <a:pPr algn="ctr">
              <a:lnSpc>
                <a:spcPct val="150000"/>
              </a:lnSpc>
            </a:pPr>
            <a:r>
              <a:rPr lang="zh-CN" altLang="en-US" sz="1500" dirty="0">
                <a:solidFill>
                  <a:srgbClr val="0070C0"/>
                </a:solidFill>
                <a:latin typeface="微软雅黑"/>
                <a:ea typeface="微软雅黑"/>
              </a:rPr>
              <a:t>汇报人</a:t>
            </a:r>
            <a:r>
              <a:rPr lang="zh-CN" altLang="en-US" sz="1500" dirty="0" smtClean="0">
                <a:solidFill>
                  <a:srgbClr val="0070C0"/>
                </a:solidFill>
                <a:latin typeface="微软雅黑"/>
                <a:ea typeface="微软雅黑"/>
              </a:rPr>
              <a:t>：张某某</a:t>
            </a:r>
            <a:endParaRPr lang="zh-CN" altLang="en-US" sz="1500" dirty="0">
              <a:solidFill>
                <a:srgbClr val="0070C0"/>
              </a:solidFill>
              <a:latin typeface="微软雅黑"/>
              <a:ea typeface="微软雅黑"/>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63" presetClass="path" presetSubtype="0" accel="50000" decel="50000" fill="hold" nodeType="afterEffect">
                                  <p:stCondLst>
                                    <p:cond delay="0"/>
                                  </p:stCondLst>
                                  <p:childTnLst>
                                    <p:animMotion origin="layout" path="M -0.89227 1.26735E-6 L -0.64221 1.26735E-6 " pathEditMode="relative" rAng="0" ptsTypes="AA">
                                      <p:cBhvr>
                                        <p:cTn id="9" dur="600" fill="hold"/>
                                        <p:tgtEl>
                                          <p:spTgt spid="5"/>
                                        </p:tgtEl>
                                        <p:attrNameLst>
                                          <p:attrName>ppt_x</p:attrName>
                                          <p:attrName>ppt_y</p:attrName>
                                        </p:attrNameLst>
                                      </p:cBhvr>
                                      <p:rCtr x="12503" y="0"/>
                                    </p:animMotion>
                                  </p:childTnLst>
                                </p:cTn>
                              </p:par>
                            </p:childTnLst>
                          </p:cTn>
                        </p:par>
                        <p:par>
                          <p:cTn id="10" fill="hold">
                            <p:stCondLst>
                              <p:cond delay="600"/>
                            </p:stCondLst>
                            <p:childTnLst>
                              <p:par>
                                <p:cTn id="11" presetID="63" presetClass="path" presetSubtype="0" accel="50000" decel="50000" fill="hold" nodeType="afterEffect">
                                  <p:stCondLst>
                                    <p:cond delay="0"/>
                                  </p:stCondLst>
                                  <p:childTnLst>
                                    <p:animMotion origin="layout" path="M -0.64221 1.26735E-6 L -0.05504 1.26735E-6 " pathEditMode="relative" rAng="0" ptsTypes="AA">
                                      <p:cBhvr>
                                        <p:cTn id="12" dur="2000" fill="hold"/>
                                        <p:tgtEl>
                                          <p:spTgt spid="5"/>
                                        </p:tgtEl>
                                        <p:attrNameLst>
                                          <p:attrName>ppt_x</p:attrName>
                                          <p:attrName>ppt_y</p:attrName>
                                        </p:attrNameLst>
                                      </p:cBhvr>
                                      <p:rCtr x="29352" y="0"/>
                                    </p:animMotion>
                                  </p:childTnLst>
                                </p:cTn>
                              </p:par>
                              <p:par>
                                <p:cTn id="13" presetID="2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1500"/>
                                        <p:tgtEl>
                                          <p:spTgt spid="6"/>
                                        </p:tgtEl>
                                      </p:cBhvr>
                                    </p:animEffect>
                                  </p:childTnLst>
                                </p:cTn>
                              </p:par>
                            </p:childTnLst>
                          </p:cTn>
                        </p:par>
                        <p:par>
                          <p:cTn id="16" fill="hold">
                            <p:stCondLst>
                              <p:cond delay="2600"/>
                            </p:stCondLst>
                            <p:childTnLst>
                              <p:par>
                                <p:cTn id="17" presetID="31"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90"/>
                                          </p:val>
                                        </p:tav>
                                        <p:tav tm="100000">
                                          <p:val>
                                            <p:fltVal val="0"/>
                                          </p:val>
                                        </p:tav>
                                      </p:tavLst>
                                    </p:anim>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第一部分 年度工作概况</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Freeform 6"/>
          <p:cNvSpPr>
            <a:spLocks/>
          </p:cNvSpPr>
          <p:nvPr/>
        </p:nvSpPr>
        <p:spPr bwMode="auto">
          <a:xfrm>
            <a:off x="2182160" y="4136467"/>
            <a:ext cx="1093503" cy="580413"/>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tx1">
              <a:lumMod val="75000"/>
              <a:lumOff val="25000"/>
            </a:schemeClr>
          </a:solidFill>
          <a:ln w="3175" cap="flat" cmpd="sng">
            <a:noFill/>
            <a:bevel/>
            <a:headEnd/>
            <a:tailEnd/>
          </a:ln>
          <a:extLst/>
        </p:spPr>
        <p:txBody>
          <a:bodyPr lIns="72000" tIns="36000" rIns="72000" bIns="36000" anchor="ctr"/>
          <a:lstStyle/>
          <a:p>
            <a:pPr algn="ctr"/>
            <a:endParaRPr lang="zh-CN" altLang="en-US" sz="1100">
              <a:solidFill>
                <a:srgbClr val="FFFFFF"/>
              </a:solidFill>
              <a:latin typeface="+mn-ea"/>
              <a:ea typeface="+mn-ea"/>
            </a:endParaRPr>
          </a:p>
        </p:txBody>
      </p:sp>
      <p:sp>
        <p:nvSpPr>
          <p:cNvPr id="41" name="Freeform 8"/>
          <p:cNvSpPr>
            <a:spLocks/>
          </p:cNvSpPr>
          <p:nvPr/>
        </p:nvSpPr>
        <p:spPr bwMode="auto">
          <a:xfrm>
            <a:off x="1461373" y="934077"/>
            <a:ext cx="2592772" cy="3069268"/>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rgbClr val="0070C0">
              <a:alpha val="69804"/>
            </a:srgbClr>
          </a:solidFill>
          <a:ln w="3175" cap="flat" cmpd="sng">
            <a:noFill/>
            <a:bevel/>
            <a:headEnd/>
            <a:tailEnd/>
          </a:ln>
          <a:extLst/>
        </p:spPr>
        <p:txBody>
          <a:bodyPr lIns="72000" tIns="36000" rIns="72000" bIns="36000" anchor="ctr"/>
          <a:lstStyle/>
          <a:p>
            <a:pPr algn="ctr"/>
            <a:endParaRPr lang="zh-CN" altLang="en-US" sz="1100">
              <a:solidFill>
                <a:srgbClr val="FFFFFF"/>
              </a:solidFill>
              <a:latin typeface="+mn-ea"/>
              <a:ea typeface="+mn-ea"/>
            </a:endParaRPr>
          </a:p>
        </p:txBody>
      </p:sp>
      <p:sp>
        <p:nvSpPr>
          <p:cNvPr id="42" name="Freeform 9"/>
          <p:cNvSpPr>
            <a:spLocks/>
          </p:cNvSpPr>
          <p:nvPr/>
        </p:nvSpPr>
        <p:spPr bwMode="auto">
          <a:xfrm>
            <a:off x="2120480" y="934076"/>
            <a:ext cx="1773946" cy="1108643"/>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tx1">
              <a:lumMod val="50000"/>
              <a:lumOff val="50000"/>
            </a:schemeClr>
          </a:solidFill>
          <a:ln w="3175" cap="flat" cmpd="sng">
            <a:noFill/>
            <a:bevel/>
            <a:headEnd/>
            <a:tailEnd/>
          </a:ln>
          <a:extLst/>
        </p:spPr>
        <p:txBody>
          <a:bodyPr lIns="72000" tIns="36000" rIns="72000" bIns="36000" anchor="ctr"/>
          <a:lstStyle/>
          <a:p>
            <a:pPr algn="ctr"/>
            <a:endParaRPr lang="zh-CN" altLang="en-US" sz="1100">
              <a:solidFill>
                <a:srgbClr val="FFFFFF"/>
              </a:solidFill>
              <a:latin typeface="+mn-ea"/>
              <a:ea typeface="+mn-ea"/>
            </a:endParaRPr>
          </a:p>
        </p:txBody>
      </p:sp>
      <p:sp>
        <p:nvSpPr>
          <p:cNvPr id="43" name="Freeform 10"/>
          <p:cNvSpPr>
            <a:spLocks/>
          </p:cNvSpPr>
          <p:nvPr/>
        </p:nvSpPr>
        <p:spPr bwMode="auto">
          <a:xfrm>
            <a:off x="3055370" y="1562413"/>
            <a:ext cx="998776" cy="1601728"/>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rgbClr val="0070C0"/>
          </a:solidFill>
          <a:ln w="3175" cap="flat" cmpd="sng">
            <a:noFill/>
            <a:bevel/>
            <a:headEnd/>
            <a:tailEnd/>
          </a:ln>
          <a:extLst/>
        </p:spPr>
        <p:txBody>
          <a:bodyPr lIns="72000" tIns="36000" rIns="72000" bIns="36000" anchor="ctr"/>
          <a:lstStyle/>
          <a:p>
            <a:pPr algn="ctr"/>
            <a:endParaRPr lang="zh-CN" altLang="en-US" sz="1400">
              <a:solidFill>
                <a:srgbClr val="FFFFFF"/>
              </a:solidFill>
              <a:ea typeface="微软雅黑" pitchFamily="34" charset="-122"/>
            </a:endParaRPr>
          </a:p>
        </p:txBody>
      </p:sp>
      <p:sp>
        <p:nvSpPr>
          <p:cNvPr id="44" name="Freeform 11"/>
          <p:cNvSpPr>
            <a:spLocks/>
          </p:cNvSpPr>
          <p:nvPr/>
        </p:nvSpPr>
        <p:spPr bwMode="auto">
          <a:xfrm>
            <a:off x="1448594" y="1102342"/>
            <a:ext cx="1095673" cy="1633677"/>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tx1">
              <a:lumMod val="75000"/>
              <a:lumOff val="25000"/>
            </a:schemeClr>
          </a:solidFill>
          <a:ln w="3175" cap="flat" cmpd="sng">
            <a:noFill/>
            <a:bevel/>
            <a:headEnd/>
            <a:tailEnd/>
          </a:ln>
          <a:extLst/>
        </p:spPr>
        <p:txBody>
          <a:bodyPr lIns="72000" tIns="36000" rIns="72000" bIns="36000" anchor="ctr"/>
          <a:lstStyle/>
          <a:p>
            <a:pPr algn="ctr"/>
            <a:endParaRPr lang="zh-CN" altLang="en-US" sz="1400">
              <a:solidFill>
                <a:srgbClr val="FFFFFF"/>
              </a:solidFill>
              <a:ea typeface="微软雅黑" pitchFamily="34" charset="-122"/>
            </a:endParaRPr>
          </a:p>
        </p:txBody>
      </p:sp>
      <p:grpSp>
        <p:nvGrpSpPr>
          <p:cNvPr id="45" name="组合 44"/>
          <p:cNvGrpSpPr/>
          <p:nvPr/>
        </p:nvGrpSpPr>
        <p:grpSpPr>
          <a:xfrm>
            <a:off x="1484339" y="1465090"/>
            <a:ext cx="881152" cy="1074431"/>
            <a:chOff x="1596217" y="1507271"/>
            <a:chExt cx="1313710" cy="1601590"/>
          </a:xfrm>
        </p:grpSpPr>
        <p:sp>
          <p:nvSpPr>
            <p:cNvPr id="46" name="TextBox 45"/>
            <p:cNvSpPr txBox="1"/>
            <p:nvPr/>
          </p:nvSpPr>
          <p:spPr>
            <a:xfrm>
              <a:off x="2052679" y="1507271"/>
              <a:ext cx="466513" cy="550541"/>
            </a:xfrm>
            <a:prstGeom prst="rect">
              <a:avLst/>
            </a:prstGeom>
            <a:noFill/>
          </p:spPr>
          <p:txBody>
            <a:bodyPr wrap="none" rtlCol="0">
              <a:spAutoFit/>
            </a:bodyPr>
            <a:lstStyle/>
            <a:p>
              <a:r>
                <a:rPr lang="en-US" altLang="zh-CN" b="1" dirty="0">
                  <a:solidFill>
                    <a:srgbClr val="F8F8F8"/>
                  </a:solidFill>
                  <a:latin typeface="+mj-lt"/>
                  <a:ea typeface="+mj-ea"/>
                </a:rPr>
                <a:t>1</a:t>
              </a:r>
              <a:endParaRPr lang="zh-CN" altLang="en-US" b="1" dirty="0">
                <a:solidFill>
                  <a:srgbClr val="F8F8F8"/>
                </a:solidFill>
                <a:latin typeface="+mj-lt"/>
                <a:ea typeface="+mj-ea"/>
              </a:endParaRPr>
            </a:p>
          </p:txBody>
        </p:sp>
        <p:sp>
          <p:nvSpPr>
            <p:cNvPr id="47" name="TextBox 46"/>
            <p:cNvSpPr txBox="1"/>
            <p:nvPr/>
          </p:nvSpPr>
          <p:spPr>
            <a:xfrm>
              <a:off x="1596217" y="2007779"/>
              <a:ext cx="1313710" cy="1101082"/>
            </a:xfrm>
            <a:prstGeom prst="rect">
              <a:avLst/>
            </a:prstGeom>
            <a:noFill/>
          </p:spPr>
          <p:txBody>
            <a:bodyPr wrap="square" rtlCol="0">
              <a:spAutoFit/>
            </a:bodyPr>
            <a:lstStyle/>
            <a:p>
              <a:pPr algn="ctr"/>
              <a:r>
                <a:rPr lang="zh-CN" altLang="en-US" sz="1400" dirty="0" smtClean="0">
                  <a:solidFill>
                    <a:srgbClr val="F8F8F8"/>
                  </a:solidFill>
                  <a:latin typeface="+mn-ea"/>
                  <a:ea typeface="+mn-ea"/>
                </a:rPr>
                <a:t>请输入您的文字</a:t>
              </a:r>
              <a:endParaRPr lang="zh-CN" altLang="en-US" sz="1400" dirty="0">
                <a:solidFill>
                  <a:srgbClr val="F8F8F8"/>
                </a:solidFill>
                <a:latin typeface="+mn-ea"/>
                <a:ea typeface="+mn-ea"/>
              </a:endParaRPr>
            </a:p>
          </p:txBody>
        </p:sp>
      </p:grpSp>
      <p:grpSp>
        <p:nvGrpSpPr>
          <p:cNvPr id="48" name="组合 47"/>
          <p:cNvGrpSpPr/>
          <p:nvPr/>
        </p:nvGrpSpPr>
        <p:grpSpPr>
          <a:xfrm>
            <a:off x="2544266" y="983779"/>
            <a:ext cx="897438" cy="815737"/>
            <a:chOff x="3176462" y="789808"/>
            <a:chExt cx="1337990" cy="1215971"/>
          </a:xfrm>
        </p:grpSpPr>
        <p:sp>
          <p:nvSpPr>
            <p:cNvPr id="49" name="TextBox 48"/>
            <p:cNvSpPr txBox="1"/>
            <p:nvPr/>
          </p:nvSpPr>
          <p:spPr>
            <a:xfrm>
              <a:off x="3661635" y="789808"/>
              <a:ext cx="466513" cy="550541"/>
            </a:xfrm>
            <a:prstGeom prst="rect">
              <a:avLst/>
            </a:prstGeom>
            <a:noFill/>
          </p:spPr>
          <p:txBody>
            <a:bodyPr wrap="none" rtlCol="0">
              <a:spAutoFit/>
            </a:bodyPr>
            <a:lstStyle/>
            <a:p>
              <a:r>
                <a:rPr lang="en-US" altLang="zh-CN" b="1" dirty="0">
                  <a:solidFill>
                    <a:srgbClr val="F8F8F8"/>
                  </a:solidFill>
                  <a:latin typeface="+mj-lt"/>
                  <a:ea typeface="+mj-ea"/>
                </a:rPr>
                <a:t>2</a:t>
              </a:r>
              <a:endParaRPr lang="zh-CN" altLang="en-US" b="1" dirty="0">
                <a:solidFill>
                  <a:srgbClr val="F8F8F8"/>
                </a:solidFill>
                <a:latin typeface="+mj-lt"/>
                <a:ea typeface="+mj-ea"/>
              </a:endParaRPr>
            </a:p>
          </p:txBody>
        </p:sp>
        <p:sp>
          <p:nvSpPr>
            <p:cNvPr id="50" name="TextBox 49"/>
            <p:cNvSpPr txBox="1"/>
            <p:nvPr/>
          </p:nvSpPr>
          <p:spPr>
            <a:xfrm>
              <a:off x="3176462" y="1225846"/>
              <a:ext cx="1337990" cy="779933"/>
            </a:xfrm>
            <a:prstGeom prst="rect">
              <a:avLst/>
            </a:prstGeom>
            <a:noFill/>
          </p:spPr>
          <p:txBody>
            <a:bodyPr wrap="square" rtlCol="0">
              <a:spAutoFit/>
            </a:bodyPr>
            <a:lstStyle/>
            <a:p>
              <a:pPr algn="ctr"/>
              <a:r>
                <a:rPr lang="zh-CN" altLang="en-US" sz="1400" dirty="0" smtClean="0">
                  <a:solidFill>
                    <a:srgbClr val="F8F8F8"/>
                  </a:solidFill>
                  <a:latin typeface="+mn-ea"/>
                  <a:ea typeface="+mn-ea"/>
                </a:rPr>
                <a:t>请输入您的文字</a:t>
              </a:r>
              <a:endParaRPr lang="zh-CN" altLang="en-US" sz="1400" dirty="0">
                <a:solidFill>
                  <a:srgbClr val="F8F8F8"/>
                </a:solidFill>
                <a:latin typeface="+mn-ea"/>
                <a:ea typeface="+mn-ea"/>
              </a:endParaRPr>
            </a:p>
          </p:txBody>
        </p:sp>
      </p:grpSp>
      <p:grpSp>
        <p:nvGrpSpPr>
          <p:cNvPr id="51" name="组合 50"/>
          <p:cNvGrpSpPr/>
          <p:nvPr/>
        </p:nvGrpSpPr>
        <p:grpSpPr>
          <a:xfrm>
            <a:off x="3151913" y="1824581"/>
            <a:ext cx="902230" cy="959494"/>
            <a:chOff x="4082403" y="2043145"/>
            <a:chExt cx="1345135" cy="1430261"/>
          </a:xfrm>
        </p:grpSpPr>
        <p:sp>
          <p:nvSpPr>
            <p:cNvPr id="52" name="TextBox 51"/>
            <p:cNvSpPr txBox="1"/>
            <p:nvPr/>
          </p:nvSpPr>
          <p:spPr>
            <a:xfrm>
              <a:off x="4509276" y="2043145"/>
              <a:ext cx="466513" cy="550541"/>
            </a:xfrm>
            <a:prstGeom prst="rect">
              <a:avLst/>
            </a:prstGeom>
            <a:noFill/>
          </p:spPr>
          <p:txBody>
            <a:bodyPr wrap="none" rtlCol="0">
              <a:spAutoFit/>
            </a:bodyPr>
            <a:lstStyle/>
            <a:p>
              <a:r>
                <a:rPr lang="en-US" altLang="zh-CN" b="1" dirty="0">
                  <a:solidFill>
                    <a:srgbClr val="F8F8F8"/>
                  </a:solidFill>
                  <a:latin typeface="+mj-lt"/>
                  <a:ea typeface="+mj-ea"/>
                </a:rPr>
                <a:t>3</a:t>
              </a:r>
              <a:endParaRPr lang="zh-CN" altLang="en-US" b="1" dirty="0">
                <a:solidFill>
                  <a:srgbClr val="F8F8F8"/>
                </a:solidFill>
                <a:latin typeface="+mj-lt"/>
                <a:ea typeface="+mj-ea"/>
              </a:endParaRPr>
            </a:p>
          </p:txBody>
        </p:sp>
        <p:sp>
          <p:nvSpPr>
            <p:cNvPr id="53" name="TextBox 52"/>
            <p:cNvSpPr txBox="1"/>
            <p:nvPr/>
          </p:nvSpPr>
          <p:spPr>
            <a:xfrm>
              <a:off x="4082403" y="2693473"/>
              <a:ext cx="1345135" cy="779933"/>
            </a:xfrm>
            <a:prstGeom prst="rect">
              <a:avLst/>
            </a:prstGeom>
            <a:noFill/>
          </p:spPr>
          <p:txBody>
            <a:bodyPr wrap="square" rtlCol="0">
              <a:spAutoFit/>
            </a:bodyPr>
            <a:lstStyle/>
            <a:p>
              <a:pPr algn="ctr"/>
              <a:r>
                <a:rPr lang="zh-CN" altLang="en-US" sz="1400" dirty="0" smtClean="0">
                  <a:solidFill>
                    <a:srgbClr val="F8F8F8"/>
                  </a:solidFill>
                  <a:latin typeface="+mn-ea"/>
                  <a:ea typeface="+mn-ea"/>
                </a:rPr>
                <a:t>请输入您的文字</a:t>
              </a:r>
              <a:endParaRPr lang="zh-CN" altLang="en-US" sz="1400" dirty="0">
                <a:solidFill>
                  <a:srgbClr val="F8F8F8"/>
                </a:solidFill>
                <a:latin typeface="+mn-ea"/>
                <a:ea typeface="+mn-ea"/>
              </a:endParaRPr>
            </a:p>
          </p:txBody>
        </p:sp>
      </p:grpSp>
      <p:grpSp>
        <p:nvGrpSpPr>
          <p:cNvPr id="54" name="组合 53"/>
          <p:cNvGrpSpPr/>
          <p:nvPr/>
        </p:nvGrpSpPr>
        <p:grpSpPr>
          <a:xfrm>
            <a:off x="2314272" y="2822453"/>
            <a:ext cx="1015059" cy="874850"/>
            <a:chOff x="2833564" y="3530610"/>
            <a:chExt cx="1513351" cy="1304085"/>
          </a:xfrm>
        </p:grpSpPr>
        <p:sp>
          <p:nvSpPr>
            <p:cNvPr id="55" name="TextBox 54"/>
            <p:cNvSpPr txBox="1"/>
            <p:nvPr/>
          </p:nvSpPr>
          <p:spPr>
            <a:xfrm>
              <a:off x="3465926" y="3530610"/>
              <a:ext cx="466513" cy="550540"/>
            </a:xfrm>
            <a:prstGeom prst="rect">
              <a:avLst/>
            </a:prstGeom>
            <a:noFill/>
          </p:spPr>
          <p:txBody>
            <a:bodyPr wrap="none" rtlCol="0">
              <a:spAutoFit/>
            </a:bodyPr>
            <a:lstStyle/>
            <a:p>
              <a:r>
                <a:rPr lang="en-US" altLang="zh-CN" b="1" dirty="0">
                  <a:solidFill>
                    <a:srgbClr val="F8F8F8"/>
                  </a:solidFill>
                  <a:latin typeface="+mj-lt"/>
                  <a:ea typeface="+mj-ea"/>
                </a:rPr>
                <a:t>4</a:t>
              </a:r>
              <a:endParaRPr lang="zh-CN" altLang="en-US" b="1" dirty="0">
                <a:solidFill>
                  <a:srgbClr val="F8F8F8"/>
                </a:solidFill>
                <a:latin typeface="+mj-lt"/>
                <a:ea typeface="+mj-ea"/>
              </a:endParaRPr>
            </a:p>
          </p:txBody>
        </p:sp>
        <p:sp>
          <p:nvSpPr>
            <p:cNvPr id="56" name="TextBox 55"/>
            <p:cNvSpPr txBox="1"/>
            <p:nvPr/>
          </p:nvSpPr>
          <p:spPr>
            <a:xfrm>
              <a:off x="2833564" y="4054763"/>
              <a:ext cx="1513351" cy="779932"/>
            </a:xfrm>
            <a:prstGeom prst="rect">
              <a:avLst/>
            </a:prstGeom>
            <a:noFill/>
          </p:spPr>
          <p:txBody>
            <a:bodyPr wrap="square" rtlCol="0">
              <a:spAutoFit/>
            </a:bodyPr>
            <a:lstStyle/>
            <a:p>
              <a:pPr algn="ctr"/>
              <a:r>
                <a:rPr lang="zh-CN" altLang="en-US" sz="1400" dirty="0" smtClean="0">
                  <a:solidFill>
                    <a:srgbClr val="F8F8F8"/>
                  </a:solidFill>
                  <a:latin typeface="+mn-ea"/>
                  <a:ea typeface="+mn-ea"/>
                </a:rPr>
                <a:t>请输入您的文字</a:t>
              </a:r>
              <a:endParaRPr lang="zh-CN" altLang="en-US" sz="1400" dirty="0">
                <a:solidFill>
                  <a:srgbClr val="F8F8F8"/>
                </a:solidFill>
                <a:latin typeface="+mn-ea"/>
                <a:ea typeface="+mn-ea"/>
              </a:endParaRPr>
            </a:p>
          </p:txBody>
        </p:sp>
      </p:grpSp>
      <p:sp>
        <p:nvSpPr>
          <p:cNvPr id="57" name="TextBox 56"/>
          <p:cNvSpPr txBox="1"/>
          <p:nvPr/>
        </p:nvSpPr>
        <p:spPr>
          <a:xfrm>
            <a:off x="2252100" y="4153300"/>
            <a:ext cx="933138" cy="503590"/>
          </a:xfrm>
          <a:prstGeom prst="rect">
            <a:avLst/>
          </a:prstGeom>
          <a:noFill/>
        </p:spPr>
        <p:txBody>
          <a:bodyPr wrap="square" lIns="72000" tIns="36000" rIns="72000" bIns="36000" rtlCol="0">
            <a:spAutoFit/>
          </a:bodyPr>
          <a:lstStyle/>
          <a:p>
            <a:pPr algn="ctr"/>
            <a:r>
              <a:rPr lang="zh-CN" altLang="en-US" sz="1400" b="1" dirty="0" smtClean="0">
                <a:solidFill>
                  <a:srgbClr val="F8F8F8"/>
                </a:solidFill>
                <a:latin typeface="+mn-ea"/>
                <a:ea typeface="+mn-ea"/>
              </a:rPr>
              <a:t>请输入您的文字</a:t>
            </a:r>
            <a:endParaRPr lang="zh-CN" altLang="en-US" sz="1400" b="1" dirty="0">
              <a:solidFill>
                <a:srgbClr val="F8F8F8"/>
              </a:solidFill>
              <a:latin typeface="+mn-ea"/>
              <a:ea typeface="+mn-ea"/>
            </a:endParaRPr>
          </a:p>
        </p:txBody>
      </p:sp>
      <p:sp>
        <p:nvSpPr>
          <p:cNvPr id="58" name="TextBox 57"/>
          <p:cNvSpPr txBox="1"/>
          <p:nvPr/>
        </p:nvSpPr>
        <p:spPr>
          <a:xfrm>
            <a:off x="5037959" y="1062878"/>
            <a:ext cx="3175001" cy="672867"/>
          </a:xfrm>
          <a:prstGeom prst="rect">
            <a:avLst/>
          </a:prstGeom>
          <a:noFill/>
        </p:spPr>
        <p:txBody>
          <a:bodyPr wrap="square" lIns="72000" tIns="36000" rIns="72000" bIns="36000" rtlCol="0">
            <a:spAutoFit/>
          </a:bodyPr>
          <a:lstStyle/>
          <a:p>
            <a:r>
              <a:rPr lang="zh-CN" altLang="en-US" sz="1300" dirty="0">
                <a:latin typeface="+mn-ea"/>
                <a:ea typeface="+mn-ea"/>
              </a:rPr>
              <a:t>请输入您的文字请输入您的文字</a:t>
            </a:r>
            <a:endParaRPr lang="en-US" altLang="zh-CN" sz="1300" dirty="0">
              <a:latin typeface="+mn-ea"/>
              <a:ea typeface="+mn-ea"/>
            </a:endParaRPr>
          </a:p>
          <a:p>
            <a:r>
              <a:rPr lang="zh-CN" altLang="en-US" sz="1300" dirty="0">
                <a:latin typeface="+mn-ea"/>
                <a:ea typeface="+mn-ea"/>
              </a:rPr>
              <a:t>请输入您的文字请输入您的文字</a:t>
            </a:r>
          </a:p>
          <a:p>
            <a:r>
              <a:rPr lang="zh-CN" altLang="en-US" sz="1300" dirty="0">
                <a:latin typeface="+mn-ea"/>
                <a:ea typeface="+mn-ea"/>
              </a:rPr>
              <a:t>请输入您的文字请输入您的文字</a:t>
            </a:r>
            <a:endParaRPr lang="en-US" altLang="zh-CN" sz="1300" dirty="0">
              <a:latin typeface="+mn-ea"/>
              <a:ea typeface="+mn-ea"/>
            </a:endParaRPr>
          </a:p>
        </p:txBody>
      </p:sp>
      <p:grpSp>
        <p:nvGrpSpPr>
          <p:cNvPr id="59" name="组合 58"/>
          <p:cNvGrpSpPr/>
          <p:nvPr/>
        </p:nvGrpSpPr>
        <p:grpSpPr>
          <a:xfrm>
            <a:off x="4362236" y="1122468"/>
            <a:ext cx="584936" cy="585036"/>
            <a:chOff x="6409426" y="1173624"/>
            <a:chExt cx="962086" cy="962084"/>
          </a:xfrm>
          <a:solidFill>
            <a:schemeClr val="tx1">
              <a:lumMod val="75000"/>
              <a:lumOff val="25000"/>
            </a:schemeClr>
          </a:solidFill>
        </p:grpSpPr>
        <p:sp>
          <p:nvSpPr>
            <p:cNvPr id="60" name="椭圆 59"/>
            <p:cNvSpPr/>
            <p:nvPr/>
          </p:nvSpPr>
          <p:spPr bwMode="auto">
            <a:xfrm>
              <a:off x="6409426" y="1173624"/>
              <a:ext cx="962086" cy="962084"/>
            </a:xfrm>
            <a:prstGeom prst="ellipse">
              <a:avLst/>
            </a:prstGeom>
            <a:grpFill/>
            <a:ln w="3175" cap="flat" cmpd="sng">
              <a:noFill/>
              <a:bevel/>
              <a:headEnd/>
              <a:tailEnd/>
            </a:ln>
            <a:extLst/>
          </p:spPr>
          <p:txBody>
            <a:bodyPr anchor="ctr"/>
            <a:lstStyle/>
            <a:p>
              <a:pPr algn="ctr"/>
              <a:endParaRPr lang="zh-CN" altLang="en-US" sz="2200" b="1">
                <a:solidFill>
                  <a:srgbClr val="FFFFFF"/>
                </a:solidFill>
                <a:latin typeface="+mj-lt"/>
                <a:ea typeface="微软雅黑" pitchFamily="34" charset="-122"/>
              </a:endParaRPr>
            </a:p>
          </p:txBody>
        </p:sp>
        <p:sp>
          <p:nvSpPr>
            <p:cNvPr id="61" name="TextBox 60"/>
            <p:cNvSpPr txBox="1"/>
            <p:nvPr/>
          </p:nvSpPr>
          <p:spPr>
            <a:xfrm>
              <a:off x="6603774" y="1315229"/>
              <a:ext cx="546386" cy="717445"/>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en-US" altLang="zh-CN" sz="2200" b="1" dirty="0">
                  <a:latin typeface="+mj-lt"/>
                </a:rPr>
                <a:t>1</a:t>
              </a:r>
              <a:endParaRPr lang="zh-CN" altLang="en-US" sz="2200" b="1" dirty="0">
                <a:latin typeface="+mj-lt"/>
              </a:endParaRPr>
            </a:p>
          </p:txBody>
        </p:sp>
      </p:grpSp>
      <p:grpSp>
        <p:nvGrpSpPr>
          <p:cNvPr id="62" name="组合 61"/>
          <p:cNvGrpSpPr/>
          <p:nvPr/>
        </p:nvGrpSpPr>
        <p:grpSpPr>
          <a:xfrm>
            <a:off x="4362236" y="1997630"/>
            <a:ext cx="584936" cy="585036"/>
            <a:chOff x="6409426" y="2394908"/>
            <a:chExt cx="962086" cy="962084"/>
          </a:xfrm>
          <a:solidFill>
            <a:schemeClr val="tx1">
              <a:lumMod val="50000"/>
              <a:lumOff val="50000"/>
            </a:schemeClr>
          </a:solidFill>
        </p:grpSpPr>
        <p:sp>
          <p:nvSpPr>
            <p:cNvPr id="63" name="椭圆 62"/>
            <p:cNvSpPr/>
            <p:nvPr/>
          </p:nvSpPr>
          <p:spPr bwMode="auto">
            <a:xfrm>
              <a:off x="6409426" y="2394908"/>
              <a:ext cx="962086" cy="962084"/>
            </a:xfrm>
            <a:prstGeom prst="ellipse">
              <a:avLst/>
            </a:prstGeom>
            <a:grpFill/>
            <a:ln w="3175" cap="flat" cmpd="sng">
              <a:noFill/>
              <a:bevel/>
              <a:headEnd/>
              <a:tailEnd/>
            </a:ln>
            <a:extLst/>
          </p:spPr>
          <p:txBody>
            <a:bodyPr anchor="ctr"/>
            <a:lstStyle/>
            <a:p>
              <a:pPr algn="ctr"/>
              <a:endParaRPr lang="zh-CN" altLang="en-US" sz="2200" b="1">
                <a:solidFill>
                  <a:srgbClr val="FFFFFF"/>
                </a:solidFill>
                <a:latin typeface="+mj-lt"/>
                <a:ea typeface="+mn-ea"/>
              </a:endParaRPr>
            </a:p>
          </p:txBody>
        </p:sp>
        <p:sp>
          <p:nvSpPr>
            <p:cNvPr id="64" name="TextBox 63"/>
            <p:cNvSpPr txBox="1"/>
            <p:nvPr/>
          </p:nvSpPr>
          <p:spPr>
            <a:xfrm>
              <a:off x="6602294" y="2523287"/>
              <a:ext cx="546386" cy="717445"/>
            </a:xfrm>
            <a:prstGeom prst="rect">
              <a:avLst/>
            </a:prstGeom>
            <a:grpFill/>
            <a:ln w="3175" cap="flat" cmpd="sng">
              <a:noFill/>
              <a:bevel/>
              <a:headEnd/>
              <a:tailEnd/>
            </a:ln>
          </p:spPr>
          <p:txBody>
            <a:bodyPr anchor="ctr"/>
            <a:lstStyle>
              <a:defPPr>
                <a:defRPr lang="zh-CN"/>
              </a:defPPr>
              <a:lvl1pPr algn="ctr">
                <a:defRPr sz="1600">
                  <a:solidFill>
                    <a:srgbClr val="FFFFFF"/>
                  </a:solidFill>
                  <a:latin typeface="+mn-ea"/>
                  <a:ea typeface="+mn-ea"/>
                </a:defRPr>
              </a:lvl1pPr>
            </a:lstStyle>
            <a:p>
              <a:r>
                <a:rPr lang="en-US" altLang="zh-CN" sz="2200" b="1" dirty="0">
                  <a:latin typeface="+mj-lt"/>
                </a:rPr>
                <a:t>2</a:t>
              </a:r>
              <a:endParaRPr lang="zh-CN" altLang="en-US" sz="2200" b="1" dirty="0">
                <a:latin typeface="+mj-lt"/>
              </a:endParaRPr>
            </a:p>
          </p:txBody>
        </p:sp>
      </p:grpSp>
      <p:grpSp>
        <p:nvGrpSpPr>
          <p:cNvPr id="65" name="组合 64"/>
          <p:cNvGrpSpPr/>
          <p:nvPr/>
        </p:nvGrpSpPr>
        <p:grpSpPr>
          <a:xfrm>
            <a:off x="4362236" y="2922575"/>
            <a:ext cx="584936" cy="585036"/>
            <a:chOff x="6409426" y="3568104"/>
            <a:chExt cx="962086" cy="962084"/>
          </a:xfrm>
          <a:solidFill>
            <a:srgbClr val="0070C0"/>
          </a:solidFill>
        </p:grpSpPr>
        <p:sp>
          <p:nvSpPr>
            <p:cNvPr id="66" name="椭圆 65"/>
            <p:cNvSpPr/>
            <p:nvPr/>
          </p:nvSpPr>
          <p:spPr bwMode="auto">
            <a:xfrm>
              <a:off x="6409426" y="3568104"/>
              <a:ext cx="962086" cy="962084"/>
            </a:xfrm>
            <a:prstGeom prst="ellipse">
              <a:avLst/>
            </a:prstGeom>
            <a:grpFill/>
            <a:ln w="3175" cap="flat" cmpd="sng">
              <a:noFill/>
              <a:bevel/>
              <a:headEnd/>
              <a:tailEnd/>
            </a:ln>
            <a:extLst/>
          </p:spPr>
          <p:txBody>
            <a:bodyPr anchor="ctr"/>
            <a:lstStyle/>
            <a:p>
              <a:pPr algn="ctr"/>
              <a:endParaRPr lang="zh-CN" altLang="en-US" sz="2200" b="1">
                <a:solidFill>
                  <a:srgbClr val="FFFFFF"/>
                </a:solidFill>
                <a:latin typeface="+mj-lt"/>
                <a:ea typeface="微软雅黑" pitchFamily="34" charset="-122"/>
              </a:endParaRPr>
            </a:p>
          </p:txBody>
        </p:sp>
        <p:sp>
          <p:nvSpPr>
            <p:cNvPr id="67" name="TextBox 66"/>
            <p:cNvSpPr txBox="1"/>
            <p:nvPr/>
          </p:nvSpPr>
          <p:spPr>
            <a:xfrm>
              <a:off x="6600894" y="3710247"/>
              <a:ext cx="546386" cy="717445"/>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en-US" altLang="zh-CN" sz="2200" b="1" dirty="0">
                  <a:latin typeface="+mj-lt"/>
                </a:rPr>
                <a:t>3</a:t>
              </a:r>
              <a:endParaRPr lang="zh-CN" altLang="en-US" sz="2200" b="1" dirty="0">
                <a:latin typeface="+mj-lt"/>
              </a:endParaRPr>
            </a:p>
          </p:txBody>
        </p:sp>
      </p:grpSp>
      <p:grpSp>
        <p:nvGrpSpPr>
          <p:cNvPr id="68" name="组合 67"/>
          <p:cNvGrpSpPr/>
          <p:nvPr/>
        </p:nvGrpSpPr>
        <p:grpSpPr>
          <a:xfrm>
            <a:off x="4362236" y="3821758"/>
            <a:ext cx="584936" cy="585036"/>
            <a:chOff x="6409426" y="4869160"/>
            <a:chExt cx="962086" cy="962084"/>
          </a:xfrm>
          <a:solidFill>
            <a:srgbClr val="0070C0">
              <a:alpha val="69804"/>
            </a:srgbClr>
          </a:solidFill>
        </p:grpSpPr>
        <p:sp>
          <p:nvSpPr>
            <p:cNvPr id="69" name="椭圆 68"/>
            <p:cNvSpPr/>
            <p:nvPr/>
          </p:nvSpPr>
          <p:spPr bwMode="auto">
            <a:xfrm>
              <a:off x="6409426" y="4869160"/>
              <a:ext cx="962086" cy="962084"/>
            </a:xfrm>
            <a:prstGeom prst="ellipse">
              <a:avLst/>
            </a:prstGeom>
            <a:grpFill/>
            <a:ln w="3175" cap="flat" cmpd="sng">
              <a:noFill/>
              <a:bevel/>
              <a:headEnd/>
              <a:tailEnd/>
            </a:ln>
            <a:extLst/>
          </p:spPr>
          <p:txBody>
            <a:bodyPr anchor="ctr"/>
            <a:lstStyle/>
            <a:p>
              <a:pPr algn="ctr"/>
              <a:endParaRPr lang="zh-CN" altLang="en-US" sz="2200" b="1">
                <a:solidFill>
                  <a:srgbClr val="FFFFFF"/>
                </a:solidFill>
                <a:latin typeface="+mj-lt"/>
                <a:ea typeface="+mn-ea"/>
              </a:endParaRPr>
            </a:p>
          </p:txBody>
        </p:sp>
        <p:sp>
          <p:nvSpPr>
            <p:cNvPr id="70" name="TextBox 69"/>
            <p:cNvSpPr txBox="1"/>
            <p:nvPr/>
          </p:nvSpPr>
          <p:spPr>
            <a:xfrm>
              <a:off x="6610669" y="5005504"/>
              <a:ext cx="546386" cy="717445"/>
            </a:xfrm>
            <a:prstGeom prst="rect">
              <a:avLst/>
            </a:prstGeom>
            <a:noFill/>
            <a:ln w="3175" cap="flat" cmpd="sng">
              <a:noFill/>
              <a:bevel/>
              <a:headEnd/>
              <a:tailEnd/>
            </a:ln>
          </p:spPr>
          <p:txBody>
            <a:bodyPr anchor="ctr"/>
            <a:lstStyle>
              <a:defPPr>
                <a:defRPr lang="zh-CN"/>
              </a:defPPr>
              <a:lvl1pPr algn="ctr">
                <a:defRPr sz="1600">
                  <a:solidFill>
                    <a:srgbClr val="FFFFFF"/>
                  </a:solidFill>
                  <a:latin typeface="+mn-ea"/>
                  <a:ea typeface="+mn-ea"/>
                </a:defRPr>
              </a:lvl1pPr>
            </a:lstStyle>
            <a:p>
              <a:r>
                <a:rPr lang="en-US" altLang="zh-CN" sz="2200" b="1" dirty="0">
                  <a:latin typeface="+mj-lt"/>
                </a:rPr>
                <a:t>4</a:t>
              </a:r>
              <a:endParaRPr lang="zh-CN" altLang="en-US" sz="2200" b="1" dirty="0">
                <a:latin typeface="+mj-lt"/>
              </a:endParaRPr>
            </a:p>
          </p:txBody>
        </p:sp>
      </p:grpSp>
      <p:sp>
        <p:nvSpPr>
          <p:cNvPr id="71" name="TextBox 70"/>
          <p:cNvSpPr txBox="1"/>
          <p:nvPr/>
        </p:nvSpPr>
        <p:spPr>
          <a:xfrm>
            <a:off x="5037959" y="1911320"/>
            <a:ext cx="3175001" cy="672867"/>
          </a:xfrm>
          <a:prstGeom prst="rect">
            <a:avLst/>
          </a:prstGeom>
          <a:noFill/>
        </p:spPr>
        <p:txBody>
          <a:bodyPr wrap="square" lIns="72000" tIns="36000" rIns="72000" bIns="36000" rtlCol="0">
            <a:spAutoFit/>
          </a:bodyPr>
          <a:lstStyle/>
          <a:p>
            <a:r>
              <a:rPr lang="zh-CN" altLang="en-US" sz="1300" dirty="0">
                <a:latin typeface="+mn-ea"/>
                <a:ea typeface="+mn-ea"/>
              </a:rPr>
              <a:t>请输入您的文字请输入您的文字</a:t>
            </a:r>
            <a:endParaRPr lang="en-US" altLang="zh-CN" sz="1300" dirty="0">
              <a:latin typeface="+mn-ea"/>
              <a:ea typeface="+mn-ea"/>
            </a:endParaRPr>
          </a:p>
          <a:p>
            <a:r>
              <a:rPr lang="zh-CN" altLang="en-US" sz="1300" dirty="0">
                <a:latin typeface="+mn-ea"/>
                <a:ea typeface="+mn-ea"/>
              </a:rPr>
              <a:t>请输入您的文字请输入您的文字</a:t>
            </a:r>
          </a:p>
          <a:p>
            <a:r>
              <a:rPr lang="zh-CN" altLang="en-US" sz="1300" dirty="0">
                <a:latin typeface="+mn-ea"/>
                <a:ea typeface="+mn-ea"/>
              </a:rPr>
              <a:t>请输入您的文字请输入您的文字</a:t>
            </a:r>
            <a:endParaRPr lang="en-US" altLang="zh-CN" sz="1300" dirty="0">
              <a:latin typeface="+mn-ea"/>
              <a:ea typeface="+mn-ea"/>
            </a:endParaRPr>
          </a:p>
        </p:txBody>
      </p:sp>
      <p:sp>
        <p:nvSpPr>
          <p:cNvPr id="72" name="TextBox 71"/>
          <p:cNvSpPr txBox="1"/>
          <p:nvPr/>
        </p:nvSpPr>
        <p:spPr>
          <a:xfrm>
            <a:off x="5037959" y="2847416"/>
            <a:ext cx="3175001" cy="672867"/>
          </a:xfrm>
          <a:prstGeom prst="rect">
            <a:avLst/>
          </a:prstGeom>
          <a:noFill/>
        </p:spPr>
        <p:txBody>
          <a:bodyPr wrap="square" lIns="72000" tIns="36000" rIns="72000" bIns="36000" rtlCol="0">
            <a:spAutoFit/>
          </a:bodyPr>
          <a:lstStyle/>
          <a:p>
            <a:r>
              <a:rPr lang="zh-CN" altLang="en-US" sz="1300" dirty="0">
                <a:latin typeface="+mn-ea"/>
                <a:ea typeface="+mn-ea"/>
              </a:rPr>
              <a:t>请输入您的文字请输入您的文字</a:t>
            </a:r>
            <a:endParaRPr lang="en-US" altLang="zh-CN" sz="1300" dirty="0">
              <a:latin typeface="+mn-ea"/>
              <a:ea typeface="+mn-ea"/>
            </a:endParaRPr>
          </a:p>
          <a:p>
            <a:r>
              <a:rPr lang="zh-CN" altLang="en-US" sz="1300" dirty="0">
                <a:latin typeface="+mn-ea"/>
                <a:ea typeface="+mn-ea"/>
              </a:rPr>
              <a:t>请输入您的文字请输入您的文字</a:t>
            </a:r>
          </a:p>
          <a:p>
            <a:r>
              <a:rPr lang="zh-CN" altLang="en-US" sz="1300" dirty="0">
                <a:latin typeface="+mn-ea"/>
                <a:ea typeface="+mn-ea"/>
              </a:rPr>
              <a:t>请输入您的文字请输入您的文字</a:t>
            </a:r>
            <a:endParaRPr lang="en-US" altLang="zh-CN" sz="1300" dirty="0">
              <a:latin typeface="+mn-ea"/>
              <a:ea typeface="+mn-ea"/>
            </a:endParaRPr>
          </a:p>
        </p:txBody>
      </p:sp>
      <p:sp>
        <p:nvSpPr>
          <p:cNvPr id="73" name="TextBox 72"/>
          <p:cNvSpPr txBox="1"/>
          <p:nvPr/>
        </p:nvSpPr>
        <p:spPr>
          <a:xfrm>
            <a:off x="5037959" y="3753788"/>
            <a:ext cx="3175001" cy="672867"/>
          </a:xfrm>
          <a:prstGeom prst="rect">
            <a:avLst/>
          </a:prstGeom>
          <a:noFill/>
        </p:spPr>
        <p:txBody>
          <a:bodyPr wrap="square" lIns="72000" tIns="36000" rIns="72000" bIns="36000" rtlCol="0">
            <a:spAutoFit/>
          </a:bodyPr>
          <a:lstStyle/>
          <a:p>
            <a:r>
              <a:rPr lang="zh-CN" altLang="en-US" sz="1300" dirty="0">
                <a:latin typeface="+mn-ea"/>
                <a:ea typeface="+mn-ea"/>
              </a:rPr>
              <a:t>请输入您的文字请输入您的文字</a:t>
            </a:r>
            <a:endParaRPr lang="en-US" altLang="zh-CN" sz="1300" dirty="0">
              <a:latin typeface="+mn-ea"/>
              <a:ea typeface="+mn-ea"/>
            </a:endParaRPr>
          </a:p>
          <a:p>
            <a:r>
              <a:rPr lang="zh-CN" altLang="en-US" sz="1300" dirty="0">
                <a:latin typeface="+mn-ea"/>
                <a:ea typeface="+mn-ea"/>
              </a:rPr>
              <a:t>请输入您的文字请输入您的文字</a:t>
            </a:r>
          </a:p>
          <a:p>
            <a:r>
              <a:rPr lang="zh-CN" altLang="en-US" sz="1300" dirty="0">
                <a:latin typeface="+mn-ea"/>
                <a:ea typeface="+mn-ea"/>
              </a:rPr>
              <a:t>请输入您的文字请输入您的文字</a:t>
            </a:r>
            <a:endParaRPr lang="en-US" altLang="zh-CN" sz="1300" dirty="0">
              <a:latin typeface="+mn-ea"/>
              <a:ea typeface="+mn-ea"/>
            </a:endParaRPr>
          </a:p>
        </p:txBody>
      </p:sp>
    </p:spTree>
    <p:extLst>
      <p:ext uri="{BB962C8B-B14F-4D97-AF65-F5344CB8AC3E}">
        <p14:creationId xmlns:p14="http://schemas.microsoft.com/office/powerpoint/2010/main" val="344995501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2" presetClass="entr" presetSubtype="4"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down)">
                                      <p:cBhvr>
                                        <p:cTn id="23" dur="500"/>
                                        <p:tgtEl>
                                          <p:spTgt spid="44"/>
                                        </p:tgtEl>
                                      </p:cBhvr>
                                    </p:animEffect>
                                  </p:childTnLst>
                                </p:cTn>
                              </p:par>
                              <p:par>
                                <p:cTn id="24" presetID="31" presetClass="entr" presetSubtype="0"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p:cTn id="26" dur="300" fill="hold"/>
                                        <p:tgtEl>
                                          <p:spTgt spid="45"/>
                                        </p:tgtEl>
                                        <p:attrNameLst>
                                          <p:attrName>ppt_w</p:attrName>
                                        </p:attrNameLst>
                                      </p:cBhvr>
                                      <p:tavLst>
                                        <p:tav tm="0">
                                          <p:val>
                                            <p:fltVal val="0"/>
                                          </p:val>
                                        </p:tav>
                                        <p:tav tm="100000">
                                          <p:val>
                                            <p:strVal val="#ppt_w"/>
                                          </p:val>
                                        </p:tav>
                                      </p:tavLst>
                                    </p:anim>
                                    <p:anim calcmode="lin" valueType="num">
                                      <p:cBhvr>
                                        <p:cTn id="27" dur="300" fill="hold"/>
                                        <p:tgtEl>
                                          <p:spTgt spid="45"/>
                                        </p:tgtEl>
                                        <p:attrNameLst>
                                          <p:attrName>ppt_h</p:attrName>
                                        </p:attrNameLst>
                                      </p:cBhvr>
                                      <p:tavLst>
                                        <p:tav tm="0">
                                          <p:val>
                                            <p:fltVal val="0"/>
                                          </p:val>
                                        </p:tav>
                                        <p:tav tm="100000">
                                          <p:val>
                                            <p:strVal val="#ppt_h"/>
                                          </p:val>
                                        </p:tav>
                                      </p:tavLst>
                                    </p:anim>
                                    <p:anim calcmode="lin" valueType="num">
                                      <p:cBhvr>
                                        <p:cTn id="28" dur="300" fill="hold"/>
                                        <p:tgtEl>
                                          <p:spTgt spid="45"/>
                                        </p:tgtEl>
                                        <p:attrNameLst>
                                          <p:attrName>style.rotation</p:attrName>
                                        </p:attrNameLst>
                                      </p:cBhvr>
                                      <p:tavLst>
                                        <p:tav tm="0">
                                          <p:val>
                                            <p:fltVal val="90"/>
                                          </p:val>
                                        </p:tav>
                                        <p:tav tm="100000">
                                          <p:val>
                                            <p:fltVal val="0"/>
                                          </p:val>
                                        </p:tav>
                                      </p:tavLst>
                                    </p:anim>
                                    <p:animEffect transition="in" filter="fade">
                                      <p:cBhvr>
                                        <p:cTn id="29" dur="300"/>
                                        <p:tgtEl>
                                          <p:spTgt spid="45"/>
                                        </p:tgtEl>
                                      </p:cBhvr>
                                    </p:animEffect>
                                  </p:childTnLst>
                                </p:cTn>
                              </p:par>
                            </p:childTnLst>
                          </p:cTn>
                        </p:par>
                        <p:par>
                          <p:cTn id="30" fill="hold">
                            <p:stCondLst>
                              <p:cond delay="1860"/>
                            </p:stCondLst>
                            <p:childTnLst>
                              <p:par>
                                <p:cTn id="31" presetID="22" presetClass="entr" presetSubtype="8"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500"/>
                                        <p:tgtEl>
                                          <p:spTgt spid="42"/>
                                        </p:tgtEl>
                                      </p:cBhvr>
                                    </p:animEffect>
                                  </p:childTnLst>
                                </p:cTn>
                              </p:par>
                              <p:par>
                                <p:cTn id="34" presetID="31" presetClass="entr" presetSubtype="0" fill="hold" nodeType="with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p:cTn id="36" dur="300" fill="hold"/>
                                        <p:tgtEl>
                                          <p:spTgt spid="48"/>
                                        </p:tgtEl>
                                        <p:attrNameLst>
                                          <p:attrName>ppt_w</p:attrName>
                                        </p:attrNameLst>
                                      </p:cBhvr>
                                      <p:tavLst>
                                        <p:tav tm="0">
                                          <p:val>
                                            <p:fltVal val="0"/>
                                          </p:val>
                                        </p:tav>
                                        <p:tav tm="100000">
                                          <p:val>
                                            <p:strVal val="#ppt_w"/>
                                          </p:val>
                                        </p:tav>
                                      </p:tavLst>
                                    </p:anim>
                                    <p:anim calcmode="lin" valueType="num">
                                      <p:cBhvr>
                                        <p:cTn id="37" dur="300" fill="hold"/>
                                        <p:tgtEl>
                                          <p:spTgt spid="48"/>
                                        </p:tgtEl>
                                        <p:attrNameLst>
                                          <p:attrName>ppt_h</p:attrName>
                                        </p:attrNameLst>
                                      </p:cBhvr>
                                      <p:tavLst>
                                        <p:tav tm="0">
                                          <p:val>
                                            <p:fltVal val="0"/>
                                          </p:val>
                                        </p:tav>
                                        <p:tav tm="100000">
                                          <p:val>
                                            <p:strVal val="#ppt_h"/>
                                          </p:val>
                                        </p:tav>
                                      </p:tavLst>
                                    </p:anim>
                                    <p:anim calcmode="lin" valueType="num">
                                      <p:cBhvr>
                                        <p:cTn id="38" dur="300" fill="hold"/>
                                        <p:tgtEl>
                                          <p:spTgt spid="48"/>
                                        </p:tgtEl>
                                        <p:attrNameLst>
                                          <p:attrName>style.rotation</p:attrName>
                                        </p:attrNameLst>
                                      </p:cBhvr>
                                      <p:tavLst>
                                        <p:tav tm="0">
                                          <p:val>
                                            <p:fltVal val="90"/>
                                          </p:val>
                                        </p:tav>
                                        <p:tav tm="100000">
                                          <p:val>
                                            <p:fltVal val="0"/>
                                          </p:val>
                                        </p:tav>
                                      </p:tavLst>
                                    </p:anim>
                                    <p:animEffect transition="in" filter="fade">
                                      <p:cBhvr>
                                        <p:cTn id="39" dur="300"/>
                                        <p:tgtEl>
                                          <p:spTgt spid="48"/>
                                        </p:tgtEl>
                                      </p:cBhvr>
                                    </p:animEffect>
                                  </p:childTnLst>
                                </p:cTn>
                              </p:par>
                            </p:childTnLst>
                          </p:cTn>
                        </p:par>
                        <p:par>
                          <p:cTn id="40" fill="hold">
                            <p:stCondLst>
                              <p:cond delay="2360"/>
                            </p:stCondLst>
                            <p:childTnLst>
                              <p:par>
                                <p:cTn id="41" presetID="22" presetClass="entr" presetSubtype="1"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up)">
                                      <p:cBhvr>
                                        <p:cTn id="43" dur="500"/>
                                        <p:tgtEl>
                                          <p:spTgt spid="43"/>
                                        </p:tgtEl>
                                      </p:cBhvr>
                                    </p:animEffect>
                                  </p:childTnLst>
                                </p:cTn>
                              </p:par>
                              <p:par>
                                <p:cTn id="44" presetID="31" presetClass="entr" presetSubtype="0" fill="hold" nodeType="with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p:cTn id="46" dur="300" fill="hold"/>
                                        <p:tgtEl>
                                          <p:spTgt spid="51"/>
                                        </p:tgtEl>
                                        <p:attrNameLst>
                                          <p:attrName>ppt_w</p:attrName>
                                        </p:attrNameLst>
                                      </p:cBhvr>
                                      <p:tavLst>
                                        <p:tav tm="0">
                                          <p:val>
                                            <p:fltVal val="0"/>
                                          </p:val>
                                        </p:tav>
                                        <p:tav tm="100000">
                                          <p:val>
                                            <p:strVal val="#ppt_w"/>
                                          </p:val>
                                        </p:tav>
                                      </p:tavLst>
                                    </p:anim>
                                    <p:anim calcmode="lin" valueType="num">
                                      <p:cBhvr>
                                        <p:cTn id="47" dur="300" fill="hold"/>
                                        <p:tgtEl>
                                          <p:spTgt spid="51"/>
                                        </p:tgtEl>
                                        <p:attrNameLst>
                                          <p:attrName>ppt_h</p:attrName>
                                        </p:attrNameLst>
                                      </p:cBhvr>
                                      <p:tavLst>
                                        <p:tav tm="0">
                                          <p:val>
                                            <p:fltVal val="0"/>
                                          </p:val>
                                        </p:tav>
                                        <p:tav tm="100000">
                                          <p:val>
                                            <p:strVal val="#ppt_h"/>
                                          </p:val>
                                        </p:tav>
                                      </p:tavLst>
                                    </p:anim>
                                    <p:anim calcmode="lin" valueType="num">
                                      <p:cBhvr>
                                        <p:cTn id="48" dur="300" fill="hold"/>
                                        <p:tgtEl>
                                          <p:spTgt spid="51"/>
                                        </p:tgtEl>
                                        <p:attrNameLst>
                                          <p:attrName>style.rotation</p:attrName>
                                        </p:attrNameLst>
                                      </p:cBhvr>
                                      <p:tavLst>
                                        <p:tav tm="0">
                                          <p:val>
                                            <p:fltVal val="90"/>
                                          </p:val>
                                        </p:tav>
                                        <p:tav tm="100000">
                                          <p:val>
                                            <p:fltVal val="0"/>
                                          </p:val>
                                        </p:tav>
                                      </p:tavLst>
                                    </p:anim>
                                    <p:animEffect transition="in" filter="fade">
                                      <p:cBhvr>
                                        <p:cTn id="49" dur="300"/>
                                        <p:tgtEl>
                                          <p:spTgt spid="51"/>
                                        </p:tgtEl>
                                      </p:cBhvr>
                                    </p:animEffect>
                                  </p:childTnLst>
                                </p:cTn>
                              </p:par>
                            </p:childTnLst>
                          </p:cTn>
                        </p:par>
                        <p:par>
                          <p:cTn id="50" fill="hold">
                            <p:stCondLst>
                              <p:cond delay="2860"/>
                            </p:stCondLst>
                            <p:childTnLst>
                              <p:par>
                                <p:cTn id="51" presetID="22" presetClass="entr" presetSubtype="1"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up)">
                                      <p:cBhvr>
                                        <p:cTn id="53" dur="400"/>
                                        <p:tgtEl>
                                          <p:spTgt spid="41"/>
                                        </p:tgtEl>
                                      </p:cBhvr>
                                    </p:animEffect>
                                  </p:childTnLst>
                                </p:cTn>
                              </p:par>
                              <p:par>
                                <p:cTn id="54" presetID="31" presetClass="entr" presetSubtype="0" fill="hold" nodeType="with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p:cTn id="56" dur="300" fill="hold"/>
                                        <p:tgtEl>
                                          <p:spTgt spid="54"/>
                                        </p:tgtEl>
                                        <p:attrNameLst>
                                          <p:attrName>ppt_w</p:attrName>
                                        </p:attrNameLst>
                                      </p:cBhvr>
                                      <p:tavLst>
                                        <p:tav tm="0">
                                          <p:val>
                                            <p:fltVal val="0"/>
                                          </p:val>
                                        </p:tav>
                                        <p:tav tm="100000">
                                          <p:val>
                                            <p:strVal val="#ppt_w"/>
                                          </p:val>
                                        </p:tav>
                                      </p:tavLst>
                                    </p:anim>
                                    <p:anim calcmode="lin" valueType="num">
                                      <p:cBhvr>
                                        <p:cTn id="57" dur="300" fill="hold"/>
                                        <p:tgtEl>
                                          <p:spTgt spid="54"/>
                                        </p:tgtEl>
                                        <p:attrNameLst>
                                          <p:attrName>ppt_h</p:attrName>
                                        </p:attrNameLst>
                                      </p:cBhvr>
                                      <p:tavLst>
                                        <p:tav tm="0">
                                          <p:val>
                                            <p:fltVal val="0"/>
                                          </p:val>
                                        </p:tav>
                                        <p:tav tm="100000">
                                          <p:val>
                                            <p:strVal val="#ppt_h"/>
                                          </p:val>
                                        </p:tav>
                                      </p:tavLst>
                                    </p:anim>
                                    <p:anim calcmode="lin" valueType="num">
                                      <p:cBhvr>
                                        <p:cTn id="58" dur="300" fill="hold"/>
                                        <p:tgtEl>
                                          <p:spTgt spid="54"/>
                                        </p:tgtEl>
                                        <p:attrNameLst>
                                          <p:attrName>style.rotation</p:attrName>
                                        </p:attrNameLst>
                                      </p:cBhvr>
                                      <p:tavLst>
                                        <p:tav tm="0">
                                          <p:val>
                                            <p:fltVal val="90"/>
                                          </p:val>
                                        </p:tav>
                                        <p:tav tm="100000">
                                          <p:val>
                                            <p:fltVal val="0"/>
                                          </p:val>
                                        </p:tav>
                                      </p:tavLst>
                                    </p:anim>
                                    <p:animEffect transition="in" filter="fade">
                                      <p:cBhvr>
                                        <p:cTn id="59" dur="300"/>
                                        <p:tgtEl>
                                          <p:spTgt spid="54"/>
                                        </p:tgtEl>
                                      </p:cBhvr>
                                    </p:animEffect>
                                  </p:childTnLst>
                                </p:cTn>
                              </p:par>
                            </p:childTnLst>
                          </p:cTn>
                        </p:par>
                        <p:par>
                          <p:cTn id="60" fill="hold">
                            <p:stCondLst>
                              <p:cond delay="3260"/>
                            </p:stCondLst>
                            <p:childTnLst>
                              <p:par>
                                <p:cTn id="61" presetID="42" presetClass="entr" presetSubtype="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anim calcmode="lin" valueType="num">
                                      <p:cBhvr>
                                        <p:cTn id="64" dur="500" fill="hold"/>
                                        <p:tgtEl>
                                          <p:spTgt spid="40"/>
                                        </p:tgtEl>
                                        <p:attrNameLst>
                                          <p:attrName>ppt_x</p:attrName>
                                        </p:attrNameLst>
                                      </p:cBhvr>
                                      <p:tavLst>
                                        <p:tav tm="0">
                                          <p:val>
                                            <p:strVal val="#ppt_x"/>
                                          </p:val>
                                        </p:tav>
                                        <p:tav tm="100000">
                                          <p:val>
                                            <p:strVal val="#ppt_x"/>
                                          </p:val>
                                        </p:tav>
                                      </p:tavLst>
                                    </p:anim>
                                    <p:anim calcmode="lin" valueType="num">
                                      <p:cBhvr>
                                        <p:cTn id="65" dur="500" fill="hold"/>
                                        <p:tgtEl>
                                          <p:spTgt spid="4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fade">
                                      <p:cBhvr>
                                        <p:cTn id="68" dur="500"/>
                                        <p:tgtEl>
                                          <p:spTgt spid="57"/>
                                        </p:tgtEl>
                                      </p:cBhvr>
                                    </p:animEffect>
                                    <p:anim calcmode="lin" valueType="num">
                                      <p:cBhvr>
                                        <p:cTn id="69" dur="500" fill="hold"/>
                                        <p:tgtEl>
                                          <p:spTgt spid="57"/>
                                        </p:tgtEl>
                                        <p:attrNameLst>
                                          <p:attrName>ppt_x</p:attrName>
                                        </p:attrNameLst>
                                      </p:cBhvr>
                                      <p:tavLst>
                                        <p:tav tm="0">
                                          <p:val>
                                            <p:strVal val="#ppt_x"/>
                                          </p:val>
                                        </p:tav>
                                        <p:tav tm="100000">
                                          <p:val>
                                            <p:strVal val="#ppt_x"/>
                                          </p:val>
                                        </p:tav>
                                      </p:tavLst>
                                    </p:anim>
                                    <p:anim calcmode="lin" valueType="num">
                                      <p:cBhvr>
                                        <p:cTn id="70" dur="500" fill="hold"/>
                                        <p:tgtEl>
                                          <p:spTgt spid="57"/>
                                        </p:tgtEl>
                                        <p:attrNameLst>
                                          <p:attrName>ppt_y</p:attrName>
                                        </p:attrNameLst>
                                      </p:cBhvr>
                                      <p:tavLst>
                                        <p:tav tm="0">
                                          <p:val>
                                            <p:strVal val="#ppt_y+.1"/>
                                          </p:val>
                                        </p:tav>
                                        <p:tav tm="100000">
                                          <p:val>
                                            <p:strVal val="#ppt_y"/>
                                          </p:val>
                                        </p:tav>
                                      </p:tavLst>
                                    </p:anim>
                                  </p:childTnLst>
                                </p:cTn>
                              </p:par>
                            </p:childTnLst>
                          </p:cTn>
                        </p:par>
                        <p:par>
                          <p:cTn id="71" fill="hold">
                            <p:stCondLst>
                              <p:cond delay="3760"/>
                            </p:stCondLst>
                            <p:childTnLst>
                              <p:par>
                                <p:cTn id="72" presetID="21" presetClass="entr" presetSubtype="1" fill="hold" nodeType="after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wheel(1)">
                                      <p:cBhvr>
                                        <p:cTn id="74" dur="500"/>
                                        <p:tgtEl>
                                          <p:spTgt spid="59"/>
                                        </p:tgtEl>
                                      </p:cBhvr>
                                    </p:animEffect>
                                  </p:childTnLst>
                                </p:cTn>
                              </p:par>
                            </p:childTnLst>
                          </p:cTn>
                        </p:par>
                        <p:par>
                          <p:cTn id="75" fill="hold">
                            <p:stCondLst>
                              <p:cond delay="4260"/>
                            </p:stCondLst>
                            <p:childTnLst>
                              <p:par>
                                <p:cTn id="76" presetID="22" presetClass="entr" presetSubtype="8" fill="hold" grpId="0" nodeType="afterEffect">
                                  <p:stCondLst>
                                    <p:cond delay="0"/>
                                  </p:stCondLst>
                                  <p:childTnLst>
                                    <p:set>
                                      <p:cBhvr>
                                        <p:cTn id="77" dur="1" fill="hold">
                                          <p:stCondLst>
                                            <p:cond delay="0"/>
                                          </p:stCondLst>
                                        </p:cTn>
                                        <p:tgtEl>
                                          <p:spTgt spid="58"/>
                                        </p:tgtEl>
                                        <p:attrNameLst>
                                          <p:attrName>style.visibility</p:attrName>
                                        </p:attrNameLst>
                                      </p:cBhvr>
                                      <p:to>
                                        <p:strVal val="visible"/>
                                      </p:to>
                                    </p:set>
                                    <p:animEffect transition="in" filter="wipe(left)">
                                      <p:cBhvr>
                                        <p:cTn id="78" dur="500"/>
                                        <p:tgtEl>
                                          <p:spTgt spid="58"/>
                                        </p:tgtEl>
                                      </p:cBhvr>
                                    </p:animEffect>
                                  </p:childTnLst>
                                </p:cTn>
                              </p:par>
                            </p:childTnLst>
                          </p:cTn>
                        </p:par>
                        <p:par>
                          <p:cTn id="79" fill="hold">
                            <p:stCondLst>
                              <p:cond delay="4760"/>
                            </p:stCondLst>
                            <p:childTnLst>
                              <p:par>
                                <p:cTn id="80" presetID="21" presetClass="entr" presetSubtype="1" fill="hold" nodeType="after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wheel(1)">
                                      <p:cBhvr>
                                        <p:cTn id="82" dur="500"/>
                                        <p:tgtEl>
                                          <p:spTgt spid="62"/>
                                        </p:tgtEl>
                                      </p:cBhvr>
                                    </p:animEffect>
                                  </p:childTnLst>
                                </p:cTn>
                              </p:par>
                            </p:childTnLst>
                          </p:cTn>
                        </p:par>
                        <p:par>
                          <p:cTn id="83" fill="hold">
                            <p:stCondLst>
                              <p:cond delay="5260"/>
                            </p:stCondLst>
                            <p:childTnLst>
                              <p:par>
                                <p:cTn id="84" presetID="22" presetClass="entr" presetSubtype="8" fill="hold" grpId="0" nodeType="afterEffect">
                                  <p:stCondLst>
                                    <p:cond delay="0"/>
                                  </p:stCondLst>
                                  <p:childTnLst>
                                    <p:set>
                                      <p:cBhvr>
                                        <p:cTn id="85" dur="1" fill="hold">
                                          <p:stCondLst>
                                            <p:cond delay="0"/>
                                          </p:stCondLst>
                                        </p:cTn>
                                        <p:tgtEl>
                                          <p:spTgt spid="71"/>
                                        </p:tgtEl>
                                        <p:attrNameLst>
                                          <p:attrName>style.visibility</p:attrName>
                                        </p:attrNameLst>
                                      </p:cBhvr>
                                      <p:to>
                                        <p:strVal val="visible"/>
                                      </p:to>
                                    </p:set>
                                    <p:animEffect transition="in" filter="wipe(left)">
                                      <p:cBhvr>
                                        <p:cTn id="86" dur="500"/>
                                        <p:tgtEl>
                                          <p:spTgt spid="71"/>
                                        </p:tgtEl>
                                      </p:cBhvr>
                                    </p:animEffect>
                                  </p:childTnLst>
                                </p:cTn>
                              </p:par>
                            </p:childTnLst>
                          </p:cTn>
                        </p:par>
                        <p:par>
                          <p:cTn id="87" fill="hold">
                            <p:stCondLst>
                              <p:cond delay="5760"/>
                            </p:stCondLst>
                            <p:childTnLst>
                              <p:par>
                                <p:cTn id="88" presetID="21" presetClass="entr" presetSubtype="1" fill="hold" nodeType="after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wheel(1)">
                                      <p:cBhvr>
                                        <p:cTn id="90" dur="500"/>
                                        <p:tgtEl>
                                          <p:spTgt spid="65"/>
                                        </p:tgtEl>
                                      </p:cBhvr>
                                    </p:animEffect>
                                  </p:childTnLst>
                                </p:cTn>
                              </p:par>
                            </p:childTnLst>
                          </p:cTn>
                        </p:par>
                        <p:par>
                          <p:cTn id="91" fill="hold">
                            <p:stCondLst>
                              <p:cond delay="6260"/>
                            </p:stCondLst>
                            <p:childTnLst>
                              <p:par>
                                <p:cTn id="92" presetID="22" presetClass="entr" presetSubtype="8" fill="hold" grpId="0" nodeType="afterEffect">
                                  <p:stCondLst>
                                    <p:cond delay="0"/>
                                  </p:stCondLst>
                                  <p:childTnLst>
                                    <p:set>
                                      <p:cBhvr>
                                        <p:cTn id="93" dur="1" fill="hold">
                                          <p:stCondLst>
                                            <p:cond delay="0"/>
                                          </p:stCondLst>
                                        </p:cTn>
                                        <p:tgtEl>
                                          <p:spTgt spid="72"/>
                                        </p:tgtEl>
                                        <p:attrNameLst>
                                          <p:attrName>style.visibility</p:attrName>
                                        </p:attrNameLst>
                                      </p:cBhvr>
                                      <p:to>
                                        <p:strVal val="visible"/>
                                      </p:to>
                                    </p:set>
                                    <p:animEffect transition="in" filter="wipe(left)">
                                      <p:cBhvr>
                                        <p:cTn id="94" dur="500"/>
                                        <p:tgtEl>
                                          <p:spTgt spid="72"/>
                                        </p:tgtEl>
                                      </p:cBhvr>
                                    </p:animEffect>
                                  </p:childTnLst>
                                </p:cTn>
                              </p:par>
                            </p:childTnLst>
                          </p:cTn>
                        </p:par>
                        <p:par>
                          <p:cTn id="95" fill="hold">
                            <p:stCondLst>
                              <p:cond delay="6760"/>
                            </p:stCondLst>
                            <p:childTnLst>
                              <p:par>
                                <p:cTn id="96" presetID="21" presetClass="entr" presetSubtype="1" fill="hold"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wheel(1)">
                                      <p:cBhvr>
                                        <p:cTn id="98" dur="500"/>
                                        <p:tgtEl>
                                          <p:spTgt spid="68"/>
                                        </p:tgtEl>
                                      </p:cBhvr>
                                    </p:animEffect>
                                  </p:childTnLst>
                                </p:cTn>
                              </p:par>
                            </p:childTnLst>
                          </p:cTn>
                        </p:par>
                        <p:par>
                          <p:cTn id="99" fill="hold">
                            <p:stCondLst>
                              <p:cond delay="7260"/>
                            </p:stCondLst>
                            <p:childTnLst>
                              <p:par>
                                <p:cTn id="100" presetID="22" presetClass="entr" presetSubtype="8" fill="hold" grpId="0" nodeType="after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wipe(left)">
                                      <p:cBhvr>
                                        <p:cTn id="10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40" grpId="0" animBg="1"/>
      <p:bldP spid="41" grpId="0" animBg="1"/>
      <p:bldP spid="42" grpId="0" animBg="1"/>
      <p:bldP spid="43" grpId="0" animBg="1"/>
      <p:bldP spid="44" grpId="0" animBg="1"/>
      <p:bldP spid="57" grpId="0"/>
      <p:bldP spid="58" grpId="0"/>
      <p:bldP spid="71" grpId="0"/>
      <p:bldP spid="72" grpId="0"/>
      <p:bldP spid="7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第一部分 年度工作概况</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7" name="五边形 3"/>
          <p:cNvSpPr>
            <a:spLocks noChangeArrowheads="1"/>
          </p:cNvSpPr>
          <p:nvPr/>
        </p:nvSpPr>
        <p:spPr bwMode="auto">
          <a:xfrm>
            <a:off x="-47633" y="2453445"/>
            <a:ext cx="5327781" cy="875380"/>
          </a:xfrm>
          <a:prstGeom prst="homePlate">
            <a:avLst>
              <a:gd name="adj" fmla="val 47936"/>
            </a:avLst>
          </a:prstGeom>
          <a:noFill/>
          <a:ln w="12700">
            <a:solidFill>
              <a:srgbClr val="0070C0"/>
            </a:solidFill>
            <a:bevel/>
            <a:headEnd/>
            <a:tailEnd/>
          </a:ln>
          <a:extLst>
            <a:ext uri="{909E8E84-426E-40DD-AFC4-6F175D3DCCD1}">
              <a14:hiddenFill xmlns:a14="http://schemas.microsoft.com/office/drawing/2010/main">
                <a:solidFill>
                  <a:srgbClr val="FFFFFF"/>
                </a:solidFill>
              </a14:hiddenFill>
            </a:ext>
          </a:extLst>
        </p:spPr>
        <p:txBody>
          <a:bodyPr lIns="68582" tIns="34292" rIns="68582" bIns="34292" anchor="ctr"/>
          <a:lstStyle/>
          <a:p>
            <a:pPr algn="ctr"/>
            <a:endParaRPr lang="zh-CN" altLang="zh-CN">
              <a:latin typeface="宋体" pitchFamily="2" charset="-122"/>
              <a:sym typeface="宋体" pitchFamily="2" charset="-122"/>
            </a:endParaRPr>
          </a:p>
        </p:txBody>
      </p:sp>
      <p:sp>
        <p:nvSpPr>
          <p:cNvPr id="58" name="燕尾形 2"/>
          <p:cNvSpPr>
            <a:spLocks noChangeArrowheads="1"/>
          </p:cNvSpPr>
          <p:nvPr/>
        </p:nvSpPr>
        <p:spPr bwMode="auto">
          <a:xfrm>
            <a:off x="718072" y="2460591"/>
            <a:ext cx="799048" cy="868234"/>
          </a:xfrm>
          <a:prstGeom prst="chevron">
            <a:avLst>
              <a:gd name="adj" fmla="val 54426"/>
            </a:avLst>
          </a:prstGeom>
          <a:solidFill>
            <a:srgbClr val="0070C0"/>
          </a:solidFill>
          <a:ln>
            <a:noFill/>
          </a:ln>
        </p:spPr>
        <p:txBody>
          <a:bodyPr lIns="68582" tIns="34292" rIns="68582" bIns="34292" anchor="ctr"/>
          <a:lstStyle/>
          <a:p>
            <a:pPr algn="ctr"/>
            <a:endParaRPr lang="zh-CN" altLang="zh-CN">
              <a:latin typeface="宋体" pitchFamily="2" charset="-122"/>
              <a:sym typeface="宋体" pitchFamily="2" charset="-122"/>
            </a:endParaRPr>
          </a:p>
        </p:txBody>
      </p:sp>
      <p:sp>
        <p:nvSpPr>
          <p:cNvPr id="59" name="燕尾形 4"/>
          <p:cNvSpPr>
            <a:spLocks noChangeArrowheads="1"/>
          </p:cNvSpPr>
          <p:nvPr/>
        </p:nvSpPr>
        <p:spPr bwMode="auto">
          <a:xfrm>
            <a:off x="1275381" y="2460591"/>
            <a:ext cx="799048" cy="868234"/>
          </a:xfrm>
          <a:prstGeom prst="chevron">
            <a:avLst>
              <a:gd name="adj" fmla="val 54426"/>
            </a:avLst>
          </a:prstGeom>
          <a:solidFill>
            <a:srgbClr val="0070C0">
              <a:alpha val="89804"/>
            </a:srgbClr>
          </a:solidFill>
          <a:ln>
            <a:noFill/>
          </a:ln>
        </p:spPr>
        <p:txBody>
          <a:bodyPr lIns="68582" tIns="34292" rIns="68582" bIns="34292" anchor="ctr"/>
          <a:lstStyle/>
          <a:p>
            <a:pPr algn="ctr"/>
            <a:endParaRPr lang="zh-CN" altLang="zh-CN">
              <a:latin typeface="宋体" pitchFamily="2" charset="-122"/>
              <a:sym typeface="宋体" pitchFamily="2" charset="-122"/>
            </a:endParaRPr>
          </a:p>
        </p:txBody>
      </p:sp>
      <p:sp>
        <p:nvSpPr>
          <p:cNvPr id="60" name="燕尾形 5"/>
          <p:cNvSpPr>
            <a:spLocks noChangeArrowheads="1"/>
          </p:cNvSpPr>
          <p:nvPr/>
        </p:nvSpPr>
        <p:spPr bwMode="auto">
          <a:xfrm>
            <a:off x="1832690" y="2460591"/>
            <a:ext cx="799048" cy="868234"/>
          </a:xfrm>
          <a:prstGeom prst="chevron">
            <a:avLst>
              <a:gd name="adj" fmla="val 54426"/>
            </a:avLst>
          </a:prstGeom>
          <a:solidFill>
            <a:srgbClr val="0070C0">
              <a:alpha val="80000"/>
            </a:srgbClr>
          </a:solidFill>
          <a:ln>
            <a:noFill/>
          </a:ln>
        </p:spPr>
        <p:txBody>
          <a:bodyPr lIns="68582" tIns="34292" rIns="68582" bIns="34292" anchor="ctr"/>
          <a:lstStyle/>
          <a:p>
            <a:pPr algn="ctr"/>
            <a:endParaRPr lang="zh-CN" altLang="zh-CN">
              <a:latin typeface="宋体" pitchFamily="2" charset="-122"/>
              <a:sym typeface="宋体" pitchFamily="2" charset="-122"/>
            </a:endParaRPr>
          </a:p>
        </p:txBody>
      </p:sp>
      <p:sp>
        <p:nvSpPr>
          <p:cNvPr id="61" name="燕尾形 6"/>
          <p:cNvSpPr>
            <a:spLocks noChangeArrowheads="1"/>
          </p:cNvSpPr>
          <p:nvPr/>
        </p:nvSpPr>
        <p:spPr bwMode="auto">
          <a:xfrm>
            <a:off x="2390000" y="2460591"/>
            <a:ext cx="799048" cy="868234"/>
          </a:xfrm>
          <a:prstGeom prst="chevron">
            <a:avLst>
              <a:gd name="adj" fmla="val 54426"/>
            </a:avLst>
          </a:prstGeom>
          <a:solidFill>
            <a:srgbClr val="0070C0">
              <a:alpha val="69804"/>
            </a:srgbClr>
          </a:solidFill>
          <a:ln>
            <a:noFill/>
          </a:ln>
        </p:spPr>
        <p:txBody>
          <a:bodyPr lIns="68582" tIns="34292" rIns="68582" bIns="34292" anchor="ctr"/>
          <a:lstStyle/>
          <a:p>
            <a:pPr algn="ctr"/>
            <a:endParaRPr lang="zh-CN" altLang="zh-CN">
              <a:latin typeface="宋体" pitchFamily="2" charset="-122"/>
              <a:sym typeface="宋体" pitchFamily="2" charset="-122"/>
            </a:endParaRPr>
          </a:p>
        </p:txBody>
      </p:sp>
      <p:grpSp>
        <p:nvGrpSpPr>
          <p:cNvPr id="62" name="组合 30"/>
          <p:cNvGrpSpPr>
            <a:grpSpLocks/>
          </p:cNvGrpSpPr>
          <p:nvPr/>
        </p:nvGrpSpPr>
        <p:grpSpPr bwMode="auto">
          <a:xfrm>
            <a:off x="3158086" y="2171180"/>
            <a:ext cx="1777912" cy="1695973"/>
            <a:chOff x="0" y="0"/>
            <a:chExt cx="533400" cy="487363"/>
          </a:xfrm>
        </p:grpSpPr>
        <p:sp>
          <p:nvSpPr>
            <p:cNvPr id="63" name="Oval 312"/>
            <p:cNvSpPr>
              <a:spLocks noChangeArrowheads="1"/>
            </p:cNvSpPr>
            <p:nvPr/>
          </p:nvSpPr>
          <p:spPr bwMode="auto">
            <a:xfrm>
              <a:off x="371475" y="0"/>
              <a:ext cx="93663" cy="88900"/>
            </a:xfrm>
            <a:prstGeom prst="ellipse">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64" name="Freeform 313"/>
            <p:cNvSpPr>
              <a:spLocks noChangeArrowheads="1"/>
            </p:cNvSpPr>
            <p:nvPr/>
          </p:nvSpPr>
          <p:spPr bwMode="auto">
            <a:xfrm>
              <a:off x="0" y="55563"/>
              <a:ext cx="533400" cy="431800"/>
            </a:xfrm>
            <a:custGeom>
              <a:avLst/>
              <a:gdLst>
                <a:gd name="T0" fmla="*/ 26294 w 142"/>
                <a:gd name="T1" fmla="*/ 225287 h 115"/>
                <a:gd name="T2" fmla="*/ 33807 w 142"/>
                <a:gd name="T3" fmla="*/ 225287 h 115"/>
                <a:gd name="T4" fmla="*/ 135228 w 142"/>
                <a:gd name="T5" fmla="*/ 225287 h 115"/>
                <a:gd name="T6" fmla="*/ 289238 w 142"/>
                <a:gd name="T7" fmla="*/ 45057 h 115"/>
                <a:gd name="T8" fmla="*/ 251675 w 142"/>
                <a:gd name="T9" fmla="*/ 45057 h 115"/>
                <a:gd name="T10" fmla="*/ 180304 w 142"/>
                <a:gd name="T11" fmla="*/ 127663 h 115"/>
                <a:gd name="T12" fmla="*/ 161523 w 142"/>
                <a:gd name="T13" fmla="*/ 135172 h 115"/>
                <a:gd name="T14" fmla="*/ 138985 w 142"/>
                <a:gd name="T15" fmla="*/ 112643 h 115"/>
                <a:gd name="T16" fmla="*/ 146497 w 142"/>
                <a:gd name="T17" fmla="*/ 93870 h 115"/>
                <a:gd name="T18" fmla="*/ 221624 w 142"/>
                <a:gd name="T19" fmla="*/ 7510 h 115"/>
                <a:gd name="T20" fmla="*/ 240406 w 142"/>
                <a:gd name="T21" fmla="*/ 0 h 115"/>
                <a:gd name="T22" fmla="*/ 349339 w 142"/>
                <a:gd name="T23" fmla="*/ 0 h 115"/>
                <a:gd name="T24" fmla="*/ 428223 w 142"/>
                <a:gd name="T25" fmla="*/ 56322 h 115"/>
                <a:gd name="T26" fmla="*/ 428223 w 142"/>
                <a:gd name="T27" fmla="*/ 120153 h 115"/>
                <a:gd name="T28" fmla="*/ 507106 w 142"/>
                <a:gd name="T29" fmla="*/ 120153 h 115"/>
                <a:gd name="T30" fmla="*/ 522131 w 142"/>
                <a:gd name="T31" fmla="*/ 127663 h 115"/>
                <a:gd name="T32" fmla="*/ 522131 w 142"/>
                <a:gd name="T33" fmla="*/ 161456 h 115"/>
                <a:gd name="T34" fmla="*/ 507106 w 142"/>
                <a:gd name="T35" fmla="*/ 168965 h 115"/>
                <a:gd name="T36" fmla="*/ 409441 w 142"/>
                <a:gd name="T37" fmla="*/ 168965 h 115"/>
                <a:gd name="T38" fmla="*/ 379390 w 142"/>
                <a:gd name="T39" fmla="*/ 142682 h 115"/>
                <a:gd name="T40" fmla="*/ 379390 w 142"/>
                <a:gd name="T41" fmla="*/ 101379 h 115"/>
                <a:gd name="T42" fmla="*/ 323045 w 142"/>
                <a:gd name="T43" fmla="*/ 168965 h 115"/>
                <a:gd name="T44" fmla="*/ 375634 w 142"/>
                <a:gd name="T45" fmla="*/ 221532 h 115"/>
                <a:gd name="T46" fmla="*/ 379390 w 142"/>
                <a:gd name="T47" fmla="*/ 259080 h 115"/>
                <a:gd name="T48" fmla="*/ 345583 w 142"/>
                <a:gd name="T49" fmla="*/ 409271 h 115"/>
                <a:gd name="T50" fmla="*/ 319289 w 142"/>
                <a:gd name="T51" fmla="*/ 431800 h 115"/>
                <a:gd name="T52" fmla="*/ 289238 w 142"/>
                <a:gd name="T53" fmla="*/ 405517 h 115"/>
                <a:gd name="T54" fmla="*/ 289238 w 142"/>
                <a:gd name="T55" fmla="*/ 398007 h 115"/>
                <a:gd name="T56" fmla="*/ 319289 w 142"/>
                <a:gd name="T57" fmla="*/ 270344 h 115"/>
                <a:gd name="T58" fmla="*/ 247918 w 142"/>
                <a:gd name="T59" fmla="*/ 202758 h 115"/>
                <a:gd name="T60" fmla="*/ 187817 w 142"/>
                <a:gd name="T61" fmla="*/ 270344 h 115"/>
                <a:gd name="T62" fmla="*/ 154010 w 142"/>
                <a:gd name="T63" fmla="*/ 281609 h 115"/>
                <a:gd name="T64" fmla="*/ 30051 w 142"/>
                <a:gd name="T65" fmla="*/ 281609 h 115"/>
                <a:gd name="T66" fmla="*/ 3756 w 142"/>
                <a:gd name="T67" fmla="*/ 259080 h 115"/>
                <a:gd name="T68" fmla="*/ 26294 w 142"/>
                <a:gd name="T69" fmla="*/ 225287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15"/>
                <a:gd name="T107" fmla="*/ 142 w 142"/>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sp>
        <p:nvSpPr>
          <p:cNvPr id="65" name="直接连接符 31"/>
          <p:cNvSpPr>
            <a:spLocks noChangeShapeType="1"/>
          </p:cNvSpPr>
          <p:nvPr/>
        </p:nvSpPr>
        <p:spPr bwMode="auto">
          <a:xfrm rot="5400000">
            <a:off x="4033728" y="2873271"/>
            <a:ext cx="3187096" cy="11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sp>
        <p:nvSpPr>
          <p:cNvPr id="66" name="直接连接符 24"/>
          <p:cNvSpPr>
            <a:spLocks noChangeShapeType="1"/>
          </p:cNvSpPr>
          <p:nvPr/>
        </p:nvSpPr>
        <p:spPr bwMode="auto">
          <a:xfrm rot="5400000">
            <a:off x="1551020" y="2170584"/>
            <a:ext cx="568104" cy="0"/>
          </a:xfrm>
          <a:prstGeom prst="line">
            <a:avLst/>
          </a:prstGeom>
          <a:noFill/>
          <a:ln w="12700">
            <a:solidFill>
              <a:srgbClr val="0070C0"/>
            </a:solidFill>
            <a:bevel/>
            <a:headEnd type="stealth" w="med" len="me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sp>
        <p:nvSpPr>
          <p:cNvPr id="67" name="直接连接符 32"/>
          <p:cNvSpPr>
            <a:spLocks noChangeShapeType="1"/>
          </p:cNvSpPr>
          <p:nvPr/>
        </p:nvSpPr>
        <p:spPr bwMode="auto">
          <a:xfrm rot="5400000">
            <a:off x="438784" y="2171775"/>
            <a:ext cx="566912" cy="1191"/>
          </a:xfrm>
          <a:prstGeom prst="line">
            <a:avLst/>
          </a:prstGeom>
          <a:noFill/>
          <a:ln w="12700">
            <a:solidFill>
              <a:srgbClr val="0070C0"/>
            </a:solidFill>
            <a:bevel/>
            <a:headEnd type="stealth" w="med" len="me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sp>
        <p:nvSpPr>
          <p:cNvPr id="68" name="直接连接符 34"/>
          <p:cNvSpPr>
            <a:spLocks noChangeShapeType="1"/>
          </p:cNvSpPr>
          <p:nvPr/>
        </p:nvSpPr>
        <p:spPr bwMode="auto">
          <a:xfrm rot="16200000" flipV="1">
            <a:off x="2106544" y="3630145"/>
            <a:ext cx="566912" cy="0"/>
          </a:xfrm>
          <a:prstGeom prst="line">
            <a:avLst/>
          </a:prstGeom>
          <a:noFill/>
          <a:ln w="12700">
            <a:solidFill>
              <a:srgbClr val="0070C0"/>
            </a:solidFill>
            <a:bevel/>
            <a:headEnd type="stealth" w="med" len="me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sp>
        <p:nvSpPr>
          <p:cNvPr id="69" name="直接连接符 33"/>
          <p:cNvSpPr>
            <a:spLocks noChangeShapeType="1"/>
          </p:cNvSpPr>
          <p:nvPr/>
        </p:nvSpPr>
        <p:spPr bwMode="auto">
          <a:xfrm rot="16200000" flipV="1">
            <a:off x="992521" y="3629550"/>
            <a:ext cx="566912" cy="1190"/>
          </a:xfrm>
          <a:prstGeom prst="line">
            <a:avLst/>
          </a:prstGeom>
          <a:noFill/>
          <a:ln w="12700">
            <a:solidFill>
              <a:srgbClr val="0070C0"/>
            </a:solidFill>
            <a:bevel/>
            <a:headEnd type="stealth" w="med" len="me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sp>
        <p:nvSpPr>
          <p:cNvPr id="70" name="直接连接符 9"/>
          <p:cNvSpPr>
            <a:spLocks noChangeShapeType="1"/>
          </p:cNvSpPr>
          <p:nvPr/>
        </p:nvSpPr>
        <p:spPr bwMode="auto">
          <a:xfrm>
            <a:off x="5882710" y="1977048"/>
            <a:ext cx="1918430"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sp>
        <p:nvSpPr>
          <p:cNvPr id="71" name="直接连接符 20"/>
          <p:cNvSpPr>
            <a:spLocks noChangeShapeType="1"/>
          </p:cNvSpPr>
          <p:nvPr/>
        </p:nvSpPr>
        <p:spPr bwMode="auto">
          <a:xfrm>
            <a:off x="5882710" y="2965572"/>
            <a:ext cx="1918430"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sp>
        <p:nvSpPr>
          <p:cNvPr id="72" name="直接连接符 42"/>
          <p:cNvSpPr>
            <a:spLocks noChangeShapeType="1"/>
          </p:cNvSpPr>
          <p:nvPr/>
        </p:nvSpPr>
        <p:spPr bwMode="auto">
          <a:xfrm>
            <a:off x="5882710" y="3775447"/>
            <a:ext cx="1918430"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sp>
        <p:nvSpPr>
          <p:cNvPr id="73" name="矩形 43"/>
          <p:cNvSpPr>
            <a:spLocks noChangeArrowheads="1"/>
          </p:cNvSpPr>
          <p:nvPr/>
        </p:nvSpPr>
        <p:spPr bwMode="auto">
          <a:xfrm>
            <a:off x="5842220" y="1255306"/>
            <a:ext cx="1100329" cy="3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r>
              <a:rPr lang="zh-CN" altLang="en-US" sz="1500">
                <a:latin typeface="方正兰亭黑_GBK" pitchFamily="2" charset="-122"/>
                <a:ea typeface="方正兰亭黑_GBK" pitchFamily="2" charset="-122"/>
                <a:sym typeface="方正兰亭黑_GBK" pitchFamily="2" charset="-122"/>
              </a:rPr>
              <a:t>添加标题一</a:t>
            </a:r>
            <a:endParaRPr lang="en-US" sz="1500" dirty="0">
              <a:latin typeface="方正兰亭黑_GBK" pitchFamily="2" charset="-122"/>
              <a:ea typeface="方正兰亭黑_GBK" pitchFamily="2" charset="-122"/>
              <a:sym typeface="方正兰亭黑_GBK" pitchFamily="2" charset="-122"/>
            </a:endParaRPr>
          </a:p>
        </p:txBody>
      </p:sp>
      <p:sp>
        <p:nvSpPr>
          <p:cNvPr id="74" name="矩形 47"/>
          <p:cNvSpPr>
            <a:spLocks noChangeArrowheads="1"/>
          </p:cNvSpPr>
          <p:nvPr/>
        </p:nvSpPr>
        <p:spPr bwMode="auto">
          <a:xfrm>
            <a:off x="5842221" y="1499460"/>
            <a:ext cx="2364992" cy="44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nSpc>
                <a:spcPct val="11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75" name="矩形 45"/>
          <p:cNvSpPr>
            <a:spLocks noChangeArrowheads="1"/>
          </p:cNvSpPr>
          <p:nvPr/>
        </p:nvSpPr>
        <p:spPr bwMode="auto">
          <a:xfrm>
            <a:off x="5842220" y="3863580"/>
            <a:ext cx="1100329" cy="3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r>
              <a:rPr lang="zh-CN" altLang="en-US" sz="1500">
                <a:latin typeface="方正兰亭黑_GBK" pitchFamily="2" charset="-122"/>
                <a:ea typeface="方正兰亭黑_GBK" pitchFamily="2" charset="-122"/>
                <a:sym typeface="方正兰亭黑_GBK" pitchFamily="2" charset="-122"/>
              </a:rPr>
              <a:t>添加标题四</a:t>
            </a:r>
            <a:endParaRPr lang="en-US" sz="1500" dirty="0">
              <a:latin typeface="方正兰亭黑_GBK" pitchFamily="2" charset="-122"/>
              <a:ea typeface="方正兰亭黑_GBK" pitchFamily="2" charset="-122"/>
              <a:sym typeface="方正兰亭黑_GBK" pitchFamily="2" charset="-122"/>
            </a:endParaRPr>
          </a:p>
        </p:txBody>
      </p:sp>
      <p:sp>
        <p:nvSpPr>
          <p:cNvPr id="76" name="矩形 47"/>
          <p:cNvSpPr>
            <a:spLocks noChangeArrowheads="1"/>
          </p:cNvSpPr>
          <p:nvPr/>
        </p:nvSpPr>
        <p:spPr bwMode="auto">
          <a:xfrm>
            <a:off x="5842221" y="4108925"/>
            <a:ext cx="2364992" cy="44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nSpc>
                <a:spcPct val="11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77" name="矩形 47"/>
          <p:cNvSpPr>
            <a:spLocks noChangeArrowheads="1"/>
          </p:cNvSpPr>
          <p:nvPr/>
        </p:nvSpPr>
        <p:spPr bwMode="auto">
          <a:xfrm>
            <a:off x="5842220" y="2065181"/>
            <a:ext cx="1100329" cy="3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r>
              <a:rPr lang="zh-CN" altLang="en-US" sz="1500">
                <a:latin typeface="方正兰亭黑_GBK" pitchFamily="2" charset="-122"/>
                <a:ea typeface="方正兰亭黑_GBK" pitchFamily="2" charset="-122"/>
                <a:sym typeface="方正兰亭黑_GBK" pitchFamily="2" charset="-122"/>
              </a:rPr>
              <a:t>添加标题二</a:t>
            </a:r>
            <a:endParaRPr lang="en-US" sz="1500" dirty="0">
              <a:latin typeface="方正兰亭黑_GBK" pitchFamily="2" charset="-122"/>
              <a:ea typeface="方正兰亭黑_GBK" pitchFamily="2" charset="-122"/>
              <a:sym typeface="方正兰亭黑_GBK" pitchFamily="2" charset="-122"/>
            </a:endParaRPr>
          </a:p>
        </p:txBody>
      </p:sp>
      <p:sp>
        <p:nvSpPr>
          <p:cNvPr id="78" name="矩形 47"/>
          <p:cNvSpPr>
            <a:spLocks noChangeArrowheads="1"/>
          </p:cNvSpPr>
          <p:nvPr/>
        </p:nvSpPr>
        <p:spPr bwMode="auto">
          <a:xfrm>
            <a:off x="5842221" y="2310526"/>
            <a:ext cx="2364992" cy="62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nSpc>
                <a:spcPct val="11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a:p>
        </p:txBody>
      </p:sp>
      <p:sp>
        <p:nvSpPr>
          <p:cNvPr id="79" name="矩形 51"/>
          <p:cNvSpPr>
            <a:spLocks noChangeArrowheads="1"/>
          </p:cNvSpPr>
          <p:nvPr/>
        </p:nvSpPr>
        <p:spPr bwMode="auto">
          <a:xfrm>
            <a:off x="5842220" y="3053705"/>
            <a:ext cx="1100329" cy="3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r>
              <a:rPr lang="zh-CN" altLang="en-US" sz="1500">
                <a:latin typeface="方正兰亭黑_GBK" pitchFamily="2" charset="-122"/>
                <a:ea typeface="方正兰亭黑_GBK" pitchFamily="2" charset="-122"/>
                <a:sym typeface="方正兰亭黑_GBK" pitchFamily="2" charset="-122"/>
              </a:rPr>
              <a:t>添加标题三</a:t>
            </a:r>
            <a:endParaRPr lang="en-US" sz="1500" dirty="0">
              <a:latin typeface="方正兰亭黑_GBK" pitchFamily="2" charset="-122"/>
              <a:ea typeface="方正兰亭黑_GBK" pitchFamily="2" charset="-122"/>
              <a:sym typeface="方正兰亭黑_GBK" pitchFamily="2" charset="-122"/>
            </a:endParaRPr>
          </a:p>
        </p:txBody>
      </p:sp>
      <p:sp>
        <p:nvSpPr>
          <p:cNvPr id="80" name="矩形 47"/>
          <p:cNvSpPr>
            <a:spLocks noChangeArrowheads="1"/>
          </p:cNvSpPr>
          <p:nvPr/>
        </p:nvSpPr>
        <p:spPr bwMode="auto">
          <a:xfrm>
            <a:off x="5842221" y="3297859"/>
            <a:ext cx="2364992" cy="44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nSpc>
                <a:spcPct val="11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81" name="矩形 53"/>
          <p:cNvSpPr>
            <a:spLocks noChangeArrowheads="1"/>
          </p:cNvSpPr>
          <p:nvPr/>
        </p:nvSpPr>
        <p:spPr bwMode="auto">
          <a:xfrm>
            <a:off x="638286" y="1598313"/>
            <a:ext cx="907414" cy="254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r>
              <a:rPr lang="zh-CN" altLang="en-US" sz="1200">
                <a:latin typeface="方正兰亭黑_GBK" pitchFamily="2" charset="-122"/>
                <a:ea typeface="方正兰亭黑_GBK" pitchFamily="2" charset="-122"/>
                <a:sym typeface="方正兰亭黑_GBK" pitchFamily="2" charset="-122"/>
              </a:rPr>
              <a:t>添加标题一</a:t>
            </a:r>
            <a:endParaRPr lang="en-US" sz="1200" dirty="0">
              <a:latin typeface="方正兰亭黑_GBK" pitchFamily="2" charset="-122"/>
              <a:ea typeface="方正兰亭黑_GBK" pitchFamily="2" charset="-122"/>
              <a:sym typeface="方正兰亭黑_GBK" pitchFamily="2" charset="-122"/>
            </a:endParaRPr>
          </a:p>
        </p:txBody>
      </p:sp>
      <p:sp>
        <p:nvSpPr>
          <p:cNvPr id="82" name="矩形 54"/>
          <p:cNvSpPr>
            <a:spLocks noChangeArrowheads="1"/>
          </p:cNvSpPr>
          <p:nvPr/>
        </p:nvSpPr>
        <p:spPr bwMode="auto">
          <a:xfrm>
            <a:off x="1739806" y="1598313"/>
            <a:ext cx="907414" cy="254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r>
              <a:rPr lang="zh-CN" altLang="en-US" sz="1200">
                <a:latin typeface="方正兰亭黑_GBK" pitchFamily="2" charset="-122"/>
                <a:ea typeface="方正兰亭黑_GBK" pitchFamily="2" charset="-122"/>
                <a:sym typeface="方正兰亭黑_GBK" pitchFamily="2" charset="-122"/>
              </a:rPr>
              <a:t>添加标题三</a:t>
            </a:r>
            <a:endParaRPr lang="en-US" sz="1200" dirty="0">
              <a:latin typeface="方正兰亭黑_GBK" pitchFamily="2" charset="-122"/>
              <a:ea typeface="方正兰亭黑_GBK" pitchFamily="2" charset="-122"/>
              <a:sym typeface="方正兰亭黑_GBK" pitchFamily="2" charset="-122"/>
            </a:endParaRPr>
          </a:p>
        </p:txBody>
      </p:sp>
      <p:sp>
        <p:nvSpPr>
          <p:cNvPr id="83" name="矩形 55"/>
          <p:cNvSpPr>
            <a:spLocks noChangeArrowheads="1"/>
          </p:cNvSpPr>
          <p:nvPr/>
        </p:nvSpPr>
        <p:spPr bwMode="auto">
          <a:xfrm>
            <a:off x="1176542" y="3954095"/>
            <a:ext cx="907414" cy="253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r>
              <a:rPr lang="zh-CN" altLang="en-US" sz="1200">
                <a:latin typeface="方正兰亭黑_GBK" pitchFamily="2" charset="-122"/>
                <a:ea typeface="方正兰亭黑_GBK" pitchFamily="2" charset="-122"/>
                <a:sym typeface="方正兰亭黑_GBK" pitchFamily="2" charset="-122"/>
              </a:rPr>
              <a:t>添加标题二</a:t>
            </a:r>
            <a:endParaRPr lang="en-US" sz="1200" dirty="0">
              <a:latin typeface="方正兰亭黑_GBK" pitchFamily="2" charset="-122"/>
              <a:ea typeface="方正兰亭黑_GBK" pitchFamily="2" charset="-122"/>
              <a:sym typeface="方正兰亭黑_GBK" pitchFamily="2" charset="-122"/>
            </a:endParaRPr>
          </a:p>
        </p:txBody>
      </p:sp>
      <p:sp>
        <p:nvSpPr>
          <p:cNvPr id="84" name="矩形 56"/>
          <p:cNvSpPr>
            <a:spLocks noChangeArrowheads="1"/>
          </p:cNvSpPr>
          <p:nvPr/>
        </p:nvSpPr>
        <p:spPr bwMode="auto">
          <a:xfrm>
            <a:off x="2278062" y="3954095"/>
            <a:ext cx="907414" cy="253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r>
              <a:rPr lang="zh-CN" altLang="en-US" sz="1200">
                <a:latin typeface="方正兰亭黑_GBK" pitchFamily="2" charset="-122"/>
                <a:ea typeface="方正兰亭黑_GBK" pitchFamily="2" charset="-122"/>
                <a:sym typeface="方正兰亭黑_GBK" pitchFamily="2" charset="-122"/>
              </a:rPr>
              <a:t>添加标题四</a:t>
            </a:r>
            <a:endParaRPr lang="en-US" sz="1200" dirty="0">
              <a:latin typeface="方正兰亭黑_GBK" pitchFamily="2" charset="-122"/>
              <a:ea typeface="方正兰亭黑_GBK" pitchFamily="2" charset="-122"/>
              <a:sym typeface="方正兰亭黑_GBK" pitchFamily="2" charset="-122"/>
            </a:endParaRPr>
          </a:p>
        </p:txBody>
      </p:sp>
    </p:spTree>
    <p:extLst>
      <p:ext uri="{BB962C8B-B14F-4D97-AF65-F5344CB8AC3E}">
        <p14:creationId xmlns:p14="http://schemas.microsoft.com/office/powerpoint/2010/main" val="207497359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 presetClass="entr" presetSubtype="8"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400" fill="hold"/>
                                        <p:tgtEl>
                                          <p:spTgt spid="57"/>
                                        </p:tgtEl>
                                        <p:attrNameLst>
                                          <p:attrName>ppt_x</p:attrName>
                                        </p:attrNameLst>
                                      </p:cBhvr>
                                      <p:tavLst>
                                        <p:tav tm="0">
                                          <p:val>
                                            <p:strVal val="0-#ppt_w/2"/>
                                          </p:val>
                                        </p:tav>
                                        <p:tav tm="100000">
                                          <p:val>
                                            <p:strVal val="#ppt_x"/>
                                          </p:val>
                                        </p:tav>
                                      </p:tavLst>
                                    </p:anim>
                                    <p:anim calcmode="lin" valueType="num">
                                      <p:cBhvr>
                                        <p:cTn id="24" dur="4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400" fill="hold"/>
                                        <p:tgtEl>
                                          <p:spTgt spid="62"/>
                                        </p:tgtEl>
                                        <p:attrNameLst>
                                          <p:attrName>ppt_x</p:attrName>
                                        </p:attrNameLst>
                                      </p:cBhvr>
                                      <p:tavLst>
                                        <p:tav tm="0">
                                          <p:val>
                                            <p:strVal val="0-#ppt_w/2"/>
                                          </p:val>
                                        </p:tav>
                                        <p:tav tm="100000">
                                          <p:val>
                                            <p:strVal val="#ppt_x"/>
                                          </p:val>
                                        </p:tav>
                                      </p:tavLst>
                                    </p:anim>
                                    <p:anim calcmode="lin" valueType="num">
                                      <p:cBhvr>
                                        <p:cTn id="28" dur="400" fill="hold"/>
                                        <p:tgtEl>
                                          <p:spTgt spid="62"/>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750"/>
                                  </p:stCondLst>
                                  <p:childTnLst>
                                    <p:set>
                                      <p:cBhvr>
                                        <p:cTn id="30" dur="1" fill="hold">
                                          <p:stCondLst>
                                            <p:cond delay="0"/>
                                          </p:stCondLst>
                                        </p:cTn>
                                        <p:tgtEl>
                                          <p:spTgt spid="58"/>
                                        </p:tgtEl>
                                        <p:attrNameLst>
                                          <p:attrName>style.visibility</p:attrName>
                                        </p:attrNameLst>
                                      </p:cBhvr>
                                      <p:to>
                                        <p:strVal val="visible"/>
                                      </p:to>
                                    </p:set>
                                    <p:anim calcmode="lin" valueType="num">
                                      <p:cBhvr>
                                        <p:cTn id="31" dur="400"/>
                                        <p:tgtEl>
                                          <p:spTgt spid="58"/>
                                        </p:tgtEl>
                                        <p:attrNameLst>
                                          <p:attrName>ppt_x</p:attrName>
                                        </p:attrNameLst>
                                      </p:cBhvr>
                                      <p:tavLst>
                                        <p:tav tm="0">
                                          <p:val>
                                            <p:strVal val="#ppt_x-#ppt_w*1.125000"/>
                                          </p:val>
                                        </p:tav>
                                        <p:tav tm="100000">
                                          <p:val>
                                            <p:strVal val="#ppt_x"/>
                                          </p:val>
                                        </p:tav>
                                      </p:tavLst>
                                    </p:anim>
                                    <p:animEffect>
                                      <p:cBhvr>
                                        <p:cTn id="32" dur="400"/>
                                        <p:tgtEl>
                                          <p:spTgt spid="58"/>
                                        </p:tgtEl>
                                      </p:cBhvr>
                                    </p:animEffect>
                                  </p:childTnLst>
                                </p:cTn>
                              </p:par>
                              <p:par>
                                <p:cTn id="33" presetID="12" presetClass="entr" presetSubtype="4" fill="hold" grpId="0" nodeType="withEffect">
                                  <p:stCondLst>
                                    <p:cond delay="1500"/>
                                  </p:stCondLst>
                                  <p:childTnLst>
                                    <p:set>
                                      <p:cBhvr>
                                        <p:cTn id="34" dur="1" fill="hold">
                                          <p:stCondLst>
                                            <p:cond delay="0"/>
                                          </p:stCondLst>
                                        </p:cTn>
                                        <p:tgtEl>
                                          <p:spTgt spid="67"/>
                                        </p:tgtEl>
                                        <p:attrNameLst>
                                          <p:attrName>style.visibility</p:attrName>
                                        </p:attrNameLst>
                                      </p:cBhvr>
                                      <p:to>
                                        <p:strVal val="visible"/>
                                      </p:to>
                                    </p:set>
                                    <p:anim calcmode="lin" valueType="num">
                                      <p:cBhvr>
                                        <p:cTn id="35" dur="400"/>
                                        <p:tgtEl>
                                          <p:spTgt spid="67"/>
                                        </p:tgtEl>
                                        <p:attrNameLst>
                                          <p:attrName>ppt_y</p:attrName>
                                        </p:attrNameLst>
                                      </p:cBhvr>
                                      <p:tavLst>
                                        <p:tav tm="0">
                                          <p:val>
                                            <p:strVal val="#ppt_y+#ppt_h*1.125000"/>
                                          </p:val>
                                        </p:tav>
                                        <p:tav tm="100000">
                                          <p:val>
                                            <p:strVal val="#ppt_y"/>
                                          </p:val>
                                        </p:tav>
                                      </p:tavLst>
                                    </p:anim>
                                    <p:animEffect>
                                      <p:cBhvr>
                                        <p:cTn id="36" dur="400"/>
                                        <p:tgtEl>
                                          <p:spTgt spid="67"/>
                                        </p:tgtEl>
                                      </p:cBhvr>
                                    </p:animEffect>
                                  </p:childTnLst>
                                </p:cTn>
                              </p:par>
                              <p:par>
                                <p:cTn id="37" presetID="12" presetClass="entr" presetSubtype="4" fill="hold" grpId="0" nodeType="withEffect">
                                  <p:stCondLst>
                                    <p:cond delay="1500"/>
                                  </p:stCondLst>
                                  <p:childTnLst>
                                    <p:set>
                                      <p:cBhvr>
                                        <p:cTn id="38" dur="1" fill="hold">
                                          <p:stCondLst>
                                            <p:cond delay="0"/>
                                          </p:stCondLst>
                                        </p:cTn>
                                        <p:tgtEl>
                                          <p:spTgt spid="81"/>
                                        </p:tgtEl>
                                        <p:attrNameLst>
                                          <p:attrName>style.visibility</p:attrName>
                                        </p:attrNameLst>
                                      </p:cBhvr>
                                      <p:to>
                                        <p:strVal val="visible"/>
                                      </p:to>
                                    </p:set>
                                    <p:anim calcmode="lin" valueType="num">
                                      <p:cBhvr>
                                        <p:cTn id="39" dur="400"/>
                                        <p:tgtEl>
                                          <p:spTgt spid="81"/>
                                        </p:tgtEl>
                                        <p:attrNameLst>
                                          <p:attrName>ppt_y</p:attrName>
                                        </p:attrNameLst>
                                      </p:cBhvr>
                                      <p:tavLst>
                                        <p:tav tm="0">
                                          <p:val>
                                            <p:strVal val="#ppt_y+#ppt_h*1.125000"/>
                                          </p:val>
                                        </p:tav>
                                        <p:tav tm="100000">
                                          <p:val>
                                            <p:strVal val="#ppt_y"/>
                                          </p:val>
                                        </p:tav>
                                      </p:tavLst>
                                    </p:anim>
                                    <p:animEffect>
                                      <p:cBhvr>
                                        <p:cTn id="40" dur="400"/>
                                        <p:tgtEl>
                                          <p:spTgt spid="81"/>
                                        </p:tgtEl>
                                      </p:cBhvr>
                                    </p:animEffect>
                                  </p:childTnLst>
                                </p:cTn>
                              </p:par>
                              <p:par>
                                <p:cTn id="41" presetID="12" presetClass="entr" presetSubtype="8" fill="hold" grpId="0" nodeType="withEffect">
                                  <p:stCondLst>
                                    <p:cond delay="2250"/>
                                  </p:stCondLst>
                                  <p:childTnLst>
                                    <p:set>
                                      <p:cBhvr>
                                        <p:cTn id="42" dur="1" fill="hold">
                                          <p:stCondLst>
                                            <p:cond delay="0"/>
                                          </p:stCondLst>
                                        </p:cTn>
                                        <p:tgtEl>
                                          <p:spTgt spid="59"/>
                                        </p:tgtEl>
                                        <p:attrNameLst>
                                          <p:attrName>style.visibility</p:attrName>
                                        </p:attrNameLst>
                                      </p:cBhvr>
                                      <p:to>
                                        <p:strVal val="visible"/>
                                      </p:to>
                                    </p:set>
                                    <p:anim calcmode="lin" valueType="num">
                                      <p:cBhvr>
                                        <p:cTn id="43" dur="400"/>
                                        <p:tgtEl>
                                          <p:spTgt spid="59"/>
                                        </p:tgtEl>
                                        <p:attrNameLst>
                                          <p:attrName>ppt_x</p:attrName>
                                        </p:attrNameLst>
                                      </p:cBhvr>
                                      <p:tavLst>
                                        <p:tav tm="0">
                                          <p:val>
                                            <p:strVal val="#ppt_x-#ppt_w*1.125000"/>
                                          </p:val>
                                        </p:tav>
                                        <p:tav tm="100000">
                                          <p:val>
                                            <p:strVal val="#ppt_x"/>
                                          </p:val>
                                        </p:tav>
                                      </p:tavLst>
                                    </p:anim>
                                    <p:animEffect>
                                      <p:cBhvr>
                                        <p:cTn id="44" dur="400"/>
                                        <p:tgtEl>
                                          <p:spTgt spid="59"/>
                                        </p:tgtEl>
                                      </p:cBhvr>
                                    </p:animEffect>
                                  </p:childTnLst>
                                </p:cTn>
                              </p:par>
                              <p:par>
                                <p:cTn id="45" presetID="12" presetClass="entr" presetSubtype="1" fill="hold" grpId="0" nodeType="withEffect">
                                  <p:stCondLst>
                                    <p:cond delay="3000"/>
                                  </p:stCondLst>
                                  <p:childTnLst>
                                    <p:set>
                                      <p:cBhvr>
                                        <p:cTn id="46" dur="1" fill="hold">
                                          <p:stCondLst>
                                            <p:cond delay="0"/>
                                          </p:stCondLst>
                                        </p:cTn>
                                        <p:tgtEl>
                                          <p:spTgt spid="69"/>
                                        </p:tgtEl>
                                        <p:attrNameLst>
                                          <p:attrName>style.visibility</p:attrName>
                                        </p:attrNameLst>
                                      </p:cBhvr>
                                      <p:to>
                                        <p:strVal val="visible"/>
                                      </p:to>
                                    </p:set>
                                    <p:anim calcmode="lin" valueType="num">
                                      <p:cBhvr>
                                        <p:cTn id="47" dur="400"/>
                                        <p:tgtEl>
                                          <p:spTgt spid="69"/>
                                        </p:tgtEl>
                                        <p:attrNameLst>
                                          <p:attrName>ppt_y</p:attrName>
                                        </p:attrNameLst>
                                      </p:cBhvr>
                                      <p:tavLst>
                                        <p:tav tm="0">
                                          <p:val>
                                            <p:strVal val="#ppt_y-#ppt_h*1.125000"/>
                                          </p:val>
                                        </p:tav>
                                        <p:tav tm="100000">
                                          <p:val>
                                            <p:strVal val="#ppt_y"/>
                                          </p:val>
                                        </p:tav>
                                      </p:tavLst>
                                    </p:anim>
                                    <p:animEffect>
                                      <p:cBhvr>
                                        <p:cTn id="48" dur="400"/>
                                        <p:tgtEl>
                                          <p:spTgt spid="69"/>
                                        </p:tgtEl>
                                      </p:cBhvr>
                                    </p:animEffect>
                                  </p:childTnLst>
                                </p:cTn>
                              </p:par>
                              <p:par>
                                <p:cTn id="49" presetID="12" presetClass="entr" presetSubtype="1" fill="hold" grpId="0" nodeType="withEffect">
                                  <p:stCondLst>
                                    <p:cond delay="3000"/>
                                  </p:stCondLst>
                                  <p:childTnLst>
                                    <p:set>
                                      <p:cBhvr>
                                        <p:cTn id="50" dur="1" fill="hold">
                                          <p:stCondLst>
                                            <p:cond delay="0"/>
                                          </p:stCondLst>
                                        </p:cTn>
                                        <p:tgtEl>
                                          <p:spTgt spid="83"/>
                                        </p:tgtEl>
                                        <p:attrNameLst>
                                          <p:attrName>style.visibility</p:attrName>
                                        </p:attrNameLst>
                                      </p:cBhvr>
                                      <p:to>
                                        <p:strVal val="visible"/>
                                      </p:to>
                                    </p:set>
                                    <p:anim calcmode="lin" valueType="num">
                                      <p:cBhvr>
                                        <p:cTn id="51" dur="400"/>
                                        <p:tgtEl>
                                          <p:spTgt spid="83"/>
                                        </p:tgtEl>
                                        <p:attrNameLst>
                                          <p:attrName>ppt_y</p:attrName>
                                        </p:attrNameLst>
                                      </p:cBhvr>
                                      <p:tavLst>
                                        <p:tav tm="0">
                                          <p:val>
                                            <p:strVal val="#ppt_y-#ppt_h*1.125000"/>
                                          </p:val>
                                        </p:tav>
                                        <p:tav tm="100000">
                                          <p:val>
                                            <p:strVal val="#ppt_y"/>
                                          </p:val>
                                        </p:tav>
                                      </p:tavLst>
                                    </p:anim>
                                    <p:animEffect>
                                      <p:cBhvr>
                                        <p:cTn id="52" dur="400"/>
                                        <p:tgtEl>
                                          <p:spTgt spid="83"/>
                                        </p:tgtEl>
                                      </p:cBhvr>
                                    </p:animEffect>
                                  </p:childTnLst>
                                </p:cTn>
                              </p:par>
                              <p:par>
                                <p:cTn id="53" presetID="12" presetClass="entr" presetSubtype="8" fill="hold" grpId="0" nodeType="withEffect">
                                  <p:stCondLst>
                                    <p:cond delay="3750"/>
                                  </p:stCondLst>
                                  <p:childTnLst>
                                    <p:set>
                                      <p:cBhvr>
                                        <p:cTn id="54" dur="1" fill="hold">
                                          <p:stCondLst>
                                            <p:cond delay="0"/>
                                          </p:stCondLst>
                                        </p:cTn>
                                        <p:tgtEl>
                                          <p:spTgt spid="60"/>
                                        </p:tgtEl>
                                        <p:attrNameLst>
                                          <p:attrName>style.visibility</p:attrName>
                                        </p:attrNameLst>
                                      </p:cBhvr>
                                      <p:to>
                                        <p:strVal val="visible"/>
                                      </p:to>
                                    </p:set>
                                    <p:anim calcmode="lin" valueType="num">
                                      <p:cBhvr>
                                        <p:cTn id="55" dur="400"/>
                                        <p:tgtEl>
                                          <p:spTgt spid="60"/>
                                        </p:tgtEl>
                                        <p:attrNameLst>
                                          <p:attrName>ppt_x</p:attrName>
                                        </p:attrNameLst>
                                      </p:cBhvr>
                                      <p:tavLst>
                                        <p:tav tm="0">
                                          <p:val>
                                            <p:strVal val="#ppt_x-#ppt_w*1.125000"/>
                                          </p:val>
                                        </p:tav>
                                        <p:tav tm="100000">
                                          <p:val>
                                            <p:strVal val="#ppt_x"/>
                                          </p:val>
                                        </p:tav>
                                      </p:tavLst>
                                    </p:anim>
                                    <p:animEffect>
                                      <p:cBhvr>
                                        <p:cTn id="56" dur="400"/>
                                        <p:tgtEl>
                                          <p:spTgt spid="60"/>
                                        </p:tgtEl>
                                      </p:cBhvr>
                                    </p:animEffect>
                                  </p:childTnLst>
                                </p:cTn>
                              </p:par>
                              <p:par>
                                <p:cTn id="57" presetID="12" presetClass="entr" presetSubtype="4" fill="hold" grpId="0" nodeType="withEffect">
                                  <p:stCondLst>
                                    <p:cond delay="4500"/>
                                  </p:stCondLst>
                                  <p:childTnLst>
                                    <p:set>
                                      <p:cBhvr>
                                        <p:cTn id="58" dur="1" fill="hold">
                                          <p:stCondLst>
                                            <p:cond delay="0"/>
                                          </p:stCondLst>
                                        </p:cTn>
                                        <p:tgtEl>
                                          <p:spTgt spid="66"/>
                                        </p:tgtEl>
                                        <p:attrNameLst>
                                          <p:attrName>style.visibility</p:attrName>
                                        </p:attrNameLst>
                                      </p:cBhvr>
                                      <p:to>
                                        <p:strVal val="visible"/>
                                      </p:to>
                                    </p:set>
                                    <p:anim calcmode="lin" valueType="num">
                                      <p:cBhvr>
                                        <p:cTn id="59" dur="400"/>
                                        <p:tgtEl>
                                          <p:spTgt spid="66"/>
                                        </p:tgtEl>
                                        <p:attrNameLst>
                                          <p:attrName>ppt_y</p:attrName>
                                        </p:attrNameLst>
                                      </p:cBhvr>
                                      <p:tavLst>
                                        <p:tav tm="0">
                                          <p:val>
                                            <p:strVal val="#ppt_y+#ppt_h*1.125000"/>
                                          </p:val>
                                        </p:tav>
                                        <p:tav tm="100000">
                                          <p:val>
                                            <p:strVal val="#ppt_y"/>
                                          </p:val>
                                        </p:tav>
                                      </p:tavLst>
                                    </p:anim>
                                    <p:animEffect>
                                      <p:cBhvr>
                                        <p:cTn id="60" dur="400"/>
                                        <p:tgtEl>
                                          <p:spTgt spid="66"/>
                                        </p:tgtEl>
                                      </p:cBhvr>
                                    </p:animEffect>
                                  </p:childTnLst>
                                </p:cTn>
                              </p:par>
                              <p:par>
                                <p:cTn id="61" presetID="12" presetClass="entr" presetSubtype="4" fill="hold" grpId="0" nodeType="withEffect">
                                  <p:stCondLst>
                                    <p:cond delay="4500"/>
                                  </p:stCondLst>
                                  <p:childTnLst>
                                    <p:set>
                                      <p:cBhvr>
                                        <p:cTn id="62" dur="1" fill="hold">
                                          <p:stCondLst>
                                            <p:cond delay="0"/>
                                          </p:stCondLst>
                                        </p:cTn>
                                        <p:tgtEl>
                                          <p:spTgt spid="82"/>
                                        </p:tgtEl>
                                        <p:attrNameLst>
                                          <p:attrName>style.visibility</p:attrName>
                                        </p:attrNameLst>
                                      </p:cBhvr>
                                      <p:to>
                                        <p:strVal val="visible"/>
                                      </p:to>
                                    </p:set>
                                    <p:anim calcmode="lin" valueType="num">
                                      <p:cBhvr>
                                        <p:cTn id="63" dur="400"/>
                                        <p:tgtEl>
                                          <p:spTgt spid="82"/>
                                        </p:tgtEl>
                                        <p:attrNameLst>
                                          <p:attrName>ppt_y</p:attrName>
                                        </p:attrNameLst>
                                      </p:cBhvr>
                                      <p:tavLst>
                                        <p:tav tm="0">
                                          <p:val>
                                            <p:strVal val="#ppt_y+#ppt_h*1.125000"/>
                                          </p:val>
                                        </p:tav>
                                        <p:tav tm="100000">
                                          <p:val>
                                            <p:strVal val="#ppt_y"/>
                                          </p:val>
                                        </p:tav>
                                      </p:tavLst>
                                    </p:anim>
                                    <p:animEffect>
                                      <p:cBhvr>
                                        <p:cTn id="64" dur="400"/>
                                        <p:tgtEl>
                                          <p:spTgt spid="82"/>
                                        </p:tgtEl>
                                      </p:cBhvr>
                                    </p:animEffect>
                                  </p:childTnLst>
                                </p:cTn>
                              </p:par>
                              <p:par>
                                <p:cTn id="65" presetID="12" presetClass="entr" presetSubtype="8" fill="hold" grpId="0" nodeType="withEffect">
                                  <p:stCondLst>
                                    <p:cond delay="5250"/>
                                  </p:stCondLst>
                                  <p:childTnLst>
                                    <p:set>
                                      <p:cBhvr>
                                        <p:cTn id="66" dur="1" fill="hold">
                                          <p:stCondLst>
                                            <p:cond delay="0"/>
                                          </p:stCondLst>
                                        </p:cTn>
                                        <p:tgtEl>
                                          <p:spTgt spid="61"/>
                                        </p:tgtEl>
                                        <p:attrNameLst>
                                          <p:attrName>style.visibility</p:attrName>
                                        </p:attrNameLst>
                                      </p:cBhvr>
                                      <p:to>
                                        <p:strVal val="visible"/>
                                      </p:to>
                                    </p:set>
                                    <p:anim calcmode="lin" valueType="num">
                                      <p:cBhvr>
                                        <p:cTn id="67" dur="400"/>
                                        <p:tgtEl>
                                          <p:spTgt spid="61"/>
                                        </p:tgtEl>
                                        <p:attrNameLst>
                                          <p:attrName>ppt_x</p:attrName>
                                        </p:attrNameLst>
                                      </p:cBhvr>
                                      <p:tavLst>
                                        <p:tav tm="0">
                                          <p:val>
                                            <p:strVal val="#ppt_x-#ppt_w*1.125000"/>
                                          </p:val>
                                        </p:tav>
                                        <p:tav tm="100000">
                                          <p:val>
                                            <p:strVal val="#ppt_x"/>
                                          </p:val>
                                        </p:tav>
                                      </p:tavLst>
                                    </p:anim>
                                    <p:animEffect>
                                      <p:cBhvr>
                                        <p:cTn id="68" dur="400"/>
                                        <p:tgtEl>
                                          <p:spTgt spid="61"/>
                                        </p:tgtEl>
                                      </p:cBhvr>
                                    </p:animEffect>
                                  </p:childTnLst>
                                </p:cTn>
                              </p:par>
                              <p:par>
                                <p:cTn id="69" presetID="12" presetClass="entr" presetSubtype="1" fill="hold" grpId="0" nodeType="withEffect">
                                  <p:stCondLst>
                                    <p:cond delay="6000"/>
                                  </p:stCondLst>
                                  <p:childTnLst>
                                    <p:set>
                                      <p:cBhvr>
                                        <p:cTn id="70" dur="1" fill="hold">
                                          <p:stCondLst>
                                            <p:cond delay="0"/>
                                          </p:stCondLst>
                                        </p:cTn>
                                        <p:tgtEl>
                                          <p:spTgt spid="68"/>
                                        </p:tgtEl>
                                        <p:attrNameLst>
                                          <p:attrName>style.visibility</p:attrName>
                                        </p:attrNameLst>
                                      </p:cBhvr>
                                      <p:to>
                                        <p:strVal val="visible"/>
                                      </p:to>
                                    </p:set>
                                    <p:anim calcmode="lin" valueType="num">
                                      <p:cBhvr>
                                        <p:cTn id="71" dur="400"/>
                                        <p:tgtEl>
                                          <p:spTgt spid="68"/>
                                        </p:tgtEl>
                                        <p:attrNameLst>
                                          <p:attrName>ppt_y</p:attrName>
                                        </p:attrNameLst>
                                      </p:cBhvr>
                                      <p:tavLst>
                                        <p:tav tm="0">
                                          <p:val>
                                            <p:strVal val="#ppt_y-#ppt_h*1.125000"/>
                                          </p:val>
                                        </p:tav>
                                        <p:tav tm="100000">
                                          <p:val>
                                            <p:strVal val="#ppt_y"/>
                                          </p:val>
                                        </p:tav>
                                      </p:tavLst>
                                    </p:anim>
                                    <p:animEffect>
                                      <p:cBhvr>
                                        <p:cTn id="72" dur="400"/>
                                        <p:tgtEl>
                                          <p:spTgt spid="68"/>
                                        </p:tgtEl>
                                      </p:cBhvr>
                                    </p:animEffect>
                                  </p:childTnLst>
                                </p:cTn>
                              </p:par>
                              <p:par>
                                <p:cTn id="73" presetID="12" presetClass="entr" presetSubtype="1" fill="hold" grpId="0" nodeType="withEffect">
                                  <p:stCondLst>
                                    <p:cond delay="6000"/>
                                  </p:stCondLst>
                                  <p:childTnLst>
                                    <p:set>
                                      <p:cBhvr>
                                        <p:cTn id="74" dur="1" fill="hold">
                                          <p:stCondLst>
                                            <p:cond delay="0"/>
                                          </p:stCondLst>
                                        </p:cTn>
                                        <p:tgtEl>
                                          <p:spTgt spid="84"/>
                                        </p:tgtEl>
                                        <p:attrNameLst>
                                          <p:attrName>style.visibility</p:attrName>
                                        </p:attrNameLst>
                                      </p:cBhvr>
                                      <p:to>
                                        <p:strVal val="visible"/>
                                      </p:to>
                                    </p:set>
                                    <p:anim calcmode="lin" valueType="num">
                                      <p:cBhvr>
                                        <p:cTn id="75" dur="400"/>
                                        <p:tgtEl>
                                          <p:spTgt spid="84"/>
                                        </p:tgtEl>
                                        <p:attrNameLst>
                                          <p:attrName>ppt_y</p:attrName>
                                        </p:attrNameLst>
                                      </p:cBhvr>
                                      <p:tavLst>
                                        <p:tav tm="0">
                                          <p:val>
                                            <p:strVal val="#ppt_y-#ppt_h*1.125000"/>
                                          </p:val>
                                        </p:tav>
                                        <p:tav tm="100000">
                                          <p:val>
                                            <p:strVal val="#ppt_y"/>
                                          </p:val>
                                        </p:tav>
                                      </p:tavLst>
                                    </p:anim>
                                    <p:animEffect>
                                      <p:cBhvr>
                                        <p:cTn id="76" dur="400"/>
                                        <p:tgtEl>
                                          <p:spTgt spid="84"/>
                                        </p:tgtEl>
                                      </p:cBhvr>
                                    </p:animEffect>
                                  </p:childTnLst>
                                </p:cTn>
                              </p:par>
                              <p:par>
                                <p:cTn id="77" presetID="16" presetClass="entr" presetSubtype="42" fill="hold" grpId="0" nodeType="withEffect">
                                  <p:stCondLst>
                                    <p:cond delay="6750"/>
                                  </p:stCondLst>
                                  <p:childTnLst>
                                    <p:set>
                                      <p:cBhvr>
                                        <p:cTn id="78" dur="1" fill="hold">
                                          <p:stCondLst>
                                            <p:cond delay="0"/>
                                          </p:stCondLst>
                                        </p:cTn>
                                        <p:tgtEl>
                                          <p:spTgt spid="65"/>
                                        </p:tgtEl>
                                        <p:attrNameLst>
                                          <p:attrName>style.visibility</p:attrName>
                                        </p:attrNameLst>
                                      </p:cBhvr>
                                      <p:to>
                                        <p:strVal val="visible"/>
                                      </p:to>
                                    </p:set>
                                    <p:animEffect>
                                      <p:cBhvr>
                                        <p:cTn id="79" dur="400"/>
                                        <p:tgtEl>
                                          <p:spTgt spid="65"/>
                                        </p:tgtEl>
                                      </p:cBhvr>
                                    </p:animEffect>
                                  </p:childTnLst>
                                </p:cTn>
                              </p:par>
                            </p:childTnLst>
                          </p:cTn>
                        </p:par>
                        <p:par>
                          <p:cTn id="80" fill="hold">
                            <p:stCondLst>
                              <p:cond delay="8510"/>
                            </p:stCondLst>
                            <p:childTnLst>
                              <p:par>
                                <p:cTn id="81" presetID="14" presetClass="entr" presetSubtype="10" fill="hold" grpId="0" nodeType="afterEffect">
                                  <p:stCondLst>
                                    <p:cond delay="0"/>
                                  </p:stCondLst>
                                  <p:childTnLst>
                                    <p:set>
                                      <p:cBhvr>
                                        <p:cTn id="82" dur="1" fill="hold">
                                          <p:stCondLst>
                                            <p:cond delay="0"/>
                                          </p:stCondLst>
                                        </p:cTn>
                                        <p:tgtEl>
                                          <p:spTgt spid="73"/>
                                        </p:tgtEl>
                                        <p:attrNameLst>
                                          <p:attrName>style.visibility</p:attrName>
                                        </p:attrNameLst>
                                      </p:cBhvr>
                                      <p:to>
                                        <p:strVal val="visible"/>
                                      </p:to>
                                    </p:set>
                                    <p:animEffect>
                                      <p:cBhvr>
                                        <p:cTn id="83" dur="400"/>
                                        <p:tgtEl>
                                          <p:spTgt spid="73"/>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74"/>
                                        </p:tgtEl>
                                        <p:attrNameLst>
                                          <p:attrName>style.visibility</p:attrName>
                                        </p:attrNameLst>
                                      </p:cBhvr>
                                      <p:to>
                                        <p:strVal val="visible"/>
                                      </p:to>
                                    </p:set>
                                    <p:animEffect>
                                      <p:cBhvr>
                                        <p:cTn id="86" dur="400"/>
                                        <p:tgtEl>
                                          <p:spTgt spid="74"/>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75"/>
                                        </p:tgtEl>
                                        <p:attrNameLst>
                                          <p:attrName>style.visibility</p:attrName>
                                        </p:attrNameLst>
                                      </p:cBhvr>
                                      <p:to>
                                        <p:strVal val="visible"/>
                                      </p:to>
                                    </p:set>
                                    <p:animEffect>
                                      <p:cBhvr>
                                        <p:cTn id="89" dur="400"/>
                                        <p:tgtEl>
                                          <p:spTgt spid="75"/>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76"/>
                                        </p:tgtEl>
                                        <p:attrNameLst>
                                          <p:attrName>style.visibility</p:attrName>
                                        </p:attrNameLst>
                                      </p:cBhvr>
                                      <p:to>
                                        <p:strVal val="visible"/>
                                      </p:to>
                                    </p:set>
                                    <p:animEffect>
                                      <p:cBhvr>
                                        <p:cTn id="92" dur="400"/>
                                        <p:tgtEl>
                                          <p:spTgt spid="76"/>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77"/>
                                        </p:tgtEl>
                                        <p:attrNameLst>
                                          <p:attrName>style.visibility</p:attrName>
                                        </p:attrNameLst>
                                      </p:cBhvr>
                                      <p:to>
                                        <p:strVal val="visible"/>
                                      </p:to>
                                    </p:set>
                                    <p:animEffect>
                                      <p:cBhvr>
                                        <p:cTn id="95" dur="400"/>
                                        <p:tgtEl>
                                          <p:spTgt spid="77"/>
                                        </p:tgtEl>
                                      </p:cBhvr>
                                    </p:animEffect>
                                  </p:childTnLst>
                                </p:cTn>
                              </p:par>
                              <p:par>
                                <p:cTn id="96" presetID="14" presetClass="entr" presetSubtype="10"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p:cBhvr>
                                        <p:cTn id="98" dur="400"/>
                                        <p:tgtEl>
                                          <p:spTgt spid="78"/>
                                        </p:tgtEl>
                                      </p:cBhvr>
                                    </p:animEffect>
                                  </p:childTnLst>
                                </p:cTn>
                              </p:par>
                              <p:par>
                                <p:cTn id="99" presetID="14" presetClass="entr" presetSubtype="10" fill="hold" grpId="0" nodeType="withEffect">
                                  <p:stCondLst>
                                    <p:cond delay="0"/>
                                  </p:stCondLst>
                                  <p:childTnLst>
                                    <p:set>
                                      <p:cBhvr>
                                        <p:cTn id="100" dur="1" fill="hold">
                                          <p:stCondLst>
                                            <p:cond delay="0"/>
                                          </p:stCondLst>
                                        </p:cTn>
                                        <p:tgtEl>
                                          <p:spTgt spid="79"/>
                                        </p:tgtEl>
                                        <p:attrNameLst>
                                          <p:attrName>style.visibility</p:attrName>
                                        </p:attrNameLst>
                                      </p:cBhvr>
                                      <p:to>
                                        <p:strVal val="visible"/>
                                      </p:to>
                                    </p:set>
                                    <p:animEffect>
                                      <p:cBhvr>
                                        <p:cTn id="101" dur="400"/>
                                        <p:tgtEl>
                                          <p:spTgt spid="79"/>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80"/>
                                        </p:tgtEl>
                                        <p:attrNameLst>
                                          <p:attrName>style.visibility</p:attrName>
                                        </p:attrNameLst>
                                      </p:cBhvr>
                                      <p:to>
                                        <p:strVal val="visible"/>
                                      </p:to>
                                    </p:set>
                                    <p:animEffect>
                                      <p:cBhvr>
                                        <p:cTn id="104" dur="400"/>
                                        <p:tgtEl>
                                          <p:spTgt spid="80"/>
                                        </p:tgtEl>
                                      </p:cBhvr>
                                    </p:animEffect>
                                  </p:childTnLst>
                                </p:cTn>
                              </p:par>
                            </p:childTnLst>
                          </p:cTn>
                        </p:par>
                        <p:par>
                          <p:cTn id="105" fill="hold">
                            <p:stCondLst>
                              <p:cond delay="8910"/>
                            </p:stCondLst>
                            <p:childTnLst>
                              <p:par>
                                <p:cTn id="106" presetID="16" presetClass="entr" presetSubtype="37" fill="hold" grpId="0" nodeType="afterEffect">
                                  <p:stCondLst>
                                    <p:cond delay="0"/>
                                  </p:stCondLst>
                                  <p:childTnLst>
                                    <p:set>
                                      <p:cBhvr>
                                        <p:cTn id="107" dur="1" fill="hold">
                                          <p:stCondLst>
                                            <p:cond delay="0"/>
                                          </p:stCondLst>
                                        </p:cTn>
                                        <p:tgtEl>
                                          <p:spTgt spid="70"/>
                                        </p:tgtEl>
                                        <p:attrNameLst>
                                          <p:attrName>style.visibility</p:attrName>
                                        </p:attrNameLst>
                                      </p:cBhvr>
                                      <p:to>
                                        <p:strVal val="visible"/>
                                      </p:to>
                                    </p:set>
                                    <p:animEffect>
                                      <p:cBhvr>
                                        <p:cTn id="108" dur="500"/>
                                        <p:tgtEl>
                                          <p:spTgt spid="70"/>
                                        </p:tgtEl>
                                      </p:cBhvr>
                                    </p:animEffect>
                                  </p:childTnLst>
                                </p:cTn>
                              </p:par>
                              <p:par>
                                <p:cTn id="109" presetID="16" presetClass="entr" presetSubtype="37" fill="hold" grpId="0" nodeType="withEffect">
                                  <p:stCondLst>
                                    <p:cond delay="0"/>
                                  </p:stCondLst>
                                  <p:childTnLst>
                                    <p:set>
                                      <p:cBhvr>
                                        <p:cTn id="110" dur="1" fill="hold">
                                          <p:stCondLst>
                                            <p:cond delay="0"/>
                                          </p:stCondLst>
                                        </p:cTn>
                                        <p:tgtEl>
                                          <p:spTgt spid="71"/>
                                        </p:tgtEl>
                                        <p:attrNameLst>
                                          <p:attrName>style.visibility</p:attrName>
                                        </p:attrNameLst>
                                      </p:cBhvr>
                                      <p:to>
                                        <p:strVal val="visible"/>
                                      </p:to>
                                    </p:set>
                                    <p:animEffect>
                                      <p:cBhvr>
                                        <p:cTn id="111" dur="500"/>
                                        <p:tgtEl>
                                          <p:spTgt spid="71"/>
                                        </p:tgtEl>
                                      </p:cBhvr>
                                    </p:animEffect>
                                  </p:childTnLst>
                                </p:cTn>
                              </p:par>
                              <p:par>
                                <p:cTn id="112" presetID="16" presetClass="entr" presetSubtype="37" fill="hold" grpId="0" nodeType="withEffect">
                                  <p:stCondLst>
                                    <p:cond delay="0"/>
                                  </p:stCondLst>
                                  <p:childTnLst>
                                    <p:set>
                                      <p:cBhvr>
                                        <p:cTn id="113" dur="1" fill="hold">
                                          <p:stCondLst>
                                            <p:cond delay="0"/>
                                          </p:stCondLst>
                                        </p:cTn>
                                        <p:tgtEl>
                                          <p:spTgt spid="72"/>
                                        </p:tgtEl>
                                        <p:attrNameLst>
                                          <p:attrName>style.visibility</p:attrName>
                                        </p:attrNameLst>
                                      </p:cBhvr>
                                      <p:to>
                                        <p:strVal val="visible"/>
                                      </p:to>
                                    </p:set>
                                    <p:animEffect>
                                      <p:cBhvr>
                                        <p:cTn id="11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7" grpId="0" bldLvl="0" animBg="1" autoUpdateAnimBg="0"/>
      <p:bldP spid="58" grpId="0" bldLvl="0" animBg="1" autoUpdateAnimBg="0"/>
      <p:bldP spid="59" grpId="0" bldLvl="0" animBg="1" autoUpdateAnimBg="0"/>
      <p:bldP spid="60" grpId="0" bldLvl="0" animBg="1" autoUpdateAnimBg="0"/>
      <p:bldP spid="61" grpId="0" bldLvl="0" animBg="1" autoUpdateAnimBg="0"/>
      <p:bldP spid="65" grpId="0" animBg="1"/>
      <p:bldP spid="66" grpId="0" animBg="1"/>
      <p:bldP spid="67" grpId="0" animBg="1"/>
      <p:bldP spid="68" grpId="0" animBg="1"/>
      <p:bldP spid="69" grpId="0" animBg="1"/>
      <p:bldP spid="70" grpId="0" animBg="1"/>
      <p:bldP spid="71" grpId="0" animBg="1"/>
      <p:bldP spid="72" grpId="0" animBg="1"/>
      <p:bldP spid="73"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P spid="80" grpId="0" bldLvl="0" autoUpdateAnimBg="0"/>
      <p:bldP spid="81" grpId="0" bldLvl="0" autoUpdateAnimBg="0"/>
      <p:bldP spid="82" grpId="0" bldLvl="0" autoUpdateAnimBg="0"/>
      <p:bldP spid="83" grpId="0" bldLvl="0" autoUpdateAnimBg="0"/>
      <p:bldP spid="84"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2868" y="161501"/>
            <a:ext cx="3353803" cy="461665"/>
          </a:xfrm>
          <a:prstGeom prst="rect">
            <a:avLst/>
          </a:prstGeom>
          <a:noFill/>
        </p:spPr>
        <p:txBody>
          <a:bodyPr wrap="none" rtlCol="0">
            <a:spAutoFit/>
          </a:bodyPr>
          <a:lstStyle/>
          <a:p>
            <a:pPr algn="l"/>
            <a:r>
              <a:rPr lang="zh-CN" altLang="en-US" sz="2400" dirty="0">
                <a:latin typeface="微软雅黑"/>
                <a:ea typeface="微软雅黑"/>
              </a:rPr>
              <a:t>第一部分 年度工作概况</a:t>
            </a: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6" name="AutoShape 10"/>
          <p:cNvSpPr>
            <a:spLocks noChangeArrowheads="1"/>
          </p:cNvSpPr>
          <p:nvPr/>
        </p:nvSpPr>
        <p:spPr bwMode="auto">
          <a:xfrm rot="16200000">
            <a:off x="3894258" y="-861374"/>
            <a:ext cx="1398833" cy="7676197"/>
          </a:xfrm>
          <a:prstGeom prst="downArrow">
            <a:avLst>
              <a:gd name="adj1" fmla="val 49065"/>
              <a:gd name="adj2" fmla="val 44827"/>
            </a:avLst>
          </a:prstGeom>
          <a:solidFill>
            <a:srgbClr val="0070C0">
              <a:alpha val="80000"/>
            </a:srgbClr>
          </a:solidFill>
          <a:ln>
            <a:noFill/>
          </a:ln>
        </p:spPr>
        <p:txBody>
          <a:bodyPr vert="eaVert"/>
          <a:lstStyle/>
          <a:p>
            <a:endParaRPr lang="zh-CN" altLang="en-US" sz="2000">
              <a:latin typeface="微软雅黑" pitchFamily="34" charset="-122"/>
              <a:ea typeface="微软雅黑" pitchFamily="34" charset="-122"/>
            </a:endParaRPr>
          </a:p>
        </p:txBody>
      </p:sp>
      <p:grpSp>
        <p:nvGrpSpPr>
          <p:cNvPr id="97" name="组合 96"/>
          <p:cNvGrpSpPr>
            <a:grpSpLocks/>
          </p:cNvGrpSpPr>
          <p:nvPr/>
        </p:nvGrpSpPr>
        <p:grpSpPr bwMode="auto">
          <a:xfrm>
            <a:off x="2589800" y="2242477"/>
            <a:ext cx="1701613" cy="1539687"/>
            <a:chOff x="1214414" y="2786058"/>
            <a:chExt cx="1935848" cy="1751017"/>
          </a:xfrm>
        </p:grpSpPr>
        <p:grpSp>
          <p:nvGrpSpPr>
            <p:cNvPr id="98" name="Group 6"/>
            <p:cNvGrpSpPr>
              <a:grpSpLocks/>
            </p:cNvGrpSpPr>
            <p:nvPr/>
          </p:nvGrpSpPr>
          <p:grpSpPr bwMode="auto">
            <a:xfrm>
              <a:off x="1295400" y="2786058"/>
              <a:ext cx="1753450" cy="1751017"/>
              <a:chOff x="1823" y="2371"/>
              <a:chExt cx="1801" cy="1801"/>
            </a:xfrm>
          </p:grpSpPr>
          <p:sp>
            <p:nvSpPr>
              <p:cNvPr id="10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01"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99"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102" name="组合 101"/>
          <p:cNvGrpSpPr>
            <a:grpSpLocks/>
          </p:cNvGrpSpPr>
          <p:nvPr/>
        </p:nvGrpSpPr>
        <p:grpSpPr bwMode="auto">
          <a:xfrm>
            <a:off x="4291413" y="2242477"/>
            <a:ext cx="1701612" cy="1539687"/>
            <a:chOff x="1214414" y="2786058"/>
            <a:chExt cx="1935848" cy="1751017"/>
          </a:xfrm>
        </p:grpSpPr>
        <p:grpSp>
          <p:nvGrpSpPr>
            <p:cNvPr id="103" name="Group 6"/>
            <p:cNvGrpSpPr>
              <a:grpSpLocks/>
            </p:cNvGrpSpPr>
            <p:nvPr/>
          </p:nvGrpSpPr>
          <p:grpSpPr bwMode="auto">
            <a:xfrm>
              <a:off x="1295400" y="2786058"/>
              <a:ext cx="1753450" cy="1751017"/>
              <a:chOff x="1823" y="2371"/>
              <a:chExt cx="1801" cy="1801"/>
            </a:xfrm>
          </p:grpSpPr>
          <p:sp>
            <p:nvSpPr>
              <p:cNvPr id="10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06"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04"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107" name="组合 106"/>
          <p:cNvGrpSpPr>
            <a:grpSpLocks/>
          </p:cNvGrpSpPr>
          <p:nvPr/>
        </p:nvGrpSpPr>
        <p:grpSpPr bwMode="auto">
          <a:xfrm>
            <a:off x="6009776" y="2242477"/>
            <a:ext cx="1701613" cy="1539687"/>
            <a:chOff x="1214414" y="2786058"/>
            <a:chExt cx="1935848" cy="1751017"/>
          </a:xfrm>
        </p:grpSpPr>
        <p:grpSp>
          <p:nvGrpSpPr>
            <p:cNvPr id="108" name="Group 6"/>
            <p:cNvGrpSpPr>
              <a:grpSpLocks/>
            </p:cNvGrpSpPr>
            <p:nvPr/>
          </p:nvGrpSpPr>
          <p:grpSpPr bwMode="auto">
            <a:xfrm>
              <a:off x="1295400" y="2786058"/>
              <a:ext cx="1753450" cy="1751017"/>
              <a:chOff x="1823" y="2371"/>
              <a:chExt cx="1801" cy="1801"/>
            </a:xfrm>
          </p:grpSpPr>
          <p:sp>
            <p:nvSpPr>
              <p:cNvPr id="11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11"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09"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112" name="组合 40"/>
          <p:cNvGrpSpPr>
            <a:grpSpLocks/>
          </p:cNvGrpSpPr>
          <p:nvPr/>
        </p:nvGrpSpPr>
        <p:grpSpPr bwMode="auto">
          <a:xfrm>
            <a:off x="925965" y="2242477"/>
            <a:ext cx="1701613" cy="1539687"/>
            <a:chOff x="1214414" y="2786058"/>
            <a:chExt cx="1935848" cy="1751017"/>
          </a:xfrm>
        </p:grpSpPr>
        <p:grpSp>
          <p:nvGrpSpPr>
            <p:cNvPr id="113" name="Group 6"/>
            <p:cNvGrpSpPr>
              <a:grpSpLocks/>
            </p:cNvGrpSpPr>
            <p:nvPr/>
          </p:nvGrpSpPr>
          <p:grpSpPr bwMode="auto">
            <a:xfrm>
              <a:off x="1295400" y="2786058"/>
              <a:ext cx="1753450" cy="1751017"/>
              <a:chOff x="1823" y="2371"/>
              <a:chExt cx="1801" cy="1801"/>
            </a:xfrm>
          </p:grpSpPr>
          <p:sp>
            <p:nvSpPr>
              <p:cNvPr id="11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116" name="Oval 8"/>
              <p:cNvSpPr>
                <a:spLocks noChangeArrowheads="1"/>
              </p:cNvSpPr>
              <p:nvPr/>
            </p:nvSpPr>
            <p:spPr bwMode="auto">
              <a:xfrm>
                <a:off x="1946" y="2493"/>
                <a:ext cx="1556" cy="1556"/>
              </a:xfrm>
              <a:prstGeom prst="ellipse">
                <a:avLst/>
              </a:prstGeom>
              <a:solidFill>
                <a:srgbClr val="0070C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114"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写入文本</a:t>
              </a:r>
              <a:endParaRPr lang="zh-CN" altLang="en-US" sz="2000" b="1" dirty="0">
                <a:solidFill>
                  <a:schemeClr val="bg1"/>
                </a:solidFill>
                <a:latin typeface="微软雅黑" pitchFamily="34" charset="-122"/>
                <a:ea typeface="微软雅黑" pitchFamily="34" charset="-122"/>
              </a:endParaRPr>
            </a:p>
          </p:txBody>
        </p:sp>
      </p:grpSp>
      <p:sp>
        <p:nvSpPr>
          <p:cNvPr id="117" name="矩形标注 116"/>
          <p:cNvSpPr/>
          <p:nvPr/>
        </p:nvSpPr>
        <p:spPr>
          <a:xfrm>
            <a:off x="2921467" y="4060261"/>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118" name="矩形标注 117"/>
          <p:cNvSpPr/>
          <p:nvPr/>
        </p:nvSpPr>
        <p:spPr>
          <a:xfrm>
            <a:off x="1230309" y="1895857"/>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119" name="Rectangle 28"/>
          <p:cNvSpPr>
            <a:spLocks noChangeArrowheads="1"/>
          </p:cNvSpPr>
          <p:nvPr/>
        </p:nvSpPr>
        <p:spPr bwMode="auto">
          <a:xfrm>
            <a:off x="2901118" y="4098365"/>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accent4">
                    <a:lumMod val="50000"/>
                  </a:schemeClr>
                </a:solidFill>
                <a:latin typeface="微软雅黑" pitchFamily="34" charset="-122"/>
                <a:ea typeface="微软雅黑" pitchFamily="34" charset="-122"/>
              </a:rPr>
              <a:t>单击</a:t>
            </a:r>
            <a:r>
              <a:rPr lang="zh-CN" altLang="en-US" sz="1200" dirty="0">
                <a:solidFill>
                  <a:schemeClr val="accent4">
                    <a:lumMod val="50000"/>
                  </a:schemeClr>
                </a:solidFill>
                <a:latin typeface="微软雅黑" pitchFamily="34" charset="-122"/>
                <a:ea typeface="微软雅黑" pitchFamily="34" charset="-122"/>
              </a:rPr>
              <a:t>此处添加文字</a:t>
            </a:r>
          </a:p>
          <a:p>
            <a:pPr>
              <a:lnSpc>
                <a:spcPct val="120000"/>
              </a:lnSpc>
            </a:pPr>
            <a:r>
              <a:rPr lang="zh-CN" altLang="en-US" sz="1200" dirty="0">
                <a:solidFill>
                  <a:schemeClr val="accent4">
                    <a:lumMod val="50000"/>
                  </a:schemeClr>
                </a:solidFill>
                <a:latin typeface="微软雅黑" pitchFamily="34" charset="-122"/>
                <a:ea typeface="微软雅黑" pitchFamily="34" charset="-122"/>
              </a:rPr>
              <a:t>单击此处添加文字</a:t>
            </a:r>
          </a:p>
        </p:txBody>
      </p:sp>
      <p:sp>
        <p:nvSpPr>
          <p:cNvPr id="120" name="Rectangle 28"/>
          <p:cNvSpPr>
            <a:spLocks noChangeArrowheads="1"/>
          </p:cNvSpPr>
          <p:nvPr/>
        </p:nvSpPr>
        <p:spPr bwMode="auto">
          <a:xfrm>
            <a:off x="1297381" y="1353344"/>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accent4">
                    <a:lumMod val="50000"/>
                  </a:schemeClr>
                </a:solidFill>
                <a:latin typeface="微软雅黑" pitchFamily="34" charset="-122"/>
                <a:ea typeface="微软雅黑" pitchFamily="34" charset="-122"/>
              </a:rPr>
              <a:t>单击</a:t>
            </a:r>
            <a:r>
              <a:rPr lang="zh-CN" altLang="en-US" sz="1200" dirty="0">
                <a:solidFill>
                  <a:schemeClr val="accent4">
                    <a:lumMod val="50000"/>
                  </a:schemeClr>
                </a:solidFill>
                <a:latin typeface="微软雅黑" pitchFamily="34" charset="-122"/>
                <a:ea typeface="微软雅黑" pitchFamily="34" charset="-122"/>
              </a:rPr>
              <a:t>此处添加文字</a:t>
            </a:r>
          </a:p>
          <a:p>
            <a:pPr>
              <a:lnSpc>
                <a:spcPct val="120000"/>
              </a:lnSpc>
            </a:pPr>
            <a:r>
              <a:rPr lang="zh-CN" altLang="en-US" sz="1200" dirty="0">
                <a:solidFill>
                  <a:schemeClr val="accent4">
                    <a:lumMod val="50000"/>
                  </a:schemeClr>
                </a:solidFill>
                <a:latin typeface="微软雅黑" pitchFamily="34" charset="-122"/>
                <a:ea typeface="微软雅黑" pitchFamily="34" charset="-122"/>
              </a:rPr>
              <a:t>单击此处添加文字</a:t>
            </a:r>
          </a:p>
        </p:txBody>
      </p:sp>
      <p:sp>
        <p:nvSpPr>
          <p:cNvPr id="121" name="矩形标注 120"/>
          <p:cNvSpPr/>
          <p:nvPr/>
        </p:nvSpPr>
        <p:spPr>
          <a:xfrm>
            <a:off x="4542677" y="1895857"/>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122" name="Rectangle 28"/>
          <p:cNvSpPr>
            <a:spLocks noChangeArrowheads="1"/>
          </p:cNvSpPr>
          <p:nvPr/>
        </p:nvSpPr>
        <p:spPr bwMode="auto">
          <a:xfrm>
            <a:off x="4609749" y="1353344"/>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accent4">
                    <a:lumMod val="50000"/>
                  </a:schemeClr>
                </a:solidFill>
                <a:latin typeface="微软雅黑" pitchFamily="34" charset="-122"/>
                <a:ea typeface="微软雅黑" pitchFamily="34" charset="-122"/>
              </a:rPr>
              <a:t>单击</a:t>
            </a:r>
            <a:r>
              <a:rPr lang="zh-CN" altLang="en-US" sz="1200" dirty="0">
                <a:solidFill>
                  <a:schemeClr val="accent4">
                    <a:lumMod val="50000"/>
                  </a:schemeClr>
                </a:solidFill>
                <a:latin typeface="微软雅黑" pitchFamily="34" charset="-122"/>
                <a:ea typeface="微软雅黑" pitchFamily="34" charset="-122"/>
              </a:rPr>
              <a:t>此处添加文字</a:t>
            </a:r>
          </a:p>
          <a:p>
            <a:pPr>
              <a:lnSpc>
                <a:spcPct val="120000"/>
              </a:lnSpc>
            </a:pPr>
            <a:r>
              <a:rPr lang="zh-CN" altLang="en-US" sz="1200" dirty="0">
                <a:solidFill>
                  <a:schemeClr val="accent4">
                    <a:lumMod val="50000"/>
                  </a:schemeClr>
                </a:solidFill>
                <a:latin typeface="微软雅黑" pitchFamily="34" charset="-122"/>
                <a:ea typeface="微软雅黑" pitchFamily="34" charset="-122"/>
              </a:rPr>
              <a:t>单击此处添加文字</a:t>
            </a:r>
          </a:p>
        </p:txBody>
      </p:sp>
      <p:sp>
        <p:nvSpPr>
          <p:cNvPr id="123" name="矩形标注 122"/>
          <p:cNvSpPr/>
          <p:nvPr/>
        </p:nvSpPr>
        <p:spPr>
          <a:xfrm>
            <a:off x="6377851" y="4060261"/>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124" name="Rectangle 28"/>
          <p:cNvSpPr>
            <a:spLocks noChangeArrowheads="1"/>
          </p:cNvSpPr>
          <p:nvPr/>
        </p:nvSpPr>
        <p:spPr bwMode="auto">
          <a:xfrm>
            <a:off x="6357502" y="4098365"/>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accent4">
                    <a:lumMod val="50000"/>
                  </a:schemeClr>
                </a:solidFill>
                <a:latin typeface="微软雅黑" pitchFamily="34" charset="-122"/>
                <a:ea typeface="微软雅黑" pitchFamily="34" charset="-122"/>
              </a:rPr>
              <a:t>单击</a:t>
            </a:r>
            <a:r>
              <a:rPr lang="zh-CN" altLang="en-US" sz="1200" dirty="0">
                <a:solidFill>
                  <a:schemeClr val="accent4">
                    <a:lumMod val="50000"/>
                  </a:schemeClr>
                </a:solidFill>
                <a:latin typeface="微软雅黑" pitchFamily="34" charset="-122"/>
                <a:ea typeface="微软雅黑" pitchFamily="34" charset="-122"/>
              </a:rPr>
              <a:t>此处添加文字</a:t>
            </a:r>
          </a:p>
          <a:p>
            <a:pPr>
              <a:lnSpc>
                <a:spcPct val="120000"/>
              </a:lnSpc>
            </a:pPr>
            <a:r>
              <a:rPr lang="zh-CN" altLang="en-US" sz="1200" dirty="0">
                <a:solidFill>
                  <a:schemeClr val="accent4">
                    <a:lumMod val="50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76084735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2" presetClass="entr" presetSubtype="8" fill="hold" grpId="0" nodeType="afterEffect">
                                  <p:stCondLst>
                                    <p:cond delay="0"/>
                                  </p:stCondLst>
                                  <p:childTnLst>
                                    <p:set>
                                      <p:cBhvr>
                                        <p:cTn id="22" dur="1" fill="hold">
                                          <p:stCondLst>
                                            <p:cond delay="0"/>
                                          </p:stCondLst>
                                        </p:cTn>
                                        <p:tgtEl>
                                          <p:spTgt spid="96"/>
                                        </p:tgtEl>
                                        <p:attrNameLst>
                                          <p:attrName>style.visibility</p:attrName>
                                        </p:attrNameLst>
                                      </p:cBhvr>
                                      <p:to>
                                        <p:strVal val="visible"/>
                                      </p:to>
                                    </p:set>
                                    <p:animEffect transition="in" filter="wipe(left)">
                                      <p:cBhvr>
                                        <p:cTn id="23" dur="500"/>
                                        <p:tgtEl>
                                          <p:spTgt spid="96"/>
                                        </p:tgtEl>
                                      </p:cBhvr>
                                    </p:animEffect>
                                  </p:childTnLst>
                                </p:cTn>
                              </p:par>
                            </p:childTnLst>
                          </p:cTn>
                        </p:par>
                        <p:par>
                          <p:cTn id="24" fill="hold">
                            <p:stCondLst>
                              <p:cond delay="1860"/>
                            </p:stCondLst>
                            <p:childTnLst>
                              <p:par>
                                <p:cTn id="25" presetID="15" presetClass="entr" presetSubtype="0" fill="hold" nodeType="afterEffect">
                                  <p:stCondLst>
                                    <p:cond delay="0"/>
                                  </p:stCondLst>
                                  <p:childTnLst>
                                    <p:set>
                                      <p:cBhvr>
                                        <p:cTn id="26" dur="1" fill="hold">
                                          <p:stCondLst>
                                            <p:cond delay="0"/>
                                          </p:stCondLst>
                                        </p:cTn>
                                        <p:tgtEl>
                                          <p:spTgt spid="112"/>
                                        </p:tgtEl>
                                        <p:attrNameLst>
                                          <p:attrName>style.visibility</p:attrName>
                                        </p:attrNameLst>
                                      </p:cBhvr>
                                      <p:to>
                                        <p:strVal val="visible"/>
                                      </p:to>
                                    </p:set>
                                    <p:anim calcmode="lin" valueType="num">
                                      <p:cBhvr>
                                        <p:cTn id="27" dur="1000" fill="hold"/>
                                        <p:tgtEl>
                                          <p:spTgt spid="112"/>
                                        </p:tgtEl>
                                        <p:attrNameLst>
                                          <p:attrName>ppt_w</p:attrName>
                                        </p:attrNameLst>
                                      </p:cBhvr>
                                      <p:tavLst>
                                        <p:tav tm="0">
                                          <p:val>
                                            <p:fltVal val="0"/>
                                          </p:val>
                                        </p:tav>
                                        <p:tav tm="100000">
                                          <p:val>
                                            <p:strVal val="#ppt_w"/>
                                          </p:val>
                                        </p:tav>
                                      </p:tavLst>
                                    </p:anim>
                                    <p:anim calcmode="lin" valueType="num">
                                      <p:cBhvr>
                                        <p:cTn id="28" dur="1000" fill="hold"/>
                                        <p:tgtEl>
                                          <p:spTgt spid="112"/>
                                        </p:tgtEl>
                                        <p:attrNameLst>
                                          <p:attrName>ppt_h</p:attrName>
                                        </p:attrNameLst>
                                      </p:cBhvr>
                                      <p:tavLst>
                                        <p:tav tm="0">
                                          <p:val>
                                            <p:fltVal val="0"/>
                                          </p:val>
                                        </p:tav>
                                        <p:tav tm="100000">
                                          <p:val>
                                            <p:strVal val="#ppt_h"/>
                                          </p:val>
                                        </p:tav>
                                      </p:tavLst>
                                    </p:anim>
                                    <p:anim calcmode="lin" valueType="num">
                                      <p:cBhvr>
                                        <p:cTn id="29" dur="1000" fill="hold"/>
                                        <p:tgtEl>
                                          <p:spTgt spid="112"/>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12"/>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250"/>
                                  </p:stCondLst>
                                  <p:childTnLst>
                                    <p:set>
                                      <p:cBhvr>
                                        <p:cTn id="32" dur="1" fill="hold">
                                          <p:stCondLst>
                                            <p:cond delay="0"/>
                                          </p:stCondLst>
                                        </p:cTn>
                                        <p:tgtEl>
                                          <p:spTgt spid="97"/>
                                        </p:tgtEl>
                                        <p:attrNameLst>
                                          <p:attrName>style.visibility</p:attrName>
                                        </p:attrNameLst>
                                      </p:cBhvr>
                                      <p:to>
                                        <p:strVal val="visible"/>
                                      </p:to>
                                    </p:set>
                                    <p:anim calcmode="lin" valueType="num">
                                      <p:cBhvr>
                                        <p:cTn id="33" dur="1000" fill="hold"/>
                                        <p:tgtEl>
                                          <p:spTgt spid="97"/>
                                        </p:tgtEl>
                                        <p:attrNameLst>
                                          <p:attrName>ppt_w</p:attrName>
                                        </p:attrNameLst>
                                      </p:cBhvr>
                                      <p:tavLst>
                                        <p:tav tm="0">
                                          <p:val>
                                            <p:fltVal val="0"/>
                                          </p:val>
                                        </p:tav>
                                        <p:tav tm="100000">
                                          <p:val>
                                            <p:strVal val="#ppt_w"/>
                                          </p:val>
                                        </p:tav>
                                      </p:tavLst>
                                    </p:anim>
                                    <p:anim calcmode="lin" valueType="num">
                                      <p:cBhvr>
                                        <p:cTn id="34" dur="1000" fill="hold"/>
                                        <p:tgtEl>
                                          <p:spTgt spid="97"/>
                                        </p:tgtEl>
                                        <p:attrNameLst>
                                          <p:attrName>ppt_h</p:attrName>
                                        </p:attrNameLst>
                                      </p:cBhvr>
                                      <p:tavLst>
                                        <p:tav tm="0">
                                          <p:val>
                                            <p:fltVal val="0"/>
                                          </p:val>
                                        </p:tav>
                                        <p:tav tm="100000">
                                          <p:val>
                                            <p:strVal val="#ppt_h"/>
                                          </p:val>
                                        </p:tav>
                                      </p:tavLst>
                                    </p:anim>
                                    <p:anim calcmode="lin" valueType="num">
                                      <p:cBhvr>
                                        <p:cTn id="35" dur="1000" fill="hold"/>
                                        <p:tgtEl>
                                          <p:spTgt spid="9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97"/>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500"/>
                                  </p:stCondLst>
                                  <p:childTnLst>
                                    <p:set>
                                      <p:cBhvr>
                                        <p:cTn id="38" dur="1" fill="hold">
                                          <p:stCondLst>
                                            <p:cond delay="0"/>
                                          </p:stCondLst>
                                        </p:cTn>
                                        <p:tgtEl>
                                          <p:spTgt spid="102"/>
                                        </p:tgtEl>
                                        <p:attrNameLst>
                                          <p:attrName>style.visibility</p:attrName>
                                        </p:attrNameLst>
                                      </p:cBhvr>
                                      <p:to>
                                        <p:strVal val="visible"/>
                                      </p:to>
                                    </p:set>
                                    <p:anim calcmode="lin" valueType="num">
                                      <p:cBhvr>
                                        <p:cTn id="39" dur="1000" fill="hold"/>
                                        <p:tgtEl>
                                          <p:spTgt spid="102"/>
                                        </p:tgtEl>
                                        <p:attrNameLst>
                                          <p:attrName>ppt_w</p:attrName>
                                        </p:attrNameLst>
                                      </p:cBhvr>
                                      <p:tavLst>
                                        <p:tav tm="0">
                                          <p:val>
                                            <p:fltVal val="0"/>
                                          </p:val>
                                        </p:tav>
                                        <p:tav tm="100000">
                                          <p:val>
                                            <p:strVal val="#ppt_w"/>
                                          </p:val>
                                        </p:tav>
                                      </p:tavLst>
                                    </p:anim>
                                    <p:anim calcmode="lin" valueType="num">
                                      <p:cBhvr>
                                        <p:cTn id="40" dur="1000" fill="hold"/>
                                        <p:tgtEl>
                                          <p:spTgt spid="102"/>
                                        </p:tgtEl>
                                        <p:attrNameLst>
                                          <p:attrName>ppt_h</p:attrName>
                                        </p:attrNameLst>
                                      </p:cBhvr>
                                      <p:tavLst>
                                        <p:tav tm="0">
                                          <p:val>
                                            <p:fltVal val="0"/>
                                          </p:val>
                                        </p:tav>
                                        <p:tav tm="100000">
                                          <p:val>
                                            <p:strVal val="#ppt_h"/>
                                          </p:val>
                                        </p:tav>
                                      </p:tavLst>
                                    </p:anim>
                                    <p:anim calcmode="lin" valueType="num">
                                      <p:cBhvr>
                                        <p:cTn id="41" dur="1000" fill="hold"/>
                                        <p:tgtEl>
                                          <p:spTgt spid="102"/>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02"/>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750"/>
                                  </p:stCondLst>
                                  <p:childTnLst>
                                    <p:set>
                                      <p:cBhvr>
                                        <p:cTn id="44" dur="1" fill="hold">
                                          <p:stCondLst>
                                            <p:cond delay="0"/>
                                          </p:stCondLst>
                                        </p:cTn>
                                        <p:tgtEl>
                                          <p:spTgt spid="107"/>
                                        </p:tgtEl>
                                        <p:attrNameLst>
                                          <p:attrName>style.visibility</p:attrName>
                                        </p:attrNameLst>
                                      </p:cBhvr>
                                      <p:to>
                                        <p:strVal val="visible"/>
                                      </p:to>
                                    </p:set>
                                    <p:anim calcmode="lin" valueType="num">
                                      <p:cBhvr>
                                        <p:cTn id="45" dur="1000" fill="hold"/>
                                        <p:tgtEl>
                                          <p:spTgt spid="107"/>
                                        </p:tgtEl>
                                        <p:attrNameLst>
                                          <p:attrName>ppt_w</p:attrName>
                                        </p:attrNameLst>
                                      </p:cBhvr>
                                      <p:tavLst>
                                        <p:tav tm="0">
                                          <p:val>
                                            <p:fltVal val="0"/>
                                          </p:val>
                                        </p:tav>
                                        <p:tav tm="100000">
                                          <p:val>
                                            <p:strVal val="#ppt_w"/>
                                          </p:val>
                                        </p:tav>
                                      </p:tavLst>
                                    </p:anim>
                                    <p:anim calcmode="lin" valueType="num">
                                      <p:cBhvr>
                                        <p:cTn id="46" dur="1000" fill="hold"/>
                                        <p:tgtEl>
                                          <p:spTgt spid="107"/>
                                        </p:tgtEl>
                                        <p:attrNameLst>
                                          <p:attrName>ppt_h</p:attrName>
                                        </p:attrNameLst>
                                      </p:cBhvr>
                                      <p:tavLst>
                                        <p:tav tm="0">
                                          <p:val>
                                            <p:fltVal val="0"/>
                                          </p:val>
                                        </p:tav>
                                        <p:tav tm="100000">
                                          <p:val>
                                            <p:strVal val="#ppt_h"/>
                                          </p:val>
                                        </p:tav>
                                      </p:tavLst>
                                    </p:anim>
                                    <p:anim calcmode="lin" valueType="num">
                                      <p:cBhvr>
                                        <p:cTn id="47" dur="1000" fill="hold"/>
                                        <p:tgtEl>
                                          <p:spTgt spid="107"/>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107"/>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3610"/>
                            </p:stCondLst>
                            <p:childTnLst>
                              <p:par>
                                <p:cTn id="50" presetID="2" presetClass="entr" presetSubtype="1" fill="hold" grpId="0" nodeType="afterEffect">
                                  <p:stCondLst>
                                    <p:cond delay="0"/>
                                  </p:stCondLst>
                                  <p:childTnLst>
                                    <p:set>
                                      <p:cBhvr>
                                        <p:cTn id="51" dur="1" fill="hold">
                                          <p:stCondLst>
                                            <p:cond delay="0"/>
                                          </p:stCondLst>
                                        </p:cTn>
                                        <p:tgtEl>
                                          <p:spTgt spid="118"/>
                                        </p:tgtEl>
                                        <p:attrNameLst>
                                          <p:attrName>style.visibility</p:attrName>
                                        </p:attrNameLst>
                                      </p:cBhvr>
                                      <p:to>
                                        <p:strVal val="visible"/>
                                      </p:to>
                                    </p:set>
                                    <p:anim calcmode="lin" valueType="num">
                                      <p:cBhvr additive="base">
                                        <p:cTn id="52" dur="500" fill="hold"/>
                                        <p:tgtEl>
                                          <p:spTgt spid="118"/>
                                        </p:tgtEl>
                                        <p:attrNameLst>
                                          <p:attrName>ppt_x</p:attrName>
                                        </p:attrNameLst>
                                      </p:cBhvr>
                                      <p:tavLst>
                                        <p:tav tm="0">
                                          <p:val>
                                            <p:strVal val="#ppt_x"/>
                                          </p:val>
                                        </p:tav>
                                        <p:tav tm="100000">
                                          <p:val>
                                            <p:strVal val="#ppt_x"/>
                                          </p:val>
                                        </p:tav>
                                      </p:tavLst>
                                    </p:anim>
                                    <p:anim calcmode="lin" valueType="num">
                                      <p:cBhvr additive="base">
                                        <p:cTn id="53" dur="500" fill="hold"/>
                                        <p:tgtEl>
                                          <p:spTgt spid="118"/>
                                        </p:tgtEl>
                                        <p:attrNameLst>
                                          <p:attrName>ppt_y</p:attrName>
                                        </p:attrNameLst>
                                      </p:cBhvr>
                                      <p:tavLst>
                                        <p:tav tm="0">
                                          <p:val>
                                            <p:strVal val="0-#ppt_h/2"/>
                                          </p:val>
                                        </p:tav>
                                        <p:tav tm="100000">
                                          <p:val>
                                            <p:strVal val="#ppt_y"/>
                                          </p:val>
                                        </p:tav>
                                      </p:tavLst>
                                    </p:anim>
                                  </p:childTnLst>
                                </p:cTn>
                              </p:par>
                            </p:childTnLst>
                          </p:cTn>
                        </p:par>
                        <p:par>
                          <p:cTn id="54" fill="hold">
                            <p:stCondLst>
                              <p:cond delay="4110"/>
                            </p:stCondLst>
                            <p:childTnLst>
                              <p:par>
                                <p:cTn id="55" presetID="32" presetClass="emph" presetSubtype="0" fill="hold" grpId="1" nodeType="afterEffect">
                                  <p:stCondLst>
                                    <p:cond delay="0"/>
                                  </p:stCondLst>
                                  <p:childTnLst>
                                    <p:animRot by="120000">
                                      <p:cBhvr>
                                        <p:cTn id="56" dur="50" fill="hold">
                                          <p:stCondLst>
                                            <p:cond delay="0"/>
                                          </p:stCondLst>
                                        </p:cTn>
                                        <p:tgtEl>
                                          <p:spTgt spid="118"/>
                                        </p:tgtEl>
                                        <p:attrNameLst>
                                          <p:attrName>r</p:attrName>
                                        </p:attrNameLst>
                                      </p:cBhvr>
                                    </p:animRot>
                                    <p:animRot by="-240000">
                                      <p:cBhvr>
                                        <p:cTn id="57" dur="100" fill="hold">
                                          <p:stCondLst>
                                            <p:cond delay="100"/>
                                          </p:stCondLst>
                                        </p:cTn>
                                        <p:tgtEl>
                                          <p:spTgt spid="118"/>
                                        </p:tgtEl>
                                        <p:attrNameLst>
                                          <p:attrName>r</p:attrName>
                                        </p:attrNameLst>
                                      </p:cBhvr>
                                    </p:animRot>
                                    <p:animRot by="240000">
                                      <p:cBhvr>
                                        <p:cTn id="58" dur="100" fill="hold">
                                          <p:stCondLst>
                                            <p:cond delay="200"/>
                                          </p:stCondLst>
                                        </p:cTn>
                                        <p:tgtEl>
                                          <p:spTgt spid="118"/>
                                        </p:tgtEl>
                                        <p:attrNameLst>
                                          <p:attrName>r</p:attrName>
                                        </p:attrNameLst>
                                      </p:cBhvr>
                                    </p:animRot>
                                    <p:animRot by="-240000">
                                      <p:cBhvr>
                                        <p:cTn id="59" dur="100" fill="hold">
                                          <p:stCondLst>
                                            <p:cond delay="300"/>
                                          </p:stCondLst>
                                        </p:cTn>
                                        <p:tgtEl>
                                          <p:spTgt spid="118"/>
                                        </p:tgtEl>
                                        <p:attrNameLst>
                                          <p:attrName>r</p:attrName>
                                        </p:attrNameLst>
                                      </p:cBhvr>
                                    </p:animRot>
                                    <p:animRot by="120000">
                                      <p:cBhvr>
                                        <p:cTn id="60" dur="100" fill="hold">
                                          <p:stCondLst>
                                            <p:cond delay="400"/>
                                          </p:stCondLst>
                                        </p:cTn>
                                        <p:tgtEl>
                                          <p:spTgt spid="118"/>
                                        </p:tgtEl>
                                        <p:attrNameLst>
                                          <p:attrName>r</p:attrName>
                                        </p:attrNameLst>
                                      </p:cBhvr>
                                    </p:animRot>
                                  </p:childTnLst>
                                </p:cTn>
                              </p:par>
                            </p:childTnLst>
                          </p:cTn>
                        </p:par>
                        <p:par>
                          <p:cTn id="61" fill="hold">
                            <p:stCondLst>
                              <p:cond delay="4610"/>
                            </p:stCondLst>
                            <p:childTnLst>
                              <p:par>
                                <p:cTn id="62" presetID="18" presetClass="entr" presetSubtype="9" fill="hold" grpId="0" nodeType="afterEffect">
                                  <p:stCondLst>
                                    <p:cond delay="0"/>
                                  </p:stCondLst>
                                  <p:childTnLst>
                                    <p:set>
                                      <p:cBhvr>
                                        <p:cTn id="63" dur="1" fill="hold">
                                          <p:stCondLst>
                                            <p:cond delay="0"/>
                                          </p:stCondLst>
                                        </p:cTn>
                                        <p:tgtEl>
                                          <p:spTgt spid="120"/>
                                        </p:tgtEl>
                                        <p:attrNameLst>
                                          <p:attrName>style.visibility</p:attrName>
                                        </p:attrNameLst>
                                      </p:cBhvr>
                                      <p:to>
                                        <p:strVal val="visible"/>
                                      </p:to>
                                    </p:set>
                                    <p:animEffect transition="in" filter="strips(upLeft)">
                                      <p:cBhvr>
                                        <p:cTn id="64" dur="500"/>
                                        <p:tgtEl>
                                          <p:spTgt spid="120"/>
                                        </p:tgtEl>
                                      </p:cBhvr>
                                    </p:animEffect>
                                  </p:childTnLst>
                                </p:cTn>
                              </p:par>
                            </p:childTnLst>
                          </p:cTn>
                        </p:par>
                        <p:par>
                          <p:cTn id="65" fill="hold">
                            <p:stCondLst>
                              <p:cond delay="5110"/>
                            </p:stCondLst>
                            <p:childTnLst>
                              <p:par>
                                <p:cTn id="66" presetID="2" presetClass="entr" presetSubtype="4" fill="hold" grpId="0" nodeType="afterEffect">
                                  <p:stCondLst>
                                    <p:cond delay="0"/>
                                  </p:stCondLst>
                                  <p:childTnLst>
                                    <p:set>
                                      <p:cBhvr>
                                        <p:cTn id="67" dur="1" fill="hold">
                                          <p:stCondLst>
                                            <p:cond delay="0"/>
                                          </p:stCondLst>
                                        </p:cTn>
                                        <p:tgtEl>
                                          <p:spTgt spid="117"/>
                                        </p:tgtEl>
                                        <p:attrNameLst>
                                          <p:attrName>style.visibility</p:attrName>
                                        </p:attrNameLst>
                                      </p:cBhvr>
                                      <p:to>
                                        <p:strVal val="visible"/>
                                      </p:to>
                                    </p:set>
                                    <p:anim calcmode="lin" valueType="num">
                                      <p:cBhvr additive="base">
                                        <p:cTn id="68" dur="500" fill="hold"/>
                                        <p:tgtEl>
                                          <p:spTgt spid="117"/>
                                        </p:tgtEl>
                                        <p:attrNameLst>
                                          <p:attrName>ppt_x</p:attrName>
                                        </p:attrNameLst>
                                      </p:cBhvr>
                                      <p:tavLst>
                                        <p:tav tm="0">
                                          <p:val>
                                            <p:strVal val="#ppt_x"/>
                                          </p:val>
                                        </p:tav>
                                        <p:tav tm="100000">
                                          <p:val>
                                            <p:strVal val="#ppt_x"/>
                                          </p:val>
                                        </p:tav>
                                      </p:tavLst>
                                    </p:anim>
                                    <p:anim calcmode="lin" valueType="num">
                                      <p:cBhvr additive="base">
                                        <p:cTn id="69" dur="500" fill="hold"/>
                                        <p:tgtEl>
                                          <p:spTgt spid="117"/>
                                        </p:tgtEl>
                                        <p:attrNameLst>
                                          <p:attrName>ppt_y</p:attrName>
                                        </p:attrNameLst>
                                      </p:cBhvr>
                                      <p:tavLst>
                                        <p:tav tm="0">
                                          <p:val>
                                            <p:strVal val="1+#ppt_h/2"/>
                                          </p:val>
                                        </p:tav>
                                        <p:tav tm="100000">
                                          <p:val>
                                            <p:strVal val="#ppt_y"/>
                                          </p:val>
                                        </p:tav>
                                      </p:tavLst>
                                    </p:anim>
                                  </p:childTnLst>
                                </p:cTn>
                              </p:par>
                            </p:childTnLst>
                          </p:cTn>
                        </p:par>
                        <p:par>
                          <p:cTn id="70" fill="hold">
                            <p:stCondLst>
                              <p:cond delay="5610"/>
                            </p:stCondLst>
                            <p:childTnLst>
                              <p:par>
                                <p:cTn id="71" presetID="32" presetClass="emph" presetSubtype="0" fill="hold" grpId="1" nodeType="afterEffect">
                                  <p:stCondLst>
                                    <p:cond delay="0"/>
                                  </p:stCondLst>
                                  <p:childTnLst>
                                    <p:animRot by="120000">
                                      <p:cBhvr>
                                        <p:cTn id="72" dur="50" fill="hold">
                                          <p:stCondLst>
                                            <p:cond delay="0"/>
                                          </p:stCondLst>
                                        </p:cTn>
                                        <p:tgtEl>
                                          <p:spTgt spid="117"/>
                                        </p:tgtEl>
                                        <p:attrNameLst>
                                          <p:attrName>r</p:attrName>
                                        </p:attrNameLst>
                                      </p:cBhvr>
                                    </p:animRot>
                                    <p:animRot by="-240000">
                                      <p:cBhvr>
                                        <p:cTn id="73" dur="100" fill="hold">
                                          <p:stCondLst>
                                            <p:cond delay="100"/>
                                          </p:stCondLst>
                                        </p:cTn>
                                        <p:tgtEl>
                                          <p:spTgt spid="117"/>
                                        </p:tgtEl>
                                        <p:attrNameLst>
                                          <p:attrName>r</p:attrName>
                                        </p:attrNameLst>
                                      </p:cBhvr>
                                    </p:animRot>
                                    <p:animRot by="240000">
                                      <p:cBhvr>
                                        <p:cTn id="74" dur="100" fill="hold">
                                          <p:stCondLst>
                                            <p:cond delay="200"/>
                                          </p:stCondLst>
                                        </p:cTn>
                                        <p:tgtEl>
                                          <p:spTgt spid="117"/>
                                        </p:tgtEl>
                                        <p:attrNameLst>
                                          <p:attrName>r</p:attrName>
                                        </p:attrNameLst>
                                      </p:cBhvr>
                                    </p:animRot>
                                    <p:animRot by="-240000">
                                      <p:cBhvr>
                                        <p:cTn id="75" dur="100" fill="hold">
                                          <p:stCondLst>
                                            <p:cond delay="300"/>
                                          </p:stCondLst>
                                        </p:cTn>
                                        <p:tgtEl>
                                          <p:spTgt spid="117"/>
                                        </p:tgtEl>
                                        <p:attrNameLst>
                                          <p:attrName>r</p:attrName>
                                        </p:attrNameLst>
                                      </p:cBhvr>
                                    </p:animRot>
                                    <p:animRot by="120000">
                                      <p:cBhvr>
                                        <p:cTn id="76" dur="100" fill="hold">
                                          <p:stCondLst>
                                            <p:cond delay="400"/>
                                          </p:stCondLst>
                                        </p:cTn>
                                        <p:tgtEl>
                                          <p:spTgt spid="117"/>
                                        </p:tgtEl>
                                        <p:attrNameLst>
                                          <p:attrName>r</p:attrName>
                                        </p:attrNameLst>
                                      </p:cBhvr>
                                    </p:animRot>
                                  </p:childTnLst>
                                </p:cTn>
                              </p:par>
                            </p:childTnLst>
                          </p:cTn>
                        </p:par>
                        <p:par>
                          <p:cTn id="77" fill="hold">
                            <p:stCondLst>
                              <p:cond delay="6110"/>
                            </p:stCondLst>
                            <p:childTnLst>
                              <p:par>
                                <p:cTn id="78" presetID="18" presetClass="entr" presetSubtype="9" fill="hold" grpId="0" nodeType="afterEffect">
                                  <p:stCondLst>
                                    <p:cond delay="0"/>
                                  </p:stCondLst>
                                  <p:childTnLst>
                                    <p:set>
                                      <p:cBhvr>
                                        <p:cTn id="79" dur="1" fill="hold">
                                          <p:stCondLst>
                                            <p:cond delay="0"/>
                                          </p:stCondLst>
                                        </p:cTn>
                                        <p:tgtEl>
                                          <p:spTgt spid="119"/>
                                        </p:tgtEl>
                                        <p:attrNameLst>
                                          <p:attrName>style.visibility</p:attrName>
                                        </p:attrNameLst>
                                      </p:cBhvr>
                                      <p:to>
                                        <p:strVal val="visible"/>
                                      </p:to>
                                    </p:set>
                                    <p:animEffect transition="in" filter="strips(upLeft)">
                                      <p:cBhvr>
                                        <p:cTn id="80" dur="500"/>
                                        <p:tgtEl>
                                          <p:spTgt spid="119"/>
                                        </p:tgtEl>
                                      </p:cBhvr>
                                    </p:animEffect>
                                  </p:childTnLst>
                                </p:cTn>
                              </p:par>
                            </p:childTnLst>
                          </p:cTn>
                        </p:par>
                        <p:par>
                          <p:cTn id="81" fill="hold">
                            <p:stCondLst>
                              <p:cond delay="6610"/>
                            </p:stCondLst>
                            <p:childTnLst>
                              <p:par>
                                <p:cTn id="82" presetID="2" presetClass="entr" presetSubtype="1" fill="hold" grpId="0" nodeType="afterEffect">
                                  <p:stCondLst>
                                    <p:cond delay="0"/>
                                  </p:stCondLst>
                                  <p:childTnLst>
                                    <p:set>
                                      <p:cBhvr>
                                        <p:cTn id="83" dur="1" fill="hold">
                                          <p:stCondLst>
                                            <p:cond delay="0"/>
                                          </p:stCondLst>
                                        </p:cTn>
                                        <p:tgtEl>
                                          <p:spTgt spid="121"/>
                                        </p:tgtEl>
                                        <p:attrNameLst>
                                          <p:attrName>style.visibility</p:attrName>
                                        </p:attrNameLst>
                                      </p:cBhvr>
                                      <p:to>
                                        <p:strVal val="visible"/>
                                      </p:to>
                                    </p:set>
                                    <p:anim calcmode="lin" valueType="num">
                                      <p:cBhvr additive="base">
                                        <p:cTn id="84" dur="500" fill="hold"/>
                                        <p:tgtEl>
                                          <p:spTgt spid="121"/>
                                        </p:tgtEl>
                                        <p:attrNameLst>
                                          <p:attrName>ppt_x</p:attrName>
                                        </p:attrNameLst>
                                      </p:cBhvr>
                                      <p:tavLst>
                                        <p:tav tm="0">
                                          <p:val>
                                            <p:strVal val="#ppt_x"/>
                                          </p:val>
                                        </p:tav>
                                        <p:tav tm="100000">
                                          <p:val>
                                            <p:strVal val="#ppt_x"/>
                                          </p:val>
                                        </p:tav>
                                      </p:tavLst>
                                    </p:anim>
                                    <p:anim calcmode="lin" valueType="num">
                                      <p:cBhvr additive="base">
                                        <p:cTn id="85" dur="500" fill="hold"/>
                                        <p:tgtEl>
                                          <p:spTgt spid="121"/>
                                        </p:tgtEl>
                                        <p:attrNameLst>
                                          <p:attrName>ppt_y</p:attrName>
                                        </p:attrNameLst>
                                      </p:cBhvr>
                                      <p:tavLst>
                                        <p:tav tm="0">
                                          <p:val>
                                            <p:strVal val="0-#ppt_h/2"/>
                                          </p:val>
                                        </p:tav>
                                        <p:tav tm="100000">
                                          <p:val>
                                            <p:strVal val="#ppt_y"/>
                                          </p:val>
                                        </p:tav>
                                      </p:tavLst>
                                    </p:anim>
                                  </p:childTnLst>
                                </p:cTn>
                              </p:par>
                            </p:childTnLst>
                          </p:cTn>
                        </p:par>
                        <p:par>
                          <p:cTn id="86" fill="hold">
                            <p:stCondLst>
                              <p:cond delay="7110"/>
                            </p:stCondLst>
                            <p:childTnLst>
                              <p:par>
                                <p:cTn id="87" presetID="32" presetClass="emph" presetSubtype="0" fill="hold" grpId="1" nodeType="afterEffect">
                                  <p:stCondLst>
                                    <p:cond delay="0"/>
                                  </p:stCondLst>
                                  <p:childTnLst>
                                    <p:animRot by="120000">
                                      <p:cBhvr>
                                        <p:cTn id="88" dur="50" fill="hold">
                                          <p:stCondLst>
                                            <p:cond delay="0"/>
                                          </p:stCondLst>
                                        </p:cTn>
                                        <p:tgtEl>
                                          <p:spTgt spid="121"/>
                                        </p:tgtEl>
                                        <p:attrNameLst>
                                          <p:attrName>r</p:attrName>
                                        </p:attrNameLst>
                                      </p:cBhvr>
                                    </p:animRot>
                                    <p:animRot by="-240000">
                                      <p:cBhvr>
                                        <p:cTn id="89" dur="100" fill="hold">
                                          <p:stCondLst>
                                            <p:cond delay="100"/>
                                          </p:stCondLst>
                                        </p:cTn>
                                        <p:tgtEl>
                                          <p:spTgt spid="121"/>
                                        </p:tgtEl>
                                        <p:attrNameLst>
                                          <p:attrName>r</p:attrName>
                                        </p:attrNameLst>
                                      </p:cBhvr>
                                    </p:animRot>
                                    <p:animRot by="240000">
                                      <p:cBhvr>
                                        <p:cTn id="90" dur="100" fill="hold">
                                          <p:stCondLst>
                                            <p:cond delay="200"/>
                                          </p:stCondLst>
                                        </p:cTn>
                                        <p:tgtEl>
                                          <p:spTgt spid="121"/>
                                        </p:tgtEl>
                                        <p:attrNameLst>
                                          <p:attrName>r</p:attrName>
                                        </p:attrNameLst>
                                      </p:cBhvr>
                                    </p:animRot>
                                    <p:animRot by="-240000">
                                      <p:cBhvr>
                                        <p:cTn id="91" dur="100" fill="hold">
                                          <p:stCondLst>
                                            <p:cond delay="300"/>
                                          </p:stCondLst>
                                        </p:cTn>
                                        <p:tgtEl>
                                          <p:spTgt spid="121"/>
                                        </p:tgtEl>
                                        <p:attrNameLst>
                                          <p:attrName>r</p:attrName>
                                        </p:attrNameLst>
                                      </p:cBhvr>
                                    </p:animRot>
                                    <p:animRot by="120000">
                                      <p:cBhvr>
                                        <p:cTn id="92" dur="100" fill="hold">
                                          <p:stCondLst>
                                            <p:cond delay="400"/>
                                          </p:stCondLst>
                                        </p:cTn>
                                        <p:tgtEl>
                                          <p:spTgt spid="121"/>
                                        </p:tgtEl>
                                        <p:attrNameLst>
                                          <p:attrName>r</p:attrName>
                                        </p:attrNameLst>
                                      </p:cBhvr>
                                    </p:animRot>
                                  </p:childTnLst>
                                </p:cTn>
                              </p:par>
                            </p:childTnLst>
                          </p:cTn>
                        </p:par>
                        <p:par>
                          <p:cTn id="93" fill="hold">
                            <p:stCondLst>
                              <p:cond delay="7610"/>
                            </p:stCondLst>
                            <p:childTnLst>
                              <p:par>
                                <p:cTn id="94" presetID="18" presetClass="entr" presetSubtype="9" fill="hold" grpId="0" nodeType="afterEffect">
                                  <p:stCondLst>
                                    <p:cond delay="0"/>
                                  </p:stCondLst>
                                  <p:childTnLst>
                                    <p:set>
                                      <p:cBhvr>
                                        <p:cTn id="95" dur="1" fill="hold">
                                          <p:stCondLst>
                                            <p:cond delay="0"/>
                                          </p:stCondLst>
                                        </p:cTn>
                                        <p:tgtEl>
                                          <p:spTgt spid="122"/>
                                        </p:tgtEl>
                                        <p:attrNameLst>
                                          <p:attrName>style.visibility</p:attrName>
                                        </p:attrNameLst>
                                      </p:cBhvr>
                                      <p:to>
                                        <p:strVal val="visible"/>
                                      </p:to>
                                    </p:set>
                                    <p:animEffect transition="in" filter="strips(upLeft)">
                                      <p:cBhvr>
                                        <p:cTn id="96" dur="500"/>
                                        <p:tgtEl>
                                          <p:spTgt spid="122"/>
                                        </p:tgtEl>
                                      </p:cBhvr>
                                    </p:animEffect>
                                  </p:childTnLst>
                                </p:cTn>
                              </p:par>
                            </p:childTnLst>
                          </p:cTn>
                        </p:par>
                        <p:par>
                          <p:cTn id="97" fill="hold">
                            <p:stCondLst>
                              <p:cond delay="8110"/>
                            </p:stCondLst>
                            <p:childTnLst>
                              <p:par>
                                <p:cTn id="98" presetID="2" presetClass="entr" presetSubtype="4" fill="hold" grpId="0" nodeType="afterEffect">
                                  <p:stCondLst>
                                    <p:cond delay="0"/>
                                  </p:stCondLst>
                                  <p:childTnLst>
                                    <p:set>
                                      <p:cBhvr>
                                        <p:cTn id="99" dur="1" fill="hold">
                                          <p:stCondLst>
                                            <p:cond delay="0"/>
                                          </p:stCondLst>
                                        </p:cTn>
                                        <p:tgtEl>
                                          <p:spTgt spid="123"/>
                                        </p:tgtEl>
                                        <p:attrNameLst>
                                          <p:attrName>style.visibility</p:attrName>
                                        </p:attrNameLst>
                                      </p:cBhvr>
                                      <p:to>
                                        <p:strVal val="visible"/>
                                      </p:to>
                                    </p:set>
                                    <p:anim calcmode="lin" valueType="num">
                                      <p:cBhvr additive="base">
                                        <p:cTn id="100" dur="500" fill="hold"/>
                                        <p:tgtEl>
                                          <p:spTgt spid="123"/>
                                        </p:tgtEl>
                                        <p:attrNameLst>
                                          <p:attrName>ppt_x</p:attrName>
                                        </p:attrNameLst>
                                      </p:cBhvr>
                                      <p:tavLst>
                                        <p:tav tm="0">
                                          <p:val>
                                            <p:strVal val="#ppt_x"/>
                                          </p:val>
                                        </p:tav>
                                        <p:tav tm="100000">
                                          <p:val>
                                            <p:strVal val="#ppt_x"/>
                                          </p:val>
                                        </p:tav>
                                      </p:tavLst>
                                    </p:anim>
                                    <p:anim calcmode="lin" valueType="num">
                                      <p:cBhvr additive="base">
                                        <p:cTn id="101" dur="500" fill="hold"/>
                                        <p:tgtEl>
                                          <p:spTgt spid="123"/>
                                        </p:tgtEl>
                                        <p:attrNameLst>
                                          <p:attrName>ppt_y</p:attrName>
                                        </p:attrNameLst>
                                      </p:cBhvr>
                                      <p:tavLst>
                                        <p:tav tm="0">
                                          <p:val>
                                            <p:strVal val="1+#ppt_h/2"/>
                                          </p:val>
                                        </p:tav>
                                        <p:tav tm="100000">
                                          <p:val>
                                            <p:strVal val="#ppt_y"/>
                                          </p:val>
                                        </p:tav>
                                      </p:tavLst>
                                    </p:anim>
                                  </p:childTnLst>
                                </p:cTn>
                              </p:par>
                            </p:childTnLst>
                          </p:cTn>
                        </p:par>
                        <p:par>
                          <p:cTn id="102" fill="hold">
                            <p:stCondLst>
                              <p:cond delay="8610"/>
                            </p:stCondLst>
                            <p:childTnLst>
                              <p:par>
                                <p:cTn id="103" presetID="32" presetClass="emph" presetSubtype="0" fill="hold" grpId="1" nodeType="afterEffect">
                                  <p:stCondLst>
                                    <p:cond delay="0"/>
                                  </p:stCondLst>
                                  <p:childTnLst>
                                    <p:animRot by="120000">
                                      <p:cBhvr>
                                        <p:cTn id="104" dur="50" fill="hold">
                                          <p:stCondLst>
                                            <p:cond delay="0"/>
                                          </p:stCondLst>
                                        </p:cTn>
                                        <p:tgtEl>
                                          <p:spTgt spid="123"/>
                                        </p:tgtEl>
                                        <p:attrNameLst>
                                          <p:attrName>r</p:attrName>
                                        </p:attrNameLst>
                                      </p:cBhvr>
                                    </p:animRot>
                                    <p:animRot by="-240000">
                                      <p:cBhvr>
                                        <p:cTn id="105" dur="100" fill="hold">
                                          <p:stCondLst>
                                            <p:cond delay="100"/>
                                          </p:stCondLst>
                                        </p:cTn>
                                        <p:tgtEl>
                                          <p:spTgt spid="123"/>
                                        </p:tgtEl>
                                        <p:attrNameLst>
                                          <p:attrName>r</p:attrName>
                                        </p:attrNameLst>
                                      </p:cBhvr>
                                    </p:animRot>
                                    <p:animRot by="240000">
                                      <p:cBhvr>
                                        <p:cTn id="106" dur="100" fill="hold">
                                          <p:stCondLst>
                                            <p:cond delay="200"/>
                                          </p:stCondLst>
                                        </p:cTn>
                                        <p:tgtEl>
                                          <p:spTgt spid="123"/>
                                        </p:tgtEl>
                                        <p:attrNameLst>
                                          <p:attrName>r</p:attrName>
                                        </p:attrNameLst>
                                      </p:cBhvr>
                                    </p:animRot>
                                    <p:animRot by="-240000">
                                      <p:cBhvr>
                                        <p:cTn id="107" dur="100" fill="hold">
                                          <p:stCondLst>
                                            <p:cond delay="300"/>
                                          </p:stCondLst>
                                        </p:cTn>
                                        <p:tgtEl>
                                          <p:spTgt spid="123"/>
                                        </p:tgtEl>
                                        <p:attrNameLst>
                                          <p:attrName>r</p:attrName>
                                        </p:attrNameLst>
                                      </p:cBhvr>
                                    </p:animRot>
                                    <p:animRot by="120000">
                                      <p:cBhvr>
                                        <p:cTn id="108" dur="100" fill="hold">
                                          <p:stCondLst>
                                            <p:cond delay="400"/>
                                          </p:stCondLst>
                                        </p:cTn>
                                        <p:tgtEl>
                                          <p:spTgt spid="123"/>
                                        </p:tgtEl>
                                        <p:attrNameLst>
                                          <p:attrName>r</p:attrName>
                                        </p:attrNameLst>
                                      </p:cBhvr>
                                    </p:animRot>
                                  </p:childTnLst>
                                </p:cTn>
                              </p:par>
                            </p:childTnLst>
                          </p:cTn>
                        </p:par>
                        <p:par>
                          <p:cTn id="109" fill="hold">
                            <p:stCondLst>
                              <p:cond delay="9110"/>
                            </p:stCondLst>
                            <p:childTnLst>
                              <p:par>
                                <p:cTn id="110" presetID="18" presetClass="entr" presetSubtype="9" fill="hold" grpId="0" nodeType="afterEffect">
                                  <p:stCondLst>
                                    <p:cond delay="0"/>
                                  </p:stCondLst>
                                  <p:childTnLst>
                                    <p:set>
                                      <p:cBhvr>
                                        <p:cTn id="111" dur="1" fill="hold">
                                          <p:stCondLst>
                                            <p:cond delay="0"/>
                                          </p:stCondLst>
                                        </p:cTn>
                                        <p:tgtEl>
                                          <p:spTgt spid="124"/>
                                        </p:tgtEl>
                                        <p:attrNameLst>
                                          <p:attrName>style.visibility</p:attrName>
                                        </p:attrNameLst>
                                      </p:cBhvr>
                                      <p:to>
                                        <p:strVal val="visible"/>
                                      </p:to>
                                    </p:set>
                                    <p:animEffect transition="in" filter="strips(upLeft)">
                                      <p:cBhvr>
                                        <p:cTn id="112"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96" grpId="0" animBg="1"/>
      <p:bldP spid="117" grpId="0" animBg="1"/>
      <p:bldP spid="117" grpId="1" animBg="1"/>
      <p:bldP spid="118" grpId="0" animBg="1"/>
      <p:bldP spid="118" grpId="1" animBg="1"/>
      <p:bldP spid="119" grpId="0"/>
      <p:bldP spid="120" grpId="0"/>
      <p:bldP spid="121" grpId="0" animBg="1"/>
      <p:bldP spid="121" grpId="1" animBg="1"/>
      <p:bldP spid="122" grpId="0"/>
      <p:bldP spid="123" grpId="0" animBg="1"/>
      <p:bldP spid="123" grpId="1" animBg="1"/>
      <p:bldP spid="1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98807" y="161501"/>
            <a:ext cx="3353803" cy="461665"/>
          </a:xfrm>
          <a:prstGeom prst="rect">
            <a:avLst/>
          </a:prstGeom>
          <a:noFill/>
        </p:spPr>
        <p:txBody>
          <a:bodyPr wrap="none" rtlCol="0">
            <a:spAutoFit/>
          </a:bodyPr>
          <a:lstStyle/>
          <a:p>
            <a:pPr algn="l"/>
            <a:r>
              <a:rPr lang="zh-CN" altLang="en-US" sz="2400" dirty="0">
                <a:latin typeface="微软雅黑"/>
                <a:ea typeface="微软雅黑"/>
              </a:rPr>
              <a:t>第一部</a:t>
            </a:r>
            <a:r>
              <a:rPr lang="zh-CN" altLang="en-US" sz="2400" dirty="0" smtClean="0">
                <a:latin typeface="微软雅黑"/>
                <a:ea typeface="微软雅黑"/>
              </a:rPr>
              <a:t>分 年度工作概况</a:t>
            </a:r>
            <a:endParaRPr lang="zh-CN" altLang="en-US" sz="2400" dirty="0">
              <a:latin typeface="微软雅黑"/>
              <a:ea typeface="微软雅黑"/>
            </a:endParaRPr>
          </a:p>
        </p:txBody>
      </p:sp>
      <p:sp>
        <p:nvSpPr>
          <p:cNvPr id="4"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6" name="组合 1"/>
          <p:cNvGrpSpPr>
            <a:grpSpLocks/>
          </p:cNvGrpSpPr>
          <p:nvPr/>
        </p:nvGrpSpPr>
        <p:grpSpPr bwMode="auto">
          <a:xfrm>
            <a:off x="584994" y="3461566"/>
            <a:ext cx="1750523" cy="1144544"/>
            <a:chOff x="0" y="0"/>
            <a:chExt cx="12192000" cy="630377"/>
          </a:xfrm>
        </p:grpSpPr>
        <p:sp>
          <p:nvSpPr>
            <p:cNvPr id="27" name="矩形 2"/>
            <p:cNvSpPr>
              <a:spLocks noChangeArrowheads="1"/>
            </p:cNvSpPr>
            <p:nvPr/>
          </p:nvSpPr>
          <p:spPr bwMode="auto">
            <a:xfrm>
              <a:off x="0" y="28562"/>
              <a:ext cx="12192000" cy="601815"/>
            </a:xfrm>
            <a:prstGeom prst="rect">
              <a:avLst/>
            </a:prstGeom>
            <a:solidFill>
              <a:schemeClr val="bg1">
                <a:lumMod val="50000"/>
              </a:scheme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28" name="矩形 3"/>
            <p:cNvSpPr>
              <a:spLocks noChangeArrowheads="1"/>
            </p:cNvSpPr>
            <p:nvPr/>
          </p:nvSpPr>
          <p:spPr bwMode="auto">
            <a:xfrm>
              <a:off x="0" y="0"/>
              <a:ext cx="12192000" cy="28562"/>
            </a:xfrm>
            <a:prstGeom prst="rect">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grpSp>
      <p:sp>
        <p:nvSpPr>
          <p:cNvPr id="29" name="TextBox 4"/>
          <p:cNvSpPr>
            <a:spLocks noChangeArrowheads="1"/>
          </p:cNvSpPr>
          <p:nvPr/>
        </p:nvSpPr>
        <p:spPr bwMode="auto">
          <a:xfrm>
            <a:off x="689787" y="3497577"/>
            <a:ext cx="1539746"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100" dirty="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1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1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1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chemeClr val="bg1"/>
              </a:solidFill>
              <a:latin typeface="Franklin Gothic Book" pitchFamily="2" charset="0"/>
              <a:ea typeface="微软雅黑" panose="020B0503020204020204" pitchFamily="34" charset="-122"/>
              <a:sym typeface="Franklin Gothic Book" pitchFamily="2" charset="0"/>
            </a:endParaRPr>
          </a:p>
        </p:txBody>
      </p:sp>
      <p:pic>
        <p:nvPicPr>
          <p:cNvPr id="30" name="图片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84994" y="1115864"/>
            <a:ext cx="1750523" cy="2330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677286" y="1115864"/>
            <a:ext cx="1750523" cy="2330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图片 7"/>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74340" y="1115864"/>
            <a:ext cx="1750523" cy="2330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8"/>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849960" y="1115072"/>
            <a:ext cx="1751713" cy="233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 name="组合 9"/>
          <p:cNvGrpSpPr>
            <a:grpSpLocks/>
          </p:cNvGrpSpPr>
          <p:nvPr/>
        </p:nvGrpSpPr>
        <p:grpSpPr bwMode="auto">
          <a:xfrm>
            <a:off x="2677286" y="3461566"/>
            <a:ext cx="1750523" cy="1144544"/>
            <a:chOff x="0" y="0"/>
            <a:chExt cx="12192000" cy="630377"/>
          </a:xfrm>
        </p:grpSpPr>
        <p:sp>
          <p:nvSpPr>
            <p:cNvPr id="35" name="矩形 10"/>
            <p:cNvSpPr>
              <a:spLocks noChangeArrowheads="1"/>
            </p:cNvSpPr>
            <p:nvPr/>
          </p:nvSpPr>
          <p:spPr bwMode="auto">
            <a:xfrm>
              <a:off x="0" y="28562"/>
              <a:ext cx="12192000" cy="601815"/>
            </a:xfrm>
            <a:prstGeom prst="rect">
              <a:avLst/>
            </a:prstGeom>
            <a:solidFill>
              <a:schemeClr val="bg1">
                <a:lumMod val="50000"/>
              </a:scheme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36" name="矩形 11"/>
            <p:cNvSpPr>
              <a:spLocks noChangeArrowheads="1"/>
            </p:cNvSpPr>
            <p:nvPr/>
          </p:nvSpPr>
          <p:spPr bwMode="auto">
            <a:xfrm>
              <a:off x="0" y="0"/>
              <a:ext cx="12192000" cy="28562"/>
            </a:xfrm>
            <a:prstGeom prst="rect">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grpSp>
      <p:sp>
        <p:nvSpPr>
          <p:cNvPr id="37" name="TextBox 4"/>
          <p:cNvSpPr>
            <a:spLocks noChangeArrowheads="1"/>
          </p:cNvSpPr>
          <p:nvPr/>
        </p:nvSpPr>
        <p:spPr bwMode="auto">
          <a:xfrm>
            <a:off x="2783269" y="3497577"/>
            <a:ext cx="1538555"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100" dirty="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1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1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1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chemeClr val="bg1"/>
              </a:solidFill>
              <a:latin typeface="Franklin Gothic Book" pitchFamily="2" charset="0"/>
              <a:ea typeface="微软雅黑" panose="020B0503020204020204" pitchFamily="34" charset="-122"/>
              <a:sym typeface="Franklin Gothic Book" pitchFamily="2" charset="0"/>
            </a:endParaRPr>
          </a:p>
        </p:txBody>
      </p:sp>
      <p:grpSp>
        <p:nvGrpSpPr>
          <p:cNvPr id="38" name="组合 13"/>
          <p:cNvGrpSpPr>
            <a:grpSpLocks/>
          </p:cNvGrpSpPr>
          <p:nvPr/>
        </p:nvGrpSpPr>
        <p:grpSpPr bwMode="auto">
          <a:xfrm>
            <a:off x="4774340" y="3461566"/>
            <a:ext cx="1750523" cy="1144544"/>
            <a:chOff x="0" y="0"/>
            <a:chExt cx="12192000" cy="630377"/>
          </a:xfrm>
        </p:grpSpPr>
        <p:sp>
          <p:nvSpPr>
            <p:cNvPr id="39" name="矩形 14"/>
            <p:cNvSpPr>
              <a:spLocks noChangeArrowheads="1"/>
            </p:cNvSpPr>
            <p:nvPr/>
          </p:nvSpPr>
          <p:spPr bwMode="auto">
            <a:xfrm>
              <a:off x="0" y="28562"/>
              <a:ext cx="12192000" cy="601815"/>
            </a:xfrm>
            <a:prstGeom prst="rect">
              <a:avLst/>
            </a:prstGeom>
            <a:solidFill>
              <a:schemeClr val="bg1">
                <a:lumMod val="50000"/>
              </a:scheme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40" name="矩形 15"/>
            <p:cNvSpPr>
              <a:spLocks noChangeArrowheads="1"/>
            </p:cNvSpPr>
            <p:nvPr/>
          </p:nvSpPr>
          <p:spPr bwMode="auto">
            <a:xfrm>
              <a:off x="0" y="0"/>
              <a:ext cx="12192000" cy="28562"/>
            </a:xfrm>
            <a:prstGeom prst="rect">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grpSp>
      <p:sp>
        <p:nvSpPr>
          <p:cNvPr id="41" name="TextBox 4"/>
          <p:cNvSpPr>
            <a:spLocks noChangeArrowheads="1"/>
          </p:cNvSpPr>
          <p:nvPr/>
        </p:nvSpPr>
        <p:spPr bwMode="auto">
          <a:xfrm>
            <a:off x="4879133" y="3497577"/>
            <a:ext cx="1539746"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100" dirty="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1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1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1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chemeClr val="bg1"/>
              </a:solidFill>
              <a:latin typeface="Franklin Gothic Book" pitchFamily="2" charset="0"/>
              <a:ea typeface="微软雅黑" panose="020B0503020204020204" pitchFamily="34" charset="-122"/>
              <a:sym typeface="Franklin Gothic Book" pitchFamily="2" charset="0"/>
            </a:endParaRPr>
          </a:p>
        </p:txBody>
      </p:sp>
      <p:grpSp>
        <p:nvGrpSpPr>
          <p:cNvPr id="42" name="组合 17"/>
          <p:cNvGrpSpPr>
            <a:grpSpLocks/>
          </p:cNvGrpSpPr>
          <p:nvPr/>
        </p:nvGrpSpPr>
        <p:grpSpPr bwMode="auto">
          <a:xfrm>
            <a:off x="6849960" y="3461566"/>
            <a:ext cx="1751713" cy="1144544"/>
            <a:chOff x="0" y="0"/>
            <a:chExt cx="12192000" cy="630377"/>
          </a:xfrm>
        </p:grpSpPr>
        <p:sp>
          <p:nvSpPr>
            <p:cNvPr id="43" name="矩形 18"/>
            <p:cNvSpPr>
              <a:spLocks noChangeArrowheads="1"/>
            </p:cNvSpPr>
            <p:nvPr/>
          </p:nvSpPr>
          <p:spPr bwMode="auto">
            <a:xfrm>
              <a:off x="0" y="28562"/>
              <a:ext cx="12192000" cy="601815"/>
            </a:xfrm>
            <a:prstGeom prst="rect">
              <a:avLst/>
            </a:prstGeom>
            <a:solidFill>
              <a:schemeClr val="bg1">
                <a:lumMod val="50000"/>
              </a:scheme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44" name="矩形 19"/>
            <p:cNvSpPr>
              <a:spLocks noChangeArrowheads="1"/>
            </p:cNvSpPr>
            <p:nvPr/>
          </p:nvSpPr>
          <p:spPr bwMode="auto">
            <a:xfrm>
              <a:off x="0" y="0"/>
              <a:ext cx="12192000" cy="28562"/>
            </a:xfrm>
            <a:prstGeom prst="rect">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grpSp>
      <p:sp>
        <p:nvSpPr>
          <p:cNvPr id="45" name="TextBox 4"/>
          <p:cNvSpPr>
            <a:spLocks noChangeArrowheads="1"/>
          </p:cNvSpPr>
          <p:nvPr/>
        </p:nvSpPr>
        <p:spPr bwMode="auto">
          <a:xfrm>
            <a:off x="6955944" y="3497577"/>
            <a:ext cx="1538555"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100" dirty="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1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1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1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chemeClr val="bg1"/>
              </a:solidFill>
              <a:latin typeface="Franklin Gothic Book" pitchFamily="2" charset="0"/>
              <a:ea typeface="微软雅黑" panose="020B0503020204020204" pitchFamily="34" charset="-122"/>
              <a:sym typeface="Franklin Gothic Book" pitchFamily="2" charset="0"/>
            </a:endParaRPr>
          </a:p>
        </p:txBody>
      </p:sp>
    </p:spTree>
    <p:extLst>
      <p:ext uri="{BB962C8B-B14F-4D97-AF65-F5344CB8AC3E}">
        <p14:creationId xmlns:p14="http://schemas.microsoft.com/office/powerpoint/2010/main" val="29693272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
                                        </p:tgtEl>
                                        <p:attrNameLst>
                                          <p:attrName>ppt_y</p:attrName>
                                        </p:attrNameLst>
                                      </p:cBhvr>
                                      <p:tavLst>
                                        <p:tav tm="0">
                                          <p:val>
                                            <p:strVal val="#ppt_y"/>
                                          </p:val>
                                        </p:tav>
                                        <p:tav tm="100000">
                                          <p:val>
                                            <p:strVal val="#ppt_y"/>
                                          </p:val>
                                        </p:tav>
                                      </p:tavLst>
                                    </p:anim>
                                    <p:anim calcmode="lin" valueType="num">
                                      <p:cBhvr>
                                        <p:cTn id="17"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
                                        </p:tgtEl>
                                      </p:cBhvr>
                                    </p:animEffect>
                                  </p:childTnLst>
                                </p:cTn>
                              </p:par>
                            </p:childTnLst>
                          </p:cTn>
                        </p:par>
                        <p:par>
                          <p:cTn id="20" fill="hold">
                            <p:stCondLst>
                              <p:cond delay="1360"/>
                            </p:stCondLst>
                            <p:childTnLst>
                              <p:par>
                                <p:cTn id="21" presetID="23" presetClass="entr" presetSubtype="16"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childTnLst>
                                </p:cTn>
                              </p:par>
                            </p:childTnLst>
                          </p:cTn>
                        </p:par>
                        <p:par>
                          <p:cTn id="25" fill="hold">
                            <p:stCondLst>
                              <p:cond delay="1860"/>
                            </p:stCondLst>
                            <p:childTnLst>
                              <p:par>
                                <p:cTn id="26" presetID="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ppt_x"/>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childTnLst>
                          </p:cTn>
                        </p:par>
                        <p:par>
                          <p:cTn id="34" fill="hold">
                            <p:stCondLst>
                              <p:cond delay="2360"/>
                            </p:stCondLst>
                            <p:childTnLst>
                              <p:par>
                                <p:cTn id="35" presetID="23" presetClass="entr" presetSubtype="16"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childTnLst>
                                </p:cTn>
                              </p:par>
                            </p:childTnLst>
                          </p:cTn>
                        </p:par>
                        <p:par>
                          <p:cTn id="39" fill="hold">
                            <p:stCondLst>
                              <p:cond delay="2860"/>
                            </p:stCondLst>
                            <p:childTnLst>
                              <p:par>
                                <p:cTn id="40" presetID="2" presetClass="entr" presetSubtype="4"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fill="hold"/>
                                        <p:tgtEl>
                                          <p:spTgt spid="37"/>
                                        </p:tgtEl>
                                        <p:attrNameLst>
                                          <p:attrName>ppt_x</p:attrName>
                                        </p:attrNameLst>
                                      </p:cBhvr>
                                      <p:tavLst>
                                        <p:tav tm="0">
                                          <p:val>
                                            <p:strVal val="#ppt_x"/>
                                          </p:val>
                                        </p:tav>
                                        <p:tav tm="100000">
                                          <p:val>
                                            <p:strVal val="#ppt_x"/>
                                          </p:val>
                                        </p:tav>
                                      </p:tavLst>
                                    </p:anim>
                                    <p:anim calcmode="lin" valueType="num">
                                      <p:cBhvr additive="base">
                                        <p:cTn id="47" dur="500" fill="hold"/>
                                        <p:tgtEl>
                                          <p:spTgt spid="37"/>
                                        </p:tgtEl>
                                        <p:attrNameLst>
                                          <p:attrName>ppt_y</p:attrName>
                                        </p:attrNameLst>
                                      </p:cBhvr>
                                      <p:tavLst>
                                        <p:tav tm="0">
                                          <p:val>
                                            <p:strVal val="1+#ppt_h/2"/>
                                          </p:val>
                                        </p:tav>
                                        <p:tav tm="100000">
                                          <p:val>
                                            <p:strVal val="#ppt_y"/>
                                          </p:val>
                                        </p:tav>
                                      </p:tavLst>
                                    </p:anim>
                                  </p:childTnLst>
                                </p:cTn>
                              </p:par>
                            </p:childTnLst>
                          </p:cTn>
                        </p:par>
                        <p:par>
                          <p:cTn id="48" fill="hold">
                            <p:stCondLst>
                              <p:cond delay="3360"/>
                            </p:stCondLst>
                            <p:childTnLst>
                              <p:par>
                                <p:cTn id="49" presetID="23" presetClass="entr" presetSubtype="16"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childTnLst>
                                </p:cTn>
                              </p:par>
                            </p:childTnLst>
                          </p:cTn>
                        </p:par>
                        <p:par>
                          <p:cTn id="53" fill="hold">
                            <p:stCondLst>
                              <p:cond delay="3860"/>
                            </p:stCondLst>
                            <p:childTnLst>
                              <p:par>
                                <p:cTn id="54" presetID="2" presetClass="entr" presetSubtype="4" fill="hold"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ppt_x"/>
                                          </p:val>
                                        </p:tav>
                                        <p:tav tm="100000">
                                          <p:val>
                                            <p:strVal val="#ppt_x"/>
                                          </p:val>
                                        </p:tav>
                                      </p:tavLst>
                                    </p:anim>
                                    <p:anim calcmode="lin" valueType="num">
                                      <p:cBhvr additive="base">
                                        <p:cTn id="57" dur="500" fill="hold"/>
                                        <p:tgtEl>
                                          <p:spTgt spid="38"/>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additive="base">
                                        <p:cTn id="60" dur="500" fill="hold"/>
                                        <p:tgtEl>
                                          <p:spTgt spid="41"/>
                                        </p:tgtEl>
                                        <p:attrNameLst>
                                          <p:attrName>ppt_x</p:attrName>
                                        </p:attrNameLst>
                                      </p:cBhvr>
                                      <p:tavLst>
                                        <p:tav tm="0">
                                          <p:val>
                                            <p:strVal val="#ppt_x"/>
                                          </p:val>
                                        </p:tav>
                                        <p:tav tm="100000">
                                          <p:val>
                                            <p:strVal val="#ppt_x"/>
                                          </p:val>
                                        </p:tav>
                                      </p:tavLst>
                                    </p:anim>
                                    <p:anim calcmode="lin" valueType="num">
                                      <p:cBhvr additive="base">
                                        <p:cTn id="61" dur="500" fill="hold"/>
                                        <p:tgtEl>
                                          <p:spTgt spid="41"/>
                                        </p:tgtEl>
                                        <p:attrNameLst>
                                          <p:attrName>ppt_y</p:attrName>
                                        </p:attrNameLst>
                                      </p:cBhvr>
                                      <p:tavLst>
                                        <p:tav tm="0">
                                          <p:val>
                                            <p:strVal val="1+#ppt_h/2"/>
                                          </p:val>
                                        </p:tav>
                                        <p:tav tm="100000">
                                          <p:val>
                                            <p:strVal val="#ppt_y"/>
                                          </p:val>
                                        </p:tav>
                                      </p:tavLst>
                                    </p:anim>
                                  </p:childTnLst>
                                </p:cTn>
                              </p:par>
                            </p:childTnLst>
                          </p:cTn>
                        </p:par>
                        <p:par>
                          <p:cTn id="62" fill="hold">
                            <p:stCondLst>
                              <p:cond delay="4360"/>
                            </p:stCondLst>
                            <p:childTnLst>
                              <p:par>
                                <p:cTn id="63" presetID="23" presetClass="entr" presetSubtype="16" fill="hold" nodeType="after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p:cTn id="65" dur="500" fill="hold"/>
                                        <p:tgtEl>
                                          <p:spTgt spid="33"/>
                                        </p:tgtEl>
                                        <p:attrNameLst>
                                          <p:attrName>ppt_w</p:attrName>
                                        </p:attrNameLst>
                                      </p:cBhvr>
                                      <p:tavLst>
                                        <p:tav tm="0">
                                          <p:val>
                                            <p:fltVal val="0"/>
                                          </p:val>
                                        </p:tav>
                                        <p:tav tm="100000">
                                          <p:val>
                                            <p:strVal val="#ppt_w"/>
                                          </p:val>
                                        </p:tav>
                                      </p:tavLst>
                                    </p:anim>
                                    <p:anim calcmode="lin" valueType="num">
                                      <p:cBhvr>
                                        <p:cTn id="66" dur="500" fill="hold"/>
                                        <p:tgtEl>
                                          <p:spTgt spid="33"/>
                                        </p:tgtEl>
                                        <p:attrNameLst>
                                          <p:attrName>ppt_h</p:attrName>
                                        </p:attrNameLst>
                                      </p:cBhvr>
                                      <p:tavLst>
                                        <p:tav tm="0">
                                          <p:val>
                                            <p:fltVal val="0"/>
                                          </p:val>
                                        </p:tav>
                                        <p:tav tm="100000">
                                          <p:val>
                                            <p:strVal val="#ppt_h"/>
                                          </p:val>
                                        </p:tav>
                                      </p:tavLst>
                                    </p:anim>
                                  </p:childTnLst>
                                </p:cTn>
                              </p:par>
                            </p:childTnLst>
                          </p:cTn>
                        </p:par>
                        <p:par>
                          <p:cTn id="67" fill="hold">
                            <p:stCondLst>
                              <p:cond delay="4860"/>
                            </p:stCondLst>
                            <p:childTnLst>
                              <p:par>
                                <p:cTn id="68" presetID="2" presetClass="entr" presetSubtype="4" fill="hold"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additive="base">
                                        <p:cTn id="70" dur="500" fill="hold"/>
                                        <p:tgtEl>
                                          <p:spTgt spid="42"/>
                                        </p:tgtEl>
                                        <p:attrNameLst>
                                          <p:attrName>ppt_x</p:attrName>
                                        </p:attrNameLst>
                                      </p:cBhvr>
                                      <p:tavLst>
                                        <p:tav tm="0">
                                          <p:val>
                                            <p:strVal val="#ppt_x"/>
                                          </p:val>
                                        </p:tav>
                                        <p:tav tm="100000">
                                          <p:val>
                                            <p:strVal val="#ppt_x"/>
                                          </p:val>
                                        </p:tav>
                                      </p:tavLst>
                                    </p:anim>
                                    <p:anim calcmode="lin" valueType="num">
                                      <p:cBhvr additive="base">
                                        <p:cTn id="71" dur="500" fill="hold"/>
                                        <p:tgtEl>
                                          <p:spTgt spid="42"/>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 calcmode="lin" valueType="num">
                                      <p:cBhvr additive="base">
                                        <p:cTn id="74" dur="500" fill="hold"/>
                                        <p:tgtEl>
                                          <p:spTgt spid="45"/>
                                        </p:tgtEl>
                                        <p:attrNameLst>
                                          <p:attrName>ppt_x</p:attrName>
                                        </p:attrNameLst>
                                      </p:cBhvr>
                                      <p:tavLst>
                                        <p:tav tm="0">
                                          <p:val>
                                            <p:strVal val="#ppt_x"/>
                                          </p:val>
                                        </p:tav>
                                        <p:tav tm="100000">
                                          <p:val>
                                            <p:strVal val="#ppt_x"/>
                                          </p:val>
                                        </p:tav>
                                      </p:tavLst>
                                    </p:anim>
                                    <p:anim calcmode="lin" valueType="num">
                                      <p:cBhvr additive="base">
                                        <p:cTn id="75"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29" grpId="0"/>
      <p:bldP spid="37" grpId="0"/>
      <p:bldP spid="41" grpId="0"/>
      <p:bldP spid="4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2" descr="C:\Users\Admin\Desktop\shutterstock_129456278 [转换].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3609" t="9576" r="3609" b="9990"/>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 y="0"/>
            <a:ext cx="4682838" cy="5145087"/>
          </a:xfrm>
          <a:prstGeom prst="rect">
            <a:avLst/>
          </a:prstGeom>
          <a:noFill/>
          <a:extLst>
            <a:ext uri="{909E8E84-426E-40DD-AFC4-6F175D3DCCD1}">
              <a14:hiddenFill xmlns:a14="http://schemas.microsoft.com/office/drawing/2010/main">
                <a:solidFill>
                  <a:srgbClr val="FFFFFF"/>
                </a:solidFill>
              </a14:hiddenFill>
            </a:ext>
          </a:extLst>
        </p:spPr>
      </p:pic>
      <p:grpSp>
        <p:nvGrpSpPr>
          <p:cNvPr id="40" name="组合 39"/>
          <p:cNvGrpSpPr/>
          <p:nvPr/>
        </p:nvGrpSpPr>
        <p:grpSpPr>
          <a:xfrm>
            <a:off x="1449338" y="1759744"/>
            <a:ext cx="1877437" cy="1209596"/>
            <a:chOff x="179512" y="1367993"/>
            <a:chExt cx="1877437" cy="1209596"/>
          </a:xfrm>
        </p:grpSpPr>
        <p:sp>
          <p:nvSpPr>
            <p:cNvPr id="41" name="TextBox 40"/>
            <p:cNvSpPr txBox="1"/>
            <p:nvPr/>
          </p:nvSpPr>
          <p:spPr>
            <a:xfrm>
              <a:off x="179512" y="1367993"/>
              <a:ext cx="1877437" cy="1015663"/>
            </a:xfrm>
            <a:prstGeom prst="rect">
              <a:avLst/>
            </a:prstGeom>
            <a:noFill/>
          </p:spPr>
          <p:txBody>
            <a:bodyPr vert="horz" wrap="none" rtlCol="0">
              <a:spAutoFit/>
            </a:bodyPr>
            <a:lstStyle/>
            <a:p>
              <a:r>
                <a:rPr lang="zh-CN" altLang="en-US" sz="6000" b="1" spc="600" dirty="0" smtClean="0">
                  <a:solidFill>
                    <a:srgbClr val="005696"/>
                  </a:solidFill>
                  <a:latin typeface="微软雅黑" pitchFamily="34" charset="-122"/>
                  <a:ea typeface="微软雅黑" pitchFamily="34" charset="-122"/>
                </a:rPr>
                <a:t>目录</a:t>
              </a:r>
              <a:endParaRPr lang="zh-CN" altLang="en-US" sz="6000" b="1" spc="600" dirty="0">
                <a:solidFill>
                  <a:srgbClr val="005696"/>
                </a:solidFill>
                <a:latin typeface="微软雅黑" pitchFamily="34" charset="-122"/>
                <a:ea typeface="微软雅黑" pitchFamily="34" charset="-122"/>
              </a:endParaRPr>
            </a:p>
          </p:txBody>
        </p:sp>
        <p:sp>
          <p:nvSpPr>
            <p:cNvPr id="42" name="TextBox 41"/>
            <p:cNvSpPr txBox="1"/>
            <p:nvPr/>
          </p:nvSpPr>
          <p:spPr>
            <a:xfrm>
              <a:off x="242268" y="2239035"/>
              <a:ext cx="1156087" cy="338554"/>
            </a:xfrm>
            <a:prstGeom prst="rect">
              <a:avLst/>
            </a:prstGeom>
            <a:noFill/>
          </p:spPr>
          <p:txBody>
            <a:bodyPr vert="horz" wrap="none" rtlCol="0">
              <a:spAutoFit/>
            </a:bodyPr>
            <a:lstStyle/>
            <a:p>
              <a:r>
                <a:rPr lang="en-US" altLang="zh-CN" sz="1600" b="1" spc="-150" dirty="0" smtClean="0">
                  <a:solidFill>
                    <a:srgbClr val="005696"/>
                  </a:solidFill>
                  <a:latin typeface="Arial" pitchFamily="34" charset="0"/>
                  <a:cs typeface="Arial" pitchFamily="34" charset="0"/>
                </a:rPr>
                <a:t>CONTENTS</a:t>
              </a:r>
              <a:endParaRPr lang="zh-CN" altLang="en-US" sz="1600" b="1" spc="-150" dirty="0">
                <a:solidFill>
                  <a:srgbClr val="005696"/>
                </a:solidFill>
                <a:latin typeface="Arial" pitchFamily="34" charset="0"/>
                <a:cs typeface="Arial" pitchFamily="34" charset="0"/>
              </a:endParaRPr>
            </a:p>
          </p:txBody>
        </p:sp>
      </p:grpSp>
      <p:sp>
        <p:nvSpPr>
          <p:cNvPr id="48" name="TextBox 47"/>
          <p:cNvSpPr txBox="1"/>
          <p:nvPr/>
        </p:nvSpPr>
        <p:spPr>
          <a:xfrm>
            <a:off x="4065967" y="1070947"/>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2</a:t>
            </a:r>
            <a:endParaRPr lang="zh-CN" altLang="en-US" sz="6000" b="1" dirty="0">
              <a:solidFill>
                <a:srgbClr val="0070C0"/>
              </a:solidFill>
              <a:latin typeface="Arial" pitchFamily="34" charset="0"/>
              <a:cs typeface="Arial" pitchFamily="34" charset="0"/>
            </a:endParaRPr>
          </a:p>
        </p:txBody>
      </p:sp>
      <p:grpSp>
        <p:nvGrpSpPr>
          <p:cNvPr id="49" name="组合 48"/>
          <p:cNvGrpSpPr/>
          <p:nvPr/>
        </p:nvGrpSpPr>
        <p:grpSpPr>
          <a:xfrm>
            <a:off x="4674004" y="1262048"/>
            <a:ext cx="3057247" cy="627588"/>
            <a:chOff x="4853837" y="1576437"/>
            <a:chExt cx="3057247" cy="627588"/>
          </a:xfrm>
        </p:grpSpPr>
        <p:sp>
          <p:nvSpPr>
            <p:cNvPr id="50" name="TextBox 49"/>
            <p:cNvSpPr txBox="1"/>
            <p:nvPr/>
          </p:nvSpPr>
          <p:spPr>
            <a:xfrm>
              <a:off x="4857334" y="1576437"/>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工作完成情况</a:t>
              </a:r>
            </a:p>
          </p:txBody>
        </p:sp>
        <p:sp>
          <p:nvSpPr>
            <p:cNvPr id="51" name="TextBox 50"/>
            <p:cNvSpPr txBox="1"/>
            <p:nvPr/>
          </p:nvSpPr>
          <p:spPr>
            <a:xfrm>
              <a:off x="4853837" y="1865471"/>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52" name="TextBox 51"/>
          <p:cNvSpPr txBox="1"/>
          <p:nvPr/>
        </p:nvSpPr>
        <p:spPr>
          <a:xfrm>
            <a:off x="4480824" y="1923678"/>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3</a:t>
            </a:r>
            <a:endParaRPr lang="zh-CN" altLang="en-US" sz="6000" b="1" dirty="0">
              <a:solidFill>
                <a:srgbClr val="0070C0"/>
              </a:solidFill>
              <a:latin typeface="Arial" pitchFamily="34" charset="0"/>
              <a:cs typeface="Arial" pitchFamily="34" charset="0"/>
            </a:endParaRPr>
          </a:p>
        </p:txBody>
      </p:sp>
      <p:grpSp>
        <p:nvGrpSpPr>
          <p:cNvPr id="53" name="组合 52"/>
          <p:cNvGrpSpPr/>
          <p:nvPr/>
        </p:nvGrpSpPr>
        <p:grpSpPr>
          <a:xfrm>
            <a:off x="5088861" y="2114779"/>
            <a:ext cx="3057247" cy="627588"/>
            <a:chOff x="5268694" y="2429168"/>
            <a:chExt cx="3057247" cy="627588"/>
          </a:xfrm>
        </p:grpSpPr>
        <p:sp>
          <p:nvSpPr>
            <p:cNvPr id="54" name="TextBox 53"/>
            <p:cNvSpPr txBox="1"/>
            <p:nvPr/>
          </p:nvSpPr>
          <p:spPr>
            <a:xfrm>
              <a:off x="5289134" y="2429168"/>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成功项目展示</a:t>
              </a:r>
            </a:p>
          </p:txBody>
        </p:sp>
        <p:sp>
          <p:nvSpPr>
            <p:cNvPr id="55" name="TextBox 54"/>
            <p:cNvSpPr txBox="1"/>
            <p:nvPr/>
          </p:nvSpPr>
          <p:spPr>
            <a:xfrm>
              <a:off x="5268694" y="2718202"/>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56" name="TextBox 55"/>
          <p:cNvSpPr txBox="1"/>
          <p:nvPr/>
        </p:nvSpPr>
        <p:spPr>
          <a:xfrm>
            <a:off x="4980688" y="2744341"/>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4</a:t>
            </a:r>
            <a:endParaRPr lang="zh-CN" altLang="en-US" sz="6000" b="1" dirty="0">
              <a:solidFill>
                <a:srgbClr val="0070C0"/>
              </a:solidFill>
              <a:latin typeface="Arial" pitchFamily="34" charset="0"/>
              <a:cs typeface="Arial" pitchFamily="34" charset="0"/>
            </a:endParaRPr>
          </a:p>
        </p:txBody>
      </p:sp>
      <p:grpSp>
        <p:nvGrpSpPr>
          <p:cNvPr id="57" name="组合 56"/>
          <p:cNvGrpSpPr/>
          <p:nvPr/>
        </p:nvGrpSpPr>
        <p:grpSpPr>
          <a:xfrm>
            <a:off x="5588725" y="2935442"/>
            <a:ext cx="3057247" cy="627588"/>
            <a:chOff x="5768558" y="3249831"/>
            <a:chExt cx="3057247" cy="627588"/>
          </a:xfrm>
        </p:grpSpPr>
        <p:sp>
          <p:nvSpPr>
            <p:cNvPr id="58" name="TextBox 57"/>
            <p:cNvSpPr txBox="1"/>
            <p:nvPr/>
          </p:nvSpPr>
          <p:spPr>
            <a:xfrm>
              <a:off x="5777736" y="3249831"/>
              <a:ext cx="2262158"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工作存在不足与改善</a:t>
              </a:r>
            </a:p>
          </p:txBody>
        </p:sp>
        <p:sp>
          <p:nvSpPr>
            <p:cNvPr id="59" name="TextBox 58"/>
            <p:cNvSpPr txBox="1"/>
            <p:nvPr/>
          </p:nvSpPr>
          <p:spPr>
            <a:xfrm>
              <a:off x="5768558" y="3538865"/>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60" name="Freeform 8"/>
          <p:cNvSpPr>
            <a:spLocks/>
          </p:cNvSpPr>
          <p:nvPr/>
        </p:nvSpPr>
        <p:spPr bwMode="auto">
          <a:xfrm>
            <a:off x="4532982" y="4731990"/>
            <a:ext cx="4636418" cy="411510"/>
          </a:xfrm>
          <a:custGeom>
            <a:avLst/>
            <a:gdLst>
              <a:gd name="T0" fmla="*/ 0 w 658"/>
              <a:gd name="T1" fmla="*/ 0 h 49"/>
              <a:gd name="T2" fmla="*/ 658 w 658"/>
              <a:gd name="T3" fmla="*/ 0 h 49"/>
              <a:gd name="T4" fmla="*/ 658 w 658"/>
              <a:gd name="T5" fmla="*/ 49 h 49"/>
              <a:gd name="T6" fmla="*/ 17 w 658"/>
              <a:gd name="T7" fmla="*/ 49 h 49"/>
              <a:gd name="T8" fmla="*/ 0 w 658"/>
              <a:gd name="T9" fmla="*/ 0 h 49"/>
              <a:gd name="connsiteX0" fmla="*/ 0 w 10000"/>
              <a:gd name="connsiteY0" fmla="*/ 0 h 10000"/>
              <a:gd name="connsiteX1" fmla="*/ 10000 w 10000"/>
              <a:gd name="connsiteY1" fmla="*/ 0 h 10000"/>
              <a:gd name="connsiteX2" fmla="*/ 10000 w 10000"/>
              <a:gd name="connsiteY2" fmla="*/ 10000 h 10000"/>
              <a:gd name="connsiteX3" fmla="*/ 321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293 w 10000"/>
              <a:gd name="connsiteY3" fmla="*/ 9923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293" y="9923"/>
                </a:lnTo>
                <a:cubicBezTo>
                  <a:pt x="207" y="6590"/>
                  <a:pt x="86" y="3333"/>
                  <a:pt x="0" y="0"/>
                </a:cubicBezTo>
              </a:path>
            </a:pathLst>
          </a:custGeom>
          <a:solidFill>
            <a:srgbClr val="0070C0">
              <a:alpha val="6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椭圆 60"/>
          <p:cNvSpPr/>
          <p:nvPr/>
        </p:nvSpPr>
        <p:spPr>
          <a:xfrm>
            <a:off x="3806589" y="1545840"/>
            <a:ext cx="177871" cy="1778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6" name="TextBox 25"/>
          <p:cNvSpPr txBox="1"/>
          <p:nvPr/>
        </p:nvSpPr>
        <p:spPr>
          <a:xfrm>
            <a:off x="5322094" y="3537744"/>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5</a:t>
            </a:r>
            <a:endParaRPr lang="zh-CN" altLang="en-US" sz="6000" b="1" dirty="0">
              <a:solidFill>
                <a:srgbClr val="0070C0"/>
              </a:solidFill>
              <a:latin typeface="Arial" pitchFamily="34" charset="0"/>
              <a:cs typeface="Arial" pitchFamily="34" charset="0"/>
            </a:endParaRPr>
          </a:p>
        </p:txBody>
      </p:sp>
      <p:grpSp>
        <p:nvGrpSpPr>
          <p:cNvPr id="27" name="组合 26"/>
          <p:cNvGrpSpPr/>
          <p:nvPr/>
        </p:nvGrpSpPr>
        <p:grpSpPr>
          <a:xfrm>
            <a:off x="5930131" y="3728845"/>
            <a:ext cx="3057247" cy="627588"/>
            <a:chOff x="5768558" y="3249831"/>
            <a:chExt cx="3057247" cy="627588"/>
          </a:xfrm>
        </p:grpSpPr>
        <p:sp>
          <p:nvSpPr>
            <p:cNvPr id="28" name="TextBox 27"/>
            <p:cNvSpPr txBox="1"/>
            <p:nvPr/>
          </p:nvSpPr>
          <p:spPr>
            <a:xfrm>
              <a:off x="5800661" y="3249831"/>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明年工作计划</a:t>
              </a:r>
            </a:p>
          </p:txBody>
        </p:sp>
        <p:sp>
          <p:nvSpPr>
            <p:cNvPr id="29" name="TextBox 28"/>
            <p:cNvSpPr txBox="1"/>
            <p:nvPr/>
          </p:nvSpPr>
          <p:spPr>
            <a:xfrm>
              <a:off x="5768558" y="3538865"/>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
        <p:nvSpPr>
          <p:cNvPr id="30" name="TextBox 29"/>
          <p:cNvSpPr txBox="1"/>
          <p:nvPr/>
        </p:nvSpPr>
        <p:spPr>
          <a:xfrm>
            <a:off x="3745478" y="275995"/>
            <a:ext cx="612668" cy="1015663"/>
          </a:xfrm>
          <a:prstGeom prst="rect">
            <a:avLst/>
          </a:prstGeom>
          <a:noFill/>
        </p:spPr>
        <p:txBody>
          <a:bodyPr wrap="none" rtlCol="0">
            <a:spAutoFit/>
          </a:bodyPr>
          <a:lstStyle/>
          <a:p>
            <a:r>
              <a:rPr lang="en-US" altLang="zh-CN" sz="6000" b="1" dirty="0" smtClean="0">
                <a:solidFill>
                  <a:srgbClr val="0070C0"/>
                </a:solidFill>
                <a:latin typeface="Arial" pitchFamily="34" charset="0"/>
                <a:cs typeface="Arial" pitchFamily="34" charset="0"/>
              </a:rPr>
              <a:t>1</a:t>
            </a:r>
            <a:endParaRPr lang="zh-CN" altLang="en-US" sz="6000" b="1" dirty="0">
              <a:solidFill>
                <a:srgbClr val="0070C0"/>
              </a:solidFill>
              <a:latin typeface="Arial" pitchFamily="34" charset="0"/>
              <a:cs typeface="Arial" pitchFamily="34" charset="0"/>
            </a:endParaRPr>
          </a:p>
        </p:txBody>
      </p:sp>
      <p:grpSp>
        <p:nvGrpSpPr>
          <p:cNvPr id="31" name="组合 30"/>
          <p:cNvGrpSpPr/>
          <p:nvPr/>
        </p:nvGrpSpPr>
        <p:grpSpPr>
          <a:xfrm>
            <a:off x="4342527" y="467096"/>
            <a:ext cx="3068235" cy="606102"/>
            <a:chOff x="4496594" y="792034"/>
            <a:chExt cx="3068235" cy="606102"/>
          </a:xfrm>
        </p:grpSpPr>
        <p:sp>
          <p:nvSpPr>
            <p:cNvPr id="32" name="TextBox 31"/>
            <p:cNvSpPr txBox="1"/>
            <p:nvPr/>
          </p:nvSpPr>
          <p:spPr>
            <a:xfrm>
              <a:off x="4496594" y="792034"/>
              <a:ext cx="1569660" cy="369332"/>
            </a:xfrm>
            <a:prstGeom prst="rect">
              <a:avLst/>
            </a:prstGeom>
            <a:noFill/>
          </p:spPr>
          <p:txBody>
            <a:bodyPr wrap="none" rtlCol="0">
              <a:spAutoFit/>
            </a:bodyPr>
            <a:lstStyle/>
            <a:p>
              <a:r>
                <a:rPr lang="zh-CN" altLang="en-US" b="1" dirty="0">
                  <a:solidFill>
                    <a:srgbClr val="0F0F0F"/>
                  </a:solidFill>
                  <a:latin typeface="微软雅黑" pitchFamily="34" charset="-122"/>
                  <a:ea typeface="微软雅黑" pitchFamily="34" charset="-122"/>
                </a:rPr>
                <a:t>年度工作概况</a:t>
              </a:r>
            </a:p>
          </p:txBody>
        </p:sp>
        <p:sp>
          <p:nvSpPr>
            <p:cNvPr id="33" name="TextBox 32"/>
            <p:cNvSpPr txBox="1"/>
            <p:nvPr/>
          </p:nvSpPr>
          <p:spPr>
            <a:xfrm>
              <a:off x="4507582" y="1059582"/>
              <a:ext cx="3057247" cy="338554"/>
            </a:xfrm>
            <a:prstGeom prst="rect">
              <a:avLst/>
            </a:prstGeom>
            <a:noFill/>
          </p:spPr>
          <p:txBody>
            <a:bodyPr wrap="none" rtlCol="0">
              <a:spAutoFit/>
            </a:bodyPr>
            <a:lstStyle/>
            <a:p>
              <a:r>
                <a:rPr lang="zh-CN" altLang="en-US" sz="1600" dirty="0" smtClean="0">
                  <a:solidFill>
                    <a:srgbClr val="0F0F0F"/>
                  </a:solidFill>
                  <a:latin typeface="微软雅黑" pitchFamily="34" charset="-122"/>
                  <a:ea typeface="微软雅黑" pitchFamily="34" charset="-122"/>
                </a:rPr>
                <a:t>点击此处添加文字点击添加文字</a:t>
              </a:r>
              <a:endParaRPr lang="zh-CN" altLang="en-US" sz="1600" dirty="0">
                <a:solidFill>
                  <a:srgbClr val="0F0F0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572771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100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strVal val="4*#ppt_w"/>
                                          </p:val>
                                        </p:tav>
                                        <p:tav tm="100000">
                                          <p:val>
                                            <p:strVal val="#ppt_w"/>
                                          </p:val>
                                        </p:tav>
                                      </p:tavLst>
                                    </p:anim>
                                    <p:anim calcmode="lin" valueType="num">
                                      <p:cBhvr>
                                        <p:cTn id="8" dur="500" fill="hold"/>
                                        <p:tgtEl>
                                          <p:spTgt spid="61"/>
                                        </p:tgtEl>
                                        <p:attrNameLst>
                                          <p:attrName>ppt_h</p:attrName>
                                        </p:attrNameLst>
                                      </p:cBhvr>
                                      <p:tavLst>
                                        <p:tav tm="0">
                                          <p:val>
                                            <p:strVal val="4*#ppt_h"/>
                                          </p:val>
                                        </p:tav>
                                        <p:tav tm="100000">
                                          <p:val>
                                            <p:strVal val="#ppt_h"/>
                                          </p:val>
                                        </p:tav>
                                      </p:tavLst>
                                    </p:anim>
                                  </p:childTnLst>
                                </p:cTn>
                              </p:par>
                              <p:par>
                                <p:cTn id="9" presetID="47" presetClass="exit" presetSubtype="0" fill="hold" grpId="0" nodeType="withEffect">
                                  <p:stCondLst>
                                    <p:cond delay="1500"/>
                                  </p:stCondLst>
                                  <p:childTnLst>
                                    <p:animEffect transition="out" filter="fade">
                                      <p:cBhvr>
                                        <p:cTn id="10" dur="1000"/>
                                        <p:tgtEl>
                                          <p:spTgt spid="30"/>
                                        </p:tgtEl>
                                      </p:cBhvr>
                                    </p:animEffect>
                                    <p:anim calcmode="lin" valueType="num">
                                      <p:cBhvr>
                                        <p:cTn id="11" dur="1000"/>
                                        <p:tgtEl>
                                          <p:spTgt spid="30"/>
                                        </p:tgtEl>
                                        <p:attrNameLst>
                                          <p:attrName>ppt_x</p:attrName>
                                        </p:attrNameLst>
                                      </p:cBhvr>
                                      <p:tavLst>
                                        <p:tav tm="0">
                                          <p:val>
                                            <p:strVal val="ppt_x"/>
                                          </p:val>
                                        </p:tav>
                                        <p:tav tm="100000">
                                          <p:val>
                                            <p:strVal val="ppt_x"/>
                                          </p:val>
                                        </p:tav>
                                      </p:tavLst>
                                    </p:anim>
                                    <p:anim calcmode="lin" valueType="num">
                                      <p:cBhvr>
                                        <p:cTn id="12" dur="1000"/>
                                        <p:tgtEl>
                                          <p:spTgt spid="30"/>
                                        </p:tgtEl>
                                        <p:attrNameLst>
                                          <p:attrName>ppt_y</p:attrName>
                                        </p:attrNameLst>
                                      </p:cBhvr>
                                      <p:tavLst>
                                        <p:tav tm="0">
                                          <p:val>
                                            <p:strVal val="ppt_y"/>
                                          </p:val>
                                        </p:tav>
                                        <p:tav tm="100000">
                                          <p:val>
                                            <p:strVal val="ppt_y-.1"/>
                                          </p:val>
                                        </p:tav>
                                      </p:tavLst>
                                    </p:anim>
                                    <p:set>
                                      <p:cBhvr>
                                        <p:cTn id="13" dur="1" fill="hold">
                                          <p:stCondLst>
                                            <p:cond delay="999"/>
                                          </p:stCondLst>
                                        </p:cTn>
                                        <p:tgtEl>
                                          <p:spTgt spid="30"/>
                                        </p:tgtEl>
                                        <p:attrNameLst>
                                          <p:attrName>style.visibility</p:attrName>
                                        </p:attrNameLst>
                                      </p:cBhvr>
                                      <p:to>
                                        <p:strVal val="hidden"/>
                                      </p:to>
                                    </p:set>
                                  </p:childTnLst>
                                </p:cTn>
                              </p:par>
                              <p:par>
                                <p:cTn id="14" presetID="47" presetClass="exit" presetSubtype="0" fill="hold" nodeType="withEffect">
                                  <p:stCondLst>
                                    <p:cond delay="1500"/>
                                  </p:stCondLst>
                                  <p:childTnLst>
                                    <p:animEffect transition="out" filter="fade">
                                      <p:cBhvr>
                                        <p:cTn id="15" dur="1000"/>
                                        <p:tgtEl>
                                          <p:spTgt spid="31"/>
                                        </p:tgtEl>
                                      </p:cBhvr>
                                    </p:animEffect>
                                    <p:anim calcmode="lin" valueType="num">
                                      <p:cBhvr>
                                        <p:cTn id="16" dur="1000"/>
                                        <p:tgtEl>
                                          <p:spTgt spid="31"/>
                                        </p:tgtEl>
                                        <p:attrNameLst>
                                          <p:attrName>ppt_x</p:attrName>
                                        </p:attrNameLst>
                                      </p:cBhvr>
                                      <p:tavLst>
                                        <p:tav tm="0">
                                          <p:val>
                                            <p:strVal val="ppt_x"/>
                                          </p:val>
                                        </p:tav>
                                        <p:tav tm="100000">
                                          <p:val>
                                            <p:strVal val="ppt_x"/>
                                          </p:val>
                                        </p:tav>
                                      </p:tavLst>
                                    </p:anim>
                                    <p:anim calcmode="lin" valueType="num">
                                      <p:cBhvr>
                                        <p:cTn id="17" dur="1000"/>
                                        <p:tgtEl>
                                          <p:spTgt spid="31"/>
                                        </p:tgtEl>
                                        <p:attrNameLst>
                                          <p:attrName>ppt_y</p:attrName>
                                        </p:attrNameLst>
                                      </p:cBhvr>
                                      <p:tavLst>
                                        <p:tav tm="0">
                                          <p:val>
                                            <p:strVal val="ppt_y"/>
                                          </p:val>
                                        </p:tav>
                                        <p:tav tm="100000">
                                          <p:val>
                                            <p:strVal val="ppt_y-.1"/>
                                          </p:val>
                                        </p:tav>
                                      </p:tavLst>
                                    </p:anim>
                                    <p:set>
                                      <p:cBhvr>
                                        <p:cTn id="18" dur="1" fill="hold">
                                          <p:stCondLst>
                                            <p:cond delay="999"/>
                                          </p:stCondLst>
                                        </p:cTn>
                                        <p:tgtEl>
                                          <p:spTgt spid="31"/>
                                        </p:tgtEl>
                                        <p:attrNameLst>
                                          <p:attrName>style.visibility</p:attrName>
                                        </p:attrNameLst>
                                      </p:cBhvr>
                                      <p:to>
                                        <p:strVal val="hidden"/>
                                      </p:to>
                                    </p:set>
                                  </p:childTnLst>
                                </p:cTn>
                              </p:par>
                              <p:par>
                                <p:cTn id="19" presetID="42" presetClass="exit" presetSubtype="0" fill="hold" grpId="1" nodeType="withEffect">
                                  <p:stCondLst>
                                    <p:cond delay="1500"/>
                                  </p:stCondLst>
                                  <p:childTnLst>
                                    <p:animEffect transition="out" filter="fade">
                                      <p:cBhvr>
                                        <p:cTn id="20" dur="1000"/>
                                        <p:tgtEl>
                                          <p:spTgt spid="52"/>
                                        </p:tgtEl>
                                      </p:cBhvr>
                                    </p:animEffect>
                                    <p:anim calcmode="lin" valueType="num">
                                      <p:cBhvr>
                                        <p:cTn id="21" dur="1000"/>
                                        <p:tgtEl>
                                          <p:spTgt spid="52"/>
                                        </p:tgtEl>
                                        <p:attrNameLst>
                                          <p:attrName>ppt_x</p:attrName>
                                        </p:attrNameLst>
                                      </p:cBhvr>
                                      <p:tavLst>
                                        <p:tav tm="0">
                                          <p:val>
                                            <p:strVal val="ppt_x"/>
                                          </p:val>
                                        </p:tav>
                                        <p:tav tm="100000">
                                          <p:val>
                                            <p:strVal val="ppt_x"/>
                                          </p:val>
                                        </p:tav>
                                      </p:tavLst>
                                    </p:anim>
                                    <p:anim calcmode="lin" valueType="num">
                                      <p:cBhvr>
                                        <p:cTn id="22" dur="1000"/>
                                        <p:tgtEl>
                                          <p:spTgt spid="52"/>
                                        </p:tgtEl>
                                        <p:attrNameLst>
                                          <p:attrName>ppt_y</p:attrName>
                                        </p:attrNameLst>
                                      </p:cBhvr>
                                      <p:tavLst>
                                        <p:tav tm="0">
                                          <p:val>
                                            <p:strVal val="ppt_y"/>
                                          </p:val>
                                        </p:tav>
                                        <p:tav tm="100000">
                                          <p:val>
                                            <p:strVal val="ppt_y+.1"/>
                                          </p:val>
                                        </p:tav>
                                      </p:tavLst>
                                    </p:anim>
                                    <p:set>
                                      <p:cBhvr>
                                        <p:cTn id="23" dur="1" fill="hold">
                                          <p:stCondLst>
                                            <p:cond delay="999"/>
                                          </p:stCondLst>
                                        </p:cTn>
                                        <p:tgtEl>
                                          <p:spTgt spid="52"/>
                                        </p:tgtEl>
                                        <p:attrNameLst>
                                          <p:attrName>style.visibility</p:attrName>
                                        </p:attrNameLst>
                                      </p:cBhvr>
                                      <p:to>
                                        <p:strVal val="hidden"/>
                                      </p:to>
                                    </p:set>
                                  </p:childTnLst>
                                </p:cTn>
                              </p:par>
                              <p:par>
                                <p:cTn id="24" presetID="42" presetClass="exit" presetSubtype="0" fill="hold" nodeType="withEffect">
                                  <p:stCondLst>
                                    <p:cond delay="1500"/>
                                  </p:stCondLst>
                                  <p:childTnLst>
                                    <p:animEffect transition="out" filter="fade">
                                      <p:cBhvr>
                                        <p:cTn id="25" dur="1000"/>
                                        <p:tgtEl>
                                          <p:spTgt spid="53"/>
                                        </p:tgtEl>
                                      </p:cBhvr>
                                    </p:animEffect>
                                    <p:anim calcmode="lin" valueType="num">
                                      <p:cBhvr>
                                        <p:cTn id="26" dur="1000"/>
                                        <p:tgtEl>
                                          <p:spTgt spid="53"/>
                                        </p:tgtEl>
                                        <p:attrNameLst>
                                          <p:attrName>ppt_x</p:attrName>
                                        </p:attrNameLst>
                                      </p:cBhvr>
                                      <p:tavLst>
                                        <p:tav tm="0">
                                          <p:val>
                                            <p:strVal val="ppt_x"/>
                                          </p:val>
                                        </p:tav>
                                        <p:tav tm="100000">
                                          <p:val>
                                            <p:strVal val="ppt_x"/>
                                          </p:val>
                                        </p:tav>
                                      </p:tavLst>
                                    </p:anim>
                                    <p:anim calcmode="lin" valueType="num">
                                      <p:cBhvr>
                                        <p:cTn id="27" dur="1000"/>
                                        <p:tgtEl>
                                          <p:spTgt spid="53"/>
                                        </p:tgtEl>
                                        <p:attrNameLst>
                                          <p:attrName>ppt_y</p:attrName>
                                        </p:attrNameLst>
                                      </p:cBhvr>
                                      <p:tavLst>
                                        <p:tav tm="0">
                                          <p:val>
                                            <p:strVal val="ppt_y"/>
                                          </p:val>
                                        </p:tav>
                                        <p:tav tm="100000">
                                          <p:val>
                                            <p:strVal val="ppt_y+.1"/>
                                          </p:val>
                                        </p:tav>
                                      </p:tavLst>
                                    </p:anim>
                                    <p:set>
                                      <p:cBhvr>
                                        <p:cTn id="28" dur="1" fill="hold">
                                          <p:stCondLst>
                                            <p:cond delay="999"/>
                                          </p:stCondLst>
                                        </p:cTn>
                                        <p:tgtEl>
                                          <p:spTgt spid="53"/>
                                        </p:tgtEl>
                                        <p:attrNameLst>
                                          <p:attrName>style.visibility</p:attrName>
                                        </p:attrNameLst>
                                      </p:cBhvr>
                                      <p:to>
                                        <p:strVal val="hidden"/>
                                      </p:to>
                                    </p:set>
                                  </p:childTnLst>
                                </p:cTn>
                              </p:par>
                              <p:par>
                                <p:cTn id="29" presetID="42" presetClass="exit" presetSubtype="0" fill="hold" grpId="1" nodeType="withEffect">
                                  <p:stCondLst>
                                    <p:cond delay="1500"/>
                                  </p:stCondLst>
                                  <p:childTnLst>
                                    <p:animEffect transition="out" filter="fade">
                                      <p:cBhvr>
                                        <p:cTn id="30" dur="1000"/>
                                        <p:tgtEl>
                                          <p:spTgt spid="56"/>
                                        </p:tgtEl>
                                      </p:cBhvr>
                                    </p:animEffect>
                                    <p:anim calcmode="lin" valueType="num">
                                      <p:cBhvr>
                                        <p:cTn id="31" dur="1000"/>
                                        <p:tgtEl>
                                          <p:spTgt spid="56"/>
                                        </p:tgtEl>
                                        <p:attrNameLst>
                                          <p:attrName>ppt_x</p:attrName>
                                        </p:attrNameLst>
                                      </p:cBhvr>
                                      <p:tavLst>
                                        <p:tav tm="0">
                                          <p:val>
                                            <p:strVal val="ppt_x"/>
                                          </p:val>
                                        </p:tav>
                                        <p:tav tm="100000">
                                          <p:val>
                                            <p:strVal val="ppt_x"/>
                                          </p:val>
                                        </p:tav>
                                      </p:tavLst>
                                    </p:anim>
                                    <p:anim calcmode="lin" valueType="num">
                                      <p:cBhvr>
                                        <p:cTn id="32" dur="1000"/>
                                        <p:tgtEl>
                                          <p:spTgt spid="56"/>
                                        </p:tgtEl>
                                        <p:attrNameLst>
                                          <p:attrName>ppt_y</p:attrName>
                                        </p:attrNameLst>
                                      </p:cBhvr>
                                      <p:tavLst>
                                        <p:tav tm="0">
                                          <p:val>
                                            <p:strVal val="ppt_y"/>
                                          </p:val>
                                        </p:tav>
                                        <p:tav tm="100000">
                                          <p:val>
                                            <p:strVal val="ppt_y+.1"/>
                                          </p:val>
                                        </p:tav>
                                      </p:tavLst>
                                    </p:anim>
                                    <p:set>
                                      <p:cBhvr>
                                        <p:cTn id="33" dur="1" fill="hold">
                                          <p:stCondLst>
                                            <p:cond delay="999"/>
                                          </p:stCondLst>
                                        </p:cTn>
                                        <p:tgtEl>
                                          <p:spTgt spid="56"/>
                                        </p:tgtEl>
                                        <p:attrNameLst>
                                          <p:attrName>style.visibility</p:attrName>
                                        </p:attrNameLst>
                                      </p:cBhvr>
                                      <p:to>
                                        <p:strVal val="hidden"/>
                                      </p:to>
                                    </p:set>
                                  </p:childTnLst>
                                </p:cTn>
                              </p:par>
                              <p:par>
                                <p:cTn id="34" presetID="42" presetClass="exit" presetSubtype="0" fill="hold" nodeType="withEffect">
                                  <p:stCondLst>
                                    <p:cond delay="1500"/>
                                  </p:stCondLst>
                                  <p:childTnLst>
                                    <p:animEffect transition="out" filter="fade">
                                      <p:cBhvr>
                                        <p:cTn id="35" dur="1000"/>
                                        <p:tgtEl>
                                          <p:spTgt spid="57"/>
                                        </p:tgtEl>
                                      </p:cBhvr>
                                    </p:animEffect>
                                    <p:anim calcmode="lin" valueType="num">
                                      <p:cBhvr>
                                        <p:cTn id="36" dur="1000"/>
                                        <p:tgtEl>
                                          <p:spTgt spid="57"/>
                                        </p:tgtEl>
                                        <p:attrNameLst>
                                          <p:attrName>ppt_x</p:attrName>
                                        </p:attrNameLst>
                                      </p:cBhvr>
                                      <p:tavLst>
                                        <p:tav tm="0">
                                          <p:val>
                                            <p:strVal val="ppt_x"/>
                                          </p:val>
                                        </p:tav>
                                        <p:tav tm="100000">
                                          <p:val>
                                            <p:strVal val="ppt_x"/>
                                          </p:val>
                                        </p:tav>
                                      </p:tavLst>
                                    </p:anim>
                                    <p:anim calcmode="lin" valueType="num">
                                      <p:cBhvr>
                                        <p:cTn id="37" dur="1000"/>
                                        <p:tgtEl>
                                          <p:spTgt spid="57"/>
                                        </p:tgtEl>
                                        <p:attrNameLst>
                                          <p:attrName>ppt_y</p:attrName>
                                        </p:attrNameLst>
                                      </p:cBhvr>
                                      <p:tavLst>
                                        <p:tav tm="0">
                                          <p:val>
                                            <p:strVal val="ppt_y"/>
                                          </p:val>
                                        </p:tav>
                                        <p:tav tm="100000">
                                          <p:val>
                                            <p:strVal val="ppt_y+.1"/>
                                          </p:val>
                                        </p:tav>
                                      </p:tavLst>
                                    </p:anim>
                                    <p:set>
                                      <p:cBhvr>
                                        <p:cTn id="38" dur="1" fill="hold">
                                          <p:stCondLst>
                                            <p:cond delay="999"/>
                                          </p:stCondLst>
                                        </p:cTn>
                                        <p:tgtEl>
                                          <p:spTgt spid="57"/>
                                        </p:tgtEl>
                                        <p:attrNameLst>
                                          <p:attrName>style.visibility</p:attrName>
                                        </p:attrNameLst>
                                      </p:cBhvr>
                                      <p:to>
                                        <p:strVal val="hidden"/>
                                      </p:to>
                                    </p:set>
                                  </p:childTnLst>
                                </p:cTn>
                              </p:par>
                              <p:par>
                                <p:cTn id="39" presetID="42" presetClass="exit" presetSubtype="0" fill="hold" grpId="1" nodeType="withEffect">
                                  <p:stCondLst>
                                    <p:cond delay="1500"/>
                                  </p:stCondLst>
                                  <p:childTnLst>
                                    <p:animEffect transition="out" filter="fade">
                                      <p:cBhvr>
                                        <p:cTn id="40" dur="1000"/>
                                        <p:tgtEl>
                                          <p:spTgt spid="26"/>
                                        </p:tgtEl>
                                      </p:cBhvr>
                                    </p:animEffect>
                                    <p:anim calcmode="lin" valueType="num">
                                      <p:cBhvr>
                                        <p:cTn id="41" dur="1000"/>
                                        <p:tgtEl>
                                          <p:spTgt spid="26"/>
                                        </p:tgtEl>
                                        <p:attrNameLst>
                                          <p:attrName>ppt_x</p:attrName>
                                        </p:attrNameLst>
                                      </p:cBhvr>
                                      <p:tavLst>
                                        <p:tav tm="0">
                                          <p:val>
                                            <p:strVal val="ppt_x"/>
                                          </p:val>
                                        </p:tav>
                                        <p:tav tm="100000">
                                          <p:val>
                                            <p:strVal val="ppt_x"/>
                                          </p:val>
                                        </p:tav>
                                      </p:tavLst>
                                    </p:anim>
                                    <p:anim calcmode="lin" valueType="num">
                                      <p:cBhvr>
                                        <p:cTn id="42" dur="1000"/>
                                        <p:tgtEl>
                                          <p:spTgt spid="26"/>
                                        </p:tgtEl>
                                        <p:attrNameLst>
                                          <p:attrName>ppt_y</p:attrName>
                                        </p:attrNameLst>
                                      </p:cBhvr>
                                      <p:tavLst>
                                        <p:tav tm="0">
                                          <p:val>
                                            <p:strVal val="ppt_y"/>
                                          </p:val>
                                        </p:tav>
                                        <p:tav tm="100000">
                                          <p:val>
                                            <p:strVal val="ppt_y+.1"/>
                                          </p:val>
                                        </p:tav>
                                      </p:tavLst>
                                    </p:anim>
                                    <p:set>
                                      <p:cBhvr>
                                        <p:cTn id="43" dur="1" fill="hold">
                                          <p:stCondLst>
                                            <p:cond delay="999"/>
                                          </p:stCondLst>
                                        </p:cTn>
                                        <p:tgtEl>
                                          <p:spTgt spid="26"/>
                                        </p:tgtEl>
                                        <p:attrNameLst>
                                          <p:attrName>style.visibility</p:attrName>
                                        </p:attrNameLst>
                                      </p:cBhvr>
                                      <p:to>
                                        <p:strVal val="hidden"/>
                                      </p:to>
                                    </p:set>
                                  </p:childTnLst>
                                </p:cTn>
                              </p:par>
                              <p:par>
                                <p:cTn id="44" presetID="42" presetClass="exit" presetSubtype="0" fill="hold" nodeType="withEffect">
                                  <p:stCondLst>
                                    <p:cond delay="1500"/>
                                  </p:stCondLst>
                                  <p:childTnLst>
                                    <p:animEffect transition="out" filter="fade">
                                      <p:cBhvr>
                                        <p:cTn id="45" dur="1000"/>
                                        <p:tgtEl>
                                          <p:spTgt spid="27"/>
                                        </p:tgtEl>
                                      </p:cBhvr>
                                    </p:animEffect>
                                    <p:anim calcmode="lin" valueType="num">
                                      <p:cBhvr>
                                        <p:cTn id="46" dur="1000"/>
                                        <p:tgtEl>
                                          <p:spTgt spid="27"/>
                                        </p:tgtEl>
                                        <p:attrNameLst>
                                          <p:attrName>ppt_x</p:attrName>
                                        </p:attrNameLst>
                                      </p:cBhvr>
                                      <p:tavLst>
                                        <p:tav tm="0">
                                          <p:val>
                                            <p:strVal val="ppt_x"/>
                                          </p:val>
                                        </p:tav>
                                        <p:tav tm="100000">
                                          <p:val>
                                            <p:strVal val="ppt_x"/>
                                          </p:val>
                                        </p:tav>
                                      </p:tavLst>
                                    </p:anim>
                                    <p:anim calcmode="lin" valueType="num">
                                      <p:cBhvr>
                                        <p:cTn id="47" dur="1000"/>
                                        <p:tgtEl>
                                          <p:spTgt spid="27"/>
                                        </p:tgtEl>
                                        <p:attrNameLst>
                                          <p:attrName>ppt_y</p:attrName>
                                        </p:attrNameLst>
                                      </p:cBhvr>
                                      <p:tavLst>
                                        <p:tav tm="0">
                                          <p:val>
                                            <p:strVal val="ppt_y"/>
                                          </p:val>
                                        </p:tav>
                                        <p:tav tm="100000">
                                          <p:val>
                                            <p:strVal val="ppt_y+.1"/>
                                          </p:val>
                                        </p:tav>
                                      </p:tavLst>
                                    </p:anim>
                                    <p:set>
                                      <p:cBhvr>
                                        <p:cTn id="48" dur="1" fill="hold">
                                          <p:stCondLst>
                                            <p:cond delay="9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1"/>
      <p:bldP spid="56" grpId="1"/>
      <p:bldP spid="61" grpId="0" animBg="1"/>
      <p:bldP spid="26" grpId="1"/>
      <p:bldP spid="30"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fault Design">
  <a:themeElements>
    <a:clrScheme name="Default Design 1">
      <a:dk1>
        <a:srgbClr val="000000"/>
      </a:dk1>
      <a:lt1>
        <a:srgbClr val="FFFFFF"/>
      </a:lt1>
      <a:dk2>
        <a:srgbClr val="CC3300"/>
      </a:dk2>
      <a:lt2>
        <a:srgbClr val="808080"/>
      </a:lt2>
      <a:accent1>
        <a:srgbClr val="FF6161"/>
      </a:accent1>
      <a:accent2>
        <a:srgbClr val="FFC319"/>
      </a:accent2>
      <a:accent3>
        <a:srgbClr val="FFFFFF"/>
      </a:accent3>
      <a:accent4>
        <a:srgbClr val="000000"/>
      </a:accent4>
      <a:accent5>
        <a:srgbClr val="FFB7B7"/>
      </a:accent5>
      <a:accent6>
        <a:srgbClr val="E7B016"/>
      </a:accent6>
      <a:hlink>
        <a:srgbClr val="A8D02A"/>
      </a:hlink>
      <a:folHlink>
        <a:srgbClr val="5CB1FE"/>
      </a:folHlink>
    </a:clrScheme>
    <a:fontScheme name="Default Design">
      <a:majorFont>
        <a:latin typeface="Arial"/>
        <a:ea typeface=""/>
        <a:cs typeface=""/>
      </a:majorFont>
      <a:minorFont>
        <a:latin typeface="Arial"/>
        <a:ea typeface=""/>
        <a:cs typeface=""/>
      </a:minorFont>
    </a:fontScheme>
    <a:fmtScheme name="药剂师">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blipFill dpi="0" rotWithShape="1">
          <a:blip xmlns:r="http://schemas.openxmlformats.org/officeDocument/2006/relationships" r:embed="rId1"/>
          <a:srcRect/>
          <a:stretch>
            <a:fillRect/>
          </a:stretch>
        </a:blipFill>
        <a:ln>
          <a:noFill/>
        </a:ln>
        <a:extLst>
          <a:ext uri="{91240B29-F687-4F45-9708-019B960494DF}">
            <a14:hiddenLine xmlns:a14="http://schemas.microsoft.com/office/drawing/2010/main" w="9525">
              <a:solidFill>
                <a:srgbClr val="000000"/>
              </a:solidFill>
              <a:bevel/>
              <a:headEnd/>
              <a:tailEnd/>
            </a14:hiddenLine>
          </a:ext>
        </a:extLst>
      </a:spPr>
      <a:bodyPr lIns="91446" tIns="45723" rIns="91446" bIns="45723" anchor="ctr"/>
      <a:lstStyle>
        <a:defPPr algn="ctr">
          <a:defRPr>
            <a:latin typeface="方正兰亭黑_GBK" pitchFamily="2" charset="-122"/>
            <a:ea typeface="方正兰亭黑_GBK" pitchFamily="2" charset="-122"/>
            <a:sym typeface="方正兰亭黑_GBK" pitchFamily="2" charset="-122"/>
          </a:defRPr>
        </a:defPPr>
      </a:lstStyle>
    </a:spDef>
  </a:objectDefaults>
  <a:extraClrSchemeLst>
    <a:extraClrScheme>
      <a:clrScheme name="Default Design 1">
        <a:dk1>
          <a:srgbClr val="000000"/>
        </a:dk1>
        <a:lt1>
          <a:srgbClr val="FFFFFF"/>
        </a:lt1>
        <a:dk2>
          <a:srgbClr val="CC3300"/>
        </a:dk2>
        <a:lt2>
          <a:srgbClr val="808080"/>
        </a:lt2>
        <a:accent1>
          <a:srgbClr val="FF6161"/>
        </a:accent1>
        <a:accent2>
          <a:srgbClr val="FFC319"/>
        </a:accent2>
        <a:accent3>
          <a:srgbClr val="FFFFFF"/>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6666"/>
        </a:dk2>
        <a:lt2>
          <a:srgbClr val="808080"/>
        </a:lt2>
        <a:accent1>
          <a:srgbClr val="F8A230"/>
        </a:accent1>
        <a:accent2>
          <a:srgbClr val="5CACE2"/>
        </a:accent2>
        <a:accent3>
          <a:srgbClr val="FFFFFF"/>
        </a:accent3>
        <a:accent4>
          <a:srgbClr val="000000"/>
        </a:accent4>
        <a:accent5>
          <a:srgbClr val="FBCEAD"/>
        </a:accent5>
        <a:accent6>
          <a:srgbClr val="539BCD"/>
        </a:accent6>
        <a:hlink>
          <a:srgbClr val="E569A7"/>
        </a:hlink>
        <a:folHlink>
          <a:srgbClr val="95D844"/>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66"/>
        </a:dk2>
        <a:lt2>
          <a:srgbClr val="808080"/>
        </a:lt2>
        <a:accent1>
          <a:srgbClr val="8EEA3A"/>
        </a:accent1>
        <a:accent2>
          <a:srgbClr val="F97B90"/>
        </a:accent2>
        <a:accent3>
          <a:srgbClr val="FFFFFF"/>
        </a:accent3>
        <a:accent4>
          <a:srgbClr val="000000"/>
        </a:accent4>
        <a:accent5>
          <a:srgbClr val="C6F3AE"/>
        </a:accent5>
        <a:accent6>
          <a:srgbClr val="E26F82"/>
        </a:accent6>
        <a:hlink>
          <a:srgbClr val="5DC2F5"/>
        </a:hlink>
        <a:folHlink>
          <a:srgbClr val="FFA4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3229</TotalTime>
  <Words>2646</Words>
  <Application>Microsoft Office PowerPoint</Application>
  <PresentationFormat>自定义</PresentationFormat>
  <Paragraphs>540</Paragraphs>
  <Slides>40</Slides>
  <Notes>40</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40</vt:i4>
      </vt:variant>
    </vt:vector>
  </HeadingPairs>
  <TitlesOfParts>
    <vt:vector size="59" baseType="lpstr">
      <vt:lpstr>Arial</vt:lpstr>
      <vt:lpstr>宋体</vt:lpstr>
      <vt:lpstr>Impact</vt:lpstr>
      <vt:lpstr>UKIJ Qolyazma</vt:lpstr>
      <vt:lpstr>Pirulen</vt:lpstr>
      <vt:lpstr>方正大黑简体</vt:lpstr>
      <vt:lpstr>Calibri</vt:lpstr>
      <vt:lpstr>Wingdings</vt:lpstr>
      <vt:lpstr>Segoe</vt:lpstr>
      <vt:lpstr>华文细黑</vt:lpstr>
      <vt:lpstr>Segoe UI</vt:lpstr>
      <vt:lpstr>Arial Unicode MS</vt:lpstr>
      <vt:lpstr>Amelia BT</vt:lpstr>
      <vt:lpstr>Franklin Gothic Book</vt:lpstr>
      <vt:lpstr>方正兰亭黑_GBK</vt:lpstr>
      <vt:lpstr>微软雅黑</vt:lpstr>
      <vt:lpstr>方正正粗黑简体</vt:lpstr>
      <vt:lpstr>黑体</vt:lpstr>
      <vt:lpstr>Default 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 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2016年PPT-35</dc:title>
  <dc:creator>Circle001 QQ：1360741672</dc:creator>
  <cp:lastModifiedBy>admin</cp:lastModifiedBy>
  <cp:revision>559</cp:revision>
  <dcterms:created xsi:type="dcterms:W3CDTF">2008-03-10T09:13:42Z</dcterms:created>
  <dcterms:modified xsi:type="dcterms:W3CDTF">2016-07-29T09:14:01Z</dcterms:modified>
</cp:coreProperties>
</file>