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sldIdLst>
    <p:sldId id="257" r:id="rId2"/>
    <p:sldId id="269" r:id="rId3"/>
    <p:sldId id="258" r:id="rId4"/>
    <p:sldId id="266" r:id="rId5"/>
    <p:sldId id="260" r:id="rId6"/>
    <p:sldId id="259" r:id="rId7"/>
    <p:sldId id="267" r:id="rId8"/>
    <p:sldId id="270" r:id="rId9"/>
    <p:sldId id="261" r:id="rId10"/>
    <p:sldId id="271" r:id="rId11"/>
    <p:sldId id="275" r:id="rId12"/>
    <p:sldId id="279" r:id="rId13"/>
    <p:sldId id="280" r:id="rId14"/>
    <p:sldId id="281" r:id="rId15"/>
    <p:sldId id="262" r:id="rId16"/>
    <p:sldId id="272" r:id="rId17"/>
    <p:sldId id="282" r:id="rId18"/>
    <p:sldId id="285" r:id="rId19"/>
    <p:sldId id="263" r:id="rId20"/>
    <p:sldId id="273" r:id="rId21"/>
    <p:sldId id="284" r:id="rId22"/>
    <p:sldId id="264" r:id="rId23"/>
    <p:sldId id="277" r:id="rId24"/>
    <p:sldId id="286" r:id="rId25"/>
    <p:sldId id="278" r:id="rId26"/>
    <p:sldId id="28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17D1593-BC92-4AFB-89EB-BC000FFB45AA}">
          <p14:sldIdLst>
            <p14:sldId id="257"/>
            <p14:sldId id="269"/>
            <p14:sldId id="258"/>
            <p14:sldId id="266"/>
            <p14:sldId id="260"/>
            <p14:sldId id="259"/>
            <p14:sldId id="267"/>
            <p14:sldId id="270"/>
            <p14:sldId id="261"/>
            <p14:sldId id="271"/>
            <p14:sldId id="275"/>
            <p14:sldId id="279"/>
            <p14:sldId id="280"/>
            <p14:sldId id="281"/>
            <p14:sldId id="262"/>
            <p14:sldId id="272"/>
            <p14:sldId id="282"/>
            <p14:sldId id="285"/>
            <p14:sldId id="263"/>
            <p14:sldId id="273"/>
            <p14:sldId id="284"/>
            <p14:sldId id="264"/>
            <p14:sldId id="277"/>
            <p14:sldId id="286"/>
            <p14:sldId id="278"/>
            <p14:sldId id="287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18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75115" autoAdjust="0"/>
  </p:normalViewPr>
  <p:slideViewPr>
    <p:cSldViewPr snapToGrid="0">
      <p:cViewPr>
        <p:scale>
          <a:sx n="50" d="100"/>
          <a:sy n="50" d="100"/>
        </p:scale>
        <p:origin x="-480" y="-8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A43D03-AFC9-45D8-A374-51A32FCBAECB}" type="doc">
      <dgm:prSet loTypeId="urn:microsoft.com/office/officeart/2005/8/layout/orgChart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F184454B-F2EA-4D8E-89D9-AF89F51799BC}">
      <dgm:prSet phldrT="[文本]" custT="1"/>
      <dgm:spPr/>
      <dgm:t>
        <a:bodyPr/>
        <a:lstStyle/>
        <a:p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CEO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1D6438-C13F-41A4-8BF7-051D21F6583C}" type="par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8330CD-E39C-4F68-B0A2-14220FF3FEE7}" type="sib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04FA172-2784-4D55-B11A-F492B192B38E}" type="asst">
      <dgm:prSet phldrT="[文本]" custT="1"/>
      <dgm:spPr/>
      <dgm:t>
        <a:bodyPr/>
        <a:lstStyle/>
        <a:p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COO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3EA5D4-4665-465B-899E-CE340A98612F}" type="parTrans" cxnId="{CE477508-3B84-49B2-8676-C67A51288CF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DDF38B-F42C-4AE2-A270-E9B717C79C7B}" type="sibTrans" cxnId="{CE477508-3B84-49B2-8676-C67A51288CF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BAA7301-5581-4DC9-BC60-BE527CCCC45B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2909149-6FDE-48F5-A0A6-79928378E19E}" type="par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6048E75-3DD1-4A1F-A7E9-206BA1FA72DE}" type="sib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4A1C9F0-432E-4E1C-84AE-34BE3E01966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E9F40E-315C-452F-A60D-30C57107FE10}" type="par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19F07F-7DF1-4B80-8852-F4732F8A540D}" type="sib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8B4CD2-8018-4513-87F5-D59165AECC3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ADE2C5-BC9D-4B29-8DB3-DD184DFC4BDE}" type="par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7E949F-B6D8-498B-B791-C709158BCBE5}" type="sib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9FABE32-F7C8-4CB5-BF5E-560607A2631F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6E18E8-A779-4AE9-958E-B70958F6B76E}" type="par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7670F37-8AFF-4296-A9CC-CBD466A6E094}" type="sib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9B17A4-41FA-4EB4-ADBA-5046AFF71D5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C2EFE6-556B-419B-B88E-CBAE3CFEF794}" type="par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E0630DB-C0D2-41E6-953A-945D4D897CFA}" type="sib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F4FBEB-A106-45B8-8D63-7C804738ED84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C8801B-E6BB-4F33-A208-A40D0F904C7B}" type="par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1BC10A-BFEA-4005-8D2A-99F74AF5C772}" type="sib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523EC1-4984-4B4C-A75B-D343161D23C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D565394-5828-4CE9-B50E-3032C75F82D4}" type="par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6DB50-7F94-4769-A75F-BCF13F88F782}" type="sib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1C8466-57FE-474A-8E28-670B1F7DC8B6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721157-C285-4993-AEEA-3F6E1F89FD95}" type="par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3BE6D00-E2B1-42C9-8507-61325AC444C6}" type="sib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C0CB04-5CC2-438B-ADBE-C60EE2DBE23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A8B5E8-131E-4B3A-8DB7-A51F88EA620C}" type="par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C0E42A-D6E3-4F70-9C24-C9E30926B199}" type="sib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EB07FF-DD9F-4C88-A80C-1280B7310C4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D15F9C-43EA-4F49-8F96-B5CA5ECDB4BA}" type="par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C47396-9040-4FED-9B7A-E41E8F4B13B9}" type="sib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BA9663-896E-4EB6-BA32-2E7440A661E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4A3B65-9AB2-4EED-8562-9AD68D02EE77}" type="par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FC46A4D-1FE3-46CF-8155-6CA0AF5ACA20}" type="sib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A6D579F-16A0-4A4D-A6C3-A491BA710DE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B4676E-43B3-452C-A78C-0DC76D39ACA0}" type="par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45A470-087C-4D24-B4A0-E784CF52505C}" type="sib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DDDAC62-418E-417C-8D8A-C3796AE54BC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8B4FBC-32E2-4DE6-BE94-05095A5F8DAE}" type="par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29C24-6A50-4568-B5B7-A43C2CF38853}" type="sib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DF9130-172A-4056-8B75-2824D32F692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D7743F-F302-43F9-A5EA-038026FF371C}" type="par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700A2B-6C92-4358-97BF-480E2B31C82E}" type="sib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707FA5A-627C-48E5-9ECC-09B3D48F93D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D31327-3B4D-4027-B3D6-E26768107811}" type="par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3C8241-601C-418E-BEA3-09413964C99B}" type="sib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7AA343-2681-45BD-83D3-B22F92FCDB9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0CAA7C-51C8-4EC3-BAB9-2FB5CBC15DF3}" type="par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B3219F-5A57-4279-B5B3-C1ED620E4036}" type="sib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42F20-FFE5-416C-BD9A-124EEF69821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830AD1A-8E10-4918-A824-37F7EF877AE2}" type="par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8B1A9F-1131-4C89-A6FE-5A687F747C73}" type="sib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4612C2-3A5C-4A56-9748-F4C144EC097E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8EE758-CB13-4B95-A8EE-394E82C4C11F}" type="par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7F5FD3C-A7D1-43F0-AB09-362D1F357BC3}" type="sib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1D2E14-CB9C-4B5D-9CBA-3A21BEACDC22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B567CF6-D0A5-4F17-B912-981493ACA7F8}" type="par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203B49-6B1D-460F-AB7F-8FB1BFB09B34}" type="sib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5263BA-3C1A-444C-B3FB-B64B04801B6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6A638A-AB4E-40EC-AE90-6FB4678FAB50}" type="par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2E8E87-C4FD-4504-A01B-3C45292BAB82}" type="sib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EFFD6D-F31C-47BB-B97F-A2F74E72E108}" type="pres">
      <dgm:prSet presAssocID="{9DA43D03-AFC9-45D8-A374-51A32FCBAEC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47A738D-9761-4428-8CD4-583064C63C16}" type="pres">
      <dgm:prSet presAssocID="{F184454B-F2EA-4D8E-89D9-AF89F51799BC}" presName="hierRoot1" presStyleCnt="0">
        <dgm:presLayoutVars>
          <dgm:hierBranch val="init"/>
        </dgm:presLayoutVars>
      </dgm:prSet>
      <dgm:spPr/>
    </dgm:pt>
    <dgm:pt modelId="{0E01D9F2-4D10-436B-8E3E-2E469CCB511E}" type="pres">
      <dgm:prSet presAssocID="{F184454B-F2EA-4D8E-89D9-AF89F51799BC}" presName="rootComposite1" presStyleCnt="0"/>
      <dgm:spPr/>
    </dgm:pt>
    <dgm:pt modelId="{CEDFDD2B-073F-4659-9BA4-537D98522B4D}" type="pres">
      <dgm:prSet presAssocID="{F184454B-F2EA-4D8E-89D9-AF89F51799BC}" presName="rootText1" presStyleLbl="node0" presStyleIdx="0" presStyleCnt="1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2A5B5D-BAA4-40E9-9178-361E55BFE6F1}" type="pres">
      <dgm:prSet presAssocID="{F184454B-F2EA-4D8E-89D9-AF89F51799BC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B9781BD4-1004-4649-B05B-BB9C6B9D48FC}" type="pres">
      <dgm:prSet presAssocID="{F184454B-F2EA-4D8E-89D9-AF89F51799BC}" presName="hierChild2" presStyleCnt="0"/>
      <dgm:spPr/>
    </dgm:pt>
    <dgm:pt modelId="{5EC4840E-1197-4666-9C5D-B89BEF63E2DA}" type="pres">
      <dgm:prSet presAssocID="{D2909149-6FDE-48F5-A0A6-79928378E19E}" presName="Name37" presStyleLbl="parChTrans1D2" presStyleIdx="0" presStyleCnt="6" custSzY="542506"/>
      <dgm:spPr/>
      <dgm:t>
        <a:bodyPr/>
        <a:lstStyle/>
        <a:p>
          <a:endParaRPr lang="zh-CN" altLang="en-US"/>
        </a:p>
      </dgm:t>
    </dgm:pt>
    <dgm:pt modelId="{6553E1DF-78CF-48B6-9946-D1823EF29FF6}" type="pres">
      <dgm:prSet presAssocID="{CBAA7301-5581-4DC9-BC60-BE527CCCC45B}" presName="hierRoot2" presStyleCnt="0">
        <dgm:presLayoutVars>
          <dgm:hierBranch val="init"/>
        </dgm:presLayoutVars>
      </dgm:prSet>
      <dgm:spPr/>
    </dgm:pt>
    <dgm:pt modelId="{112B2823-E9F5-4D8E-B864-D5589483238A}" type="pres">
      <dgm:prSet presAssocID="{CBAA7301-5581-4DC9-BC60-BE527CCCC45B}" presName="rootComposite" presStyleCnt="0"/>
      <dgm:spPr/>
    </dgm:pt>
    <dgm:pt modelId="{0DD47EAE-CEFB-4E29-AEA8-7F226FB53ACF}" type="pres">
      <dgm:prSet presAssocID="{CBAA7301-5581-4DC9-BC60-BE527CCCC45B}" presName="rootText" presStyleLbl="node2" presStyleIdx="0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661E941-631E-4B45-8CFA-D33B8866A3B6}" type="pres">
      <dgm:prSet presAssocID="{CBAA7301-5581-4DC9-BC60-BE527CCCC45B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97290AA8-0897-48AE-9566-28A0F88AB7AB}" type="pres">
      <dgm:prSet presAssocID="{CBAA7301-5581-4DC9-BC60-BE527CCCC45B}" presName="hierChild4" presStyleCnt="0"/>
      <dgm:spPr/>
    </dgm:pt>
    <dgm:pt modelId="{E23626F5-3402-49CE-9F8E-E0419D0F2B55}" type="pres">
      <dgm:prSet presAssocID="{D5C8801B-E6BB-4F33-A208-A40D0F904C7B}" presName="Name37" presStyleLbl="parChTrans1D3" presStyleIdx="0" presStyleCnt="15" custSzY="271253"/>
      <dgm:spPr/>
      <dgm:t>
        <a:bodyPr/>
        <a:lstStyle/>
        <a:p>
          <a:endParaRPr lang="zh-CN" altLang="en-US"/>
        </a:p>
      </dgm:t>
    </dgm:pt>
    <dgm:pt modelId="{15EBF0A7-73C2-4A4B-BAB8-3647F01303E4}" type="pres">
      <dgm:prSet presAssocID="{54F4FBEB-A106-45B8-8D63-7C804738ED84}" presName="hierRoot2" presStyleCnt="0">
        <dgm:presLayoutVars>
          <dgm:hierBranch/>
        </dgm:presLayoutVars>
      </dgm:prSet>
      <dgm:spPr/>
    </dgm:pt>
    <dgm:pt modelId="{150826E6-C296-45CD-B188-0915BAC739D2}" type="pres">
      <dgm:prSet presAssocID="{54F4FBEB-A106-45B8-8D63-7C804738ED84}" presName="rootComposite" presStyleCnt="0"/>
      <dgm:spPr/>
    </dgm:pt>
    <dgm:pt modelId="{06102C7E-F298-43FF-B60F-1B4D25307F64}" type="pres">
      <dgm:prSet presAssocID="{54F4FBEB-A106-45B8-8D63-7C804738ED84}" presName="rootText" presStyleLbl="node3" presStyleIdx="0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F1AEBAE-DA67-4C3D-9E68-30C2B4F1D865}" type="pres">
      <dgm:prSet presAssocID="{54F4FBEB-A106-45B8-8D63-7C804738ED84}" presName="rootConnector" presStyleLbl="node3" presStyleIdx="0" presStyleCnt="15"/>
      <dgm:spPr/>
      <dgm:t>
        <a:bodyPr/>
        <a:lstStyle/>
        <a:p>
          <a:endParaRPr lang="zh-CN" altLang="en-US"/>
        </a:p>
      </dgm:t>
    </dgm:pt>
    <dgm:pt modelId="{7271198E-21FF-4374-8FFF-143B748B0E3E}" type="pres">
      <dgm:prSet presAssocID="{54F4FBEB-A106-45B8-8D63-7C804738ED84}" presName="hierChild4" presStyleCnt="0"/>
      <dgm:spPr/>
    </dgm:pt>
    <dgm:pt modelId="{58357BDF-2F93-41C0-B7E6-094484D0D82F}" type="pres">
      <dgm:prSet presAssocID="{54F4FBEB-A106-45B8-8D63-7C804738ED84}" presName="hierChild5" presStyleCnt="0"/>
      <dgm:spPr/>
    </dgm:pt>
    <dgm:pt modelId="{A99B31F8-B9B8-4450-8251-5CFDB76A9A1F}" type="pres">
      <dgm:prSet presAssocID="{CD565394-5828-4CE9-B50E-3032C75F82D4}" presName="Name37" presStyleLbl="parChTrans1D3" presStyleIdx="1" presStyleCnt="15" custSzY="689926"/>
      <dgm:spPr/>
      <dgm:t>
        <a:bodyPr/>
        <a:lstStyle/>
        <a:p>
          <a:endParaRPr lang="zh-CN" altLang="en-US"/>
        </a:p>
      </dgm:t>
    </dgm:pt>
    <dgm:pt modelId="{51E96023-655E-4E9F-B349-3986AD7CFC79}" type="pres">
      <dgm:prSet presAssocID="{FB523EC1-4984-4B4C-A75B-D343161D23C1}" presName="hierRoot2" presStyleCnt="0">
        <dgm:presLayoutVars>
          <dgm:hierBranch val="init"/>
        </dgm:presLayoutVars>
      </dgm:prSet>
      <dgm:spPr/>
    </dgm:pt>
    <dgm:pt modelId="{71120A86-2782-4FCC-854C-EA1BAC33A036}" type="pres">
      <dgm:prSet presAssocID="{FB523EC1-4984-4B4C-A75B-D343161D23C1}" presName="rootComposite" presStyleCnt="0"/>
      <dgm:spPr/>
    </dgm:pt>
    <dgm:pt modelId="{3A8B8085-B74C-448C-A5AD-25C20565E1E4}" type="pres">
      <dgm:prSet presAssocID="{FB523EC1-4984-4B4C-A75B-D343161D23C1}" presName="rootText" presStyleLbl="node3" presStyleIdx="1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A671AF-D62B-406A-919C-E55CD1401E9E}" type="pres">
      <dgm:prSet presAssocID="{FB523EC1-4984-4B4C-A75B-D343161D23C1}" presName="rootConnector" presStyleLbl="node3" presStyleIdx="1" presStyleCnt="15"/>
      <dgm:spPr/>
      <dgm:t>
        <a:bodyPr/>
        <a:lstStyle/>
        <a:p>
          <a:endParaRPr lang="zh-CN" altLang="en-US"/>
        </a:p>
      </dgm:t>
    </dgm:pt>
    <dgm:pt modelId="{C0DDBE44-8DB6-426E-985F-FD9046CA8059}" type="pres">
      <dgm:prSet presAssocID="{FB523EC1-4984-4B4C-A75B-D343161D23C1}" presName="hierChild4" presStyleCnt="0"/>
      <dgm:spPr/>
    </dgm:pt>
    <dgm:pt modelId="{D0F051CA-9F67-4002-8A86-016627927646}" type="pres">
      <dgm:prSet presAssocID="{FB523EC1-4984-4B4C-A75B-D343161D23C1}" presName="hierChild5" presStyleCnt="0"/>
      <dgm:spPr/>
    </dgm:pt>
    <dgm:pt modelId="{B9FEC7F9-4FE8-405F-A192-A2350879645A}" type="pres">
      <dgm:prSet presAssocID="{A2721157-C285-4993-AEEA-3F6E1F89FD95}" presName="Name37" presStyleLbl="parChTrans1D3" presStyleIdx="2" presStyleCnt="15" custSzY="1108600"/>
      <dgm:spPr/>
      <dgm:t>
        <a:bodyPr/>
        <a:lstStyle/>
        <a:p>
          <a:endParaRPr lang="zh-CN" altLang="en-US"/>
        </a:p>
      </dgm:t>
    </dgm:pt>
    <dgm:pt modelId="{F530F4E6-7BC8-4782-BDF7-7E34141BBD44}" type="pres">
      <dgm:prSet presAssocID="{051C8466-57FE-474A-8E28-670B1F7DC8B6}" presName="hierRoot2" presStyleCnt="0">
        <dgm:presLayoutVars>
          <dgm:hierBranch val="init"/>
        </dgm:presLayoutVars>
      </dgm:prSet>
      <dgm:spPr/>
    </dgm:pt>
    <dgm:pt modelId="{8E329270-BFEE-4003-8D9C-FB3FEE07B7BC}" type="pres">
      <dgm:prSet presAssocID="{051C8466-57FE-474A-8E28-670B1F7DC8B6}" presName="rootComposite" presStyleCnt="0"/>
      <dgm:spPr/>
    </dgm:pt>
    <dgm:pt modelId="{D7FB6E1E-B151-4F59-AE6B-03414522803A}" type="pres">
      <dgm:prSet presAssocID="{051C8466-57FE-474A-8E28-670B1F7DC8B6}" presName="rootText" presStyleLbl="node3" presStyleIdx="2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130A95B-1BD2-49FB-9842-83B18CDDA269}" type="pres">
      <dgm:prSet presAssocID="{051C8466-57FE-474A-8E28-670B1F7DC8B6}" presName="rootConnector" presStyleLbl="node3" presStyleIdx="2" presStyleCnt="15"/>
      <dgm:spPr/>
      <dgm:t>
        <a:bodyPr/>
        <a:lstStyle/>
        <a:p>
          <a:endParaRPr lang="zh-CN" altLang="en-US"/>
        </a:p>
      </dgm:t>
    </dgm:pt>
    <dgm:pt modelId="{6052440D-E8A9-4867-A060-815183ABFE67}" type="pres">
      <dgm:prSet presAssocID="{051C8466-57FE-474A-8E28-670B1F7DC8B6}" presName="hierChild4" presStyleCnt="0"/>
      <dgm:spPr/>
    </dgm:pt>
    <dgm:pt modelId="{0E160135-DA4E-4DF7-8DA5-B85860F16D6F}" type="pres">
      <dgm:prSet presAssocID="{051C8466-57FE-474A-8E28-670B1F7DC8B6}" presName="hierChild5" presStyleCnt="0"/>
      <dgm:spPr/>
    </dgm:pt>
    <dgm:pt modelId="{0AC25F5D-455F-407B-8FEA-3B81E4798027}" type="pres">
      <dgm:prSet presAssocID="{CBAA7301-5581-4DC9-BC60-BE527CCCC45B}" presName="hierChild5" presStyleCnt="0"/>
      <dgm:spPr/>
    </dgm:pt>
    <dgm:pt modelId="{E7F53971-0A4C-4D21-8E13-E7856A8A0480}" type="pres">
      <dgm:prSet presAssocID="{F2E9F40E-315C-452F-A60D-30C57107FE10}" presName="Name37" presStyleLbl="parChTrans1D2" presStyleIdx="1" presStyleCnt="6" custSzY="542506"/>
      <dgm:spPr/>
      <dgm:t>
        <a:bodyPr/>
        <a:lstStyle/>
        <a:p>
          <a:endParaRPr lang="zh-CN" altLang="en-US"/>
        </a:p>
      </dgm:t>
    </dgm:pt>
    <dgm:pt modelId="{68590D66-D319-4935-80CC-2B271E989A0E}" type="pres">
      <dgm:prSet presAssocID="{C4A1C9F0-432E-4E1C-84AE-34BE3E01966D}" presName="hierRoot2" presStyleCnt="0">
        <dgm:presLayoutVars>
          <dgm:hierBranch val="init"/>
        </dgm:presLayoutVars>
      </dgm:prSet>
      <dgm:spPr/>
    </dgm:pt>
    <dgm:pt modelId="{E0A24A98-8DF5-4108-AAAE-8A460A2AB0BC}" type="pres">
      <dgm:prSet presAssocID="{C4A1C9F0-432E-4E1C-84AE-34BE3E01966D}" presName="rootComposite" presStyleCnt="0"/>
      <dgm:spPr/>
    </dgm:pt>
    <dgm:pt modelId="{5FD967DC-CC65-4E01-B283-E49E3F017DCF}" type="pres">
      <dgm:prSet presAssocID="{C4A1C9F0-432E-4E1C-84AE-34BE3E01966D}" presName="rootText" presStyleLbl="node2" presStyleIdx="1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E8CE26-1EFA-4233-8C72-CA1202AA3F62}" type="pres">
      <dgm:prSet presAssocID="{C4A1C9F0-432E-4E1C-84AE-34BE3E01966D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00A81730-94EE-48FE-9497-3DDC5AEAAE1C}" type="pres">
      <dgm:prSet presAssocID="{C4A1C9F0-432E-4E1C-84AE-34BE3E01966D}" presName="hierChild4" presStyleCnt="0"/>
      <dgm:spPr/>
    </dgm:pt>
    <dgm:pt modelId="{D803258E-8825-4856-B0E8-24CA5A85809B}" type="pres">
      <dgm:prSet presAssocID="{59A8B5E8-131E-4B3A-8DB7-A51F88EA620C}" presName="Name37" presStyleLbl="parChTrans1D3" presStyleIdx="3" presStyleCnt="15" custSzY="271253"/>
      <dgm:spPr/>
      <dgm:t>
        <a:bodyPr/>
        <a:lstStyle/>
        <a:p>
          <a:endParaRPr lang="zh-CN" altLang="en-US"/>
        </a:p>
      </dgm:t>
    </dgm:pt>
    <dgm:pt modelId="{D4DAE5F8-D567-4692-91D4-3921A342380F}" type="pres">
      <dgm:prSet presAssocID="{62C0CB04-5CC2-438B-ADBE-C60EE2DBE237}" presName="hierRoot2" presStyleCnt="0">
        <dgm:presLayoutVars>
          <dgm:hierBranch val="init"/>
        </dgm:presLayoutVars>
      </dgm:prSet>
      <dgm:spPr/>
    </dgm:pt>
    <dgm:pt modelId="{5DB98880-A6CC-4C4D-8402-B3C3B26DF1E0}" type="pres">
      <dgm:prSet presAssocID="{62C0CB04-5CC2-438B-ADBE-C60EE2DBE237}" presName="rootComposite" presStyleCnt="0"/>
      <dgm:spPr/>
    </dgm:pt>
    <dgm:pt modelId="{F8258698-D546-4EB1-B27E-A73911F692CC}" type="pres">
      <dgm:prSet presAssocID="{62C0CB04-5CC2-438B-ADBE-C60EE2DBE237}" presName="rootText" presStyleLbl="node3" presStyleIdx="3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34781E-3A40-4D2F-8438-7D2797D8F95A}" type="pres">
      <dgm:prSet presAssocID="{62C0CB04-5CC2-438B-ADBE-C60EE2DBE237}" presName="rootConnector" presStyleLbl="node3" presStyleIdx="3" presStyleCnt="15"/>
      <dgm:spPr/>
      <dgm:t>
        <a:bodyPr/>
        <a:lstStyle/>
        <a:p>
          <a:endParaRPr lang="zh-CN" altLang="en-US"/>
        </a:p>
      </dgm:t>
    </dgm:pt>
    <dgm:pt modelId="{FAD3E782-4AA2-436F-A4FC-95BBA8DD85DA}" type="pres">
      <dgm:prSet presAssocID="{62C0CB04-5CC2-438B-ADBE-C60EE2DBE237}" presName="hierChild4" presStyleCnt="0"/>
      <dgm:spPr/>
    </dgm:pt>
    <dgm:pt modelId="{78BA3937-9263-4F26-AB19-18373F486AB0}" type="pres">
      <dgm:prSet presAssocID="{62C0CB04-5CC2-438B-ADBE-C60EE2DBE237}" presName="hierChild5" presStyleCnt="0"/>
      <dgm:spPr/>
    </dgm:pt>
    <dgm:pt modelId="{0B72B295-ADBD-478F-AF0F-E0685E330CD0}" type="pres">
      <dgm:prSet presAssocID="{93D15F9C-43EA-4F49-8F96-B5CA5ECDB4BA}" presName="Name37" presStyleLbl="parChTrans1D3" presStyleIdx="4" presStyleCnt="15" custSzY="689926"/>
      <dgm:spPr/>
      <dgm:t>
        <a:bodyPr/>
        <a:lstStyle/>
        <a:p>
          <a:endParaRPr lang="zh-CN" altLang="en-US"/>
        </a:p>
      </dgm:t>
    </dgm:pt>
    <dgm:pt modelId="{B80C72C9-A1D5-43EA-9634-B207E8A3BF66}" type="pres">
      <dgm:prSet presAssocID="{43EB07FF-DD9F-4C88-A80C-1280B7310C47}" presName="hierRoot2" presStyleCnt="0">
        <dgm:presLayoutVars>
          <dgm:hierBranch val="init"/>
        </dgm:presLayoutVars>
      </dgm:prSet>
      <dgm:spPr/>
    </dgm:pt>
    <dgm:pt modelId="{DBB39BA0-200E-45D8-B576-E4997EE0B6D4}" type="pres">
      <dgm:prSet presAssocID="{43EB07FF-DD9F-4C88-A80C-1280B7310C47}" presName="rootComposite" presStyleCnt="0"/>
      <dgm:spPr/>
    </dgm:pt>
    <dgm:pt modelId="{F9CEBEDD-A9DD-4C78-80C3-667387EC8A5F}" type="pres">
      <dgm:prSet presAssocID="{43EB07FF-DD9F-4C88-A80C-1280B7310C47}" presName="rootText" presStyleLbl="node3" presStyleIdx="4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C7A4B5-EC83-45C1-836C-1A8695D9022C}" type="pres">
      <dgm:prSet presAssocID="{43EB07FF-DD9F-4C88-A80C-1280B7310C47}" presName="rootConnector" presStyleLbl="node3" presStyleIdx="4" presStyleCnt="15"/>
      <dgm:spPr/>
      <dgm:t>
        <a:bodyPr/>
        <a:lstStyle/>
        <a:p>
          <a:endParaRPr lang="zh-CN" altLang="en-US"/>
        </a:p>
      </dgm:t>
    </dgm:pt>
    <dgm:pt modelId="{556F37BC-89D1-47CC-A7F6-77224FF3E66B}" type="pres">
      <dgm:prSet presAssocID="{43EB07FF-DD9F-4C88-A80C-1280B7310C47}" presName="hierChild4" presStyleCnt="0"/>
      <dgm:spPr/>
    </dgm:pt>
    <dgm:pt modelId="{C979A6B8-0AF5-4C30-92B1-065792C45B3E}" type="pres">
      <dgm:prSet presAssocID="{43EB07FF-DD9F-4C88-A80C-1280B7310C47}" presName="hierChild5" presStyleCnt="0"/>
      <dgm:spPr/>
    </dgm:pt>
    <dgm:pt modelId="{D10B86AF-A08B-4DEB-A8D5-70ED462E4A12}" type="pres">
      <dgm:prSet presAssocID="{A74A3B65-9AB2-4EED-8562-9AD68D02EE77}" presName="Name37" presStyleLbl="parChTrans1D3" presStyleIdx="5" presStyleCnt="15" custSzY="1108600"/>
      <dgm:spPr/>
      <dgm:t>
        <a:bodyPr/>
        <a:lstStyle/>
        <a:p>
          <a:endParaRPr lang="zh-CN" altLang="en-US"/>
        </a:p>
      </dgm:t>
    </dgm:pt>
    <dgm:pt modelId="{86C2C11D-BD21-4D28-A0E0-EEE2E695C3C0}" type="pres">
      <dgm:prSet presAssocID="{BCBA9663-896E-4EB6-BA32-2E7440A661E3}" presName="hierRoot2" presStyleCnt="0">
        <dgm:presLayoutVars>
          <dgm:hierBranch val="init"/>
        </dgm:presLayoutVars>
      </dgm:prSet>
      <dgm:spPr/>
    </dgm:pt>
    <dgm:pt modelId="{16FAFE27-71BD-4A48-82C3-6609CA7FB46B}" type="pres">
      <dgm:prSet presAssocID="{BCBA9663-896E-4EB6-BA32-2E7440A661E3}" presName="rootComposite" presStyleCnt="0"/>
      <dgm:spPr/>
    </dgm:pt>
    <dgm:pt modelId="{564E6AFE-FA94-4A5D-B3F3-932038C9825C}" type="pres">
      <dgm:prSet presAssocID="{BCBA9663-896E-4EB6-BA32-2E7440A661E3}" presName="rootText" presStyleLbl="node3" presStyleIdx="5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ACBC13-9B9F-4FCF-90E1-80FDA5E08C09}" type="pres">
      <dgm:prSet presAssocID="{BCBA9663-896E-4EB6-BA32-2E7440A661E3}" presName="rootConnector" presStyleLbl="node3" presStyleIdx="5" presStyleCnt="15"/>
      <dgm:spPr/>
      <dgm:t>
        <a:bodyPr/>
        <a:lstStyle/>
        <a:p>
          <a:endParaRPr lang="zh-CN" altLang="en-US"/>
        </a:p>
      </dgm:t>
    </dgm:pt>
    <dgm:pt modelId="{94BEF69A-21C2-4C3D-8C6C-BDF9C1150B90}" type="pres">
      <dgm:prSet presAssocID="{BCBA9663-896E-4EB6-BA32-2E7440A661E3}" presName="hierChild4" presStyleCnt="0"/>
      <dgm:spPr/>
    </dgm:pt>
    <dgm:pt modelId="{B1D60CA3-17DB-4630-8153-A5D91F2C948F}" type="pres">
      <dgm:prSet presAssocID="{BCBA9663-896E-4EB6-BA32-2E7440A661E3}" presName="hierChild5" presStyleCnt="0"/>
      <dgm:spPr/>
    </dgm:pt>
    <dgm:pt modelId="{389DB6BA-032A-423E-9B09-AA663FC5B3B8}" type="pres">
      <dgm:prSet presAssocID="{C4A1C9F0-432E-4E1C-84AE-34BE3E01966D}" presName="hierChild5" presStyleCnt="0"/>
      <dgm:spPr/>
    </dgm:pt>
    <dgm:pt modelId="{C6785447-17A7-4EDD-BA9E-E268101B79D3}" type="pres">
      <dgm:prSet presAssocID="{BB6E18E8-A779-4AE9-958E-B70958F6B76E}" presName="Name37" presStyleLbl="parChTrans1D2" presStyleIdx="2" presStyleCnt="6" custSzY="542506"/>
      <dgm:spPr/>
      <dgm:t>
        <a:bodyPr/>
        <a:lstStyle/>
        <a:p>
          <a:endParaRPr lang="zh-CN" altLang="en-US"/>
        </a:p>
      </dgm:t>
    </dgm:pt>
    <dgm:pt modelId="{5D1EE80B-685F-414C-8110-21A559064A3F}" type="pres">
      <dgm:prSet presAssocID="{19FABE32-F7C8-4CB5-BF5E-560607A2631F}" presName="hierRoot2" presStyleCnt="0">
        <dgm:presLayoutVars>
          <dgm:hierBranch val="init"/>
        </dgm:presLayoutVars>
      </dgm:prSet>
      <dgm:spPr/>
    </dgm:pt>
    <dgm:pt modelId="{77D684D6-1B4E-4480-9759-905A68F0B0FD}" type="pres">
      <dgm:prSet presAssocID="{19FABE32-F7C8-4CB5-BF5E-560607A2631F}" presName="rootComposite" presStyleCnt="0"/>
      <dgm:spPr/>
    </dgm:pt>
    <dgm:pt modelId="{12DA3E78-2A92-468C-9195-B25AE81A1854}" type="pres">
      <dgm:prSet presAssocID="{19FABE32-F7C8-4CB5-BF5E-560607A2631F}" presName="rootText" presStyleLbl="node2" presStyleIdx="2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CF657C3-FE31-438E-8A66-80FEF4CA7697}" type="pres">
      <dgm:prSet presAssocID="{19FABE32-F7C8-4CB5-BF5E-560607A2631F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B5DE3C7C-F616-4EF0-8E7A-A79D743CC05B}" type="pres">
      <dgm:prSet presAssocID="{19FABE32-F7C8-4CB5-BF5E-560607A2631F}" presName="hierChild4" presStyleCnt="0"/>
      <dgm:spPr/>
    </dgm:pt>
    <dgm:pt modelId="{D785ACDA-725A-4102-ADC2-12FB32552B12}" type="pres">
      <dgm:prSet presAssocID="{4DB4676E-43B3-452C-A78C-0DC76D39ACA0}" presName="Name37" presStyleLbl="parChTrans1D3" presStyleIdx="6" presStyleCnt="15" custSzY="271253"/>
      <dgm:spPr/>
      <dgm:t>
        <a:bodyPr/>
        <a:lstStyle/>
        <a:p>
          <a:endParaRPr lang="zh-CN" altLang="en-US"/>
        </a:p>
      </dgm:t>
    </dgm:pt>
    <dgm:pt modelId="{1F3E8669-D0B9-4600-B31B-43B2EFA4C8D9}" type="pres">
      <dgm:prSet presAssocID="{6A6D579F-16A0-4A4D-A6C3-A491BA710DE1}" presName="hierRoot2" presStyleCnt="0">
        <dgm:presLayoutVars>
          <dgm:hierBranch val="init"/>
        </dgm:presLayoutVars>
      </dgm:prSet>
      <dgm:spPr/>
    </dgm:pt>
    <dgm:pt modelId="{4ACA1521-EEA4-4A94-A6AF-B0E109CBD0A1}" type="pres">
      <dgm:prSet presAssocID="{6A6D579F-16A0-4A4D-A6C3-A491BA710DE1}" presName="rootComposite" presStyleCnt="0"/>
      <dgm:spPr/>
    </dgm:pt>
    <dgm:pt modelId="{A3B82FE4-9573-401F-8165-22E508540B90}" type="pres">
      <dgm:prSet presAssocID="{6A6D579F-16A0-4A4D-A6C3-A491BA710DE1}" presName="rootText" presStyleLbl="node3" presStyleIdx="6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8C28AC-7CA6-4EE6-8E8A-E833B8C2F583}" type="pres">
      <dgm:prSet presAssocID="{6A6D579F-16A0-4A4D-A6C3-A491BA710DE1}" presName="rootConnector" presStyleLbl="node3" presStyleIdx="6" presStyleCnt="15"/>
      <dgm:spPr/>
      <dgm:t>
        <a:bodyPr/>
        <a:lstStyle/>
        <a:p>
          <a:endParaRPr lang="zh-CN" altLang="en-US"/>
        </a:p>
      </dgm:t>
    </dgm:pt>
    <dgm:pt modelId="{FAC8A0FF-D9D5-4AAE-A5DF-128CF660C727}" type="pres">
      <dgm:prSet presAssocID="{6A6D579F-16A0-4A4D-A6C3-A491BA710DE1}" presName="hierChild4" presStyleCnt="0"/>
      <dgm:spPr/>
    </dgm:pt>
    <dgm:pt modelId="{15ADCD14-A3D3-4145-846C-CB7141839BF0}" type="pres">
      <dgm:prSet presAssocID="{6A6D579F-16A0-4A4D-A6C3-A491BA710DE1}" presName="hierChild5" presStyleCnt="0"/>
      <dgm:spPr/>
    </dgm:pt>
    <dgm:pt modelId="{B7CDE424-A803-4A9C-9F61-53C621EF6106}" type="pres">
      <dgm:prSet presAssocID="{8A8B4FBC-32E2-4DE6-BE94-05095A5F8DAE}" presName="Name37" presStyleLbl="parChTrans1D3" presStyleIdx="7" presStyleCnt="15" custSzY="689926"/>
      <dgm:spPr/>
      <dgm:t>
        <a:bodyPr/>
        <a:lstStyle/>
        <a:p>
          <a:endParaRPr lang="zh-CN" altLang="en-US"/>
        </a:p>
      </dgm:t>
    </dgm:pt>
    <dgm:pt modelId="{8558A200-716F-444E-A806-5E294DE94BF8}" type="pres">
      <dgm:prSet presAssocID="{6DDDAC62-418E-417C-8D8A-C3796AE54BC8}" presName="hierRoot2" presStyleCnt="0">
        <dgm:presLayoutVars>
          <dgm:hierBranch val="init"/>
        </dgm:presLayoutVars>
      </dgm:prSet>
      <dgm:spPr/>
    </dgm:pt>
    <dgm:pt modelId="{EF608BEC-21A7-4C84-8E57-24228CA97C4D}" type="pres">
      <dgm:prSet presAssocID="{6DDDAC62-418E-417C-8D8A-C3796AE54BC8}" presName="rootComposite" presStyleCnt="0"/>
      <dgm:spPr/>
    </dgm:pt>
    <dgm:pt modelId="{678025EC-16C4-4FB4-8B92-BBD4F956EBB6}" type="pres">
      <dgm:prSet presAssocID="{6DDDAC62-418E-417C-8D8A-C3796AE54BC8}" presName="rootText" presStyleLbl="node3" presStyleIdx="7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964268-7E6B-49DF-9F40-078BC1C0557D}" type="pres">
      <dgm:prSet presAssocID="{6DDDAC62-418E-417C-8D8A-C3796AE54BC8}" presName="rootConnector" presStyleLbl="node3" presStyleIdx="7" presStyleCnt="15"/>
      <dgm:spPr/>
      <dgm:t>
        <a:bodyPr/>
        <a:lstStyle/>
        <a:p>
          <a:endParaRPr lang="zh-CN" altLang="en-US"/>
        </a:p>
      </dgm:t>
    </dgm:pt>
    <dgm:pt modelId="{C732CC2A-2C3B-4E9A-A80A-3C80719090F5}" type="pres">
      <dgm:prSet presAssocID="{6DDDAC62-418E-417C-8D8A-C3796AE54BC8}" presName="hierChild4" presStyleCnt="0"/>
      <dgm:spPr/>
    </dgm:pt>
    <dgm:pt modelId="{A831E2CD-8B93-46B2-9841-FC5BB5F990F2}" type="pres">
      <dgm:prSet presAssocID="{6DDDAC62-418E-417C-8D8A-C3796AE54BC8}" presName="hierChild5" presStyleCnt="0"/>
      <dgm:spPr/>
    </dgm:pt>
    <dgm:pt modelId="{56EAD703-4B41-4013-A4BC-AA33BE023725}" type="pres">
      <dgm:prSet presAssocID="{7ED7743F-F302-43F9-A5EA-038026FF371C}" presName="Name37" presStyleLbl="parChTrans1D3" presStyleIdx="8" presStyleCnt="15" custSzY="1108600"/>
      <dgm:spPr/>
      <dgm:t>
        <a:bodyPr/>
        <a:lstStyle/>
        <a:p>
          <a:endParaRPr lang="zh-CN" altLang="en-US"/>
        </a:p>
      </dgm:t>
    </dgm:pt>
    <dgm:pt modelId="{62BB4C12-0D7B-4595-A1D7-3B80D62AC5E5}" type="pres">
      <dgm:prSet presAssocID="{48DF9130-172A-4056-8B75-2824D32F6929}" presName="hierRoot2" presStyleCnt="0">
        <dgm:presLayoutVars>
          <dgm:hierBranch val="init"/>
        </dgm:presLayoutVars>
      </dgm:prSet>
      <dgm:spPr/>
    </dgm:pt>
    <dgm:pt modelId="{D21480ED-D8BE-4ECF-8691-18CAB41D7BC6}" type="pres">
      <dgm:prSet presAssocID="{48DF9130-172A-4056-8B75-2824D32F6929}" presName="rootComposite" presStyleCnt="0"/>
      <dgm:spPr/>
    </dgm:pt>
    <dgm:pt modelId="{760F7910-A933-42F6-9BF3-E75E5002209F}" type="pres">
      <dgm:prSet presAssocID="{48DF9130-172A-4056-8B75-2824D32F6929}" presName="rootText" presStyleLbl="node3" presStyleIdx="8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1BDA96-9A5B-40BF-A46E-EC4652A44A9A}" type="pres">
      <dgm:prSet presAssocID="{48DF9130-172A-4056-8B75-2824D32F6929}" presName="rootConnector" presStyleLbl="node3" presStyleIdx="8" presStyleCnt="15"/>
      <dgm:spPr/>
      <dgm:t>
        <a:bodyPr/>
        <a:lstStyle/>
        <a:p>
          <a:endParaRPr lang="zh-CN" altLang="en-US"/>
        </a:p>
      </dgm:t>
    </dgm:pt>
    <dgm:pt modelId="{749BBD72-C00D-4F9E-9A2A-6FDB92AD2B1F}" type="pres">
      <dgm:prSet presAssocID="{48DF9130-172A-4056-8B75-2824D32F6929}" presName="hierChild4" presStyleCnt="0"/>
      <dgm:spPr/>
    </dgm:pt>
    <dgm:pt modelId="{C4107CEF-7CBF-4C70-BD76-FE7787FC560D}" type="pres">
      <dgm:prSet presAssocID="{48DF9130-172A-4056-8B75-2824D32F6929}" presName="hierChild5" presStyleCnt="0"/>
      <dgm:spPr/>
    </dgm:pt>
    <dgm:pt modelId="{F31F7575-320B-475B-B3BB-E81DC96E9D52}" type="pres">
      <dgm:prSet presAssocID="{19FABE32-F7C8-4CB5-BF5E-560607A2631F}" presName="hierChild5" presStyleCnt="0"/>
      <dgm:spPr/>
    </dgm:pt>
    <dgm:pt modelId="{24779C82-635C-4B50-8F0C-CE87A3F72265}" type="pres">
      <dgm:prSet presAssocID="{5BC2EFE6-556B-419B-B88E-CBAE3CFEF794}" presName="Name37" presStyleLbl="parChTrans1D2" presStyleIdx="3" presStyleCnt="6" custSzY="542506"/>
      <dgm:spPr/>
      <dgm:t>
        <a:bodyPr/>
        <a:lstStyle/>
        <a:p>
          <a:endParaRPr lang="zh-CN" altLang="en-US"/>
        </a:p>
      </dgm:t>
    </dgm:pt>
    <dgm:pt modelId="{2A2814B7-B6D6-4E98-BE4B-78BA92F7E9F7}" type="pres">
      <dgm:prSet presAssocID="{CC9B17A4-41FA-4EB4-ADBA-5046AFF71D51}" presName="hierRoot2" presStyleCnt="0">
        <dgm:presLayoutVars>
          <dgm:hierBranch val="init"/>
        </dgm:presLayoutVars>
      </dgm:prSet>
      <dgm:spPr/>
    </dgm:pt>
    <dgm:pt modelId="{A056DCA4-2564-4F51-B8CF-D3B59D37D3A7}" type="pres">
      <dgm:prSet presAssocID="{CC9B17A4-41FA-4EB4-ADBA-5046AFF71D51}" presName="rootComposite" presStyleCnt="0"/>
      <dgm:spPr/>
    </dgm:pt>
    <dgm:pt modelId="{2C916914-C088-4305-B3F6-9742EA0EC399}" type="pres">
      <dgm:prSet presAssocID="{CC9B17A4-41FA-4EB4-ADBA-5046AFF71D51}" presName="rootText" presStyleLbl="node2" presStyleIdx="3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3B6700-63B8-41FA-B676-FDC58CF57CD1}" type="pres">
      <dgm:prSet presAssocID="{CC9B17A4-41FA-4EB4-ADBA-5046AFF71D51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3BC99EE7-8AE3-4EC5-A0DA-0C031A076BE5}" type="pres">
      <dgm:prSet presAssocID="{CC9B17A4-41FA-4EB4-ADBA-5046AFF71D51}" presName="hierChild4" presStyleCnt="0"/>
      <dgm:spPr/>
    </dgm:pt>
    <dgm:pt modelId="{199F536E-0AE3-4517-81CF-42948687B164}" type="pres">
      <dgm:prSet presAssocID="{2BD31327-3B4D-4027-B3D6-E26768107811}" presName="Name37" presStyleLbl="parChTrans1D3" presStyleIdx="9" presStyleCnt="15" custSzY="271253"/>
      <dgm:spPr/>
      <dgm:t>
        <a:bodyPr/>
        <a:lstStyle/>
        <a:p>
          <a:endParaRPr lang="zh-CN" altLang="en-US"/>
        </a:p>
      </dgm:t>
    </dgm:pt>
    <dgm:pt modelId="{D5FB777E-F8BE-4D72-9011-49398FC68508}" type="pres">
      <dgm:prSet presAssocID="{1707FA5A-627C-48E5-9ECC-09B3D48F93DD}" presName="hierRoot2" presStyleCnt="0">
        <dgm:presLayoutVars>
          <dgm:hierBranch val="init"/>
        </dgm:presLayoutVars>
      </dgm:prSet>
      <dgm:spPr/>
    </dgm:pt>
    <dgm:pt modelId="{8D9A8A15-9F30-42D1-A76A-8396C5F2F77A}" type="pres">
      <dgm:prSet presAssocID="{1707FA5A-627C-48E5-9ECC-09B3D48F93DD}" presName="rootComposite" presStyleCnt="0"/>
      <dgm:spPr/>
    </dgm:pt>
    <dgm:pt modelId="{CA8BF9DD-2FA6-45A2-AB96-2556F1242D86}" type="pres">
      <dgm:prSet presAssocID="{1707FA5A-627C-48E5-9ECC-09B3D48F93DD}" presName="rootText" presStyleLbl="node3" presStyleIdx="9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E929C00-F2F9-4744-9D0C-93313BFE31F9}" type="pres">
      <dgm:prSet presAssocID="{1707FA5A-627C-48E5-9ECC-09B3D48F93DD}" presName="rootConnector" presStyleLbl="node3" presStyleIdx="9" presStyleCnt="15"/>
      <dgm:spPr/>
      <dgm:t>
        <a:bodyPr/>
        <a:lstStyle/>
        <a:p>
          <a:endParaRPr lang="zh-CN" altLang="en-US"/>
        </a:p>
      </dgm:t>
    </dgm:pt>
    <dgm:pt modelId="{4FDEFB4A-2E1B-4DC5-9484-2D1BE65A527F}" type="pres">
      <dgm:prSet presAssocID="{1707FA5A-627C-48E5-9ECC-09B3D48F93DD}" presName="hierChild4" presStyleCnt="0"/>
      <dgm:spPr/>
    </dgm:pt>
    <dgm:pt modelId="{1B4D1485-37D0-40DD-B1B0-1941089360E3}" type="pres">
      <dgm:prSet presAssocID="{1707FA5A-627C-48E5-9ECC-09B3D48F93DD}" presName="hierChild5" presStyleCnt="0"/>
      <dgm:spPr/>
    </dgm:pt>
    <dgm:pt modelId="{E667CF4E-E38C-4980-8EBD-84DF5EA17ECE}" type="pres">
      <dgm:prSet presAssocID="{6B0CAA7C-51C8-4EC3-BAB9-2FB5CBC15DF3}" presName="Name37" presStyleLbl="parChTrans1D3" presStyleIdx="10" presStyleCnt="15" custSzY="689926"/>
      <dgm:spPr/>
      <dgm:t>
        <a:bodyPr/>
        <a:lstStyle/>
        <a:p>
          <a:endParaRPr lang="zh-CN" altLang="en-US"/>
        </a:p>
      </dgm:t>
    </dgm:pt>
    <dgm:pt modelId="{5F10642F-C214-467C-9753-8CBF535DCD55}" type="pres">
      <dgm:prSet presAssocID="{D57AA343-2681-45BD-83D3-B22F92FCDB91}" presName="hierRoot2" presStyleCnt="0">
        <dgm:presLayoutVars>
          <dgm:hierBranch val="init"/>
        </dgm:presLayoutVars>
      </dgm:prSet>
      <dgm:spPr/>
    </dgm:pt>
    <dgm:pt modelId="{5030C7C6-2B7E-402A-80E0-CDC8369C346E}" type="pres">
      <dgm:prSet presAssocID="{D57AA343-2681-45BD-83D3-B22F92FCDB91}" presName="rootComposite" presStyleCnt="0"/>
      <dgm:spPr/>
    </dgm:pt>
    <dgm:pt modelId="{54558A22-0C26-4449-9542-2562E26024C3}" type="pres">
      <dgm:prSet presAssocID="{D57AA343-2681-45BD-83D3-B22F92FCDB91}" presName="rootText" presStyleLbl="node3" presStyleIdx="10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6AEA663-95D7-4412-B32F-1C40469DEEA9}" type="pres">
      <dgm:prSet presAssocID="{D57AA343-2681-45BD-83D3-B22F92FCDB91}" presName="rootConnector" presStyleLbl="node3" presStyleIdx="10" presStyleCnt="15"/>
      <dgm:spPr/>
      <dgm:t>
        <a:bodyPr/>
        <a:lstStyle/>
        <a:p>
          <a:endParaRPr lang="zh-CN" altLang="en-US"/>
        </a:p>
      </dgm:t>
    </dgm:pt>
    <dgm:pt modelId="{7D585284-D6BF-4A07-9CC8-C0ED132FED10}" type="pres">
      <dgm:prSet presAssocID="{D57AA343-2681-45BD-83D3-B22F92FCDB91}" presName="hierChild4" presStyleCnt="0"/>
      <dgm:spPr/>
    </dgm:pt>
    <dgm:pt modelId="{BBAF8A7D-80D9-40AE-9BF3-6BAF64029C92}" type="pres">
      <dgm:prSet presAssocID="{D57AA343-2681-45BD-83D3-B22F92FCDB91}" presName="hierChild5" presStyleCnt="0"/>
      <dgm:spPr/>
    </dgm:pt>
    <dgm:pt modelId="{A9DC475C-33A2-44EB-9707-23CAFD1C9CF7}" type="pres">
      <dgm:prSet presAssocID="{A830AD1A-8E10-4918-A824-37F7EF877AE2}" presName="Name37" presStyleLbl="parChTrans1D3" presStyleIdx="11" presStyleCnt="15" custSzY="1108600"/>
      <dgm:spPr/>
      <dgm:t>
        <a:bodyPr/>
        <a:lstStyle/>
        <a:p>
          <a:endParaRPr lang="zh-CN" altLang="en-US"/>
        </a:p>
      </dgm:t>
    </dgm:pt>
    <dgm:pt modelId="{19C53C44-34B0-4688-BA59-67EFC8865431}" type="pres">
      <dgm:prSet presAssocID="{43342F20-FFE5-416C-BD9A-124EEF698213}" presName="hierRoot2" presStyleCnt="0">
        <dgm:presLayoutVars>
          <dgm:hierBranch val="init"/>
        </dgm:presLayoutVars>
      </dgm:prSet>
      <dgm:spPr/>
    </dgm:pt>
    <dgm:pt modelId="{21CEB728-00ED-45C0-B3E0-1460FBE9D396}" type="pres">
      <dgm:prSet presAssocID="{43342F20-FFE5-416C-BD9A-124EEF698213}" presName="rootComposite" presStyleCnt="0"/>
      <dgm:spPr/>
    </dgm:pt>
    <dgm:pt modelId="{80CBD5BD-5C37-4A35-9D44-EFE991CFECEC}" type="pres">
      <dgm:prSet presAssocID="{43342F20-FFE5-416C-BD9A-124EEF698213}" presName="rootText" presStyleLbl="node3" presStyleIdx="11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47C273A-5674-44F4-8426-4B78F8B8C659}" type="pres">
      <dgm:prSet presAssocID="{43342F20-FFE5-416C-BD9A-124EEF698213}" presName="rootConnector" presStyleLbl="node3" presStyleIdx="11" presStyleCnt="15"/>
      <dgm:spPr/>
      <dgm:t>
        <a:bodyPr/>
        <a:lstStyle/>
        <a:p>
          <a:endParaRPr lang="zh-CN" altLang="en-US"/>
        </a:p>
      </dgm:t>
    </dgm:pt>
    <dgm:pt modelId="{A2600658-EFC8-4814-961A-43D398141590}" type="pres">
      <dgm:prSet presAssocID="{43342F20-FFE5-416C-BD9A-124EEF698213}" presName="hierChild4" presStyleCnt="0"/>
      <dgm:spPr/>
    </dgm:pt>
    <dgm:pt modelId="{BC2E7E4E-53D1-4B88-BD2F-8329B813721C}" type="pres">
      <dgm:prSet presAssocID="{43342F20-FFE5-416C-BD9A-124EEF698213}" presName="hierChild5" presStyleCnt="0"/>
      <dgm:spPr/>
    </dgm:pt>
    <dgm:pt modelId="{7917BF6E-0324-4D6E-B8DD-9C60A176304B}" type="pres">
      <dgm:prSet presAssocID="{CC9B17A4-41FA-4EB4-ADBA-5046AFF71D51}" presName="hierChild5" presStyleCnt="0"/>
      <dgm:spPr/>
    </dgm:pt>
    <dgm:pt modelId="{443CFFD9-9169-4551-BE3E-2E42A7952E59}" type="pres">
      <dgm:prSet presAssocID="{ACADE2C5-BC9D-4B29-8DB3-DD184DFC4BDE}" presName="Name37" presStyleLbl="parChTrans1D2" presStyleIdx="4" presStyleCnt="6" custSzY="542506"/>
      <dgm:spPr/>
      <dgm:t>
        <a:bodyPr/>
        <a:lstStyle/>
        <a:p>
          <a:endParaRPr lang="zh-CN" altLang="en-US"/>
        </a:p>
      </dgm:t>
    </dgm:pt>
    <dgm:pt modelId="{B49B819D-BE4E-42F7-87CC-F77E86722668}" type="pres">
      <dgm:prSet presAssocID="{E98B4CD2-8018-4513-87F5-D59165AECC3D}" presName="hierRoot2" presStyleCnt="0">
        <dgm:presLayoutVars>
          <dgm:hierBranch val="init"/>
        </dgm:presLayoutVars>
      </dgm:prSet>
      <dgm:spPr/>
    </dgm:pt>
    <dgm:pt modelId="{34581E3A-CEC3-4D33-BCD9-F77E86CD3BD1}" type="pres">
      <dgm:prSet presAssocID="{E98B4CD2-8018-4513-87F5-D59165AECC3D}" presName="rootComposite" presStyleCnt="0"/>
      <dgm:spPr/>
    </dgm:pt>
    <dgm:pt modelId="{0256A8EA-EA94-474B-9061-B0A0C51D77D0}" type="pres">
      <dgm:prSet presAssocID="{E98B4CD2-8018-4513-87F5-D59165AECC3D}" presName="rootText" presStyleLbl="node2" presStyleIdx="4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AC1A15-F5BB-42F2-BD62-8BC1EABE2100}" type="pres">
      <dgm:prSet presAssocID="{E98B4CD2-8018-4513-87F5-D59165AECC3D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AB1A4BFC-276B-49A9-AF5D-C7056A67BD42}" type="pres">
      <dgm:prSet presAssocID="{E98B4CD2-8018-4513-87F5-D59165AECC3D}" presName="hierChild4" presStyleCnt="0"/>
      <dgm:spPr/>
    </dgm:pt>
    <dgm:pt modelId="{31AB5170-C03C-4BC6-B0D1-13E32D926403}" type="pres">
      <dgm:prSet presAssocID="{F18EE758-CB13-4B95-A8EE-394E82C4C11F}" presName="Name37" presStyleLbl="parChTrans1D3" presStyleIdx="12" presStyleCnt="15" custSzY="271253"/>
      <dgm:spPr/>
      <dgm:t>
        <a:bodyPr/>
        <a:lstStyle/>
        <a:p>
          <a:endParaRPr lang="zh-CN" altLang="en-US"/>
        </a:p>
      </dgm:t>
    </dgm:pt>
    <dgm:pt modelId="{1E1EEC43-8271-4B7F-89FA-67FE6F1D41DF}" type="pres">
      <dgm:prSet presAssocID="{AA4612C2-3A5C-4A56-9748-F4C144EC097E}" presName="hierRoot2" presStyleCnt="0">
        <dgm:presLayoutVars>
          <dgm:hierBranch val="init"/>
        </dgm:presLayoutVars>
      </dgm:prSet>
      <dgm:spPr/>
    </dgm:pt>
    <dgm:pt modelId="{25AC7904-EE6D-4B78-86E9-76BAC0811D52}" type="pres">
      <dgm:prSet presAssocID="{AA4612C2-3A5C-4A56-9748-F4C144EC097E}" presName="rootComposite" presStyleCnt="0"/>
      <dgm:spPr/>
    </dgm:pt>
    <dgm:pt modelId="{9EE79E42-B881-4A48-9D3E-E854758CD4D0}" type="pres">
      <dgm:prSet presAssocID="{AA4612C2-3A5C-4A56-9748-F4C144EC097E}" presName="rootText" presStyleLbl="node3" presStyleIdx="12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BD66952-1ACC-473D-B539-D741037D3585}" type="pres">
      <dgm:prSet presAssocID="{AA4612C2-3A5C-4A56-9748-F4C144EC097E}" presName="rootConnector" presStyleLbl="node3" presStyleIdx="12" presStyleCnt="15"/>
      <dgm:spPr/>
      <dgm:t>
        <a:bodyPr/>
        <a:lstStyle/>
        <a:p>
          <a:endParaRPr lang="zh-CN" altLang="en-US"/>
        </a:p>
      </dgm:t>
    </dgm:pt>
    <dgm:pt modelId="{0021CB51-AAC7-4419-802F-A84E64535E9E}" type="pres">
      <dgm:prSet presAssocID="{AA4612C2-3A5C-4A56-9748-F4C144EC097E}" presName="hierChild4" presStyleCnt="0"/>
      <dgm:spPr/>
    </dgm:pt>
    <dgm:pt modelId="{5C5C517B-D70D-424B-8EBC-8CEA962AC62C}" type="pres">
      <dgm:prSet presAssocID="{AA4612C2-3A5C-4A56-9748-F4C144EC097E}" presName="hierChild5" presStyleCnt="0"/>
      <dgm:spPr/>
    </dgm:pt>
    <dgm:pt modelId="{766DDC9A-A92F-4676-8C60-C8DF5D6B4330}" type="pres">
      <dgm:prSet presAssocID="{8B567CF6-D0A5-4F17-B912-981493ACA7F8}" presName="Name37" presStyleLbl="parChTrans1D3" presStyleIdx="13" presStyleCnt="15" custSzY="689926"/>
      <dgm:spPr/>
      <dgm:t>
        <a:bodyPr/>
        <a:lstStyle/>
        <a:p>
          <a:endParaRPr lang="zh-CN" altLang="en-US"/>
        </a:p>
      </dgm:t>
    </dgm:pt>
    <dgm:pt modelId="{77EE048A-7C31-41D3-835E-133101A581EB}" type="pres">
      <dgm:prSet presAssocID="{BB1D2E14-CB9C-4B5D-9CBA-3A21BEACDC22}" presName="hierRoot2" presStyleCnt="0">
        <dgm:presLayoutVars>
          <dgm:hierBranch val="init"/>
        </dgm:presLayoutVars>
      </dgm:prSet>
      <dgm:spPr/>
    </dgm:pt>
    <dgm:pt modelId="{F4780AFE-2F28-42E7-AD57-7396DDBE21F2}" type="pres">
      <dgm:prSet presAssocID="{BB1D2E14-CB9C-4B5D-9CBA-3A21BEACDC22}" presName="rootComposite" presStyleCnt="0"/>
      <dgm:spPr/>
    </dgm:pt>
    <dgm:pt modelId="{6BED367A-375E-46EA-BE7F-242BCB93D853}" type="pres">
      <dgm:prSet presAssocID="{BB1D2E14-CB9C-4B5D-9CBA-3A21BEACDC22}" presName="rootText" presStyleLbl="node3" presStyleIdx="13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9A3445-D820-41C0-A0D1-2BCCA69BC63F}" type="pres">
      <dgm:prSet presAssocID="{BB1D2E14-CB9C-4B5D-9CBA-3A21BEACDC22}" presName="rootConnector" presStyleLbl="node3" presStyleIdx="13" presStyleCnt="15"/>
      <dgm:spPr/>
      <dgm:t>
        <a:bodyPr/>
        <a:lstStyle/>
        <a:p>
          <a:endParaRPr lang="zh-CN" altLang="en-US"/>
        </a:p>
      </dgm:t>
    </dgm:pt>
    <dgm:pt modelId="{AC9C0889-A5B4-445C-B73B-249D41309767}" type="pres">
      <dgm:prSet presAssocID="{BB1D2E14-CB9C-4B5D-9CBA-3A21BEACDC22}" presName="hierChild4" presStyleCnt="0"/>
      <dgm:spPr/>
    </dgm:pt>
    <dgm:pt modelId="{1633B395-6931-4AEB-A405-F362009C49BA}" type="pres">
      <dgm:prSet presAssocID="{BB1D2E14-CB9C-4B5D-9CBA-3A21BEACDC22}" presName="hierChild5" presStyleCnt="0"/>
      <dgm:spPr/>
    </dgm:pt>
    <dgm:pt modelId="{F4E3A284-F49D-4BD1-9F46-3D88E6695323}" type="pres">
      <dgm:prSet presAssocID="{2F6A638A-AB4E-40EC-AE90-6FB4678FAB50}" presName="Name37" presStyleLbl="parChTrans1D3" presStyleIdx="14" presStyleCnt="15" custSzY="1108600"/>
      <dgm:spPr/>
      <dgm:t>
        <a:bodyPr/>
        <a:lstStyle/>
        <a:p>
          <a:endParaRPr lang="zh-CN" altLang="en-US"/>
        </a:p>
      </dgm:t>
    </dgm:pt>
    <dgm:pt modelId="{C203EED0-4B1A-4EA9-8443-4756F6C2AA19}" type="pres">
      <dgm:prSet presAssocID="{BE5263BA-3C1A-444C-B3FB-B64B04801B68}" presName="hierRoot2" presStyleCnt="0">
        <dgm:presLayoutVars>
          <dgm:hierBranch val="init"/>
        </dgm:presLayoutVars>
      </dgm:prSet>
      <dgm:spPr/>
    </dgm:pt>
    <dgm:pt modelId="{D446EC1F-7239-40E8-B9DF-D97550F815A4}" type="pres">
      <dgm:prSet presAssocID="{BE5263BA-3C1A-444C-B3FB-B64B04801B68}" presName="rootComposite" presStyleCnt="0"/>
      <dgm:spPr/>
    </dgm:pt>
    <dgm:pt modelId="{868F27D7-69E4-4414-B93B-42383B0966DF}" type="pres">
      <dgm:prSet presAssocID="{BE5263BA-3C1A-444C-B3FB-B64B04801B68}" presName="rootText" presStyleLbl="node3" presStyleIdx="14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A62455B-4C20-4527-AC13-745CCD46292E}" type="pres">
      <dgm:prSet presAssocID="{BE5263BA-3C1A-444C-B3FB-B64B04801B68}" presName="rootConnector" presStyleLbl="node3" presStyleIdx="14" presStyleCnt="15"/>
      <dgm:spPr/>
      <dgm:t>
        <a:bodyPr/>
        <a:lstStyle/>
        <a:p>
          <a:endParaRPr lang="zh-CN" altLang="en-US"/>
        </a:p>
      </dgm:t>
    </dgm:pt>
    <dgm:pt modelId="{8498B450-C06C-433B-BB66-B9B71D112A54}" type="pres">
      <dgm:prSet presAssocID="{BE5263BA-3C1A-444C-B3FB-B64B04801B68}" presName="hierChild4" presStyleCnt="0"/>
      <dgm:spPr/>
    </dgm:pt>
    <dgm:pt modelId="{4DD9DF10-273A-4A1E-8176-27D2CF371489}" type="pres">
      <dgm:prSet presAssocID="{BE5263BA-3C1A-444C-B3FB-B64B04801B68}" presName="hierChild5" presStyleCnt="0"/>
      <dgm:spPr/>
    </dgm:pt>
    <dgm:pt modelId="{EA5F5AE6-1FF9-4731-B804-39B12A3C91D5}" type="pres">
      <dgm:prSet presAssocID="{E98B4CD2-8018-4513-87F5-D59165AECC3D}" presName="hierChild5" presStyleCnt="0"/>
      <dgm:spPr/>
    </dgm:pt>
    <dgm:pt modelId="{153FA4C2-1369-4678-94D8-6127683640D3}" type="pres">
      <dgm:prSet presAssocID="{F184454B-F2EA-4D8E-89D9-AF89F51799BC}" presName="hierChild3" presStyleCnt="0"/>
      <dgm:spPr/>
    </dgm:pt>
    <dgm:pt modelId="{35D9A56B-F355-4E67-8C3D-A3965D32ADEA}" type="pres">
      <dgm:prSet presAssocID="{B13EA5D4-4665-465B-899E-CE340A98612F}" presName="Name111" presStyleLbl="parChTrans1D2" presStyleIdx="5" presStyleCnt="6" custSzY="271253"/>
      <dgm:spPr/>
      <dgm:t>
        <a:bodyPr/>
        <a:lstStyle/>
        <a:p>
          <a:endParaRPr lang="zh-CN" altLang="en-US"/>
        </a:p>
      </dgm:t>
    </dgm:pt>
    <dgm:pt modelId="{451E5B9E-6B6F-47AF-9585-7029D3F8137D}" type="pres">
      <dgm:prSet presAssocID="{104FA172-2784-4D55-B11A-F492B192B38E}" presName="hierRoot3" presStyleCnt="0">
        <dgm:presLayoutVars>
          <dgm:hierBranch val="init"/>
        </dgm:presLayoutVars>
      </dgm:prSet>
      <dgm:spPr/>
    </dgm:pt>
    <dgm:pt modelId="{39841A0A-95F5-4C5F-8467-87B5E566BDBC}" type="pres">
      <dgm:prSet presAssocID="{104FA172-2784-4D55-B11A-F492B192B38E}" presName="rootComposite3" presStyleCnt="0"/>
      <dgm:spPr/>
    </dgm:pt>
    <dgm:pt modelId="{53197756-14F8-4F56-A4BE-5CD344E3F01E}" type="pres">
      <dgm:prSet presAssocID="{104FA172-2784-4D55-B11A-F492B192B38E}" presName="rootText3" presStyleLbl="asst1" presStyleIdx="0" presStyleCnt="1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80BE29-4D55-4B22-AECC-918E9894D953}" type="pres">
      <dgm:prSet presAssocID="{104FA172-2784-4D55-B11A-F492B192B38E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F3DBCA01-212B-4202-835E-85D38013B8C0}" type="pres">
      <dgm:prSet presAssocID="{104FA172-2784-4D55-B11A-F492B192B38E}" presName="hierChild6" presStyleCnt="0"/>
      <dgm:spPr/>
    </dgm:pt>
    <dgm:pt modelId="{31460B88-9566-4115-880B-BEF7DAC85F6A}" type="pres">
      <dgm:prSet presAssocID="{104FA172-2784-4D55-B11A-F492B192B38E}" presName="hierChild7" presStyleCnt="0"/>
      <dgm:spPr/>
    </dgm:pt>
  </dgm:ptLst>
  <dgm:cxnLst>
    <dgm:cxn modelId="{CE477508-3B84-49B2-8676-C67A51288CFF}" srcId="{F184454B-F2EA-4D8E-89D9-AF89F51799BC}" destId="{104FA172-2784-4D55-B11A-F492B192B38E}" srcOrd="0" destOrd="0" parTransId="{B13EA5D4-4665-465B-899E-CE340A98612F}" sibTransId="{E0DDF38B-F42C-4AE2-A270-E9B717C79C7B}"/>
    <dgm:cxn modelId="{A4E65C1A-285A-4CDC-8419-15FF248719A1}" type="presOf" srcId="{62C0CB04-5CC2-438B-ADBE-C60EE2DBE237}" destId="{F8258698-D546-4EB1-B27E-A73911F692CC}" srcOrd="0" destOrd="0" presId="urn:microsoft.com/office/officeart/2005/8/layout/orgChart1"/>
    <dgm:cxn modelId="{BD2E6372-75AA-4BE6-AF5F-BC7105E17D6B}" type="presOf" srcId="{F184454B-F2EA-4D8E-89D9-AF89F51799BC}" destId="{CEDFDD2B-073F-4659-9BA4-537D98522B4D}" srcOrd="0" destOrd="0" presId="urn:microsoft.com/office/officeart/2005/8/layout/orgChart1"/>
    <dgm:cxn modelId="{DBA876A8-47BF-4300-8AA0-19AC3469AFC7}" type="presOf" srcId="{F18EE758-CB13-4B95-A8EE-394E82C4C11F}" destId="{31AB5170-C03C-4BC6-B0D1-13E32D926403}" srcOrd="0" destOrd="0" presId="urn:microsoft.com/office/officeart/2005/8/layout/orgChart1"/>
    <dgm:cxn modelId="{448412CB-44B3-48EE-B088-E417691B20EB}" type="presOf" srcId="{6A6D579F-16A0-4A4D-A6C3-A491BA710DE1}" destId="{A3B82FE4-9573-401F-8165-22E508540B90}" srcOrd="0" destOrd="0" presId="urn:microsoft.com/office/officeart/2005/8/layout/orgChart1"/>
    <dgm:cxn modelId="{D96C3FB2-906C-4243-84B1-EB6A5BCDA30C}" srcId="{F184454B-F2EA-4D8E-89D9-AF89F51799BC}" destId="{CC9B17A4-41FA-4EB4-ADBA-5046AFF71D51}" srcOrd="4" destOrd="0" parTransId="{5BC2EFE6-556B-419B-B88E-CBAE3CFEF794}" sibTransId="{5E0630DB-C0D2-41E6-953A-945D4D897CFA}"/>
    <dgm:cxn modelId="{5E1C0D4E-C582-49B5-AFD1-CB6AD73B8681}" type="presOf" srcId="{54F4FBEB-A106-45B8-8D63-7C804738ED84}" destId="{06102C7E-F298-43FF-B60F-1B4D25307F64}" srcOrd="0" destOrd="0" presId="urn:microsoft.com/office/officeart/2005/8/layout/orgChart1"/>
    <dgm:cxn modelId="{75A1BF0A-1561-45FD-ABDE-C20EAFBD0F6A}" type="presOf" srcId="{AA4612C2-3A5C-4A56-9748-F4C144EC097E}" destId="{BBD66952-1ACC-473D-B539-D741037D3585}" srcOrd="1" destOrd="0" presId="urn:microsoft.com/office/officeart/2005/8/layout/orgChart1"/>
    <dgm:cxn modelId="{EAEB00C6-2797-45E4-A00D-24B78AD2F135}" type="presOf" srcId="{104FA172-2784-4D55-B11A-F492B192B38E}" destId="{53197756-14F8-4F56-A4BE-5CD344E3F01E}" srcOrd="0" destOrd="0" presId="urn:microsoft.com/office/officeart/2005/8/layout/orgChart1"/>
    <dgm:cxn modelId="{27A5EF53-5C93-46F6-ABF2-67062A602C0C}" type="presOf" srcId="{43342F20-FFE5-416C-BD9A-124EEF698213}" destId="{80CBD5BD-5C37-4A35-9D44-EFE991CFECEC}" srcOrd="0" destOrd="0" presId="urn:microsoft.com/office/officeart/2005/8/layout/orgChart1"/>
    <dgm:cxn modelId="{52A33EBE-278D-4F01-9C1B-6FA4B58249F3}" type="presOf" srcId="{FB523EC1-4984-4B4C-A75B-D343161D23C1}" destId="{3A8B8085-B74C-448C-A5AD-25C20565E1E4}" srcOrd="0" destOrd="0" presId="urn:microsoft.com/office/officeart/2005/8/layout/orgChart1"/>
    <dgm:cxn modelId="{EB412DA7-D9CB-4B85-ABB4-941392586217}" type="presOf" srcId="{BCBA9663-896E-4EB6-BA32-2E7440A661E3}" destId="{564E6AFE-FA94-4A5D-B3F3-932038C9825C}" srcOrd="0" destOrd="0" presId="urn:microsoft.com/office/officeart/2005/8/layout/orgChart1"/>
    <dgm:cxn modelId="{E721DEDC-2D4D-475F-A4ED-839BC934E85D}" type="presOf" srcId="{43EB07FF-DD9F-4C88-A80C-1280B7310C47}" destId="{9AC7A4B5-EC83-45C1-836C-1A8695D9022C}" srcOrd="1" destOrd="0" presId="urn:microsoft.com/office/officeart/2005/8/layout/orgChart1"/>
    <dgm:cxn modelId="{639D5E58-56B4-4AF3-B209-01D5334AAE46}" type="presOf" srcId="{D57AA343-2681-45BD-83D3-B22F92FCDB91}" destId="{A6AEA663-95D7-4412-B32F-1C40469DEEA9}" srcOrd="1" destOrd="0" presId="urn:microsoft.com/office/officeart/2005/8/layout/orgChart1"/>
    <dgm:cxn modelId="{D337C322-E8BB-459B-895A-A00F1C4DA912}" srcId="{E98B4CD2-8018-4513-87F5-D59165AECC3D}" destId="{BB1D2E14-CB9C-4B5D-9CBA-3A21BEACDC22}" srcOrd="1" destOrd="0" parTransId="{8B567CF6-D0A5-4F17-B912-981493ACA7F8}" sibTransId="{B3203B49-6B1D-460F-AB7F-8FB1BFB09B34}"/>
    <dgm:cxn modelId="{B4C976C8-6351-473D-90B2-5A99B78B1222}" type="presOf" srcId="{BB1D2E14-CB9C-4B5D-9CBA-3A21BEACDC22}" destId="{6BED367A-375E-46EA-BE7F-242BCB93D853}" srcOrd="0" destOrd="0" presId="urn:microsoft.com/office/officeart/2005/8/layout/orgChart1"/>
    <dgm:cxn modelId="{E9BCADB8-12D8-448B-8DB3-A99E84503C6B}" type="presOf" srcId="{BB1D2E14-CB9C-4B5D-9CBA-3A21BEACDC22}" destId="{629A3445-D820-41C0-A0D1-2BCCA69BC63F}" srcOrd="1" destOrd="0" presId="urn:microsoft.com/office/officeart/2005/8/layout/orgChart1"/>
    <dgm:cxn modelId="{AFAE3A05-A0AF-4028-8BB6-76013F203888}" srcId="{CBAA7301-5581-4DC9-BC60-BE527CCCC45B}" destId="{FB523EC1-4984-4B4C-A75B-D343161D23C1}" srcOrd="1" destOrd="0" parTransId="{CD565394-5828-4CE9-B50E-3032C75F82D4}" sibTransId="{1406DB50-7F94-4769-A75F-BCF13F88F782}"/>
    <dgm:cxn modelId="{E5622DA5-BDEC-48A7-9C65-32452A1A631B}" type="presOf" srcId="{A2721157-C285-4993-AEEA-3F6E1F89FD95}" destId="{B9FEC7F9-4FE8-405F-A192-A2350879645A}" srcOrd="0" destOrd="0" presId="urn:microsoft.com/office/officeart/2005/8/layout/orgChart1"/>
    <dgm:cxn modelId="{8FF0BE06-F5B1-4E94-9FA7-582A2773DC81}" srcId="{CC9B17A4-41FA-4EB4-ADBA-5046AFF71D51}" destId="{D57AA343-2681-45BD-83D3-B22F92FCDB91}" srcOrd="1" destOrd="0" parTransId="{6B0CAA7C-51C8-4EC3-BAB9-2FB5CBC15DF3}" sibTransId="{3BB3219F-5A57-4279-B5B3-C1ED620E4036}"/>
    <dgm:cxn modelId="{C00C1888-F6AA-493D-885D-9D2A8D491022}" type="presOf" srcId="{CD565394-5828-4CE9-B50E-3032C75F82D4}" destId="{A99B31F8-B9B8-4450-8251-5CFDB76A9A1F}" srcOrd="0" destOrd="0" presId="urn:microsoft.com/office/officeart/2005/8/layout/orgChart1"/>
    <dgm:cxn modelId="{C0301FB9-79A7-413A-89FA-724319FED383}" type="presOf" srcId="{AA4612C2-3A5C-4A56-9748-F4C144EC097E}" destId="{9EE79E42-B881-4A48-9D3E-E854758CD4D0}" srcOrd="0" destOrd="0" presId="urn:microsoft.com/office/officeart/2005/8/layout/orgChart1"/>
    <dgm:cxn modelId="{51BA6DC2-2D85-427D-A41A-BD0DD6412E86}" type="presOf" srcId="{CC9B17A4-41FA-4EB4-ADBA-5046AFF71D51}" destId="{C23B6700-63B8-41FA-B676-FDC58CF57CD1}" srcOrd="1" destOrd="0" presId="urn:microsoft.com/office/officeart/2005/8/layout/orgChart1"/>
    <dgm:cxn modelId="{B9FB5C4E-93F8-4605-A857-2D34A71A62BE}" type="presOf" srcId="{F2E9F40E-315C-452F-A60D-30C57107FE10}" destId="{E7F53971-0A4C-4D21-8E13-E7856A8A0480}" srcOrd="0" destOrd="0" presId="urn:microsoft.com/office/officeart/2005/8/layout/orgChart1"/>
    <dgm:cxn modelId="{4622A720-D3AB-4F5D-9BDC-6B7058D0A9BA}" type="presOf" srcId="{9DA43D03-AFC9-45D8-A374-51A32FCBAECB}" destId="{65EFFD6D-F31C-47BB-B97F-A2F74E72E108}" srcOrd="0" destOrd="0" presId="urn:microsoft.com/office/officeart/2005/8/layout/orgChart1"/>
    <dgm:cxn modelId="{E86C31F6-C088-468C-9520-374FCFFFC586}" type="presOf" srcId="{051C8466-57FE-474A-8E28-670B1F7DC8B6}" destId="{D7FB6E1E-B151-4F59-AE6B-03414522803A}" srcOrd="0" destOrd="0" presId="urn:microsoft.com/office/officeart/2005/8/layout/orgChart1"/>
    <dgm:cxn modelId="{B3D9B21D-EA6B-49E7-8A19-66845DC7ADA5}" type="presOf" srcId="{59A8B5E8-131E-4B3A-8DB7-A51F88EA620C}" destId="{D803258E-8825-4856-B0E8-24CA5A85809B}" srcOrd="0" destOrd="0" presId="urn:microsoft.com/office/officeart/2005/8/layout/orgChart1"/>
    <dgm:cxn modelId="{C8AB1E25-99C1-4227-AC85-792A8AA28228}" type="presOf" srcId="{D5C8801B-E6BB-4F33-A208-A40D0F904C7B}" destId="{E23626F5-3402-49CE-9F8E-E0419D0F2B55}" srcOrd="0" destOrd="0" presId="urn:microsoft.com/office/officeart/2005/8/layout/orgChart1"/>
    <dgm:cxn modelId="{CFB001B5-C709-40F2-8626-2DC21DCC50A9}" type="presOf" srcId="{F184454B-F2EA-4D8E-89D9-AF89F51799BC}" destId="{AC2A5B5D-BAA4-40E9-9178-361E55BFE6F1}" srcOrd="1" destOrd="0" presId="urn:microsoft.com/office/officeart/2005/8/layout/orgChart1"/>
    <dgm:cxn modelId="{C872CF95-3781-4F2D-8D19-CEA461CB2D08}" type="presOf" srcId="{CBAA7301-5581-4DC9-BC60-BE527CCCC45B}" destId="{0DD47EAE-CEFB-4E29-AEA8-7F226FB53ACF}" srcOrd="0" destOrd="0" presId="urn:microsoft.com/office/officeart/2005/8/layout/orgChart1"/>
    <dgm:cxn modelId="{27FC6BA5-37FF-4176-99BC-113EA8AEC22B}" type="presOf" srcId="{62C0CB04-5CC2-438B-ADBE-C60EE2DBE237}" destId="{2734781E-3A40-4D2F-8438-7D2797D8F95A}" srcOrd="1" destOrd="0" presId="urn:microsoft.com/office/officeart/2005/8/layout/orgChart1"/>
    <dgm:cxn modelId="{E8C71553-B8CD-4B20-B626-A3C313BE3C5C}" srcId="{CBAA7301-5581-4DC9-BC60-BE527CCCC45B}" destId="{051C8466-57FE-474A-8E28-670B1F7DC8B6}" srcOrd="2" destOrd="0" parTransId="{A2721157-C285-4993-AEEA-3F6E1F89FD95}" sibTransId="{23BE6D00-E2B1-42C9-8507-61325AC444C6}"/>
    <dgm:cxn modelId="{8747659B-E76E-4B13-A49F-BCE06010FB09}" type="presOf" srcId="{54F4FBEB-A106-45B8-8D63-7C804738ED84}" destId="{CF1AEBAE-DA67-4C3D-9E68-30C2B4F1D865}" srcOrd="1" destOrd="0" presId="urn:microsoft.com/office/officeart/2005/8/layout/orgChart1"/>
    <dgm:cxn modelId="{81C23FC2-F5B3-40B6-90C5-E3195AAE8172}" type="presOf" srcId="{CBAA7301-5581-4DC9-BC60-BE527CCCC45B}" destId="{0661E941-631E-4B45-8CFA-D33B8866A3B6}" srcOrd="1" destOrd="0" presId="urn:microsoft.com/office/officeart/2005/8/layout/orgChart1"/>
    <dgm:cxn modelId="{51E236F7-D043-4D8C-A784-324E63121663}" type="presOf" srcId="{19FABE32-F7C8-4CB5-BF5E-560607A2631F}" destId="{8CF657C3-FE31-438E-8A66-80FEF4CA7697}" srcOrd="1" destOrd="0" presId="urn:microsoft.com/office/officeart/2005/8/layout/orgChart1"/>
    <dgm:cxn modelId="{3A7163C3-0CF0-4CD0-98E5-F50C3FD96D07}" type="presOf" srcId="{BE5263BA-3C1A-444C-B3FB-B64B04801B68}" destId="{868F27D7-69E4-4414-B93B-42383B0966DF}" srcOrd="0" destOrd="0" presId="urn:microsoft.com/office/officeart/2005/8/layout/orgChart1"/>
    <dgm:cxn modelId="{A9D88317-9497-4C98-A487-585C622AB9A0}" type="presOf" srcId="{8A8B4FBC-32E2-4DE6-BE94-05095A5F8DAE}" destId="{B7CDE424-A803-4A9C-9F61-53C621EF6106}" srcOrd="0" destOrd="0" presId="urn:microsoft.com/office/officeart/2005/8/layout/orgChart1"/>
    <dgm:cxn modelId="{7BE30D47-C605-45AB-ADE3-3AD98BC02FAC}" type="presOf" srcId="{FB523EC1-4984-4B4C-A75B-D343161D23C1}" destId="{48A671AF-D62B-406A-919C-E55CD1401E9E}" srcOrd="1" destOrd="0" presId="urn:microsoft.com/office/officeart/2005/8/layout/orgChart1"/>
    <dgm:cxn modelId="{36C8FDF3-0F09-4901-865F-A2AAB63184BF}" srcId="{C4A1C9F0-432E-4E1C-84AE-34BE3E01966D}" destId="{BCBA9663-896E-4EB6-BA32-2E7440A661E3}" srcOrd="2" destOrd="0" parTransId="{A74A3B65-9AB2-4EED-8562-9AD68D02EE77}" sibTransId="{BFC46A4D-1FE3-46CF-8155-6CA0AF5ACA20}"/>
    <dgm:cxn modelId="{113F4106-B201-4A4E-B7BC-B0B541926809}" srcId="{C4A1C9F0-432E-4E1C-84AE-34BE3E01966D}" destId="{43EB07FF-DD9F-4C88-A80C-1280B7310C47}" srcOrd="1" destOrd="0" parTransId="{93D15F9C-43EA-4F49-8F96-B5CA5ECDB4BA}" sibTransId="{BEC47396-9040-4FED-9B7A-E41E8F4B13B9}"/>
    <dgm:cxn modelId="{87FE739B-0918-488D-BE5B-898560D0ED1F}" srcId="{CC9B17A4-41FA-4EB4-ADBA-5046AFF71D51}" destId="{43342F20-FFE5-416C-BD9A-124EEF698213}" srcOrd="2" destOrd="0" parTransId="{A830AD1A-8E10-4918-A824-37F7EF877AE2}" sibTransId="{8F8B1A9F-1131-4C89-A6FE-5A687F747C73}"/>
    <dgm:cxn modelId="{85945F1A-2CDB-4F47-8316-3A3547BB4FB7}" type="presOf" srcId="{48DF9130-172A-4056-8B75-2824D32F6929}" destId="{760F7910-A933-42F6-9BF3-E75E5002209F}" srcOrd="0" destOrd="0" presId="urn:microsoft.com/office/officeart/2005/8/layout/orgChart1"/>
    <dgm:cxn modelId="{37322FA6-6092-4E3E-81AA-FF91ABD456FE}" srcId="{CC9B17A4-41FA-4EB4-ADBA-5046AFF71D51}" destId="{1707FA5A-627C-48E5-9ECC-09B3D48F93DD}" srcOrd="0" destOrd="0" parTransId="{2BD31327-3B4D-4027-B3D6-E26768107811}" sibTransId="{8D3C8241-601C-418E-BEA3-09413964C99B}"/>
    <dgm:cxn modelId="{20DB923A-A385-4EBE-A251-7C2B02374357}" type="presOf" srcId="{43342F20-FFE5-416C-BD9A-124EEF698213}" destId="{A47C273A-5674-44F4-8426-4B78F8B8C659}" srcOrd="1" destOrd="0" presId="urn:microsoft.com/office/officeart/2005/8/layout/orgChart1"/>
    <dgm:cxn modelId="{92CCADF3-0E09-477F-9420-9594F42FE588}" type="presOf" srcId="{104FA172-2784-4D55-B11A-F492B192B38E}" destId="{E080BE29-4D55-4B22-AECC-918E9894D953}" srcOrd="1" destOrd="0" presId="urn:microsoft.com/office/officeart/2005/8/layout/orgChart1"/>
    <dgm:cxn modelId="{23AAEF12-ACCB-4BEA-A06A-1CACDD14E99A}" srcId="{E98B4CD2-8018-4513-87F5-D59165AECC3D}" destId="{BE5263BA-3C1A-444C-B3FB-B64B04801B68}" srcOrd="2" destOrd="0" parTransId="{2F6A638A-AB4E-40EC-AE90-6FB4678FAB50}" sibTransId="{F42E8E87-C4FD-4504-A01B-3C45292BAB82}"/>
    <dgm:cxn modelId="{223658D0-5A82-467C-9912-4BB4E776F53F}" type="presOf" srcId="{D57AA343-2681-45BD-83D3-B22F92FCDB91}" destId="{54558A22-0C26-4449-9542-2562E26024C3}" srcOrd="0" destOrd="0" presId="urn:microsoft.com/office/officeart/2005/8/layout/orgChart1"/>
    <dgm:cxn modelId="{4E02A4E5-2166-44B5-BDDD-D61BFD92D509}" srcId="{19FABE32-F7C8-4CB5-BF5E-560607A2631F}" destId="{48DF9130-172A-4056-8B75-2824D32F6929}" srcOrd="2" destOrd="0" parTransId="{7ED7743F-F302-43F9-A5EA-038026FF371C}" sibTransId="{3B700A2B-6C92-4358-97BF-480E2B31C82E}"/>
    <dgm:cxn modelId="{4E130DC3-6F3B-49CA-B844-184675F1E095}" type="presOf" srcId="{051C8466-57FE-474A-8E28-670B1F7DC8B6}" destId="{7130A95B-1BD2-49FB-9842-83B18CDDA269}" srcOrd="1" destOrd="0" presId="urn:microsoft.com/office/officeart/2005/8/layout/orgChart1"/>
    <dgm:cxn modelId="{AA601D06-397A-4B41-B079-39AA1FB0638D}" srcId="{9DA43D03-AFC9-45D8-A374-51A32FCBAECB}" destId="{F184454B-F2EA-4D8E-89D9-AF89F51799BC}" srcOrd="0" destOrd="0" parTransId="{681D6438-C13F-41A4-8BF7-051D21F6583C}" sibTransId="{338330CD-E39C-4F68-B0A2-14220FF3FEE7}"/>
    <dgm:cxn modelId="{3DE94441-2D6D-4D30-A209-90E360088857}" type="presOf" srcId="{CC9B17A4-41FA-4EB4-ADBA-5046AFF71D51}" destId="{2C916914-C088-4305-B3F6-9742EA0EC399}" srcOrd="0" destOrd="0" presId="urn:microsoft.com/office/officeart/2005/8/layout/orgChart1"/>
    <dgm:cxn modelId="{E94422C6-B5CE-485C-9881-EDC49D0E605A}" type="presOf" srcId="{C4A1C9F0-432E-4E1C-84AE-34BE3E01966D}" destId="{5FD967DC-CC65-4E01-B283-E49E3F017DCF}" srcOrd="0" destOrd="0" presId="urn:microsoft.com/office/officeart/2005/8/layout/orgChart1"/>
    <dgm:cxn modelId="{A2876E79-696E-456B-9FC5-D9B9FDCB065D}" type="presOf" srcId="{8B567CF6-D0A5-4F17-B912-981493ACA7F8}" destId="{766DDC9A-A92F-4676-8C60-C8DF5D6B4330}" srcOrd="0" destOrd="0" presId="urn:microsoft.com/office/officeart/2005/8/layout/orgChart1"/>
    <dgm:cxn modelId="{3BF42E46-9D97-469C-98C6-0367F57A5A80}" type="presOf" srcId="{A74A3B65-9AB2-4EED-8562-9AD68D02EE77}" destId="{D10B86AF-A08B-4DEB-A8D5-70ED462E4A12}" srcOrd="0" destOrd="0" presId="urn:microsoft.com/office/officeart/2005/8/layout/orgChart1"/>
    <dgm:cxn modelId="{B01C576E-9FC3-4F20-A037-B82310210C5D}" type="presOf" srcId="{48DF9130-172A-4056-8B75-2824D32F6929}" destId="{691BDA96-9A5B-40BF-A46E-EC4652A44A9A}" srcOrd="1" destOrd="0" presId="urn:microsoft.com/office/officeart/2005/8/layout/orgChart1"/>
    <dgm:cxn modelId="{18B00CC2-0878-45C9-9D5B-A1890EE88D93}" type="presOf" srcId="{6DDDAC62-418E-417C-8D8A-C3796AE54BC8}" destId="{678025EC-16C4-4FB4-8B92-BBD4F956EBB6}" srcOrd="0" destOrd="0" presId="urn:microsoft.com/office/officeart/2005/8/layout/orgChart1"/>
    <dgm:cxn modelId="{4C35F2A5-8302-463B-9C0C-9C4B0245B074}" type="presOf" srcId="{93D15F9C-43EA-4F49-8F96-B5CA5ECDB4BA}" destId="{0B72B295-ADBD-478F-AF0F-E0685E330CD0}" srcOrd="0" destOrd="0" presId="urn:microsoft.com/office/officeart/2005/8/layout/orgChart1"/>
    <dgm:cxn modelId="{2EA887FB-580E-4DEA-93AB-0FD1A3C679A2}" type="presOf" srcId="{BB6E18E8-A779-4AE9-958E-B70958F6B76E}" destId="{C6785447-17A7-4EDD-BA9E-E268101B79D3}" srcOrd="0" destOrd="0" presId="urn:microsoft.com/office/officeart/2005/8/layout/orgChart1"/>
    <dgm:cxn modelId="{143D5BEA-B056-464E-B905-DCA26C3326F7}" type="presOf" srcId="{B13EA5D4-4665-465B-899E-CE340A98612F}" destId="{35D9A56B-F355-4E67-8C3D-A3965D32ADEA}" srcOrd="0" destOrd="0" presId="urn:microsoft.com/office/officeart/2005/8/layout/orgChart1"/>
    <dgm:cxn modelId="{CC36AE0E-84D9-4DA5-A807-E577B3806F6A}" srcId="{E98B4CD2-8018-4513-87F5-D59165AECC3D}" destId="{AA4612C2-3A5C-4A56-9748-F4C144EC097E}" srcOrd="0" destOrd="0" parTransId="{F18EE758-CB13-4B95-A8EE-394E82C4C11F}" sibTransId="{E7F5FD3C-A7D1-43F0-AB09-362D1F357BC3}"/>
    <dgm:cxn modelId="{B00A5CE8-A0CC-424B-AEAB-0DF301BB5CEA}" type="presOf" srcId="{1707FA5A-627C-48E5-9ECC-09B3D48F93DD}" destId="{FE929C00-F2F9-4744-9D0C-93313BFE31F9}" srcOrd="1" destOrd="0" presId="urn:microsoft.com/office/officeart/2005/8/layout/orgChart1"/>
    <dgm:cxn modelId="{70436AA3-D35A-4A8A-B279-D0A427141C96}" type="presOf" srcId="{7ED7743F-F302-43F9-A5EA-038026FF371C}" destId="{56EAD703-4B41-4013-A4BC-AA33BE023725}" srcOrd="0" destOrd="0" presId="urn:microsoft.com/office/officeart/2005/8/layout/orgChart1"/>
    <dgm:cxn modelId="{1769AF43-6737-495B-8AEC-12506797F203}" type="presOf" srcId="{BCBA9663-896E-4EB6-BA32-2E7440A661E3}" destId="{9AACBC13-9B9F-4FCF-90E1-80FDA5E08C09}" srcOrd="1" destOrd="0" presId="urn:microsoft.com/office/officeart/2005/8/layout/orgChart1"/>
    <dgm:cxn modelId="{4903287C-79CF-4ADE-BB3C-99653D290B63}" type="presOf" srcId="{1707FA5A-627C-48E5-9ECC-09B3D48F93DD}" destId="{CA8BF9DD-2FA6-45A2-AB96-2556F1242D86}" srcOrd="0" destOrd="0" presId="urn:microsoft.com/office/officeart/2005/8/layout/orgChart1"/>
    <dgm:cxn modelId="{499C9B4C-C3DE-4AB0-87FF-EA3018D4042E}" srcId="{F184454B-F2EA-4D8E-89D9-AF89F51799BC}" destId="{CBAA7301-5581-4DC9-BC60-BE527CCCC45B}" srcOrd="1" destOrd="0" parTransId="{D2909149-6FDE-48F5-A0A6-79928378E19E}" sibTransId="{66048E75-3DD1-4A1F-A7E9-206BA1FA72DE}"/>
    <dgm:cxn modelId="{6B989192-76EB-445E-AD54-A64B2D0B928B}" srcId="{CBAA7301-5581-4DC9-BC60-BE527CCCC45B}" destId="{54F4FBEB-A106-45B8-8D63-7C804738ED84}" srcOrd="0" destOrd="0" parTransId="{D5C8801B-E6BB-4F33-A208-A40D0F904C7B}" sibTransId="{601BC10A-BFEA-4005-8D2A-99F74AF5C772}"/>
    <dgm:cxn modelId="{4273B099-57A5-45FF-A39D-03C97AD87E2C}" type="presOf" srcId="{4DB4676E-43B3-452C-A78C-0DC76D39ACA0}" destId="{D785ACDA-725A-4102-ADC2-12FB32552B12}" srcOrd="0" destOrd="0" presId="urn:microsoft.com/office/officeart/2005/8/layout/orgChart1"/>
    <dgm:cxn modelId="{07A0B4DF-AFA8-46B3-9457-6EF16331BD09}" type="presOf" srcId="{E98B4CD2-8018-4513-87F5-D59165AECC3D}" destId="{0256A8EA-EA94-474B-9061-B0A0C51D77D0}" srcOrd="0" destOrd="0" presId="urn:microsoft.com/office/officeart/2005/8/layout/orgChart1"/>
    <dgm:cxn modelId="{9874D982-AD8D-4CDE-A77F-934D835799D0}" type="presOf" srcId="{2BD31327-3B4D-4027-B3D6-E26768107811}" destId="{199F536E-0AE3-4517-81CF-42948687B164}" srcOrd="0" destOrd="0" presId="urn:microsoft.com/office/officeart/2005/8/layout/orgChart1"/>
    <dgm:cxn modelId="{6BF567BD-320D-4E72-BE3D-5F50772AFF81}" type="presOf" srcId="{6DDDAC62-418E-417C-8D8A-C3796AE54BC8}" destId="{DD964268-7E6B-49DF-9F40-078BC1C0557D}" srcOrd="1" destOrd="0" presId="urn:microsoft.com/office/officeart/2005/8/layout/orgChart1"/>
    <dgm:cxn modelId="{20448955-62FE-4A4F-B156-471FCC10732B}" type="presOf" srcId="{ACADE2C5-BC9D-4B29-8DB3-DD184DFC4BDE}" destId="{443CFFD9-9169-4551-BE3E-2E42A7952E59}" srcOrd="0" destOrd="0" presId="urn:microsoft.com/office/officeart/2005/8/layout/orgChart1"/>
    <dgm:cxn modelId="{7991671E-C1BF-451B-BAB3-CA7A81AD587E}" type="presOf" srcId="{6B0CAA7C-51C8-4EC3-BAB9-2FB5CBC15DF3}" destId="{E667CF4E-E38C-4980-8EBD-84DF5EA17ECE}" srcOrd="0" destOrd="0" presId="urn:microsoft.com/office/officeart/2005/8/layout/orgChart1"/>
    <dgm:cxn modelId="{E98EFFC2-2D76-4832-B596-1FFBE22C6949}" srcId="{F184454B-F2EA-4D8E-89D9-AF89F51799BC}" destId="{E98B4CD2-8018-4513-87F5-D59165AECC3D}" srcOrd="5" destOrd="0" parTransId="{ACADE2C5-BC9D-4B29-8DB3-DD184DFC4BDE}" sibTransId="{437E949F-B6D8-498B-B791-C709158BCBE5}"/>
    <dgm:cxn modelId="{4D3FA1C1-0985-4821-98C9-3EB0482BB5AB}" type="presOf" srcId="{A830AD1A-8E10-4918-A824-37F7EF877AE2}" destId="{A9DC475C-33A2-44EB-9707-23CAFD1C9CF7}" srcOrd="0" destOrd="0" presId="urn:microsoft.com/office/officeart/2005/8/layout/orgChart1"/>
    <dgm:cxn modelId="{1BA2CCBD-5358-491C-8244-8548F58E8937}" type="presOf" srcId="{BE5263BA-3C1A-444C-B3FB-B64B04801B68}" destId="{BA62455B-4C20-4527-AC13-745CCD46292E}" srcOrd="1" destOrd="0" presId="urn:microsoft.com/office/officeart/2005/8/layout/orgChart1"/>
    <dgm:cxn modelId="{DD726682-5EFF-4A02-A0BE-F7C939A2B74C}" type="presOf" srcId="{2F6A638A-AB4E-40EC-AE90-6FB4678FAB50}" destId="{F4E3A284-F49D-4BD1-9F46-3D88E6695323}" srcOrd="0" destOrd="0" presId="urn:microsoft.com/office/officeart/2005/8/layout/orgChart1"/>
    <dgm:cxn modelId="{2FCA1523-9F62-4BC9-A491-EBBEDD27F910}" type="presOf" srcId="{43EB07FF-DD9F-4C88-A80C-1280B7310C47}" destId="{F9CEBEDD-A9DD-4C78-80C3-667387EC8A5F}" srcOrd="0" destOrd="0" presId="urn:microsoft.com/office/officeart/2005/8/layout/orgChart1"/>
    <dgm:cxn modelId="{0A766D32-CC64-478F-AF40-AB6BA538DFD6}" type="presOf" srcId="{D2909149-6FDE-48F5-A0A6-79928378E19E}" destId="{5EC4840E-1197-4666-9C5D-B89BEF63E2DA}" srcOrd="0" destOrd="0" presId="urn:microsoft.com/office/officeart/2005/8/layout/orgChart1"/>
    <dgm:cxn modelId="{01E917EC-6C01-4715-9266-BE7F37315400}" srcId="{19FABE32-F7C8-4CB5-BF5E-560607A2631F}" destId="{6A6D579F-16A0-4A4D-A6C3-A491BA710DE1}" srcOrd="0" destOrd="0" parTransId="{4DB4676E-43B3-452C-A78C-0DC76D39ACA0}" sibTransId="{8245A470-087C-4D24-B4A0-E784CF52505C}"/>
    <dgm:cxn modelId="{7927E66A-6C9C-4961-AE0B-A1335714B433}" type="presOf" srcId="{5BC2EFE6-556B-419B-B88E-CBAE3CFEF794}" destId="{24779C82-635C-4B50-8F0C-CE87A3F72265}" srcOrd="0" destOrd="0" presId="urn:microsoft.com/office/officeart/2005/8/layout/orgChart1"/>
    <dgm:cxn modelId="{BF873383-ACCE-4605-80D6-34101C5432CC}" srcId="{F184454B-F2EA-4D8E-89D9-AF89F51799BC}" destId="{19FABE32-F7C8-4CB5-BF5E-560607A2631F}" srcOrd="3" destOrd="0" parTransId="{BB6E18E8-A779-4AE9-958E-B70958F6B76E}" sibTransId="{87670F37-8AFF-4296-A9CC-CBD466A6E094}"/>
    <dgm:cxn modelId="{CC84C2E5-0EBC-4B32-9C88-3FDA79768E5B}" srcId="{19FABE32-F7C8-4CB5-BF5E-560607A2631F}" destId="{6DDDAC62-418E-417C-8D8A-C3796AE54BC8}" srcOrd="1" destOrd="0" parTransId="{8A8B4FBC-32E2-4DE6-BE94-05095A5F8DAE}" sibTransId="{14029C24-6A50-4568-B5B7-A43C2CF38853}"/>
    <dgm:cxn modelId="{AD47C1CC-1ABD-4462-BF56-9A3E9BC82B25}" srcId="{C4A1C9F0-432E-4E1C-84AE-34BE3E01966D}" destId="{62C0CB04-5CC2-438B-ADBE-C60EE2DBE237}" srcOrd="0" destOrd="0" parTransId="{59A8B5E8-131E-4B3A-8DB7-A51F88EA620C}" sibTransId="{ABC0E42A-D6E3-4F70-9C24-C9E30926B199}"/>
    <dgm:cxn modelId="{AEE104C1-C233-4B19-A344-94B6207597B0}" srcId="{F184454B-F2EA-4D8E-89D9-AF89F51799BC}" destId="{C4A1C9F0-432E-4E1C-84AE-34BE3E01966D}" srcOrd="2" destOrd="0" parTransId="{F2E9F40E-315C-452F-A60D-30C57107FE10}" sibTransId="{F019F07F-7DF1-4B80-8852-F4732F8A540D}"/>
    <dgm:cxn modelId="{AC8FF547-BAA2-4494-9F58-218B74A35682}" type="presOf" srcId="{19FABE32-F7C8-4CB5-BF5E-560607A2631F}" destId="{12DA3E78-2A92-468C-9195-B25AE81A1854}" srcOrd="0" destOrd="0" presId="urn:microsoft.com/office/officeart/2005/8/layout/orgChart1"/>
    <dgm:cxn modelId="{2264B725-1F06-4732-BC88-6AAAC49E7297}" type="presOf" srcId="{6A6D579F-16A0-4A4D-A6C3-A491BA710DE1}" destId="{2C8C28AC-7CA6-4EE6-8E8A-E833B8C2F583}" srcOrd="1" destOrd="0" presId="urn:microsoft.com/office/officeart/2005/8/layout/orgChart1"/>
    <dgm:cxn modelId="{110B56AA-280C-4A81-8894-85BB980254FE}" type="presOf" srcId="{C4A1C9F0-432E-4E1C-84AE-34BE3E01966D}" destId="{C2E8CE26-1EFA-4233-8C72-CA1202AA3F62}" srcOrd="1" destOrd="0" presId="urn:microsoft.com/office/officeart/2005/8/layout/orgChart1"/>
    <dgm:cxn modelId="{A637A76B-E1FD-4D30-A68B-85FBB8B2CF31}" type="presOf" srcId="{E98B4CD2-8018-4513-87F5-D59165AECC3D}" destId="{BCAC1A15-F5BB-42F2-BD62-8BC1EABE2100}" srcOrd="1" destOrd="0" presId="urn:microsoft.com/office/officeart/2005/8/layout/orgChart1"/>
    <dgm:cxn modelId="{F2AAE22A-DE41-4008-B51E-06401D590DBD}" type="presParOf" srcId="{65EFFD6D-F31C-47BB-B97F-A2F74E72E108}" destId="{E47A738D-9761-4428-8CD4-583064C63C16}" srcOrd="0" destOrd="0" presId="urn:microsoft.com/office/officeart/2005/8/layout/orgChart1"/>
    <dgm:cxn modelId="{391633DD-21CF-4476-A8B5-B49D88FAB000}" type="presParOf" srcId="{E47A738D-9761-4428-8CD4-583064C63C16}" destId="{0E01D9F2-4D10-436B-8E3E-2E469CCB511E}" srcOrd="0" destOrd="0" presId="urn:microsoft.com/office/officeart/2005/8/layout/orgChart1"/>
    <dgm:cxn modelId="{9C36854E-FC3C-4292-BE4A-A157AE8002AC}" type="presParOf" srcId="{0E01D9F2-4D10-436B-8E3E-2E469CCB511E}" destId="{CEDFDD2B-073F-4659-9BA4-537D98522B4D}" srcOrd="0" destOrd="0" presId="urn:microsoft.com/office/officeart/2005/8/layout/orgChart1"/>
    <dgm:cxn modelId="{F66E3F2B-E70D-4939-AF4D-317DB9EE9905}" type="presParOf" srcId="{0E01D9F2-4D10-436B-8E3E-2E469CCB511E}" destId="{AC2A5B5D-BAA4-40E9-9178-361E55BFE6F1}" srcOrd="1" destOrd="0" presId="urn:microsoft.com/office/officeart/2005/8/layout/orgChart1"/>
    <dgm:cxn modelId="{105EA91F-237F-444F-806C-BBF9F3835D76}" type="presParOf" srcId="{E47A738D-9761-4428-8CD4-583064C63C16}" destId="{B9781BD4-1004-4649-B05B-BB9C6B9D48FC}" srcOrd="1" destOrd="0" presId="urn:microsoft.com/office/officeart/2005/8/layout/orgChart1"/>
    <dgm:cxn modelId="{F4663ED2-1AF4-4A46-8FE2-5FCF9AA841E4}" type="presParOf" srcId="{B9781BD4-1004-4649-B05B-BB9C6B9D48FC}" destId="{5EC4840E-1197-4666-9C5D-B89BEF63E2DA}" srcOrd="0" destOrd="0" presId="urn:microsoft.com/office/officeart/2005/8/layout/orgChart1"/>
    <dgm:cxn modelId="{DA579CF4-B51B-42D8-A39B-741880EE422C}" type="presParOf" srcId="{B9781BD4-1004-4649-B05B-BB9C6B9D48FC}" destId="{6553E1DF-78CF-48B6-9946-D1823EF29FF6}" srcOrd="1" destOrd="0" presId="urn:microsoft.com/office/officeart/2005/8/layout/orgChart1"/>
    <dgm:cxn modelId="{58D52679-43DD-4103-9690-325D1F477218}" type="presParOf" srcId="{6553E1DF-78CF-48B6-9946-D1823EF29FF6}" destId="{112B2823-E9F5-4D8E-B864-D5589483238A}" srcOrd="0" destOrd="0" presId="urn:microsoft.com/office/officeart/2005/8/layout/orgChart1"/>
    <dgm:cxn modelId="{7A0A773A-C30E-459E-8686-848A12A45740}" type="presParOf" srcId="{112B2823-E9F5-4D8E-B864-D5589483238A}" destId="{0DD47EAE-CEFB-4E29-AEA8-7F226FB53ACF}" srcOrd="0" destOrd="0" presId="urn:microsoft.com/office/officeart/2005/8/layout/orgChart1"/>
    <dgm:cxn modelId="{B1C79517-FBF3-4273-8D68-C2A9E180A6B1}" type="presParOf" srcId="{112B2823-E9F5-4D8E-B864-D5589483238A}" destId="{0661E941-631E-4B45-8CFA-D33B8866A3B6}" srcOrd="1" destOrd="0" presId="urn:microsoft.com/office/officeart/2005/8/layout/orgChart1"/>
    <dgm:cxn modelId="{494C6586-A0FB-47C2-9E65-D3701725F1EF}" type="presParOf" srcId="{6553E1DF-78CF-48B6-9946-D1823EF29FF6}" destId="{97290AA8-0897-48AE-9566-28A0F88AB7AB}" srcOrd="1" destOrd="0" presId="urn:microsoft.com/office/officeart/2005/8/layout/orgChart1"/>
    <dgm:cxn modelId="{EC91BCC1-0C34-4465-AE09-545456E4DA69}" type="presParOf" srcId="{97290AA8-0897-48AE-9566-28A0F88AB7AB}" destId="{E23626F5-3402-49CE-9F8E-E0419D0F2B55}" srcOrd="0" destOrd="0" presId="urn:microsoft.com/office/officeart/2005/8/layout/orgChart1"/>
    <dgm:cxn modelId="{81C36F49-9725-4C80-8EC8-CE75D2ECCD23}" type="presParOf" srcId="{97290AA8-0897-48AE-9566-28A0F88AB7AB}" destId="{15EBF0A7-73C2-4A4B-BAB8-3647F01303E4}" srcOrd="1" destOrd="0" presId="urn:microsoft.com/office/officeart/2005/8/layout/orgChart1"/>
    <dgm:cxn modelId="{CF12993C-4D5B-4672-916E-1E988FE8CF4C}" type="presParOf" srcId="{15EBF0A7-73C2-4A4B-BAB8-3647F01303E4}" destId="{150826E6-C296-45CD-B188-0915BAC739D2}" srcOrd="0" destOrd="0" presId="urn:microsoft.com/office/officeart/2005/8/layout/orgChart1"/>
    <dgm:cxn modelId="{38CE13EA-6735-40E9-8E56-F7DBE6C37BB9}" type="presParOf" srcId="{150826E6-C296-45CD-B188-0915BAC739D2}" destId="{06102C7E-F298-43FF-B60F-1B4D25307F64}" srcOrd="0" destOrd="0" presId="urn:microsoft.com/office/officeart/2005/8/layout/orgChart1"/>
    <dgm:cxn modelId="{A201732E-4CEA-4C05-A960-1FE01F7A087D}" type="presParOf" srcId="{150826E6-C296-45CD-B188-0915BAC739D2}" destId="{CF1AEBAE-DA67-4C3D-9E68-30C2B4F1D865}" srcOrd="1" destOrd="0" presId="urn:microsoft.com/office/officeart/2005/8/layout/orgChart1"/>
    <dgm:cxn modelId="{F2A1D7E6-29A1-4FAC-BB3D-407A43EAB61C}" type="presParOf" srcId="{15EBF0A7-73C2-4A4B-BAB8-3647F01303E4}" destId="{7271198E-21FF-4374-8FFF-143B748B0E3E}" srcOrd="1" destOrd="0" presId="urn:microsoft.com/office/officeart/2005/8/layout/orgChart1"/>
    <dgm:cxn modelId="{722E9623-91A3-48D0-83A9-F166A24A2D22}" type="presParOf" srcId="{15EBF0A7-73C2-4A4B-BAB8-3647F01303E4}" destId="{58357BDF-2F93-41C0-B7E6-094484D0D82F}" srcOrd="2" destOrd="0" presId="urn:microsoft.com/office/officeart/2005/8/layout/orgChart1"/>
    <dgm:cxn modelId="{AEE70D88-02F2-4343-99E5-7E33E575E7F0}" type="presParOf" srcId="{97290AA8-0897-48AE-9566-28A0F88AB7AB}" destId="{A99B31F8-B9B8-4450-8251-5CFDB76A9A1F}" srcOrd="2" destOrd="0" presId="urn:microsoft.com/office/officeart/2005/8/layout/orgChart1"/>
    <dgm:cxn modelId="{4892DBD9-78C2-4006-B52F-A3F6518C806E}" type="presParOf" srcId="{97290AA8-0897-48AE-9566-28A0F88AB7AB}" destId="{51E96023-655E-4E9F-B349-3986AD7CFC79}" srcOrd="3" destOrd="0" presId="urn:microsoft.com/office/officeart/2005/8/layout/orgChart1"/>
    <dgm:cxn modelId="{B6DB5CF6-CF4B-411C-8E02-B13483A53DFE}" type="presParOf" srcId="{51E96023-655E-4E9F-B349-3986AD7CFC79}" destId="{71120A86-2782-4FCC-854C-EA1BAC33A036}" srcOrd="0" destOrd="0" presId="urn:microsoft.com/office/officeart/2005/8/layout/orgChart1"/>
    <dgm:cxn modelId="{D07E9ADC-9028-4D0C-BBA4-C49ED38B0AD9}" type="presParOf" srcId="{71120A86-2782-4FCC-854C-EA1BAC33A036}" destId="{3A8B8085-B74C-448C-A5AD-25C20565E1E4}" srcOrd="0" destOrd="0" presId="urn:microsoft.com/office/officeart/2005/8/layout/orgChart1"/>
    <dgm:cxn modelId="{FE49383F-A3A9-4230-9BB6-3888BA3E03AA}" type="presParOf" srcId="{71120A86-2782-4FCC-854C-EA1BAC33A036}" destId="{48A671AF-D62B-406A-919C-E55CD1401E9E}" srcOrd="1" destOrd="0" presId="urn:microsoft.com/office/officeart/2005/8/layout/orgChart1"/>
    <dgm:cxn modelId="{13945F86-D9B8-462F-9968-8015B15FE53D}" type="presParOf" srcId="{51E96023-655E-4E9F-B349-3986AD7CFC79}" destId="{C0DDBE44-8DB6-426E-985F-FD9046CA8059}" srcOrd="1" destOrd="0" presId="urn:microsoft.com/office/officeart/2005/8/layout/orgChart1"/>
    <dgm:cxn modelId="{0E4398B0-C13C-4A96-BF45-F02D29BA4FAA}" type="presParOf" srcId="{51E96023-655E-4E9F-B349-3986AD7CFC79}" destId="{D0F051CA-9F67-4002-8A86-016627927646}" srcOrd="2" destOrd="0" presId="urn:microsoft.com/office/officeart/2005/8/layout/orgChart1"/>
    <dgm:cxn modelId="{F8351AE0-F12C-4594-A7AE-8A9E6A3567A5}" type="presParOf" srcId="{97290AA8-0897-48AE-9566-28A0F88AB7AB}" destId="{B9FEC7F9-4FE8-405F-A192-A2350879645A}" srcOrd="4" destOrd="0" presId="urn:microsoft.com/office/officeart/2005/8/layout/orgChart1"/>
    <dgm:cxn modelId="{DC02A22D-F803-45AA-9629-28A96B6CC073}" type="presParOf" srcId="{97290AA8-0897-48AE-9566-28A0F88AB7AB}" destId="{F530F4E6-7BC8-4782-BDF7-7E34141BBD44}" srcOrd="5" destOrd="0" presId="urn:microsoft.com/office/officeart/2005/8/layout/orgChart1"/>
    <dgm:cxn modelId="{1C451FCA-A937-4C57-A47C-E1F6E1D6D30B}" type="presParOf" srcId="{F530F4E6-7BC8-4782-BDF7-7E34141BBD44}" destId="{8E329270-BFEE-4003-8D9C-FB3FEE07B7BC}" srcOrd="0" destOrd="0" presId="urn:microsoft.com/office/officeart/2005/8/layout/orgChart1"/>
    <dgm:cxn modelId="{7FF4EF7A-B649-47B5-963B-C45BD681A418}" type="presParOf" srcId="{8E329270-BFEE-4003-8D9C-FB3FEE07B7BC}" destId="{D7FB6E1E-B151-4F59-AE6B-03414522803A}" srcOrd="0" destOrd="0" presId="urn:microsoft.com/office/officeart/2005/8/layout/orgChart1"/>
    <dgm:cxn modelId="{3B8CB016-7FA8-44B3-8C04-F1A88C6BD8A9}" type="presParOf" srcId="{8E329270-BFEE-4003-8D9C-FB3FEE07B7BC}" destId="{7130A95B-1BD2-49FB-9842-83B18CDDA269}" srcOrd="1" destOrd="0" presId="urn:microsoft.com/office/officeart/2005/8/layout/orgChart1"/>
    <dgm:cxn modelId="{AE2D952B-42F8-4E54-9F7B-B56E68887820}" type="presParOf" srcId="{F530F4E6-7BC8-4782-BDF7-7E34141BBD44}" destId="{6052440D-E8A9-4867-A060-815183ABFE67}" srcOrd="1" destOrd="0" presId="urn:microsoft.com/office/officeart/2005/8/layout/orgChart1"/>
    <dgm:cxn modelId="{AFF7AAD3-F138-4BF3-B407-182DDA47617D}" type="presParOf" srcId="{F530F4E6-7BC8-4782-BDF7-7E34141BBD44}" destId="{0E160135-DA4E-4DF7-8DA5-B85860F16D6F}" srcOrd="2" destOrd="0" presId="urn:microsoft.com/office/officeart/2005/8/layout/orgChart1"/>
    <dgm:cxn modelId="{1B933D07-BD43-4E04-9364-B1A3ECE48CDB}" type="presParOf" srcId="{6553E1DF-78CF-48B6-9946-D1823EF29FF6}" destId="{0AC25F5D-455F-407B-8FEA-3B81E4798027}" srcOrd="2" destOrd="0" presId="urn:microsoft.com/office/officeart/2005/8/layout/orgChart1"/>
    <dgm:cxn modelId="{B653CE24-5CA5-4653-8B47-2523D244790E}" type="presParOf" srcId="{B9781BD4-1004-4649-B05B-BB9C6B9D48FC}" destId="{E7F53971-0A4C-4D21-8E13-E7856A8A0480}" srcOrd="2" destOrd="0" presId="urn:microsoft.com/office/officeart/2005/8/layout/orgChart1"/>
    <dgm:cxn modelId="{7C122358-83AD-4E64-95A2-6027C2061C90}" type="presParOf" srcId="{B9781BD4-1004-4649-B05B-BB9C6B9D48FC}" destId="{68590D66-D319-4935-80CC-2B271E989A0E}" srcOrd="3" destOrd="0" presId="urn:microsoft.com/office/officeart/2005/8/layout/orgChart1"/>
    <dgm:cxn modelId="{B4361C71-D2A7-4651-8F3F-0D5964289C4B}" type="presParOf" srcId="{68590D66-D319-4935-80CC-2B271E989A0E}" destId="{E0A24A98-8DF5-4108-AAAE-8A460A2AB0BC}" srcOrd="0" destOrd="0" presId="urn:microsoft.com/office/officeart/2005/8/layout/orgChart1"/>
    <dgm:cxn modelId="{21CA54AB-F071-4EE7-9C50-1F8D57FD3CD7}" type="presParOf" srcId="{E0A24A98-8DF5-4108-AAAE-8A460A2AB0BC}" destId="{5FD967DC-CC65-4E01-B283-E49E3F017DCF}" srcOrd="0" destOrd="0" presId="urn:microsoft.com/office/officeart/2005/8/layout/orgChart1"/>
    <dgm:cxn modelId="{B3DFBAF2-2EE4-408E-BB13-628163DAAB6E}" type="presParOf" srcId="{E0A24A98-8DF5-4108-AAAE-8A460A2AB0BC}" destId="{C2E8CE26-1EFA-4233-8C72-CA1202AA3F62}" srcOrd="1" destOrd="0" presId="urn:microsoft.com/office/officeart/2005/8/layout/orgChart1"/>
    <dgm:cxn modelId="{3C4E2900-96DB-45BB-8E66-D319AE2968D4}" type="presParOf" srcId="{68590D66-D319-4935-80CC-2B271E989A0E}" destId="{00A81730-94EE-48FE-9497-3DDC5AEAAE1C}" srcOrd="1" destOrd="0" presId="urn:microsoft.com/office/officeart/2005/8/layout/orgChart1"/>
    <dgm:cxn modelId="{4C61AC0A-659C-4BA0-972D-32B62BAABB7B}" type="presParOf" srcId="{00A81730-94EE-48FE-9497-3DDC5AEAAE1C}" destId="{D803258E-8825-4856-B0E8-24CA5A85809B}" srcOrd="0" destOrd="0" presId="urn:microsoft.com/office/officeart/2005/8/layout/orgChart1"/>
    <dgm:cxn modelId="{77A84535-130F-460B-8CFF-033131A72C1D}" type="presParOf" srcId="{00A81730-94EE-48FE-9497-3DDC5AEAAE1C}" destId="{D4DAE5F8-D567-4692-91D4-3921A342380F}" srcOrd="1" destOrd="0" presId="urn:microsoft.com/office/officeart/2005/8/layout/orgChart1"/>
    <dgm:cxn modelId="{398EB36C-AE40-4D2F-9885-03EC26B8BF84}" type="presParOf" srcId="{D4DAE5F8-D567-4692-91D4-3921A342380F}" destId="{5DB98880-A6CC-4C4D-8402-B3C3B26DF1E0}" srcOrd="0" destOrd="0" presId="urn:microsoft.com/office/officeart/2005/8/layout/orgChart1"/>
    <dgm:cxn modelId="{D9E3257D-FB4C-4769-B45E-94D1EBDE1698}" type="presParOf" srcId="{5DB98880-A6CC-4C4D-8402-B3C3B26DF1E0}" destId="{F8258698-D546-4EB1-B27E-A73911F692CC}" srcOrd="0" destOrd="0" presId="urn:microsoft.com/office/officeart/2005/8/layout/orgChart1"/>
    <dgm:cxn modelId="{81B8FC46-7994-47D1-B3B9-12A9E9EF594D}" type="presParOf" srcId="{5DB98880-A6CC-4C4D-8402-B3C3B26DF1E0}" destId="{2734781E-3A40-4D2F-8438-7D2797D8F95A}" srcOrd="1" destOrd="0" presId="urn:microsoft.com/office/officeart/2005/8/layout/orgChart1"/>
    <dgm:cxn modelId="{8867E674-D502-4BC9-998E-FE9299B9F03D}" type="presParOf" srcId="{D4DAE5F8-D567-4692-91D4-3921A342380F}" destId="{FAD3E782-4AA2-436F-A4FC-95BBA8DD85DA}" srcOrd="1" destOrd="0" presId="urn:microsoft.com/office/officeart/2005/8/layout/orgChart1"/>
    <dgm:cxn modelId="{2B640187-EB27-42EA-B677-D7BA1CBD292C}" type="presParOf" srcId="{D4DAE5F8-D567-4692-91D4-3921A342380F}" destId="{78BA3937-9263-4F26-AB19-18373F486AB0}" srcOrd="2" destOrd="0" presId="urn:microsoft.com/office/officeart/2005/8/layout/orgChart1"/>
    <dgm:cxn modelId="{377D6BD8-2423-4D8B-9E92-52C948006243}" type="presParOf" srcId="{00A81730-94EE-48FE-9497-3DDC5AEAAE1C}" destId="{0B72B295-ADBD-478F-AF0F-E0685E330CD0}" srcOrd="2" destOrd="0" presId="urn:microsoft.com/office/officeart/2005/8/layout/orgChart1"/>
    <dgm:cxn modelId="{59C385E0-DB54-481E-AECF-806FC5F20824}" type="presParOf" srcId="{00A81730-94EE-48FE-9497-3DDC5AEAAE1C}" destId="{B80C72C9-A1D5-43EA-9634-B207E8A3BF66}" srcOrd="3" destOrd="0" presId="urn:microsoft.com/office/officeart/2005/8/layout/orgChart1"/>
    <dgm:cxn modelId="{6CB2B4B0-0CC8-48A8-B1A1-25D7DE7E1CF2}" type="presParOf" srcId="{B80C72C9-A1D5-43EA-9634-B207E8A3BF66}" destId="{DBB39BA0-200E-45D8-B576-E4997EE0B6D4}" srcOrd="0" destOrd="0" presId="urn:microsoft.com/office/officeart/2005/8/layout/orgChart1"/>
    <dgm:cxn modelId="{02E46904-381A-4DFC-BFFB-52BCE0A70278}" type="presParOf" srcId="{DBB39BA0-200E-45D8-B576-E4997EE0B6D4}" destId="{F9CEBEDD-A9DD-4C78-80C3-667387EC8A5F}" srcOrd="0" destOrd="0" presId="urn:microsoft.com/office/officeart/2005/8/layout/orgChart1"/>
    <dgm:cxn modelId="{8A67BD03-4DFF-4937-AFD0-0EBABCBD5B9D}" type="presParOf" srcId="{DBB39BA0-200E-45D8-B576-E4997EE0B6D4}" destId="{9AC7A4B5-EC83-45C1-836C-1A8695D9022C}" srcOrd="1" destOrd="0" presId="urn:microsoft.com/office/officeart/2005/8/layout/orgChart1"/>
    <dgm:cxn modelId="{8CAEDAD2-5305-4120-8087-8EF84D403AAC}" type="presParOf" srcId="{B80C72C9-A1D5-43EA-9634-B207E8A3BF66}" destId="{556F37BC-89D1-47CC-A7F6-77224FF3E66B}" srcOrd="1" destOrd="0" presId="urn:microsoft.com/office/officeart/2005/8/layout/orgChart1"/>
    <dgm:cxn modelId="{0F4C9704-A031-4085-839F-F200DAC30A61}" type="presParOf" srcId="{B80C72C9-A1D5-43EA-9634-B207E8A3BF66}" destId="{C979A6B8-0AF5-4C30-92B1-065792C45B3E}" srcOrd="2" destOrd="0" presId="urn:microsoft.com/office/officeart/2005/8/layout/orgChart1"/>
    <dgm:cxn modelId="{16C648E2-39BA-4415-80E0-58227F8D0837}" type="presParOf" srcId="{00A81730-94EE-48FE-9497-3DDC5AEAAE1C}" destId="{D10B86AF-A08B-4DEB-A8D5-70ED462E4A12}" srcOrd="4" destOrd="0" presId="urn:microsoft.com/office/officeart/2005/8/layout/orgChart1"/>
    <dgm:cxn modelId="{244333E1-8B21-416D-8FF3-7B4EB9F79223}" type="presParOf" srcId="{00A81730-94EE-48FE-9497-3DDC5AEAAE1C}" destId="{86C2C11D-BD21-4D28-A0E0-EEE2E695C3C0}" srcOrd="5" destOrd="0" presId="urn:microsoft.com/office/officeart/2005/8/layout/orgChart1"/>
    <dgm:cxn modelId="{B9AC908D-F6A3-46A8-B884-A047D2D13945}" type="presParOf" srcId="{86C2C11D-BD21-4D28-A0E0-EEE2E695C3C0}" destId="{16FAFE27-71BD-4A48-82C3-6609CA7FB46B}" srcOrd="0" destOrd="0" presId="urn:microsoft.com/office/officeart/2005/8/layout/orgChart1"/>
    <dgm:cxn modelId="{96A59419-36AF-448B-A448-C124503DF2B6}" type="presParOf" srcId="{16FAFE27-71BD-4A48-82C3-6609CA7FB46B}" destId="{564E6AFE-FA94-4A5D-B3F3-932038C9825C}" srcOrd="0" destOrd="0" presId="urn:microsoft.com/office/officeart/2005/8/layout/orgChart1"/>
    <dgm:cxn modelId="{51AEF3A8-F39F-44E3-B619-EB3D83717B13}" type="presParOf" srcId="{16FAFE27-71BD-4A48-82C3-6609CA7FB46B}" destId="{9AACBC13-9B9F-4FCF-90E1-80FDA5E08C09}" srcOrd="1" destOrd="0" presId="urn:microsoft.com/office/officeart/2005/8/layout/orgChart1"/>
    <dgm:cxn modelId="{5EAE8E63-8296-49F1-9AD7-D7F2DB4B8B1E}" type="presParOf" srcId="{86C2C11D-BD21-4D28-A0E0-EEE2E695C3C0}" destId="{94BEF69A-21C2-4C3D-8C6C-BDF9C1150B90}" srcOrd="1" destOrd="0" presId="urn:microsoft.com/office/officeart/2005/8/layout/orgChart1"/>
    <dgm:cxn modelId="{E7E5BE48-B4DE-4E04-9E1D-1150B82F3DFA}" type="presParOf" srcId="{86C2C11D-BD21-4D28-A0E0-EEE2E695C3C0}" destId="{B1D60CA3-17DB-4630-8153-A5D91F2C948F}" srcOrd="2" destOrd="0" presId="urn:microsoft.com/office/officeart/2005/8/layout/orgChart1"/>
    <dgm:cxn modelId="{309C4A83-C237-4825-8011-EE4E9B3B3EA7}" type="presParOf" srcId="{68590D66-D319-4935-80CC-2B271E989A0E}" destId="{389DB6BA-032A-423E-9B09-AA663FC5B3B8}" srcOrd="2" destOrd="0" presId="urn:microsoft.com/office/officeart/2005/8/layout/orgChart1"/>
    <dgm:cxn modelId="{EA2FE7E3-6296-40EC-9B76-7E9EDE37A7E0}" type="presParOf" srcId="{B9781BD4-1004-4649-B05B-BB9C6B9D48FC}" destId="{C6785447-17A7-4EDD-BA9E-E268101B79D3}" srcOrd="4" destOrd="0" presId="urn:microsoft.com/office/officeart/2005/8/layout/orgChart1"/>
    <dgm:cxn modelId="{A93ABC09-D539-4BBD-9B93-7FCCDEAFF537}" type="presParOf" srcId="{B9781BD4-1004-4649-B05B-BB9C6B9D48FC}" destId="{5D1EE80B-685F-414C-8110-21A559064A3F}" srcOrd="5" destOrd="0" presId="urn:microsoft.com/office/officeart/2005/8/layout/orgChart1"/>
    <dgm:cxn modelId="{060CC9BB-6C12-4437-9F4D-9AFC495DB9C5}" type="presParOf" srcId="{5D1EE80B-685F-414C-8110-21A559064A3F}" destId="{77D684D6-1B4E-4480-9759-905A68F0B0FD}" srcOrd="0" destOrd="0" presId="urn:microsoft.com/office/officeart/2005/8/layout/orgChart1"/>
    <dgm:cxn modelId="{3613E518-8CDA-4FBB-AEFD-D6E7235C5B66}" type="presParOf" srcId="{77D684D6-1B4E-4480-9759-905A68F0B0FD}" destId="{12DA3E78-2A92-468C-9195-B25AE81A1854}" srcOrd="0" destOrd="0" presId="urn:microsoft.com/office/officeart/2005/8/layout/orgChart1"/>
    <dgm:cxn modelId="{42EE4D5D-4BBF-49DF-8D6F-20C4FFFAF8D5}" type="presParOf" srcId="{77D684D6-1B4E-4480-9759-905A68F0B0FD}" destId="{8CF657C3-FE31-438E-8A66-80FEF4CA7697}" srcOrd="1" destOrd="0" presId="urn:microsoft.com/office/officeart/2005/8/layout/orgChart1"/>
    <dgm:cxn modelId="{D3FD629C-175E-43C6-AC80-39D164CBDCFC}" type="presParOf" srcId="{5D1EE80B-685F-414C-8110-21A559064A3F}" destId="{B5DE3C7C-F616-4EF0-8E7A-A79D743CC05B}" srcOrd="1" destOrd="0" presId="urn:microsoft.com/office/officeart/2005/8/layout/orgChart1"/>
    <dgm:cxn modelId="{12351D52-E0B5-4BE6-BEF9-0020460E5293}" type="presParOf" srcId="{B5DE3C7C-F616-4EF0-8E7A-A79D743CC05B}" destId="{D785ACDA-725A-4102-ADC2-12FB32552B12}" srcOrd="0" destOrd="0" presId="urn:microsoft.com/office/officeart/2005/8/layout/orgChart1"/>
    <dgm:cxn modelId="{A5AD910D-5408-4AC9-B984-F0E62312DCC7}" type="presParOf" srcId="{B5DE3C7C-F616-4EF0-8E7A-A79D743CC05B}" destId="{1F3E8669-D0B9-4600-B31B-43B2EFA4C8D9}" srcOrd="1" destOrd="0" presId="urn:microsoft.com/office/officeart/2005/8/layout/orgChart1"/>
    <dgm:cxn modelId="{475609BE-4F90-4A0B-B591-162FDEB32938}" type="presParOf" srcId="{1F3E8669-D0B9-4600-B31B-43B2EFA4C8D9}" destId="{4ACA1521-EEA4-4A94-A6AF-B0E109CBD0A1}" srcOrd="0" destOrd="0" presId="urn:microsoft.com/office/officeart/2005/8/layout/orgChart1"/>
    <dgm:cxn modelId="{D4AC7A83-A146-41DC-8DE9-BA4E543DE273}" type="presParOf" srcId="{4ACA1521-EEA4-4A94-A6AF-B0E109CBD0A1}" destId="{A3B82FE4-9573-401F-8165-22E508540B90}" srcOrd="0" destOrd="0" presId="urn:microsoft.com/office/officeart/2005/8/layout/orgChart1"/>
    <dgm:cxn modelId="{676FC81D-53C5-41A0-A10D-1B6F757753D0}" type="presParOf" srcId="{4ACA1521-EEA4-4A94-A6AF-B0E109CBD0A1}" destId="{2C8C28AC-7CA6-4EE6-8E8A-E833B8C2F583}" srcOrd="1" destOrd="0" presId="urn:microsoft.com/office/officeart/2005/8/layout/orgChart1"/>
    <dgm:cxn modelId="{49890B09-C2E4-45AE-8F6D-A13D7537EB1F}" type="presParOf" srcId="{1F3E8669-D0B9-4600-B31B-43B2EFA4C8D9}" destId="{FAC8A0FF-D9D5-4AAE-A5DF-128CF660C727}" srcOrd="1" destOrd="0" presId="urn:microsoft.com/office/officeart/2005/8/layout/orgChart1"/>
    <dgm:cxn modelId="{7708239A-A178-48B5-883F-7CA6757A5DAD}" type="presParOf" srcId="{1F3E8669-D0B9-4600-B31B-43B2EFA4C8D9}" destId="{15ADCD14-A3D3-4145-846C-CB7141839BF0}" srcOrd="2" destOrd="0" presId="urn:microsoft.com/office/officeart/2005/8/layout/orgChart1"/>
    <dgm:cxn modelId="{68E16FD8-0825-4814-B722-85D274ABF798}" type="presParOf" srcId="{B5DE3C7C-F616-4EF0-8E7A-A79D743CC05B}" destId="{B7CDE424-A803-4A9C-9F61-53C621EF6106}" srcOrd="2" destOrd="0" presId="urn:microsoft.com/office/officeart/2005/8/layout/orgChart1"/>
    <dgm:cxn modelId="{91A8DA3C-1DD8-41B7-9F2E-4EADB1429555}" type="presParOf" srcId="{B5DE3C7C-F616-4EF0-8E7A-A79D743CC05B}" destId="{8558A200-716F-444E-A806-5E294DE94BF8}" srcOrd="3" destOrd="0" presId="urn:microsoft.com/office/officeart/2005/8/layout/orgChart1"/>
    <dgm:cxn modelId="{12F788E8-CB98-477B-A744-3F0BED4FE21C}" type="presParOf" srcId="{8558A200-716F-444E-A806-5E294DE94BF8}" destId="{EF608BEC-21A7-4C84-8E57-24228CA97C4D}" srcOrd="0" destOrd="0" presId="urn:microsoft.com/office/officeart/2005/8/layout/orgChart1"/>
    <dgm:cxn modelId="{DB1D01B6-C2C0-4525-B7C4-5159C8C4F464}" type="presParOf" srcId="{EF608BEC-21A7-4C84-8E57-24228CA97C4D}" destId="{678025EC-16C4-4FB4-8B92-BBD4F956EBB6}" srcOrd="0" destOrd="0" presId="urn:microsoft.com/office/officeart/2005/8/layout/orgChart1"/>
    <dgm:cxn modelId="{9BB5B68D-0396-4B76-9948-F7FC6344882A}" type="presParOf" srcId="{EF608BEC-21A7-4C84-8E57-24228CA97C4D}" destId="{DD964268-7E6B-49DF-9F40-078BC1C0557D}" srcOrd="1" destOrd="0" presId="urn:microsoft.com/office/officeart/2005/8/layout/orgChart1"/>
    <dgm:cxn modelId="{DBC72259-3894-4DE5-AEBF-890BE2E8A97C}" type="presParOf" srcId="{8558A200-716F-444E-A806-5E294DE94BF8}" destId="{C732CC2A-2C3B-4E9A-A80A-3C80719090F5}" srcOrd="1" destOrd="0" presId="urn:microsoft.com/office/officeart/2005/8/layout/orgChart1"/>
    <dgm:cxn modelId="{4B1E24CE-7710-42B4-9079-5F8379568659}" type="presParOf" srcId="{8558A200-716F-444E-A806-5E294DE94BF8}" destId="{A831E2CD-8B93-46B2-9841-FC5BB5F990F2}" srcOrd="2" destOrd="0" presId="urn:microsoft.com/office/officeart/2005/8/layout/orgChart1"/>
    <dgm:cxn modelId="{338C9E4E-305E-4784-8083-D74225B1EA39}" type="presParOf" srcId="{B5DE3C7C-F616-4EF0-8E7A-A79D743CC05B}" destId="{56EAD703-4B41-4013-A4BC-AA33BE023725}" srcOrd="4" destOrd="0" presId="urn:microsoft.com/office/officeart/2005/8/layout/orgChart1"/>
    <dgm:cxn modelId="{17A554BB-FD20-43CA-B0B4-28A580821D4E}" type="presParOf" srcId="{B5DE3C7C-F616-4EF0-8E7A-A79D743CC05B}" destId="{62BB4C12-0D7B-4595-A1D7-3B80D62AC5E5}" srcOrd="5" destOrd="0" presId="urn:microsoft.com/office/officeart/2005/8/layout/orgChart1"/>
    <dgm:cxn modelId="{3844E9F4-8690-4FAF-AC85-F7050CA917C0}" type="presParOf" srcId="{62BB4C12-0D7B-4595-A1D7-3B80D62AC5E5}" destId="{D21480ED-D8BE-4ECF-8691-18CAB41D7BC6}" srcOrd="0" destOrd="0" presId="urn:microsoft.com/office/officeart/2005/8/layout/orgChart1"/>
    <dgm:cxn modelId="{A068E89B-7E48-4EAF-9E02-66DEC70573A4}" type="presParOf" srcId="{D21480ED-D8BE-4ECF-8691-18CAB41D7BC6}" destId="{760F7910-A933-42F6-9BF3-E75E5002209F}" srcOrd="0" destOrd="0" presId="urn:microsoft.com/office/officeart/2005/8/layout/orgChart1"/>
    <dgm:cxn modelId="{97B4DED5-E13C-44A3-BD5C-C462C96AA97A}" type="presParOf" srcId="{D21480ED-D8BE-4ECF-8691-18CAB41D7BC6}" destId="{691BDA96-9A5B-40BF-A46E-EC4652A44A9A}" srcOrd="1" destOrd="0" presId="urn:microsoft.com/office/officeart/2005/8/layout/orgChart1"/>
    <dgm:cxn modelId="{08BF560E-5172-4ACB-A3FF-EF8B8F505494}" type="presParOf" srcId="{62BB4C12-0D7B-4595-A1D7-3B80D62AC5E5}" destId="{749BBD72-C00D-4F9E-9A2A-6FDB92AD2B1F}" srcOrd="1" destOrd="0" presId="urn:microsoft.com/office/officeart/2005/8/layout/orgChart1"/>
    <dgm:cxn modelId="{93A84FF5-3399-47D8-9CFA-1ACE3BF0D468}" type="presParOf" srcId="{62BB4C12-0D7B-4595-A1D7-3B80D62AC5E5}" destId="{C4107CEF-7CBF-4C70-BD76-FE7787FC560D}" srcOrd="2" destOrd="0" presId="urn:microsoft.com/office/officeart/2005/8/layout/orgChart1"/>
    <dgm:cxn modelId="{748AA1CF-A93A-4839-A377-6FE47836F6BA}" type="presParOf" srcId="{5D1EE80B-685F-414C-8110-21A559064A3F}" destId="{F31F7575-320B-475B-B3BB-E81DC96E9D52}" srcOrd="2" destOrd="0" presId="urn:microsoft.com/office/officeart/2005/8/layout/orgChart1"/>
    <dgm:cxn modelId="{12D3F614-9881-4B2F-BEAE-B71299C5413B}" type="presParOf" srcId="{B9781BD4-1004-4649-B05B-BB9C6B9D48FC}" destId="{24779C82-635C-4B50-8F0C-CE87A3F72265}" srcOrd="6" destOrd="0" presId="urn:microsoft.com/office/officeart/2005/8/layout/orgChart1"/>
    <dgm:cxn modelId="{71D0DF45-2263-4619-BE3D-3662F0196736}" type="presParOf" srcId="{B9781BD4-1004-4649-B05B-BB9C6B9D48FC}" destId="{2A2814B7-B6D6-4E98-BE4B-78BA92F7E9F7}" srcOrd="7" destOrd="0" presId="urn:microsoft.com/office/officeart/2005/8/layout/orgChart1"/>
    <dgm:cxn modelId="{C84956DF-2DCA-4A57-807D-8944F56DC980}" type="presParOf" srcId="{2A2814B7-B6D6-4E98-BE4B-78BA92F7E9F7}" destId="{A056DCA4-2564-4F51-B8CF-D3B59D37D3A7}" srcOrd="0" destOrd="0" presId="urn:microsoft.com/office/officeart/2005/8/layout/orgChart1"/>
    <dgm:cxn modelId="{5E7E2338-9A0C-468A-91D6-CF4F99721915}" type="presParOf" srcId="{A056DCA4-2564-4F51-B8CF-D3B59D37D3A7}" destId="{2C916914-C088-4305-B3F6-9742EA0EC399}" srcOrd="0" destOrd="0" presId="urn:microsoft.com/office/officeart/2005/8/layout/orgChart1"/>
    <dgm:cxn modelId="{2D364F06-7D2F-4586-9481-99577C8CD130}" type="presParOf" srcId="{A056DCA4-2564-4F51-B8CF-D3B59D37D3A7}" destId="{C23B6700-63B8-41FA-B676-FDC58CF57CD1}" srcOrd="1" destOrd="0" presId="urn:microsoft.com/office/officeart/2005/8/layout/orgChart1"/>
    <dgm:cxn modelId="{AD2D96BF-CA98-4EA6-B2B9-B8B9DD9577F5}" type="presParOf" srcId="{2A2814B7-B6D6-4E98-BE4B-78BA92F7E9F7}" destId="{3BC99EE7-8AE3-4EC5-A0DA-0C031A076BE5}" srcOrd="1" destOrd="0" presId="urn:microsoft.com/office/officeart/2005/8/layout/orgChart1"/>
    <dgm:cxn modelId="{35BD24EC-769C-4CF7-8ACF-38D1436EA126}" type="presParOf" srcId="{3BC99EE7-8AE3-4EC5-A0DA-0C031A076BE5}" destId="{199F536E-0AE3-4517-81CF-42948687B164}" srcOrd="0" destOrd="0" presId="urn:microsoft.com/office/officeart/2005/8/layout/orgChart1"/>
    <dgm:cxn modelId="{10A34735-D71A-4AEE-91E9-53197D3B5BEF}" type="presParOf" srcId="{3BC99EE7-8AE3-4EC5-A0DA-0C031A076BE5}" destId="{D5FB777E-F8BE-4D72-9011-49398FC68508}" srcOrd="1" destOrd="0" presId="urn:microsoft.com/office/officeart/2005/8/layout/orgChart1"/>
    <dgm:cxn modelId="{D2EF1EEE-7F50-4085-9924-8CB762550D6B}" type="presParOf" srcId="{D5FB777E-F8BE-4D72-9011-49398FC68508}" destId="{8D9A8A15-9F30-42D1-A76A-8396C5F2F77A}" srcOrd="0" destOrd="0" presId="urn:microsoft.com/office/officeart/2005/8/layout/orgChart1"/>
    <dgm:cxn modelId="{C35E96FC-6E1C-4C3F-87EC-41BA8C2B01B3}" type="presParOf" srcId="{8D9A8A15-9F30-42D1-A76A-8396C5F2F77A}" destId="{CA8BF9DD-2FA6-45A2-AB96-2556F1242D86}" srcOrd="0" destOrd="0" presId="urn:microsoft.com/office/officeart/2005/8/layout/orgChart1"/>
    <dgm:cxn modelId="{BE4775A4-C78E-4F58-9BCA-B8630958E30C}" type="presParOf" srcId="{8D9A8A15-9F30-42D1-A76A-8396C5F2F77A}" destId="{FE929C00-F2F9-4744-9D0C-93313BFE31F9}" srcOrd="1" destOrd="0" presId="urn:microsoft.com/office/officeart/2005/8/layout/orgChart1"/>
    <dgm:cxn modelId="{A5239F6E-1D27-4CF6-844C-BB7C77FF21B6}" type="presParOf" srcId="{D5FB777E-F8BE-4D72-9011-49398FC68508}" destId="{4FDEFB4A-2E1B-4DC5-9484-2D1BE65A527F}" srcOrd="1" destOrd="0" presId="urn:microsoft.com/office/officeart/2005/8/layout/orgChart1"/>
    <dgm:cxn modelId="{7B462CCA-75CD-4250-A6A8-F001BE9591E2}" type="presParOf" srcId="{D5FB777E-F8BE-4D72-9011-49398FC68508}" destId="{1B4D1485-37D0-40DD-B1B0-1941089360E3}" srcOrd="2" destOrd="0" presId="urn:microsoft.com/office/officeart/2005/8/layout/orgChart1"/>
    <dgm:cxn modelId="{7977284D-2BB7-4600-A5DF-83C42F7C5C67}" type="presParOf" srcId="{3BC99EE7-8AE3-4EC5-A0DA-0C031A076BE5}" destId="{E667CF4E-E38C-4980-8EBD-84DF5EA17ECE}" srcOrd="2" destOrd="0" presId="urn:microsoft.com/office/officeart/2005/8/layout/orgChart1"/>
    <dgm:cxn modelId="{12862289-99A5-4601-AE6A-9BEE53934C10}" type="presParOf" srcId="{3BC99EE7-8AE3-4EC5-A0DA-0C031A076BE5}" destId="{5F10642F-C214-467C-9753-8CBF535DCD55}" srcOrd="3" destOrd="0" presId="urn:microsoft.com/office/officeart/2005/8/layout/orgChart1"/>
    <dgm:cxn modelId="{8A14C527-0A89-4513-8572-C117F2EF46A9}" type="presParOf" srcId="{5F10642F-C214-467C-9753-8CBF535DCD55}" destId="{5030C7C6-2B7E-402A-80E0-CDC8369C346E}" srcOrd="0" destOrd="0" presId="urn:microsoft.com/office/officeart/2005/8/layout/orgChart1"/>
    <dgm:cxn modelId="{6033A93B-42DE-4C52-A4C3-CAB1C63C5425}" type="presParOf" srcId="{5030C7C6-2B7E-402A-80E0-CDC8369C346E}" destId="{54558A22-0C26-4449-9542-2562E26024C3}" srcOrd="0" destOrd="0" presId="urn:microsoft.com/office/officeart/2005/8/layout/orgChart1"/>
    <dgm:cxn modelId="{241780AA-B7F5-410F-9186-6F6D8E01739F}" type="presParOf" srcId="{5030C7C6-2B7E-402A-80E0-CDC8369C346E}" destId="{A6AEA663-95D7-4412-B32F-1C40469DEEA9}" srcOrd="1" destOrd="0" presId="urn:microsoft.com/office/officeart/2005/8/layout/orgChart1"/>
    <dgm:cxn modelId="{9285FF02-6971-4730-BB9A-8061EB8AB83C}" type="presParOf" srcId="{5F10642F-C214-467C-9753-8CBF535DCD55}" destId="{7D585284-D6BF-4A07-9CC8-C0ED132FED10}" srcOrd="1" destOrd="0" presId="urn:microsoft.com/office/officeart/2005/8/layout/orgChart1"/>
    <dgm:cxn modelId="{148BD223-3622-4409-9770-A7E5C50B1812}" type="presParOf" srcId="{5F10642F-C214-467C-9753-8CBF535DCD55}" destId="{BBAF8A7D-80D9-40AE-9BF3-6BAF64029C92}" srcOrd="2" destOrd="0" presId="urn:microsoft.com/office/officeart/2005/8/layout/orgChart1"/>
    <dgm:cxn modelId="{9BF31DF1-47F8-4CC8-8A3E-3DA1AA0AED9A}" type="presParOf" srcId="{3BC99EE7-8AE3-4EC5-A0DA-0C031A076BE5}" destId="{A9DC475C-33A2-44EB-9707-23CAFD1C9CF7}" srcOrd="4" destOrd="0" presId="urn:microsoft.com/office/officeart/2005/8/layout/orgChart1"/>
    <dgm:cxn modelId="{6B83CFD7-0673-4042-A78F-950136CF2ADF}" type="presParOf" srcId="{3BC99EE7-8AE3-4EC5-A0DA-0C031A076BE5}" destId="{19C53C44-34B0-4688-BA59-67EFC8865431}" srcOrd="5" destOrd="0" presId="urn:microsoft.com/office/officeart/2005/8/layout/orgChart1"/>
    <dgm:cxn modelId="{A660DC22-5D00-4D59-829C-590465866267}" type="presParOf" srcId="{19C53C44-34B0-4688-BA59-67EFC8865431}" destId="{21CEB728-00ED-45C0-B3E0-1460FBE9D396}" srcOrd="0" destOrd="0" presId="urn:microsoft.com/office/officeart/2005/8/layout/orgChart1"/>
    <dgm:cxn modelId="{D1C61B2C-0551-4159-B4C0-3DD6728815F3}" type="presParOf" srcId="{21CEB728-00ED-45C0-B3E0-1460FBE9D396}" destId="{80CBD5BD-5C37-4A35-9D44-EFE991CFECEC}" srcOrd="0" destOrd="0" presId="urn:microsoft.com/office/officeart/2005/8/layout/orgChart1"/>
    <dgm:cxn modelId="{2BF4E0E9-1949-416E-B0BF-EDB401564E40}" type="presParOf" srcId="{21CEB728-00ED-45C0-B3E0-1460FBE9D396}" destId="{A47C273A-5674-44F4-8426-4B78F8B8C659}" srcOrd="1" destOrd="0" presId="urn:microsoft.com/office/officeart/2005/8/layout/orgChart1"/>
    <dgm:cxn modelId="{47ABDBA9-D1D3-4E0F-86A7-3DB7433076AB}" type="presParOf" srcId="{19C53C44-34B0-4688-BA59-67EFC8865431}" destId="{A2600658-EFC8-4814-961A-43D398141590}" srcOrd="1" destOrd="0" presId="urn:microsoft.com/office/officeart/2005/8/layout/orgChart1"/>
    <dgm:cxn modelId="{C7578F98-B6CD-4EF4-AB00-3484673CAEDF}" type="presParOf" srcId="{19C53C44-34B0-4688-BA59-67EFC8865431}" destId="{BC2E7E4E-53D1-4B88-BD2F-8329B813721C}" srcOrd="2" destOrd="0" presId="urn:microsoft.com/office/officeart/2005/8/layout/orgChart1"/>
    <dgm:cxn modelId="{437CDA0C-19A3-49C8-8A6D-9E96F5851DE2}" type="presParOf" srcId="{2A2814B7-B6D6-4E98-BE4B-78BA92F7E9F7}" destId="{7917BF6E-0324-4D6E-B8DD-9C60A176304B}" srcOrd="2" destOrd="0" presId="urn:microsoft.com/office/officeart/2005/8/layout/orgChart1"/>
    <dgm:cxn modelId="{F7DF0D2E-963C-4D0D-BC34-6DB08AE692EC}" type="presParOf" srcId="{B9781BD4-1004-4649-B05B-BB9C6B9D48FC}" destId="{443CFFD9-9169-4551-BE3E-2E42A7952E59}" srcOrd="8" destOrd="0" presId="urn:microsoft.com/office/officeart/2005/8/layout/orgChart1"/>
    <dgm:cxn modelId="{EC94D0B0-6642-43A5-A8F6-5C8509CF4D12}" type="presParOf" srcId="{B9781BD4-1004-4649-B05B-BB9C6B9D48FC}" destId="{B49B819D-BE4E-42F7-87CC-F77E86722668}" srcOrd="9" destOrd="0" presId="urn:microsoft.com/office/officeart/2005/8/layout/orgChart1"/>
    <dgm:cxn modelId="{BCB2C817-8665-4CE3-A7C9-B8183A01ECC0}" type="presParOf" srcId="{B49B819D-BE4E-42F7-87CC-F77E86722668}" destId="{34581E3A-CEC3-4D33-BCD9-F77E86CD3BD1}" srcOrd="0" destOrd="0" presId="urn:microsoft.com/office/officeart/2005/8/layout/orgChart1"/>
    <dgm:cxn modelId="{4E4B9E2D-0362-464E-B8D3-C8DEFD5D6BBD}" type="presParOf" srcId="{34581E3A-CEC3-4D33-BCD9-F77E86CD3BD1}" destId="{0256A8EA-EA94-474B-9061-B0A0C51D77D0}" srcOrd="0" destOrd="0" presId="urn:microsoft.com/office/officeart/2005/8/layout/orgChart1"/>
    <dgm:cxn modelId="{39EC332F-1B2F-4DC6-B46C-BBFD38F532CF}" type="presParOf" srcId="{34581E3A-CEC3-4D33-BCD9-F77E86CD3BD1}" destId="{BCAC1A15-F5BB-42F2-BD62-8BC1EABE2100}" srcOrd="1" destOrd="0" presId="urn:microsoft.com/office/officeart/2005/8/layout/orgChart1"/>
    <dgm:cxn modelId="{86D3785C-B7EA-4B56-94D8-D588BBFC1413}" type="presParOf" srcId="{B49B819D-BE4E-42F7-87CC-F77E86722668}" destId="{AB1A4BFC-276B-49A9-AF5D-C7056A67BD42}" srcOrd="1" destOrd="0" presId="urn:microsoft.com/office/officeart/2005/8/layout/orgChart1"/>
    <dgm:cxn modelId="{9E8C39AD-0C72-4AB8-8CFF-9B2489510589}" type="presParOf" srcId="{AB1A4BFC-276B-49A9-AF5D-C7056A67BD42}" destId="{31AB5170-C03C-4BC6-B0D1-13E32D926403}" srcOrd="0" destOrd="0" presId="urn:microsoft.com/office/officeart/2005/8/layout/orgChart1"/>
    <dgm:cxn modelId="{B0E98B85-E74E-4450-894B-51CFF327C061}" type="presParOf" srcId="{AB1A4BFC-276B-49A9-AF5D-C7056A67BD42}" destId="{1E1EEC43-8271-4B7F-89FA-67FE6F1D41DF}" srcOrd="1" destOrd="0" presId="urn:microsoft.com/office/officeart/2005/8/layout/orgChart1"/>
    <dgm:cxn modelId="{DA5470C6-60D9-4C8F-8716-E8CD6A56F529}" type="presParOf" srcId="{1E1EEC43-8271-4B7F-89FA-67FE6F1D41DF}" destId="{25AC7904-EE6D-4B78-86E9-76BAC0811D52}" srcOrd="0" destOrd="0" presId="urn:microsoft.com/office/officeart/2005/8/layout/orgChart1"/>
    <dgm:cxn modelId="{1A87E52B-895D-4A55-AD33-5BA1CF46E5D1}" type="presParOf" srcId="{25AC7904-EE6D-4B78-86E9-76BAC0811D52}" destId="{9EE79E42-B881-4A48-9D3E-E854758CD4D0}" srcOrd="0" destOrd="0" presId="urn:microsoft.com/office/officeart/2005/8/layout/orgChart1"/>
    <dgm:cxn modelId="{3640E304-A3C9-4911-B056-2C482048958C}" type="presParOf" srcId="{25AC7904-EE6D-4B78-86E9-76BAC0811D52}" destId="{BBD66952-1ACC-473D-B539-D741037D3585}" srcOrd="1" destOrd="0" presId="urn:microsoft.com/office/officeart/2005/8/layout/orgChart1"/>
    <dgm:cxn modelId="{28914504-55F8-4631-AE29-E92DFE87C4C1}" type="presParOf" srcId="{1E1EEC43-8271-4B7F-89FA-67FE6F1D41DF}" destId="{0021CB51-AAC7-4419-802F-A84E64535E9E}" srcOrd="1" destOrd="0" presId="urn:microsoft.com/office/officeart/2005/8/layout/orgChart1"/>
    <dgm:cxn modelId="{FC812FE3-2F8A-4B65-B90E-581F39A552A0}" type="presParOf" srcId="{1E1EEC43-8271-4B7F-89FA-67FE6F1D41DF}" destId="{5C5C517B-D70D-424B-8EBC-8CEA962AC62C}" srcOrd="2" destOrd="0" presId="urn:microsoft.com/office/officeart/2005/8/layout/orgChart1"/>
    <dgm:cxn modelId="{C90D2FBE-9360-4C12-A447-60B22AF17504}" type="presParOf" srcId="{AB1A4BFC-276B-49A9-AF5D-C7056A67BD42}" destId="{766DDC9A-A92F-4676-8C60-C8DF5D6B4330}" srcOrd="2" destOrd="0" presId="urn:microsoft.com/office/officeart/2005/8/layout/orgChart1"/>
    <dgm:cxn modelId="{A028AB89-D278-4F53-998C-71AD9B3D609F}" type="presParOf" srcId="{AB1A4BFC-276B-49A9-AF5D-C7056A67BD42}" destId="{77EE048A-7C31-41D3-835E-133101A581EB}" srcOrd="3" destOrd="0" presId="urn:microsoft.com/office/officeart/2005/8/layout/orgChart1"/>
    <dgm:cxn modelId="{8D3E7601-2E45-4B6F-81E6-D019B732DA60}" type="presParOf" srcId="{77EE048A-7C31-41D3-835E-133101A581EB}" destId="{F4780AFE-2F28-42E7-AD57-7396DDBE21F2}" srcOrd="0" destOrd="0" presId="urn:microsoft.com/office/officeart/2005/8/layout/orgChart1"/>
    <dgm:cxn modelId="{DF1BD745-C12A-41D3-AAAA-FBF28050F926}" type="presParOf" srcId="{F4780AFE-2F28-42E7-AD57-7396DDBE21F2}" destId="{6BED367A-375E-46EA-BE7F-242BCB93D853}" srcOrd="0" destOrd="0" presId="urn:microsoft.com/office/officeart/2005/8/layout/orgChart1"/>
    <dgm:cxn modelId="{8DFDDA9D-E57B-42E6-8CCA-D8B6D3B78D70}" type="presParOf" srcId="{F4780AFE-2F28-42E7-AD57-7396DDBE21F2}" destId="{629A3445-D820-41C0-A0D1-2BCCA69BC63F}" srcOrd="1" destOrd="0" presId="urn:microsoft.com/office/officeart/2005/8/layout/orgChart1"/>
    <dgm:cxn modelId="{67F07A44-F004-495B-8B1A-65E05CEE50A4}" type="presParOf" srcId="{77EE048A-7C31-41D3-835E-133101A581EB}" destId="{AC9C0889-A5B4-445C-B73B-249D41309767}" srcOrd="1" destOrd="0" presId="urn:microsoft.com/office/officeart/2005/8/layout/orgChart1"/>
    <dgm:cxn modelId="{54554278-1299-4C7F-8921-3145D1EFE733}" type="presParOf" srcId="{77EE048A-7C31-41D3-835E-133101A581EB}" destId="{1633B395-6931-4AEB-A405-F362009C49BA}" srcOrd="2" destOrd="0" presId="urn:microsoft.com/office/officeart/2005/8/layout/orgChart1"/>
    <dgm:cxn modelId="{83B9ADBA-C9CA-4C26-82E3-4C32160563F8}" type="presParOf" srcId="{AB1A4BFC-276B-49A9-AF5D-C7056A67BD42}" destId="{F4E3A284-F49D-4BD1-9F46-3D88E6695323}" srcOrd="4" destOrd="0" presId="urn:microsoft.com/office/officeart/2005/8/layout/orgChart1"/>
    <dgm:cxn modelId="{A55FA102-E635-45EA-868A-5F0A7640051F}" type="presParOf" srcId="{AB1A4BFC-276B-49A9-AF5D-C7056A67BD42}" destId="{C203EED0-4B1A-4EA9-8443-4756F6C2AA19}" srcOrd="5" destOrd="0" presId="urn:microsoft.com/office/officeart/2005/8/layout/orgChart1"/>
    <dgm:cxn modelId="{354841A7-82EC-4C10-8AD1-B0581D9E5A9D}" type="presParOf" srcId="{C203EED0-4B1A-4EA9-8443-4756F6C2AA19}" destId="{D446EC1F-7239-40E8-B9DF-D97550F815A4}" srcOrd="0" destOrd="0" presId="urn:microsoft.com/office/officeart/2005/8/layout/orgChart1"/>
    <dgm:cxn modelId="{343F84B1-FB3A-4925-A634-8BA762A34696}" type="presParOf" srcId="{D446EC1F-7239-40E8-B9DF-D97550F815A4}" destId="{868F27D7-69E4-4414-B93B-42383B0966DF}" srcOrd="0" destOrd="0" presId="urn:microsoft.com/office/officeart/2005/8/layout/orgChart1"/>
    <dgm:cxn modelId="{89E72A9D-5561-477F-8156-152FAA525948}" type="presParOf" srcId="{D446EC1F-7239-40E8-B9DF-D97550F815A4}" destId="{BA62455B-4C20-4527-AC13-745CCD46292E}" srcOrd="1" destOrd="0" presId="urn:microsoft.com/office/officeart/2005/8/layout/orgChart1"/>
    <dgm:cxn modelId="{7A12055F-F581-4634-BF22-BBBE1F916862}" type="presParOf" srcId="{C203EED0-4B1A-4EA9-8443-4756F6C2AA19}" destId="{8498B450-C06C-433B-BB66-B9B71D112A54}" srcOrd="1" destOrd="0" presId="urn:microsoft.com/office/officeart/2005/8/layout/orgChart1"/>
    <dgm:cxn modelId="{DA51CC72-0EFF-4B36-B29E-53AA33369FDA}" type="presParOf" srcId="{C203EED0-4B1A-4EA9-8443-4756F6C2AA19}" destId="{4DD9DF10-273A-4A1E-8176-27D2CF371489}" srcOrd="2" destOrd="0" presId="urn:microsoft.com/office/officeart/2005/8/layout/orgChart1"/>
    <dgm:cxn modelId="{1F6A6C80-B61D-4A77-A6BD-E7FF02260F11}" type="presParOf" srcId="{B49B819D-BE4E-42F7-87CC-F77E86722668}" destId="{EA5F5AE6-1FF9-4731-B804-39B12A3C91D5}" srcOrd="2" destOrd="0" presId="urn:microsoft.com/office/officeart/2005/8/layout/orgChart1"/>
    <dgm:cxn modelId="{AC4D65ED-263C-4E55-A29F-9C6DA8A4D2E4}" type="presParOf" srcId="{E47A738D-9761-4428-8CD4-583064C63C16}" destId="{153FA4C2-1369-4678-94D8-6127683640D3}" srcOrd="2" destOrd="0" presId="urn:microsoft.com/office/officeart/2005/8/layout/orgChart1"/>
    <dgm:cxn modelId="{F003FBFE-2F3A-4D46-8952-C90229EADCCD}" type="presParOf" srcId="{153FA4C2-1369-4678-94D8-6127683640D3}" destId="{35D9A56B-F355-4E67-8C3D-A3965D32ADEA}" srcOrd="0" destOrd="0" presId="urn:microsoft.com/office/officeart/2005/8/layout/orgChart1"/>
    <dgm:cxn modelId="{39E21FD5-886B-42CC-8091-BB890D74570A}" type="presParOf" srcId="{153FA4C2-1369-4678-94D8-6127683640D3}" destId="{451E5B9E-6B6F-47AF-9585-7029D3F8137D}" srcOrd="1" destOrd="0" presId="urn:microsoft.com/office/officeart/2005/8/layout/orgChart1"/>
    <dgm:cxn modelId="{BFBBAD80-CF19-413D-910D-FD71FE63C994}" type="presParOf" srcId="{451E5B9E-6B6F-47AF-9585-7029D3F8137D}" destId="{39841A0A-95F5-4C5F-8467-87B5E566BDBC}" srcOrd="0" destOrd="0" presId="urn:microsoft.com/office/officeart/2005/8/layout/orgChart1"/>
    <dgm:cxn modelId="{C25FFF51-F0B5-4560-82B9-04E894914783}" type="presParOf" srcId="{39841A0A-95F5-4C5F-8467-87B5E566BDBC}" destId="{53197756-14F8-4F56-A4BE-5CD344E3F01E}" srcOrd="0" destOrd="0" presId="urn:microsoft.com/office/officeart/2005/8/layout/orgChart1"/>
    <dgm:cxn modelId="{0785DA5B-68AA-47DF-9154-E3B7B6B44394}" type="presParOf" srcId="{39841A0A-95F5-4C5F-8467-87B5E566BDBC}" destId="{E080BE29-4D55-4B22-AECC-918E9894D953}" srcOrd="1" destOrd="0" presId="urn:microsoft.com/office/officeart/2005/8/layout/orgChart1"/>
    <dgm:cxn modelId="{6EE597EA-78AA-43A6-A75D-C4DBBBAB771B}" type="presParOf" srcId="{451E5B9E-6B6F-47AF-9585-7029D3F8137D}" destId="{F3DBCA01-212B-4202-835E-85D38013B8C0}" srcOrd="1" destOrd="0" presId="urn:microsoft.com/office/officeart/2005/8/layout/orgChart1"/>
    <dgm:cxn modelId="{8D139FB8-E641-45F0-A607-64DB4FCB2E63}" type="presParOf" srcId="{451E5B9E-6B6F-47AF-9585-7029D3F8137D}" destId="{31460B88-9566-4115-880B-BEF7DAC85F6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A43D03-AFC9-45D8-A374-51A32FCBAECB}" type="doc">
      <dgm:prSet loTypeId="urn:microsoft.com/office/officeart/2005/8/layout/orgChart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F184454B-F2EA-4D8E-89D9-AF89F51799BC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人才开发部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1D6438-C13F-41A4-8BF7-051D21F6583C}" type="par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8330CD-E39C-4F68-B0A2-14220FF3FEE7}" type="sib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BAA7301-5581-4DC9-BC60-BE527CCCC45B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2909149-6FDE-48F5-A0A6-79928378E19E}" type="par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6048E75-3DD1-4A1F-A7E9-206BA1FA72DE}" type="sib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4A1C9F0-432E-4E1C-84AE-34BE3E01966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E9F40E-315C-452F-A60D-30C57107FE10}" type="par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19F07F-7DF1-4B80-8852-F4732F8A540D}" type="sib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8B4CD2-8018-4513-87F5-D59165AECC3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ADE2C5-BC9D-4B29-8DB3-DD184DFC4BDE}" type="par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7E949F-B6D8-498B-B791-C709158BCBE5}" type="sib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9FABE32-F7C8-4CB5-BF5E-560607A2631F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6E18E8-A779-4AE9-958E-B70958F6B76E}" type="par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7670F37-8AFF-4296-A9CC-CBD466A6E094}" type="sib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9B17A4-41FA-4EB4-ADBA-5046AFF71D5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C2EFE6-556B-419B-B88E-CBAE3CFEF794}" type="par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E0630DB-C0D2-41E6-953A-945D4D897CFA}" type="sib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F4FBEB-A106-45B8-8D63-7C804738ED84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C8801B-E6BB-4F33-A208-A40D0F904C7B}" type="par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1BC10A-BFEA-4005-8D2A-99F74AF5C772}" type="sib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523EC1-4984-4B4C-A75B-D343161D23C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D565394-5828-4CE9-B50E-3032C75F82D4}" type="par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6DB50-7F94-4769-A75F-BCF13F88F782}" type="sib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1C8466-57FE-474A-8E28-670B1F7DC8B6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721157-C285-4993-AEEA-3F6E1F89FD95}" type="par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3BE6D00-E2B1-42C9-8507-61325AC444C6}" type="sib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C0CB04-5CC2-438B-ADBE-C60EE2DBE23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A8B5E8-131E-4B3A-8DB7-A51F88EA620C}" type="par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C0E42A-D6E3-4F70-9C24-C9E30926B199}" type="sib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EB07FF-DD9F-4C88-A80C-1280B7310C4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D15F9C-43EA-4F49-8F96-B5CA5ECDB4BA}" type="par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C47396-9040-4FED-9B7A-E41E8F4B13B9}" type="sib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BA9663-896E-4EB6-BA32-2E7440A661E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4A3B65-9AB2-4EED-8562-9AD68D02EE77}" type="par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FC46A4D-1FE3-46CF-8155-6CA0AF5ACA20}" type="sib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A6D579F-16A0-4A4D-A6C3-A491BA710DE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B4676E-43B3-452C-A78C-0DC76D39ACA0}" type="par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45A470-087C-4D24-B4A0-E784CF52505C}" type="sib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DDDAC62-418E-417C-8D8A-C3796AE54BC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8B4FBC-32E2-4DE6-BE94-05095A5F8DAE}" type="par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29C24-6A50-4568-B5B7-A43C2CF38853}" type="sib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DF9130-172A-4056-8B75-2824D32F692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D7743F-F302-43F9-A5EA-038026FF371C}" type="par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700A2B-6C92-4358-97BF-480E2B31C82E}" type="sib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707FA5A-627C-48E5-9ECC-09B3D48F93D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D31327-3B4D-4027-B3D6-E26768107811}" type="par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3C8241-601C-418E-BEA3-09413964C99B}" type="sib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7AA343-2681-45BD-83D3-B22F92FCDB9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0CAA7C-51C8-4EC3-BAB9-2FB5CBC15DF3}" type="par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B3219F-5A57-4279-B5B3-C1ED620E4036}" type="sib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42F20-FFE5-416C-BD9A-124EEF69821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830AD1A-8E10-4918-A824-37F7EF877AE2}" type="par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8B1A9F-1131-4C89-A6FE-5A687F747C73}" type="sib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4612C2-3A5C-4A56-9748-F4C144EC097E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8EE758-CB13-4B95-A8EE-394E82C4C11F}" type="par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7F5FD3C-A7D1-43F0-AB09-362D1F357BC3}" type="sib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1D2E14-CB9C-4B5D-9CBA-3A21BEACDC22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B567CF6-D0A5-4F17-B912-981493ACA7F8}" type="par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203B49-6B1D-460F-AB7F-8FB1BFB09B34}" type="sib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5263BA-3C1A-444C-B3FB-B64B04801B6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6A638A-AB4E-40EC-AE90-6FB4678FAB50}" type="par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2E8E87-C4FD-4504-A01B-3C45292BAB82}" type="sib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74D77B8-F948-4832-95A1-8FA8DDE36FEF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7D0B352-8A13-4BBA-A1E6-43E637CC6147}" type="parTrans" cxnId="{C6C4C6AD-FAAD-48E8-B299-6D3C370A32D6}">
      <dgm:prSet/>
      <dgm:spPr/>
      <dgm:t>
        <a:bodyPr/>
        <a:lstStyle/>
        <a:p>
          <a:endParaRPr lang="zh-CN" altLang="en-US"/>
        </a:p>
      </dgm:t>
    </dgm:pt>
    <dgm:pt modelId="{091C0DCC-10DE-43C9-8671-2B602D59055E}" type="sibTrans" cxnId="{C6C4C6AD-FAAD-48E8-B299-6D3C370A32D6}">
      <dgm:prSet/>
      <dgm:spPr/>
      <dgm:t>
        <a:bodyPr/>
        <a:lstStyle/>
        <a:p>
          <a:endParaRPr lang="zh-CN" altLang="en-US"/>
        </a:p>
      </dgm:t>
    </dgm:pt>
    <dgm:pt modelId="{ADC14DB7-D783-41ED-9D30-370F843B5232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4D5422-E601-4985-87DB-9CE5308C70FB}" type="parTrans" cxnId="{B8BB3D7B-2C10-437B-8B6E-AE1661D56B39}">
      <dgm:prSet/>
      <dgm:spPr/>
      <dgm:t>
        <a:bodyPr/>
        <a:lstStyle/>
        <a:p>
          <a:endParaRPr lang="zh-CN" altLang="en-US"/>
        </a:p>
      </dgm:t>
    </dgm:pt>
    <dgm:pt modelId="{4B0F1C4D-A4EC-45E6-B02F-6BAA47A64498}" type="sibTrans" cxnId="{B8BB3D7B-2C10-437B-8B6E-AE1661D56B39}">
      <dgm:prSet/>
      <dgm:spPr/>
      <dgm:t>
        <a:bodyPr/>
        <a:lstStyle/>
        <a:p>
          <a:endParaRPr lang="zh-CN" altLang="en-US"/>
        </a:p>
      </dgm:t>
    </dgm:pt>
    <dgm:pt modelId="{79E00CF5-0AC7-4592-AD84-BCEFA01C7BBC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E93496-BA18-4B71-8F66-6040997E9F62}" type="parTrans" cxnId="{AAA78E21-44A3-4187-94C8-190C8CC4B3EC}">
      <dgm:prSet/>
      <dgm:spPr/>
      <dgm:t>
        <a:bodyPr/>
        <a:lstStyle/>
        <a:p>
          <a:endParaRPr lang="zh-CN" altLang="en-US"/>
        </a:p>
      </dgm:t>
    </dgm:pt>
    <dgm:pt modelId="{D0E9CAEF-0301-4D9F-B445-A623EA96F0D5}" type="sibTrans" cxnId="{AAA78E21-44A3-4187-94C8-190C8CC4B3EC}">
      <dgm:prSet/>
      <dgm:spPr/>
      <dgm:t>
        <a:bodyPr/>
        <a:lstStyle/>
        <a:p>
          <a:endParaRPr lang="zh-CN" altLang="en-US"/>
        </a:p>
      </dgm:t>
    </dgm:pt>
    <dgm:pt modelId="{A080E033-8129-4B59-AA70-89F6693CC523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08F67B-F7ED-4D45-99A4-2AE21E21C9AA}" type="parTrans" cxnId="{DBFF0659-7295-4907-8D12-7A24B5AF5068}">
      <dgm:prSet/>
      <dgm:spPr/>
      <dgm:t>
        <a:bodyPr/>
        <a:lstStyle/>
        <a:p>
          <a:endParaRPr lang="zh-CN" altLang="en-US"/>
        </a:p>
      </dgm:t>
    </dgm:pt>
    <dgm:pt modelId="{B99F52C5-24A1-4390-A641-BE2FA494E00E}" type="sibTrans" cxnId="{DBFF0659-7295-4907-8D12-7A24B5AF5068}">
      <dgm:prSet/>
      <dgm:spPr/>
      <dgm:t>
        <a:bodyPr/>
        <a:lstStyle/>
        <a:p>
          <a:endParaRPr lang="zh-CN" altLang="en-US"/>
        </a:p>
      </dgm:t>
    </dgm:pt>
    <dgm:pt modelId="{04072867-346D-4A90-BCEC-05AEA3286C4F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07FDA4-BB38-4C0D-AAB7-0924B6D26306}" type="parTrans" cxnId="{4904B537-97D4-4A4F-A65A-2500D2296E67}">
      <dgm:prSet/>
      <dgm:spPr/>
      <dgm:t>
        <a:bodyPr/>
        <a:lstStyle/>
        <a:p>
          <a:endParaRPr lang="zh-CN" altLang="en-US"/>
        </a:p>
      </dgm:t>
    </dgm:pt>
    <dgm:pt modelId="{511BE3F9-0DFF-4F19-A651-6C3A6499623F}" type="sibTrans" cxnId="{4904B537-97D4-4A4F-A65A-2500D2296E67}">
      <dgm:prSet/>
      <dgm:spPr/>
      <dgm:t>
        <a:bodyPr/>
        <a:lstStyle/>
        <a:p>
          <a:endParaRPr lang="zh-CN" altLang="en-US"/>
        </a:p>
      </dgm:t>
    </dgm:pt>
    <dgm:pt modelId="{65EFFD6D-F31C-47BB-B97F-A2F74E72E108}" type="pres">
      <dgm:prSet presAssocID="{9DA43D03-AFC9-45D8-A374-51A32FCBAEC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47A738D-9761-4428-8CD4-583064C63C16}" type="pres">
      <dgm:prSet presAssocID="{F184454B-F2EA-4D8E-89D9-AF89F51799BC}" presName="hierRoot1" presStyleCnt="0">
        <dgm:presLayoutVars>
          <dgm:hierBranch val="init"/>
        </dgm:presLayoutVars>
      </dgm:prSet>
      <dgm:spPr/>
    </dgm:pt>
    <dgm:pt modelId="{0E01D9F2-4D10-436B-8E3E-2E469CCB511E}" type="pres">
      <dgm:prSet presAssocID="{F184454B-F2EA-4D8E-89D9-AF89F51799BC}" presName="rootComposite1" presStyleCnt="0"/>
      <dgm:spPr/>
    </dgm:pt>
    <dgm:pt modelId="{CEDFDD2B-073F-4659-9BA4-537D98522B4D}" type="pres">
      <dgm:prSet presAssocID="{F184454B-F2EA-4D8E-89D9-AF89F51799BC}" presName="rootText1" presStyleLbl="node0" presStyleIdx="0" presStyleCnt="1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2A5B5D-BAA4-40E9-9178-361E55BFE6F1}" type="pres">
      <dgm:prSet presAssocID="{F184454B-F2EA-4D8E-89D9-AF89F51799BC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B9781BD4-1004-4649-B05B-BB9C6B9D48FC}" type="pres">
      <dgm:prSet presAssocID="{F184454B-F2EA-4D8E-89D9-AF89F51799BC}" presName="hierChild2" presStyleCnt="0"/>
      <dgm:spPr/>
    </dgm:pt>
    <dgm:pt modelId="{5EC4840E-1197-4666-9C5D-B89BEF63E2DA}" type="pres">
      <dgm:prSet presAssocID="{D2909149-6FDE-48F5-A0A6-79928378E19E}" presName="Name37" presStyleLbl="parChTrans1D2" presStyleIdx="0" presStyleCnt="5" custSzY="542506"/>
      <dgm:spPr/>
      <dgm:t>
        <a:bodyPr/>
        <a:lstStyle/>
        <a:p>
          <a:endParaRPr lang="zh-CN" altLang="en-US"/>
        </a:p>
      </dgm:t>
    </dgm:pt>
    <dgm:pt modelId="{6553E1DF-78CF-48B6-9946-D1823EF29FF6}" type="pres">
      <dgm:prSet presAssocID="{CBAA7301-5581-4DC9-BC60-BE527CCCC45B}" presName="hierRoot2" presStyleCnt="0">
        <dgm:presLayoutVars>
          <dgm:hierBranch val="init"/>
        </dgm:presLayoutVars>
      </dgm:prSet>
      <dgm:spPr/>
    </dgm:pt>
    <dgm:pt modelId="{112B2823-E9F5-4D8E-B864-D5589483238A}" type="pres">
      <dgm:prSet presAssocID="{CBAA7301-5581-4DC9-BC60-BE527CCCC45B}" presName="rootComposite" presStyleCnt="0"/>
      <dgm:spPr/>
    </dgm:pt>
    <dgm:pt modelId="{0DD47EAE-CEFB-4E29-AEA8-7F226FB53ACF}" type="pres">
      <dgm:prSet presAssocID="{CBAA7301-5581-4DC9-BC60-BE527CCCC45B}" presName="rootText" presStyleLbl="node2" presStyleIdx="0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661E941-631E-4B45-8CFA-D33B8866A3B6}" type="pres">
      <dgm:prSet presAssocID="{CBAA7301-5581-4DC9-BC60-BE527CCCC45B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97290AA8-0897-48AE-9566-28A0F88AB7AB}" type="pres">
      <dgm:prSet presAssocID="{CBAA7301-5581-4DC9-BC60-BE527CCCC45B}" presName="hierChild4" presStyleCnt="0"/>
      <dgm:spPr/>
    </dgm:pt>
    <dgm:pt modelId="{1755D03D-5539-4882-BF17-A235A9ADB4E8}" type="pres">
      <dgm:prSet presAssocID="{47D0B352-8A13-4BBA-A1E6-43E637CC6147}" presName="Name37" presStyleLbl="parChTrans1D3" presStyleIdx="0" presStyleCnt="20"/>
      <dgm:spPr/>
      <dgm:t>
        <a:bodyPr/>
        <a:lstStyle/>
        <a:p>
          <a:endParaRPr lang="zh-CN" altLang="en-US"/>
        </a:p>
      </dgm:t>
    </dgm:pt>
    <dgm:pt modelId="{52DA3ABD-DBE7-4DCC-BD63-7C1E8DDD99EE}" type="pres">
      <dgm:prSet presAssocID="{D74D77B8-F948-4832-95A1-8FA8DDE36FEF}" presName="hierRoot2" presStyleCnt="0">
        <dgm:presLayoutVars>
          <dgm:hierBranch val="init"/>
        </dgm:presLayoutVars>
      </dgm:prSet>
      <dgm:spPr/>
    </dgm:pt>
    <dgm:pt modelId="{4316F51D-82AE-42B5-881F-EBC6823899A9}" type="pres">
      <dgm:prSet presAssocID="{D74D77B8-F948-4832-95A1-8FA8DDE36FEF}" presName="rootComposite" presStyleCnt="0"/>
      <dgm:spPr/>
    </dgm:pt>
    <dgm:pt modelId="{BE0275EB-58D8-4132-8EEB-94A7CF4120ED}" type="pres">
      <dgm:prSet presAssocID="{D74D77B8-F948-4832-95A1-8FA8DDE36FEF}" presName="rootText" presStyleLbl="node3" presStyleIdx="0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35AA4CFE-2769-4114-8FD6-3583E417A06F}" type="pres">
      <dgm:prSet presAssocID="{D74D77B8-F948-4832-95A1-8FA8DDE36FEF}" presName="rootConnector" presStyleLbl="node3" presStyleIdx="0" presStyleCnt="20"/>
      <dgm:spPr/>
      <dgm:t>
        <a:bodyPr/>
        <a:lstStyle/>
        <a:p>
          <a:endParaRPr lang="zh-CN" altLang="en-US"/>
        </a:p>
      </dgm:t>
    </dgm:pt>
    <dgm:pt modelId="{B1D9F65D-8D2E-4747-A808-B0828DEF3EDC}" type="pres">
      <dgm:prSet presAssocID="{D74D77B8-F948-4832-95A1-8FA8DDE36FEF}" presName="hierChild4" presStyleCnt="0"/>
      <dgm:spPr/>
    </dgm:pt>
    <dgm:pt modelId="{75EFAFCC-E3E3-40E3-843A-C86F6A5024FF}" type="pres">
      <dgm:prSet presAssocID="{D74D77B8-F948-4832-95A1-8FA8DDE36FEF}" presName="hierChild5" presStyleCnt="0"/>
      <dgm:spPr/>
    </dgm:pt>
    <dgm:pt modelId="{E23626F5-3402-49CE-9F8E-E0419D0F2B55}" type="pres">
      <dgm:prSet presAssocID="{D5C8801B-E6BB-4F33-A208-A40D0F904C7B}" presName="Name37" presStyleLbl="parChTrans1D3" presStyleIdx="1" presStyleCnt="20" custSzY="271253"/>
      <dgm:spPr/>
      <dgm:t>
        <a:bodyPr/>
        <a:lstStyle/>
        <a:p>
          <a:endParaRPr lang="zh-CN" altLang="en-US"/>
        </a:p>
      </dgm:t>
    </dgm:pt>
    <dgm:pt modelId="{15EBF0A7-73C2-4A4B-BAB8-3647F01303E4}" type="pres">
      <dgm:prSet presAssocID="{54F4FBEB-A106-45B8-8D63-7C804738ED84}" presName="hierRoot2" presStyleCnt="0">
        <dgm:presLayoutVars>
          <dgm:hierBranch/>
        </dgm:presLayoutVars>
      </dgm:prSet>
      <dgm:spPr/>
    </dgm:pt>
    <dgm:pt modelId="{150826E6-C296-45CD-B188-0915BAC739D2}" type="pres">
      <dgm:prSet presAssocID="{54F4FBEB-A106-45B8-8D63-7C804738ED84}" presName="rootComposite" presStyleCnt="0"/>
      <dgm:spPr/>
    </dgm:pt>
    <dgm:pt modelId="{06102C7E-F298-43FF-B60F-1B4D25307F64}" type="pres">
      <dgm:prSet presAssocID="{54F4FBEB-A106-45B8-8D63-7C804738ED84}" presName="rootText" presStyleLbl="node3" presStyleIdx="1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F1AEBAE-DA67-4C3D-9E68-30C2B4F1D865}" type="pres">
      <dgm:prSet presAssocID="{54F4FBEB-A106-45B8-8D63-7C804738ED84}" presName="rootConnector" presStyleLbl="node3" presStyleIdx="1" presStyleCnt="20"/>
      <dgm:spPr/>
      <dgm:t>
        <a:bodyPr/>
        <a:lstStyle/>
        <a:p>
          <a:endParaRPr lang="zh-CN" altLang="en-US"/>
        </a:p>
      </dgm:t>
    </dgm:pt>
    <dgm:pt modelId="{7271198E-21FF-4374-8FFF-143B748B0E3E}" type="pres">
      <dgm:prSet presAssocID="{54F4FBEB-A106-45B8-8D63-7C804738ED84}" presName="hierChild4" presStyleCnt="0"/>
      <dgm:spPr/>
    </dgm:pt>
    <dgm:pt modelId="{58357BDF-2F93-41C0-B7E6-094484D0D82F}" type="pres">
      <dgm:prSet presAssocID="{54F4FBEB-A106-45B8-8D63-7C804738ED84}" presName="hierChild5" presStyleCnt="0"/>
      <dgm:spPr/>
    </dgm:pt>
    <dgm:pt modelId="{A99B31F8-B9B8-4450-8251-5CFDB76A9A1F}" type="pres">
      <dgm:prSet presAssocID="{CD565394-5828-4CE9-B50E-3032C75F82D4}" presName="Name37" presStyleLbl="parChTrans1D3" presStyleIdx="2" presStyleCnt="20" custSzY="689926"/>
      <dgm:spPr/>
      <dgm:t>
        <a:bodyPr/>
        <a:lstStyle/>
        <a:p>
          <a:endParaRPr lang="zh-CN" altLang="en-US"/>
        </a:p>
      </dgm:t>
    </dgm:pt>
    <dgm:pt modelId="{51E96023-655E-4E9F-B349-3986AD7CFC79}" type="pres">
      <dgm:prSet presAssocID="{FB523EC1-4984-4B4C-A75B-D343161D23C1}" presName="hierRoot2" presStyleCnt="0">
        <dgm:presLayoutVars>
          <dgm:hierBranch val="init"/>
        </dgm:presLayoutVars>
      </dgm:prSet>
      <dgm:spPr/>
    </dgm:pt>
    <dgm:pt modelId="{71120A86-2782-4FCC-854C-EA1BAC33A036}" type="pres">
      <dgm:prSet presAssocID="{FB523EC1-4984-4B4C-A75B-D343161D23C1}" presName="rootComposite" presStyleCnt="0"/>
      <dgm:spPr/>
    </dgm:pt>
    <dgm:pt modelId="{3A8B8085-B74C-448C-A5AD-25C20565E1E4}" type="pres">
      <dgm:prSet presAssocID="{FB523EC1-4984-4B4C-A75B-D343161D23C1}" presName="rootText" presStyleLbl="node3" presStyleIdx="2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A671AF-D62B-406A-919C-E55CD1401E9E}" type="pres">
      <dgm:prSet presAssocID="{FB523EC1-4984-4B4C-A75B-D343161D23C1}" presName="rootConnector" presStyleLbl="node3" presStyleIdx="2" presStyleCnt="20"/>
      <dgm:spPr/>
      <dgm:t>
        <a:bodyPr/>
        <a:lstStyle/>
        <a:p>
          <a:endParaRPr lang="zh-CN" altLang="en-US"/>
        </a:p>
      </dgm:t>
    </dgm:pt>
    <dgm:pt modelId="{C0DDBE44-8DB6-426E-985F-FD9046CA8059}" type="pres">
      <dgm:prSet presAssocID="{FB523EC1-4984-4B4C-A75B-D343161D23C1}" presName="hierChild4" presStyleCnt="0"/>
      <dgm:spPr/>
    </dgm:pt>
    <dgm:pt modelId="{D0F051CA-9F67-4002-8A86-016627927646}" type="pres">
      <dgm:prSet presAssocID="{FB523EC1-4984-4B4C-A75B-D343161D23C1}" presName="hierChild5" presStyleCnt="0"/>
      <dgm:spPr/>
    </dgm:pt>
    <dgm:pt modelId="{B9FEC7F9-4FE8-405F-A192-A2350879645A}" type="pres">
      <dgm:prSet presAssocID="{A2721157-C285-4993-AEEA-3F6E1F89FD95}" presName="Name37" presStyleLbl="parChTrans1D3" presStyleIdx="3" presStyleCnt="20" custSzY="1108600"/>
      <dgm:spPr/>
      <dgm:t>
        <a:bodyPr/>
        <a:lstStyle/>
        <a:p>
          <a:endParaRPr lang="zh-CN" altLang="en-US"/>
        </a:p>
      </dgm:t>
    </dgm:pt>
    <dgm:pt modelId="{F530F4E6-7BC8-4782-BDF7-7E34141BBD44}" type="pres">
      <dgm:prSet presAssocID="{051C8466-57FE-474A-8E28-670B1F7DC8B6}" presName="hierRoot2" presStyleCnt="0">
        <dgm:presLayoutVars>
          <dgm:hierBranch val="init"/>
        </dgm:presLayoutVars>
      </dgm:prSet>
      <dgm:spPr/>
    </dgm:pt>
    <dgm:pt modelId="{8E329270-BFEE-4003-8D9C-FB3FEE07B7BC}" type="pres">
      <dgm:prSet presAssocID="{051C8466-57FE-474A-8E28-670B1F7DC8B6}" presName="rootComposite" presStyleCnt="0"/>
      <dgm:spPr/>
    </dgm:pt>
    <dgm:pt modelId="{D7FB6E1E-B151-4F59-AE6B-03414522803A}" type="pres">
      <dgm:prSet presAssocID="{051C8466-57FE-474A-8E28-670B1F7DC8B6}" presName="rootText" presStyleLbl="node3" presStyleIdx="3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130A95B-1BD2-49FB-9842-83B18CDDA269}" type="pres">
      <dgm:prSet presAssocID="{051C8466-57FE-474A-8E28-670B1F7DC8B6}" presName="rootConnector" presStyleLbl="node3" presStyleIdx="3" presStyleCnt="20"/>
      <dgm:spPr/>
      <dgm:t>
        <a:bodyPr/>
        <a:lstStyle/>
        <a:p>
          <a:endParaRPr lang="zh-CN" altLang="en-US"/>
        </a:p>
      </dgm:t>
    </dgm:pt>
    <dgm:pt modelId="{6052440D-E8A9-4867-A060-815183ABFE67}" type="pres">
      <dgm:prSet presAssocID="{051C8466-57FE-474A-8E28-670B1F7DC8B6}" presName="hierChild4" presStyleCnt="0"/>
      <dgm:spPr/>
    </dgm:pt>
    <dgm:pt modelId="{0E160135-DA4E-4DF7-8DA5-B85860F16D6F}" type="pres">
      <dgm:prSet presAssocID="{051C8466-57FE-474A-8E28-670B1F7DC8B6}" presName="hierChild5" presStyleCnt="0"/>
      <dgm:spPr/>
    </dgm:pt>
    <dgm:pt modelId="{0AC25F5D-455F-407B-8FEA-3B81E4798027}" type="pres">
      <dgm:prSet presAssocID="{CBAA7301-5581-4DC9-BC60-BE527CCCC45B}" presName="hierChild5" presStyleCnt="0"/>
      <dgm:spPr/>
    </dgm:pt>
    <dgm:pt modelId="{E7F53971-0A4C-4D21-8E13-E7856A8A0480}" type="pres">
      <dgm:prSet presAssocID="{F2E9F40E-315C-452F-A60D-30C57107FE10}" presName="Name37" presStyleLbl="parChTrans1D2" presStyleIdx="1" presStyleCnt="5" custSzY="542506"/>
      <dgm:spPr/>
      <dgm:t>
        <a:bodyPr/>
        <a:lstStyle/>
        <a:p>
          <a:endParaRPr lang="zh-CN" altLang="en-US"/>
        </a:p>
      </dgm:t>
    </dgm:pt>
    <dgm:pt modelId="{68590D66-D319-4935-80CC-2B271E989A0E}" type="pres">
      <dgm:prSet presAssocID="{C4A1C9F0-432E-4E1C-84AE-34BE3E01966D}" presName="hierRoot2" presStyleCnt="0">
        <dgm:presLayoutVars>
          <dgm:hierBranch val="init"/>
        </dgm:presLayoutVars>
      </dgm:prSet>
      <dgm:spPr/>
    </dgm:pt>
    <dgm:pt modelId="{E0A24A98-8DF5-4108-AAAE-8A460A2AB0BC}" type="pres">
      <dgm:prSet presAssocID="{C4A1C9F0-432E-4E1C-84AE-34BE3E01966D}" presName="rootComposite" presStyleCnt="0"/>
      <dgm:spPr/>
    </dgm:pt>
    <dgm:pt modelId="{5FD967DC-CC65-4E01-B283-E49E3F017DCF}" type="pres">
      <dgm:prSet presAssocID="{C4A1C9F0-432E-4E1C-84AE-34BE3E01966D}" presName="rootText" presStyleLbl="node2" presStyleIdx="1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E8CE26-1EFA-4233-8C72-CA1202AA3F62}" type="pres">
      <dgm:prSet presAssocID="{C4A1C9F0-432E-4E1C-84AE-34BE3E01966D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00A81730-94EE-48FE-9497-3DDC5AEAAE1C}" type="pres">
      <dgm:prSet presAssocID="{C4A1C9F0-432E-4E1C-84AE-34BE3E01966D}" presName="hierChild4" presStyleCnt="0"/>
      <dgm:spPr/>
    </dgm:pt>
    <dgm:pt modelId="{34167A0B-CD07-40F2-80BB-A248A539091B}" type="pres">
      <dgm:prSet presAssocID="{804D5422-E601-4985-87DB-9CE5308C70FB}" presName="Name37" presStyleLbl="parChTrans1D3" presStyleIdx="4" presStyleCnt="20"/>
      <dgm:spPr/>
      <dgm:t>
        <a:bodyPr/>
        <a:lstStyle/>
        <a:p>
          <a:endParaRPr lang="zh-CN" altLang="en-US"/>
        </a:p>
      </dgm:t>
    </dgm:pt>
    <dgm:pt modelId="{93524087-A167-4FA4-97BE-4AA89A92DF51}" type="pres">
      <dgm:prSet presAssocID="{ADC14DB7-D783-41ED-9D30-370F843B5232}" presName="hierRoot2" presStyleCnt="0">
        <dgm:presLayoutVars>
          <dgm:hierBranch val="init"/>
        </dgm:presLayoutVars>
      </dgm:prSet>
      <dgm:spPr/>
    </dgm:pt>
    <dgm:pt modelId="{E53041E6-44EC-4D47-A255-3D98789C655D}" type="pres">
      <dgm:prSet presAssocID="{ADC14DB7-D783-41ED-9D30-370F843B5232}" presName="rootComposite" presStyleCnt="0"/>
      <dgm:spPr/>
    </dgm:pt>
    <dgm:pt modelId="{854E6047-708B-4709-8D8C-657D8A4B9A96}" type="pres">
      <dgm:prSet presAssocID="{ADC14DB7-D783-41ED-9D30-370F843B5232}" presName="rootText" presStyleLbl="node3" presStyleIdx="4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F65D44B2-644F-4F7A-92D9-D1A6CE3A36E3}" type="pres">
      <dgm:prSet presAssocID="{ADC14DB7-D783-41ED-9D30-370F843B5232}" presName="rootConnector" presStyleLbl="node3" presStyleIdx="4" presStyleCnt="20"/>
      <dgm:spPr/>
      <dgm:t>
        <a:bodyPr/>
        <a:lstStyle/>
        <a:p>
          <a:endParaRPr lang="zh-CN" altLang="en-US"/>
        </a:p>
      </dgm:t>
    </dgm:pt>
    <dgm:pt modelId="{10765E94-3A9D-463C-B986-93AB3751E689}" type="pres">
      <dgm:prSet presAssocID="{ADC14DB7-D783-41ED-9D30-370F843B5232}" presName="hierChild4" presStyleCnt="0"/>
      <dgm:spPr/>
    </dgm:pt>
    <dgm:pt modelId="{4DF350D9-1971-43A4-B703-B48CDD3817CE}" type="pres">
      <dgm:prSet presAssocID="{ADC14DB7-D783-41ED-9D30-370F843B5232}" presName="hierChild5" presStyleCnt="0"/>
      <dgm:spPr/>
    </dgm:pt>
    <dgm:pt modelId="{D803258E-8825-4856-B0E8-24CA5A85809B}" type="pres">
      <dgm:prSet presAssocID="{59A8B5E8-131E-4B3A-8DB7-A51F88EA620C}" presName="Name37" presStyleLbl="parChTrans1D3" presStyleIdx="5" presStyleCnt="20" custSzY="271253"/>
      <dgm:spPr/>
      <dgm:t>
        <a:bodyPr/>
        <a:lstStyle/>
        <a:p>
          <a:endParaRPr lang="zh-CN" altLang="en-US"/>
        </a:p>
      </dgm:t>
    </dgm:pt>
    <dgm:pt modelId="{D4DAE5F8-D567-4692-91D4-3921A342380F}" type="pres">
      <dgm:prSet presAssocID="{62C0CB04-5CC2-438B-ADBE-C60EE2DBE237}" presName="hierRoot2" presStyleCnt="0">
        <dgm:presLayoutVars>
          <dgm:hierBranch val="init"/>
        </dgm:presLayoutVars>
      </dgm:prSet>
      <dgm:spPr/>
    </dgm:pt>
    <dgm:pt modelId="{5DB98880-A6CC-4C4D-8402-B3C3B26DF1E0}" type="pres">
      <dgm:prSet presAssocID="{62C0CB04-5CC2-438B-ADBE-C60EE2DBE237}" presName="rootComposite" presStyleCnt="0"/>
      <dgm:spPr/>
    </dgm:pt>
    <dgm:pt modelId="{F8258698-D546-4EB1-B27E-A73911F692CC}" type="pres">
      <dgm:prSet presAssocID="{62C0CB04-5CC2-438B-ADBE-C60EE2DBE237}" presName="rootText" presStyleLbl="node3" presStyleIdx="5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34781E-3A40-4D2F-8438-7D2797D8F95A}" type="pres">
      <dgm:prSet presAssocID="{62C0CB04-5CC2-438B-ADBE-C60EE2DBE237}" presName="rootConnector" presStyleLbl="node3" presStyleIdx="5" presStyleCnt="20"/>
      <dgm:spPr/>
      <dgm:t>
        <a:bodyPr/>
        <a:lstStyle/>
        <a:p>
          <a:endParaRPr lang="zh-CN" altLang="en-US"/>
        </a:p>
      </dgm:t>
    </dgm:pt>
    <dgm:pt modelId="{FAD3E782-4AA2-436F-A4FC-95BBA8DD85DA}" type="pres">
      <dgm:prSet presAssocID="{62C0CB04-5CC2-438B-ADBE-C60EE2DBE237}" presName="hierChild4" presStyleCnt="0"/>
      <dgm:spPr/>
    </dgm:pt>
    <dgm:pt modelId="{78BA3937-9263-4F26-AB19-18373F486AB0}" type="pres">
      <dgm:prSet presAssocID="{62C0CB04-5CC2-438B-ADBE-C60EE2DBE237}" presName="hierChild5" presStyleCnt="0"/>
      <dgm:spPr/>
    </dgm:pt>
    <dgm:pt modelId="{0B72B295-ADBD-478F-AF0F-E0685E330CD0}" type="pres">
      <dgm:prSet presAssocID="{93D15F9C-43EA-4F49-8F96-B5CA5ECDB4BA}" presName="Name37" presStyleLbl="parChTrans1D3" presStyleIdx="6" presStyleCnt="20" custSzY="689926"/>
      <dgm:spPr/>
      <dgm:t>
        <a:bodyPr/>
        <a:lstStyle/>
        <a:p>
          <a:endParaRPr lang="zh-CN" altLang="en-US"/>
        </a:p>
      </dgm:t>
    </dgm:pt>
    <dgm:pt modelId="{B80C72C9-A1D5-43EA-9634-B207E8A3BF66}" type="pres">
      <dgm:prSet presAssocID="{43EB07FF-DD9F-4C88-A80C-1280B7310C47}" presName="hierRoot2" presStyleCnt="0">
        <dgm:presLayoutVars>
          <dgm:hierBranch val="init"/>
        </dgm:presLayoutVars>
      </dgm:prSet>
      <dgm:spPr/>
    </dgm:pt>
    <dgm:pt modelId="{DBB39BA0-200E-45D8-B576-E4997EE0B6D4}" type="pres">
      <dgm:prSet presAssocID="{43EB07FF-DD9F-4C88-A80C-1280B7310C47}" presName="rootComposite" presStyleCnt="0"/>
      <dgm:spPr/>
    </dgm:pt>
    <dgm:pt modelId="{F9CEBEDD-A9DD-4C78-80C3-667387EC8A5F}" type="pres">
      <dgm:prSet presAssocID="{43EB07FF-DD9F-4C88-A80C-1280B7310C47}" presName="rootText" presStyleLbl="node3" presStyleIdx="6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C7A4B5-EC83-45C1-836C-1A8695D9022C}" type="pres">
      <dgm:prSet presAssocID="{43EB07FF-DD9F-4C88-A80C-1280B7310C47}" presName="rootConnector" presStyleLbl="node3" presStyleIdx="6" presStyleCnt="20"/>
      <dgm:spPr/>
      <dgm:t>
        <a:bodyPr/>
        <a:lstStyle/>
        <a:p>
          <a:endParaRPr lang="zh-CN" altLang="en-US"/>
        </a:p>
      </dgm:t>
    </dgm:pt>
    <dgm:pt modelId="{556F37BC-89D1-47CC-A7F6-77224FF3E66B}" type="pres">
      <dgm:prSet presAssocID="{43EB07FF-DD9F-4C88-A80C-1280B7310C47}" presName="hierChild4" presStyleCnt="0"/>
      <dgm:spPr/>
    </dgm:pt>
    <dgm:pt modelId="{C979A6B8-0AF5-4C30-92B1-065792C45B3E}" type="pres">
      <dgm:prSet presAssocID="{43EB07FF-DD9F-4C88-A80C-1280B7310C47}" presName="hierChild5" presStyleCnt="0"/>
      <dgm:spPr/>
    </dgm:pt>
    <dgm:pt modelId="{D10B86AF-A08B-4DEB-A8D5-70ED462E4A12}" type="pres">
      <dgm:prSet presAssocID="{A74A3B65-9AB2-4EED-8562-9AD68D02EE77}" presName="Name37" presStyleLbl="parChTrans1D3" presStyleIdx="7" presStyleCnt="20" custSzY="1108600"/>
      <dgm:spPr/>
      <dgm:t>
        <a:bodyPr/>
        <a:lstStyle/>
        <a:p>
          <a:endParaRPr lang="zh-CN" altLang="en-US"/>
        </a:p>
      </dgm:t>
    </dgm:pt>
    <dgm:pt modelId="{86C2C11D-BD21-4D28-A0E0-EEE2E695C3C0}" type="pres">
      <dgm:prSet presAssocID="{BCBA9663-896E-4EB6-BA32-2E7440A661E3}" presName="hierRoot2" presStyleCnt="0">
        <dgm:presLayoutVars>
          <dgm:hierBranch val="init"/>
        </dgm:presLayoutVars>
      </dgm:prSet>
      <dgm:spPr/>
    </dgm:pt>
    <dgm:pt modelId="{16FAFE27-71BD-4A48-82C3-6609CA7FB46B}" type="pres">
      <dgm:prSet presAssocID="{BCBA9663-896E-4EB6-BA32-2E7440A661E3}" presName="rootComposite" presStyleCnt="0"/>
      <dgm:spPr/>
    </dgm:pt>
    <dgm:pt modelId="{564E6AFE-FA94-4A5D-B3F3-932038C9825C}" type="pres">
      <dgm:prSet presAssocID="{BCBA9663-896E-4EB6-BA32-2E7440A661E3}" presName="rootText" presStyleLbl="node3" presStyleIdx="7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ACBC13-9B9F-4FCF-90E1-80FDA5E08C09}" type="pres">
      <dgm:prSet presAssocID="{BCBA9663-896E-4EB6-BA32-2E7440A661E3}" presName="rootConnector" presStyleLbl="node3" presStyleIdx="7" presStyleCnt="20"/>
      <dgm:spPr/>
      <dgm:t>
        <a:bodyPr/>
        <a:lstStyle/>
        <a:p>
          <a:endParaRPr lang="zh-CN" altLang="en-US"/>
        </a:p>
      </dgm:t>
    </dgm:pt>
    <dgm:pt modelId="{94BEF69A-21C2-4C3D-8C6C-BDF9C1150B90}" type="pres">
      <dgm:prSet presAssocID="{BCBA9663-896E-4EB6-BA32-2E7440A661E3}" presName="hierChild4" presStyleCnt="0"/>
      <dgm:spPr/>
    </dgm:pt>
    <dgm:pt modelId="{B1D60CA3-17DB-4630-8153-A5D91F2C948F}" type="pres">
      <dgm:prSet presAssocID="{BCBA9663-896E-4EB6-BA32-2E7440A661E3}" presName="hierChild5" presStyleCnt="0"/>
      <dgm:spPr/>
    </dgm:pt>
    <dgm:pt modelId="{389DB6BA-032A-423E-9B09-AA663FC5B3B8}" type="pres">
      <dgm:prSet presAssocID="{C4A1C9F0-432E-4E1C-84AE-34BE3E01966D}" presName="hierChild5" presStyleCnt="0"/>
      <dgm:spPr/>
    </dgm:pt>
    <dgm:pt modelId="{C6785447-17A7-4EDD-BA9E-E268101B79D3}" type="pres">
      <dgm:prSet presAssocID="{BB6E18E8-A779-4AE9-958E-B70958F6B76E}" presName="Name37" presStyleLbl="parChTrans1D2" presStyleIdx="2" presStyleCnt="5" custSzY="542506"/>
      <dgm:spPr/>
      <dgm:t>
        <a:bodyPr/>
        <a:lstStyle/>
        <a:p>
          <a:endParaRPr lang="zh-CN" altLang="en-US"/>
        </a:p>
      </dgm:t>
    </dgm:pt>
    <dgm:pt modelId="{5D1EE80B-685F-414C-8110-21A559064A3F}" type="pres">
      <dgm:prSet presAssocID="{19FABE32-F7C8-4CB5-BF5E-560607A2631F}" presName="hierRoot2" presStyleCnt="0">
        <dgm:presLayoutVars>
          <dgm:hierBranch val="init"/>
        </dgm:presLayoutVars>
      </dgm:prSet>
      <dgm:spPr/>
    </dgm:pt>
    <dgm:pt modelId="{77D684D6-1B4E-4480-9759-905A68F0B0FD}" type="pres">
      <dgm:prSet presAssocID="{19FABE32-F7C8-4CB5-BF5E-560607A2631F}" presName="rootComposite" presStyleCnt="0"/>
      <dgm:spPr/>
    </dgm:pt>
    <dgm:pt modelId="{12DA3E78-2A92-468C-9195-B25AE81A1854}" type="pres">
      <dgm:prSet presAssocID="{19FABE32-F7C8-4CB5-BF5E-560607A2631F}" presName="rootText" presStyleLbl="node2" presStyleIdx="2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CF657C3-FE31-438E-8A66-80FEF4CA7697}" type="pres">
      <dgm:prSet presAssocID="{19FABE32-F7C8-4CB5-BF5E-560607A2631F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B5DE3C7C-F616-4EF0-8E7A-A79D743CC05B}" type="pres">
      <dgm:prSet presAssocID="{19FABE32-F7C8-4CB5-BF5E-560607A2631F}" presName="hierChild4" presStyleCnt="0"/>
      <dgm:spPr/>
    </dgm:pt>
    <dgm:pt modelId="{4FFAECC5-E069-469B-9A3D-C374EE6BD51B}" type="pres">
      <dgm:prSet presAssocID="{B8E93496-BA18-4B71-8F66-6040997E9F62}" presName="Name37" presStyleLbl="parChTrans1D3" presStyleIdx="8" presStyleCnt="20"/>
      <dgm:spPr/>
      <dgm:t>
        <a:bodyPr/>
        <a:lstStyle/>
        <a:p>
          <a:endParaRPr lang="zh-CN" altLang="en-US"/>
        </a:p>
      </dgm:t>
    </dgm:pt>
    <dgm:pt modelId="{E78F078A-AC23-4114-9478-4F9ED1138002}" type="pres">
      <dgm:prSet presAssocID="{79E00CF5-0AC7-4592-AD84-BCEFA01C7BBC}" presName="hierRoot2" presStyleCnt="0">
        <dgm:presLayoutVars>
          <dgm:hierBranch val="init"/>
        </dgm:presLayoutVars>
      </dgm:prSet>
      <dgm:spPr/>
    </dgm:pt>
    <dgm:pt modelId="{470BEDC2-C011-4075-B6F9-E78309A8F194}" type="pres">
      <dgm:prSet presAssocID="{79E00CF5-0AC7-4592-AD84-BCEFA01C7BBC}" presName="rootComposite" presStyleCnt="0"/>
      <dgm:spPr/>
    </dgm:pt>
    <dgm:pt modelId="{F1AA45EB-4342-4652-9E3E-11C8CB8CE04A}" type="pres">
      <dgm:prSet presAssocID="{79E00CF5-0AC7-4592-AD84-BCEFA01C7BBC}" presName="rootText" presStyleLbl="node3" presStyleIdx="8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079DB617-E59D-4336-BB2E-70A469B7DF12}" type="pres">
      <dgm:prSet presAssocID="{79E00CF5-0AC7-4592-AD84-BCEFA01C7BBC}" presName="rootConnector" presStyleLbl="node3" presStyleIdx="8" presStyleCnt="20"/>
      <dgm:spPr/>
      <dgm:t>
        <a:bodyPr/>
        <a:lstStyle/>
        <a:p>
          <a:endParaRPr lang="zh-CN" altLang="en-US"/>
        </a:p>
      </dgm:t>
    </dgm:pt>
    <dgm:pt modelId="{AFE85B81-0DBD-4D11-8266-7ADFA8FEC59A}" type="pres">
      <dgm:prSet presAssocID="{79E00CF5-0AC7-4592-AD84-BCEFA01C7BBC}" presName="hierChild4" presStyleCnt="0"/>
      <dgm:spPr/>
    </dgm:pt>
    <dgm:pt modelId="{FF9033F6-E4FF-4086-9C13-AB46353E102F}" type="pres">
      <dgm:prSet presAssocID="{79E00CF5-0AC7-4592-AD84-BCEFA01C7BBC}" presName="hierChild5" presStyleCnt="0"/>
      <dgm:spPr/>
    </dgm:pt>
    <dgm:pt modelId="{D785ACDA-725A-4102-ADC2-12FB32552B12}" type="pres">
      <dgm:prSet presAssocID="{4DB4676E-43B3-452C-A78C-0DC76D39ACA0}" presName="Name37" presStyleLbl="parChTrans1D3" presStyleIdx="9" presStyleCnt="20" custSzY="271253"/>
      <dgm:spPr/>
      <dgm:t>
        <a:bodyPr/>
        <a:lstStyle/>
        <a:p>
          <a:endParaRPr lang="zh-CN" altLang="en-US"/>
        </a:p>
      </dgm:t>
    </dgm:pt>
    <dgm:pt modelId="{1F3E8669-D0B9-4600-B31B-43B2EFA4C8D9}" type="pres">
      <dgm:prSet presAssocID="{6A6D579F-16A0-4A4D-A6C3-A491BA710DE1}" presName="hierRoot2" presStyleCnt="0">
        <dgm:presLayoutVars>
          <dgm:hierBranch val="init"/>
        </dgm:presLayoutVars>
      </dgm:prSet>
      <dgm:spPr/>
    </dgm:pt>
    <dgm:pt modelId="{4ACA1521-EEA4-4A94-A6AF-B0E109CBD0A1}" type="pres">
      <dgm:prSet presAssocID="{6A6D579F-16A0-4A4D-A6C3-A491BA710DE1}" presName="rootComposite" presStyleCnt="0"/>
      <dgm:spPr/>
    </dgm:pt>
    <dgm:pt modelId="{A3B82FE4-9573-401F-8165-22E508540B90}" type="pres">
      <dgm:prSet presAssocID="{6A6D579F-16A0-4A4D-A6C3-A491BA710DE1}" presName="rootText" presStyleLbl="node3" presStyleIdx="9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8C28AC-7CA6-4EE6-8E8A-E833B8C2F583}" type="pres">
      <dgm:prSet presAssocID="{6A6D579F-16A0-4A4D-A6C3-A491BA710DE1}" presName="rootConnector" presStyleLbl="node3" presStyleIdx="9" presStyleCnt="20"/>
      <dgm:spPr/>
      <dgm:t>
        <a:bodyPr/>
        <a:lstStyle/>
        <a:p>
          <a:endParaRPr lang="zh-CN" altLang="en-US"/>
        </a:p>
      </dgm:t>
    </dgm:pt>
    <dgm:pt modelId="{FAC8A0FF-D9D5-4AAE-A5DF-128CF660C727}" type="pres">
      <dgm:prSet presAssocID="{6A6D579F-16A0-4A4D-A6C3-A491BA710DE1}" presName="hierChild4" presStyleCnt="0"/>
      <dgm:spPr/>
    </dgm:pt>
    <dgm:pt modelId="{15ADCD14-A3D3-4145-846C-CB7141839BF0}" type="pres">
      <dgm:prSet presAssocID="{6A6D579F-16A0-4A4D-A6C3-A491BA710DE1}" presName="hierChild5" presStyleCnt="0"/>
      <dgm:spPr/>
    </dgm:pt>
    <dgm:pt modelId="{B7CDE424-A803-4A9C-9F61-53C621EF6106}" type="pres">
      <dgm:prSet presAssocID="{8A8B4FBC-32E2-4DE6-BE94-05095A5F8DAE}" presName="Name37" presStyleLbl="parChTrans1D3" presStyleIdx="10" presStyleCnt="20" custSzY="689926"/>
      <dgm:spPr/>
      <dgm:t>
        <a:bodyPr/>
        <a:lstStyle/>
        <a:p>
          <a:endParaRPr lang="zh-CN" altLang="en-US"/>
        </a:p>
      </dgm:t>
    </dgm:pt>
    <dgm:pt modelId="{8558A200-716F-444E-A806-5E294DE94BF8}" type="pres">
      <dgm:prSet presAssocID="{6DDDAC62-418E-417C-8D8A-C3796AE54BC8}" presName="hierRoot2" presStyleCnt="0">
        <dgm:presLayoutVars>
          <dgm:hierBranch val="init"/>
        </dgm:presLayoutVars>
      </dgm:prSet>
      <dgm:spPr/>
    </dgm:pt>
    <dgm:pt modelId="{EF608BEC-21A7-4C84-8E57-24228CA97C4D}" type="pres">
      <dgm:prSet presAssocID="{6DDDAC62-418E-417C-8D8A-C3796AE54BC8}" presName="rootComposite" presStyleCnt="0"/>
      <dgm:spPr/>
    </dgm:pt>
    <dgm:pt modelId="{678025EC-16C4-4FB4-8B92-BBD4F956EBB6}" type="pres">
      <dgm:prSet presAssocID="{6DDDAC62-418E-417C-8D8A-C3796AE54BC8}" presName="rootText" presStyleLbl="node3" presStyleIdx="10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964268-7E6B-49DF-9F40-078BC1C0557D}" type="pres">
      <dgm:prSet presAssocID="{6DDDAC62-418E-417C-8D8A-C3796AE54BC8}" presName="rootConnector" presStyleLbl="node3" presStyleIdx="10" presStyleCnt="20"/>
      <dgm:spPr/>
      <dgm:t>
        <a:bodyPr/>
        <a:lstStyle/>
        <a:p>
          <a:endParaRPr lang="zh-CN" altLang="en-US"/>
        </a:p>
      </dgm:t>
    </dgm:pt>
    <dgm:pt modelId="{C732CC2A-2C3B-4E9A-A80A-3C80719090F5}" type="pres">
      <dgm:prSet presAssocID="{6DDDAC62-418E-417C-8D8A-C3796AE54BC8}" presName="hierChild4" presStyleCnt="0"/>
      <dgm:spPr/>
    </dgm:pt>
    <dgm:pt modelId="{A831E2CD-8B93-46B2-9841-FC5BB5F990F2}" type="pres">
      <dgm:prSet presAssocID="{6DDDAC62-418E-417C-8D8A-C3796AE54BC8}" presName="hierChild5" presStyleCnt="0"/>
      <dgm:spPr/>
    </dgm:pt>
    <dgm:pt modelId="{56EAD703-4B41-4013-A4BC-AA33BE023725}" type="pres">
      <dgm:prSet presAssocID="{7ED7743F-F302-43F9-A5EA-038026FF371C}" presName="Name37" presStyleLbl="parChTrans1D3" presStyleIdx="11" presStyleCnt="20" custSzY="1108600"/>
      <dgm:spPr/>
      <dgm:t>
        <a:bodyPr/>
        <a:lstStyle/>
        <a:p>
          <a:endParaRPr lang="zh-CN" altLang="en-US"/>
        </a:p>
      </dgm:t>
    </dgm:pt>
    <dgm:pt modelId="{62BB4C12-0D7B-4595-A1D7-3B80D62AC5E5}" type="pres">
      <dgm:prSet presAssocID="{48DF9130-172A-4056-8B75-2824D32F6929}" presName="hierRoot2" presStyleCnt="0">
        <dgm:presLayoutVars>
          <dgm:hierBranch val="init"/>
        </dgm:presLayoutVars>
      </dgm:prSet>
      <dgm:spPr/>
    </dgm:pt>
    <dgm:pt modelId="{D21480ED-D8BE-4ECF-8691-18CAB41D7BC6}" type="pres">
      <dgm:prSet presAssocID="{48DF9130-172A-4056-8B75-2824D32F6929}" presName="rootComposite" presStyleCnt="0"/>
      <dgm:spPr/>
    </dgm:pt>
    <dgm:pt modelId="{760F7910-A933-42F6-9BF3-E75E5002209F}" type="pres">
      <dgm:prSet presAssocID="{48DF9130-172A-4056-8B75-2824D32F6929}" presName="rootText" presStyleLbl="node3" presStyleIdx="11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1BDA96-9A5B-40BF-A46E-EC4652A44A9A}" type="pres">
      <dgm:prSet presAssocID="{48DF9130-172A-4056-8B75-2824D32F6929}" presName="rootConnector" presStyleLbl="node3" presStyleIdx="11" presStyleCnt="20"/>
      <dgm:spPr/>
      <dgm:t>
        <a:bodyPr/>
        <a:lstStyle/>
        <a:p>
          <a:endParaRPr lang="zh-CN" altLang="en-US"/>
        </a:p>
      </dgm:t>
    </dgm:pt>
    <dgm:pt modelId="{749BBD72-C00D-4F9E-9A2A-6FDB92AD2B1F}" type="pres">
      <dgm:prSet presAssocID="{48DF9130-172A-4056-8B75-2824D32F6929}" presName="hierChild4" presStyleCnt="0"/>
      <dgm:spPr/>
    </dgm:pt>
    <dgm:pt modelId="{C4107CEF-7CBF-4C70-BD76-FE7787FC560D}" type="pres">
      <dgm:prSet presAssocID="{48DF9130-172A-4056-8B75-2824D32F6929}" presName="hierChild5" presStyleCnt="0"/>
      <dgm:spPr/>
    </dgm:pt>
    <dgm:pt modelId="{F31F7575-320B-475B-B3BB-E81DC96E9D52}" type="pres">
      <dgm:prSet presAssocID="{19FABE32-F7C8-4CB5-BF5E-560607A2631F}" presName="hierChild5" presStyleCnt="0"/>
      <dgm:spPr/>
    </dgm:pt>
    <dgm:pt modelId="{24779C82-635C-4B50-8F0C-CE87A3F72265}" type="pres">
      <dgm:prSet presAssocID="{5BC2EFE6-556B-419B-B88E-CBAE3CFEF794}" presName="Name37" presStyleLbl="parChTrans1D2" presStyleIdx="3" presStyleCnt="5" custSzY="542506"/>
      <dgm:spPr/>
      <dgm:t>
        <a:bodyPr/>
        <a:lstStyle/>
        <a:p>
          <a:endParaRPr lang="zh-CN" altLang="en-US"/>
        </a:p>
      </dgm:t>
    </dgm:pt>
    <dgm:pt modelId="{2A2814B7-B6D6-4E98-BE4B-78BA92F7E9F7}" type="pres">
      <dgm:prSet presAssocID="{CC9B17A4-41FA-4EB4-ADBA-5046AFF71D51}" presName="hierRoot2" presStyleCnt="0">
        <dgm:presLayoutVars>
          <dgm:hierBranch val="init"/>
        </dgm:presLayoutVars>
      </dgm:prSet>
      <dgm:spPr/>
    </dgm:pt>
    <dgm:pt modelId="{A056DCA4-2564-4F51-B8CF-D3B59D37D3A7}" type="pres">
      <dgm:prSet presAssocID="{CC9B17A4-41FA-4EB4-ADBA-5046AFF71D51}" presName="rootComposite" presStyleCnt="0"/>
      <dgm:spPr/>
    </dgm:pt>
    <dgm:pt modelId="{2C916914-C088-4305-B3F6-9742EA0EC399}" type="pres">
      <dgm:prSet presAssocID="{CC9B17A4-41FA-4EB4-ADBA-5046AFF71D51}" presName="rootText" presStyleLbl="node2" presStyleIdx="3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3B6700-63B8-41FA-B676-FDC58CF57CD1}" type="pres">
      <dgm:prSet presAssocID="{CC9B17A4-41FA-4EB4-ADBA-5046AFF71D51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3BC99EE7-8AE3-4EC5-A0DA-0C031A076BE5}" type="pres">
      <dgm:prSet presAssocID="{CC9B17A4-41FA-4EB4-ADBA-5046AFF71D51}" presName="hierChild4" presStyleCnt="0"/>
      <dgm:spPr/>
    </dgm:pt>
    <dgm:pt modelId="{891F61B1-2E37-4537-9A45-64E2155D39C3}" type="pres">
      <dgm:prSet presAssocID="{A208F67B-F7ED-4D45-99A4-2AE21E21C9AA}" presName="Name37" presStyleLbl="parChTrans1D3" presStyleIdx="12" presStyleCnt="20"/>
      <dgm:spPr/>
      <dgm:t>
        <a:bodyPr/>
        <a:lstStyle/>
        <a:p>
          <a:endParaRPr lang="zh-CN" altLang="en-US"/>
        </a:p>
      </dgm:t>
    </dgm:pt>
    <dgm:pt modelId="{B6474440-93E4-44D6-B7DC-169E09A629BB}" type="pres">
      <dgm:prSet presAssocID="{A080E033-8129-4B59-AA70-89F6693CC523}" presName="hierRoot2" presStyleCnt="0">
        <dgm:presLayoutVars>
          <dgm:hierBranch val="init"/>
        </dgm:presLayoutVars>
      </dgm:prSet>
      <dgm:spPr/>
    </dgm:pt>
    <dgm:pt modelId="{2C8FEEEC-72BB-47C6-9267-3165C1F2C007}" type="pres">
      <dgm:prSet presAssocID="{A080E033-8129-4B59-AA70-89F6693CC523}" presName="rootComposite" presStyleCnt="0"/>
      <dgm:spPr/>
    </dgm:pt>
    <dgm:pt modelId="{099B9F78-3671-4D14-8085-2337C721A212}" type="pres">
      <dgm:prSet presAssocID="{A080E033-8129-4B59-AA70-89F6693CC523}" presName="rootText" presStyleLbl="node3" presStyleIdx="12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FE3937A1-04DB-41E3-B09C-A346AB7FDB30}" type="pres">
      <dgm:prSet presAssocID="{A080E033-8129-4B59-AA70-89F6693CC523}" presName="rootConnector" presStyleLbl="node3" presStyleIdx="12" presStyleCnt="20"/>
      <dgm:spPr/>
      <dgm:t>
        <a:bodyPr/>
        <a:lstStyle/>
        <a:p>
          <a:endParaRPr lang="zh-CN" altLang="en-US"/>
        </a:p>
      </dgm:t>
    </dgm:pt>
    <dgm:pt modelId="{CAE9613A-A1B3-4AD2-B9ED-C0FDBEB487D2}" type="pres">
      <dgm:prSet presAssocID="{A080E033-8129-4B59-AA70-89F6693CC523}" presName="hierChild4" presStyleCnt="0"/>
      <dgm:spPr/>
    </dgm:pt>
    <dgm:pt modelId="{85EB69AA-979B-48FF-B07C-EA8D6FF63DBD}" type="pres">
      <dgm:prSet presAssocID="{A080E033-8129-4B59-AA70-89F6693CC523}" presName="hierChild5" presStyleCnt="0"/>
      <dgm:spPr/>
    </dgm:pt>
    <dgm:pt modelId="{199F536E-0AE3-4517-81CF-42948687B164}" type="pres">
      <dgm:prSet presAssocID="{2BD31327-3B4D-4027-B3D6-E26768107811}" presName="Name37" presStyleLbl="parChTrans1D3" presStyleIdx="13" presStyleCnt="20" custSzY="271253"/>
      <dgm:spPr/>
      <dgm:t>
        <a:bodyPr/>
        <a:lstStyle/>
        <a:p>
          <a:endParaRPr lang="zh-CN" altLang="en-US"/>
        </a:p>
      </dgm:t>
    </dgm:pt>
    <dgm:pt modelId="{D5FB777E-F8BE-4D72-9011-49398FC68508}" type="pres">
      <dgm:prSet presAssocID="{1707FA5A-627C-48E5-9ECC-09B3D48F93DD}" presName="hierRoot2" presStyleCnt="0">
        <dgm:presLayoutVars>
          <dgm:hierBranch val="init"/>
        </dgm:presLayoutVars>
      </dgm:prSet>
      <dgm:spPr/>
    </dgm:pt>
    <dgm:pt modelId="{8D9A8A15-9F30-42D1-A76A-8396C5F2F77A}" type="pres">
      <dgm:prSet presAssocID="{1707FA5A-627C-48E5-9ECC-09B3D48F93DD}" presName="rootComposite" presStyleCnt="0"/>
      <dgm:spPr/>
    </dgm:pt>
    <dgm:pt modelId="{CA8BF9DD-2FA6-45A2-AB96-2556F1242D86}" type="pres">
      <dgm:prSet presAssocID="{1707FA5A-627C-48E5-9ECC-09B3D48F93DD}" presName="rootText" presStyleLbl="node3" presStyleIdx="13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E929C00-F2F9-4744-9D0C-93313BFE31F9}" type="pres">
      <dgm:prSet presAssocID="{1707FA5A-627C-48E5-9ECC-09B3D48F93DD}" presName="rootConnector" presStyleLbl="node3" presStyleIdx="13" presStyleCnt="20"/>
      <dgm:spPr/>
      <dgm:t>
        <a:bodyPr/>
        <a:lstStyle/>
        <a:p>
          <a:endParaRPr lang="zh-CN" altLang="en-US"/>
        </a:p>
      </dgm:t>
    </dgm:pt>
    <dgm:pt modelId="{4FDEFB4A-2E1B-4DC5-9484-2D1BE65A527F}" type="pres">
      <dgm:prSet presAssocID="{1707FA5A-627C-48E5-9ECC-09B3D48F93DD}" presName="hierChild4" presStyleCnt="0"/>
      <dgm:spPr/>
    </dgm:pt>
    <dgm:pt modelId="{1B4D1485-37D0-40DD-B1B0-1941089360E3}" type="pres">
      <dgm:prSet presAssocID="{1707FA5A-627C-48E5-9ECC-09B3D48F93DD}" presName="hierChild5" presStyleCnt="0"/>
      <dgm:spPr/>
    </dgm:pt>
    <dgm:pt modelId="{E667CF4E-E38C-4980-8EBD-84DF5EA17ECE}" type="pres">
      <dgm:prSet presAssocID="{6B0CAA7C-51C8-4EC3-BAB9-2FB5CBC15DF3}" presName="Name37" presStyleLbl="parChTrans1D3" presStyleIdx="14" presStyleCnt="20" custSzY="689926"/>
      <dgm:spPr/>
      <dgm:t>
        <a:bodyPr/>
        <a:lstStyle/>
        <a:p>
          <a:endParaRPr lang="zh-CN" altLang="en-US"/>
        </a:p>
      </dgm:t>
    </dgm:pt>
    <dgm:pt modelId="{5F10642F-C214-467C-9753-8CBF535DCD55}" type="pres">
      <dgm:prSet presAssocID="{D57AA343-2681-45BD-83D3-B22F92FCDB91}" presName="hierRoot2" presStyleCnt="0">
        <dgm:presLayoutVars>
          <dgm:hierBranch val="init"/>
        </dgm:presLayoutVars>
      </dgm:prSet>
      <dgm:spPr/>
    </dgm:pt>
    <dgm:pt modelId="{5030C7C6-2B7E-402A-80E0-CDC8369C346E}" type="pres">
      <dgm:prSet presAssocID="{D57AA343-2681-45BD-83D3-B22F92FCDB91}" presName="rootComposite" presStyleCnt="0"/>
      <dgm:spPr/>
    </dgm:pt>
    <dgm:pt modelId="{54558A22-0C26-4449-9542-2562E26024C3}" type="pres">
      <dgm:prSet presAssocID="{D57AA343-2681-45BD-83D3-B22F92FCDB91}" presName="rootText" presStyleLbl="node3" presStyleIdx="14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6AEA663-95D7-4412-B32F-1C40469DEEA9}" type="pres">
      <dgm:prSet presAssocID="{D57AA343-2681-45BD-83D3-B22F92FCDB91}" presName="rootConnector" presStyleLbl="node3" presStyleIdx="14" presStyleCnt="20"/>
      <dgm:spPr/>
      <dgm:t>
        <a:bodyPr/>
        <a:lstStyle/>
        <a:p>
          <a:endParaRPr lang="zh-CN" altLang="en-US"/>
        </a:p>
      </dgm:t>
    </dgm:pt>
    <dgm:pt modelId="{7D585284-D6BF-4A07-9CC8-C0ED132FED10}" type="pres">
      <dgm:prSet presAssocID="{D57AA343-2681-45BD-83D3-B22F92FCDB91}" presName="hierChild4" presStyleCnt="0"/>
      <dgm:spPr/>
    </dgm:pt>
    <dgm:pt modelId="{BBAF8A7D-80D9-40AE-9BF3-6BAF64029C92}" type="pres">
      <dgm:prSet presAssocID="{D57AA343-2681-45BD-83D3-B22F92FCDB91}" presName="hierChild5" presStyleCnt="0"/>
      <dgm:spPr/>
    </dgm:pt>
    <dgm:pt modelId="{A9DC475C-33A2-44EB-9707-23CAFD1C9CF7}" type="pres">
      <dgm:prSet presAssocID="{A830AD1A-8E10-4918-A824-37F7EF877AE2}" presName="Name37" presStyleLbl="parChTrans1D3" presStyleIdx="15" presStyleCnt="20" custSzY="1108600"/>
      <dgm:spPr/>
      <dgm:t>
        <a:bodyPr/>
        <a:lstStyle/>
        <a:p>
          <a:endParaRPr lang="zh-CN" altLang="en-US"/>
        </a:p>
      </dgm:t>
    </dgm:pt>
    <dgm:pt modelId="{19C53C44-34B0-4688-BA59-67EFC8865431}" type="pres">
      <dgm:prSet presAssocID="{43342F20-FFE5-416C-BD9A-124EEF698213}" presName="hierRoot2" presStyleCnt="0">
        <dgm:presLayoutVars>
          <dgm:hierBranch val="init"/>
        </dgm:presLayoutVars>
      </dgm:prSet>
      <dgm:spPr/>
    </dgm:pt>
    <dgm:pt modelId="{21CEB728-00ED-45C0-B3E0-1460FBE9D396}" type="pres">
      <dgm:prSet presAssocID="{43342F20-FFE5-416C-BD9A-124EEF698213}" presName="rootComposite" presStyleCnt="0"/>
      <dgm:spPr/>
    </dgm:pt>
    <dgm:pt modelId="{80CBD5BD-5C37-4A35-9D44-EFE991CFECEC}" type="pres">
      <dgm:prSet presAssocID="{43342F20-FFE5-416C-BD9A-124EEF698213}" presName="rootText" presStyleLbl="node3" presStyleIdx="15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47C273A-5674-44F4-8426-4B78F8B8C659}" type="pres">
      <dgm:prSet presAssocID="{43342F20-FFE5-416C-BD9A-124EEF698213}" presName="rootConnector" presStyleLbl="node3" presStyleIdx="15" presStyleCnt="20"/>
      <dgm:spPr/>
      <dgm:t>
        <a:bodyPr/>
        <a:lstStyle/>
        <a:p>
          <a:endParaRPr lang="zh-CN" altLang="en-US"/>
        </a:p>
      </dgm:t>
    </dgm:pt>
    <dgm:pt modelId="{A2600658-EFC8-4814-961A-43D398141590}" type="pres">
      <dgm:prSet presAssocID="{43342F20-FFE5-416C-BD9A-124EEF698213}" presName="hierChild4" presStyleCnt="0"/>
      <dgm:spPr/>
    </dgm:pt>
    <dgm:pt modelId="{BC2E7E4E-53D1-4B88-BD2F-8329B813721C}" type="pres">
      <dgm:prSet presAssocID="{43342F20-FFE5-416C-BD9A-124EEF698213}" presName="hierChild5" presStyleCnt="0"/>
      <dgm:spPr/>
    </dgm:pt>
    <dgm:pt modelId="{7917BF6E-0324-4D6E-B8DD-9C60A176304B}" type="pres">
      <dgm:prSet presAssocID="{CC9B17A4-41FA-4EB4-ADBA-5046AFF71D51}" presName="hierChild5" presStyleCnt="0"/>
      <dgm:spPr/>
    </dgm:pt>
    <dgm:pt modelId="{443CFFD9-9169-4551-BE3E-2E42A7952E59}" type="pres">
      <dgm:prSet presAssocID="{ACADE2C5-BC9D-4B29-8DB3-DD184DFC4BDE}" presName="Name37" presStyleLbl="parChTrans1D2" presStyleIdx="4" presStyleCnt="5" custSzY="542506"/>
      <dgm:spPr/>
      <dgm:t>
        <a:bodyPr/>
        <a:lstStyle/>
        <a:p>
          <a:endParaRPr lang="zh-CN" altLang="en-US"/>
        </a:p>
      </dgm:t>
    </dgm:pt>
    <dgm:pt modelId="{B49B819D-BE4E-42F7-87CC-F77E86722668}" type="pres">
      <dgm:prSet presAssocID="{E98B4CD2-8018-4513-87F5-D59165AECC3D}" presName="hierRoot2" presStyleCnt="0">
        <dgm:presLayoutVars>
          <dgm:hierBranch val="init"/>
        </dgm:presLayoutVars>
      </dgm:prSet>
      <dgm:spPr/>
    </dgm:pt>
    <dgm:pt modelId="{34581E3A-CEC3-4D33-BCD9-F77E86CD3BD1}" type="pres">
      <dgm:prSet presAssocID="{E98B4CD2-8018-4513-87F5-D59165AECC3D}" presName="rootComposite" presStyleCnt="0"/>
      <dgm:spPr/>
    </dgm:pt>
    <dgm:pt modelId="{0256A8EA-EA94-474B-9061-B0A0C51D77D0}" type="pres">
      <dgm:prSet presAssocID="{E98B4CD2-8018-4513-87F5-D59165AECC3D}" presName="rootText" presStyleLbl="node2" presStyleIdx="4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AC1A15-F5BB-42F2-BD62-8BC1EABE2100}" type="pres">
      <dgm:prSet presAssocID="{E98B4CD2-8018-4513-87F5-D59165AECC3D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AB1A4BFC-276B-49A9-AF5D-C7056A67BD42}" type="pres">
      <dgm:prSet presAssocID="{E98B4CD2-8018-4513-87F5-D59165AECC3D}" presName="hierChild4" presStyleCnt="0"/>
      <dgm:spPr/>
    </dgm:pt>
    <dgm:pt modelId="{C82233C8-1DF7-415D-8B2A-DDA65AC89E81}" type="pres">
      <dgm:prSet presAssocID="{9E07FDA4-BB38-4C0D-AAB7-0924B6D26306}" presName="Name37" presStyleLbl="parChTrans1D3" presStyleIdx="16" presStyleCnt="20"/>
      <dgm:spPr/>
      <dgm:t>
        <a:bodyPr/>
        <a:lstStyle/>
        <a:p>
          <a:endParaRPr lang="zh-CN" altLang="en-US"/>
        </a:p>
      </dgm:t>
    </dgm:pt>
    <dgm:pt modelId="{98628DAB-3B73-41E2-8A4F-551E6A71C931}" type="pres">
      <dgm:prSet presAssocID="{04072867-346D-4A90-BCEC-05AEA3286C4F}" presName="hierRoot2" presStyleCnt="0">
        <dgm:presLayoutVars>
          <dgm:hierBranch val="init"/>
        </dgm:presLayoutVars>
      </dgm:prSet>
      <dgm:spPr/>
    </dgm:pt>
    <dgm:pt modelId="{5683DEE6-15D6-43E2-AE9B-9E149161C516}" type="pres">
      <dgm:prSet presAssocID="{04072867-346D-4A90-BCEC-05AEA3286C4F}" presName="rootComposite" presStyleCnt="0"/>
      <dgm:spPr/>
    </dgm:pt>
    <dgm:pt modelId="{F3260E27-6231-4A24-B46B-91C54555BE8E}" type="pres">
      <dgm:prSet presAssocID="{04072867-346D-4A90-BCEC-05AEA3286C4F}" presName="rootText" presStyleLbl="node3" presStyleIdx="16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04500970-3B04-449C-AEA6-05C4F74E67A2}" type="pres">
      <dgm:prSet presAssocID="{04072867-346D-4A90-BCEC-05AEA3286C4F}" presName="rootConnector" presStyleLbl="node3" presStyleIdx="16" presStyleCnt="20"/>
      <dgm:spPr/>
      <dgm:t>
        <a:bodyPr/>
        <a:lstStyle/>
        <a:p>
          <a:endParaRPr lang="zh-CN" altLang="en-US"/>
        </a:p>
      </dgm:t>
    </dgm:pt>
    <dgm:pt modelId="{1A195936-0D2D-4D1B-AC3B-F2B50E4E3C4B}" type="pres">
      <dgm:prSet presAssocID="{04072867-346D-4A90-BCEC-05AEA3286C4F}" presName="hierChild4" presStyleCnt="0"/>
      <dgm:spPr/>
    </dgm:pt>
    <dgm:pt modelId="{55256C9B-03E7-4324-961F-7A4A2A62B418}" type="pres">
      <dgm:prSet presAssocID="{04072867-346D-4A90-BCEC-05AEA3286C4F}" presName="hierChild5" presStyleCnt="0"/>
      <dgm:spPr/>
    </dgm:pt>
    <dgm:pt modelId="{31AB5170-C03C-4BC6-B0D1-13E32D926403}" type="pres">
      <dgm:prSet presAssocID="{F18EE758-CB13-4B95-A8EE-394E82C4C11F}" presName="Name37" presStyleLbl="parChTrans1D3" presStyleIdx="17" presStyleCnt="20" custSzY="271253"/>
      <dgm:spPr/>
      <dgm:t>
        <a:bodyPr/>
        <a:lstStyle/>
        <a:p>
          <a:endParaRPr lang="zh-CN" altLang="en-US"/>
        </a:p>
      </dgm:t>
    </dgm:pt>
    <dgm:pt modelId="{1E1EEC43-8271-4B7F-89FA-67FE6F1D41DF}" type="pres">
      <dgm:prSet presAssocID="{AA4612C2-3A5C-4A56-9748-F4C144EC097E}" presName="hierRoot2" presStyleCnt="0">
        <dgm:presLayoutVars>
          <dgm:hierBranch val="init"/>
        </dgm:presLayoutVars>
      </dgm:prSet>
      <dgm:spPr/>
    </dgm:pt>
    <dgm:pt modelId="{25AC7904-EE6D-4B78-86E9-76BAC0811D52}" type="pres">
      <dgm:prSet presAssocID="{AA4612C2-3A5C-4A56-9748-F4C144EC097E}" presName="rootComposite" presStyleCnt="0"/>
      <dgm:spPr/>
    </dgm:pt>
    <dgm:pt modelId="{9EE79E42-B881-4A48-9D3E-E854758CD4D0}" type="pres">
      <dgm:prSet presAssocID="{AA4612C2-3A5C-4A56-9748-F4C144EC097E}" presName="rootText" presStyleLbl="node3" presStyleIdx="17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BD66952-1ACC-473D-B539-D741037D3585}" type="pres">
      <dgm:prSet presAssocID="{AA4612C2-3A5C-4A56-9748-F4C144EC097E}" presName="rootConnector" presStyleLbl="node3" presStyleIdx="17" presStyleCnt="20"/>
      <dgm:spPr/>
      <dgm:t>
        <a:bodyPr/>
        <a:lstStyle/>
        <a:p>
          <a:endParaRPr lang="zh-CN" altLang="en-US"/>
        </a:p>
      </dgm:t>
    </dgm:pt>
    <dgm:pt modelId="{0021CB51-AAC7-4419-802F-A84E64535E9E}" type="pres">
      <dgm:prSet presAssocID="{AA4612C2-3A5C-4A56-9748-F4C144EC097E}" presName="hierChild4" presStyleCnt="0"/>
      <dgm:spPr/>
    </dgm:pt>
    <dgm:pt modelId="{5C5C517B-D70D-424B-8EBC-8CEA962AC62C}" type="pres">
      <dgm:prSet presAssocID="{AA4612C2-3A5C-4A56-9748-F4C144EC097E}" presName="hierChild5" presStyleCnt="0"/>
      <dgm:spPr/>
    </dgm:pt>
    <dgm:pt modelId="{766DDC9A-A92F-4676-8C60-C8DF5D6B4330}" type="pres">
      <dgm:prSet presAssocID="{8B567CF6-D0A5-4F17-B912-981493ACA7F8}" presName="Name37" presStyleLbl="parChTrans1D3" presStyleIdx="18" presStyleCnt="20" custSzY="689926"/>
      <dgm:spPr/>
      <dgm:t>
        <a:bodyPr/>
        <a:lstStyle/>
        <a:p>
          <a:endParaRPr lang="zh-CN" altLang="en-US"/>
        </a:p>
      </dgm:t>
    </dgm:pt>
    <dgm:pt modelId="{77EE048A-7C31-41D3-835E-133101A581EB}" type="pres">
      <dgm:prSet presAssocID="{BB1D2E14-CB9C-4B5D-9CBA-3A21BEACDC22}" presName="hierRoot2" presStyleCnt="0">
        <dgm:presLayoutVars>
          <dgm:hierBranch val="init"/>
        </dgm:presLayoutVars>
      </dgm:prSet>
      <dgm:spPr/>
    </dgm:pt>
    <dgm:pt modelId="{F4780AFE-2F28-42E7-AD57-7396DDBE21F2}" type="pres">
      <dgm:prSet presAssocID="{BB1D2E14-CB9C-4B5D-9CBA-3A21BEACDC22}" presName="rootComposite" presStyleCnt="0"/>
      <dgm:spPr/>
    </dgm:pt>
    <dgm:pt modelId="{6BED367A-375E-46EA-BE7F-242BCB93D853}" type="pres">
      <dgm:prSet presAssocID="{BB1D2E14-CB9C-4B5D-9CBA-3A21BEACDC22}" presName="rootText" presStyleLbl="node3" presStyleIdx="18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9A3445-D820-41C0-A0D1-2BCCA69BC63F}" type="pres">
      <dgm:prSet presAssocID="{BB1D2E14-CB9C-4B5D-9CBA-3A21BEACDC22}" presName="rootConnector" presStyleLbl="node3" presStyleIdx="18" presStyleCnt="20"/>
      <dgm:spPr/>
      <dgm:t>
        <a:bodyPr/>
        <a:lstStyle/>
        <a:p>
          <a:endParaRPr lang="zh-CN" altLang="en-US"/>
        </a:p>
      </dgm:t>
    </dgm:pt>
    <dgm:pt modelId="{AC9C0889-A5B4-445C-B73B-249D41309767}" type="pres">
      <dgm:prSet presAssocID="{BB1D2E14-CB9C-4B5D-9CBA-3A21BEACDC22}" presName="hierChild4" presStyleCnt="0"/>
      <dgm:spPr/>
    </dgm:pt>
    <dgm:pt modelId="{1633B395-6931-4AEB-A405-F362009C49BA}" type="pres">
      <dgm:prSet presAssocID="{BB1D2E14-CB9C-4B5D-9CBA-3A21BEACDC22}" presName="hierChild5" presStyleCnt="0"/>
      <dgm:spPr/>
    </dgm:pt>
    <dgm:pt modelId="{F4E3A284-F49D-4BD1-9F46-3D88E6695323}" type="pres">
      <dgm:prSet presAssocID="{2F6A638A-AB4E-40EC-AE90-6FB4678FAB50}" presName="Name37" presStyleLbl="parChTrans1D3" presStyleIdx="19" presStyleCnt="20" custSzY="1108600"/>
      <dgm:spPr/>
      <dgm:t>
        <a:bodyPr/>
        <a:lstStyle/>
        <a:p>
          <a:endParaRPr lang="zh-CN" altLang="en-US"/>
        </a:p>
      </dgm:t>
    </dgm:pt>
    <dgm:pt modelId="{C203EED0-4B1A-4EA9-8443-4756F6C2AA19}" type="pres">
      <dgm:prSet presAssocID="{BE5263BA-3C1A-444C-B3FB-B64B04801B68}" presName="hierRoot2" presStyleCnt="0">
        <dgm:presLayoutVars>
          <dgm:hierBranch val="init"/>
        </dgm:presLayoutVars>
      </dgm:prSet>
      <dgm:spPr/>
    </dgm:pt>
    <dgm:pt modelId="{D446EC1F-7239-40E8-B9DF-D97550F815A4}" type="pres">
      <dgm:prSet presAssocID="{BE5263BA-3C1A-444C-B3FB-B64B04801B68}" presName="rootComposite" presStyleCnt="0"/>
      <dgm:spPr/>
    </dgm:pt>
    <dgm:pt modelId="{868F27D7-69E4-4414-B93B-42383B0966DF}" type="pres">
      <dgm:prSet presAssocID="{BE5263BA-3C1A-444C-B3FB-B64B04801B68}" presName="rootText" presStyleLbl="node3" presStyleIdx="19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A62455B-4C20-4527-AC13-745CCD46292E}" type="pres">
      <dgm:prSet presAssocID="{BE5263BA-3C1A-444C-B3FB-B64B04801B68}" presName="rootConnector" presStyleLbl="node3" presStyleIdx="19" presStyleCnt="20"/>
      <dgm:spPr/>
      <dgm:t>
        <a:bodyPr/>
        <a:lstStyle/>
        <a:p>
          <a:endParaRPr lang="zh-CN" altLang="en-US"/>
        </a:p>
      </dgm:t>
    </dgm:pt>
    <dgm:pt modelId="{8498B450-C06C-433B-BB66-B9B71D112A54}" type="pres">
      <dgm:prSet presAssocID="{BE5263BA-3C1A-444C-B3FB-B64B04801B68}" presName="hierChild4" presStyleCnt="0"/>
      <dgm:spPr/>
    </dgm:pt>
    <dgm:pt modelId="{4DD9DF10-273A-4A1E-8176-27D2CF371489}" type="pres">
      <dgm:prSet presAssocID="{BE5263BA-3C1A-444C-B3FB-B64B04801B68}" presName="hierChild5" presStyleCnt="0"/>
      <dgm:spPr/>
    </dgm:pt>
    <dgm:pt modelId="{EA5F5AE6-1FF9-4731-B804-39B12A3C91D5}" type="pres">
      <dgm:prSet presAssocID="{E98B4CD2-8018-4513-87F5-D59165AECC3D}" presName="hierChild5" presStyleCnt="0"/>
      <dgm:spPr/>
    </dgm:pt>
    <dgm:pt modelId="{153FA4C2-1369-4678-94D8-6127683640D3}" type="pres">
      <dgm:prSet presAssocID="{F184454B-F2EA-4D8E-89D9-AF89F51799BC}" presName="hierChild3" presStyleCnt="0"/>
      <dgm:spPr/>
    </dgm:pt>
  </dgm:ptLst>
  <dgm:cxnLst>
    <dgm:cxn modelId="{5EFDBEB2-A146-424B-A58E-4331DEE640B3}" type="presOf" srcId="{BCBA9663-896E-4EB6-BA32-2E7440A661E3}" destId="{564E6AFE-FA94-4A5D-B3F3-932038C9825C}" srcOrd="0" destOrd="0" presId="urn:microsoft.com/office/officeart/2005/8/layout/orgChart1"/>
    <dgm:cxn modelId="{2E014911-11E1-4944-9213-E45319D8C037}" type="presOf" srcId="{43EB07FF-DD9F-4C88-A80C-1280B7310C47}" destId="{9AC7A4B5-EC83-45C1-836C-1A8695D9022C}" srcOrd="1" destOrd="0" presId="urn:microsoft.com/office/officeart/2005/8/layout/orgChart1"/>
    <dgm:cxn modelId="{2E0C94D5-DCC2-4935-82EA-F3A9A05C9B3B}" type="presOf" srcId="{BE5263BA-3C1A-444C-B3FB-B64B04801B68}" destId="{868F27D7-69E4-4414-B93B-42383B0966DF}" srcOrd="0" destOrd="0" presId="urn:microsoft.com/office/officeart/2005/8/layout/orgChart1"/>
    <dgm:cxn modelId="{5B882E80-B65E-4C04-9CC7-C3D554B37D1F}" type="presOf" srcId="{A080E033-8129-4B59-AA70-89F6693CC523}" destId="{FE3937A1-04DB-41E3-B09C-A346AB7FDB30}" srcOrd="1" destOrd="0" presId="urn:microsoft.com/office/officeart/2005/8/layout/orgChart1"/>
    <dgm:cxn modelId="{65ED0271-823E-43AB-BBA7-DA56AE2D44E3}" type="presOf" srcId="{CC9B17A4-41FA-4EB4-ADBA-5046AFF71D51}" destId="{C23B6700-63B8-41FA-B676-FDC58CF57CD1}" srcOrd="1" destOrd="0" presId="urn:microsoft.com/office/officeart/2005/8/layout/orgChart1"/>
    <dgm:cxn modelId="{C1A860DE-A996-4351-8B99-89B826037E94}" type="presOf" srcId="{7ED7743F-F302-43F9-A5EA-038026FF371C}" destId="{56EAD703-4B41-4013-A4BC-AA33BE023725}" srcOrd="0" destOrd="0" presId="urn:microsoft.com/office/officeart/2005/8/layout/orgChart1"/>
    <dgm:cxn modelId="{E3F94A88-9716-4B50-8F59-5FB9932E8194}" type="presOf" srcId="{F2E9F40E-315C-452F-A60D-30C57107FE10}" destId="{E7F53971-0A4C-4D21-8E13-E7856A8A0480}" srcOrd="0" destOrd="0" presId="urn:microsoft.com/office/officeart/2005/8/layout/orgChart1"/>
    <dgm:cxn modelId="{EDB39CEE-B12E-4D4D-9A2A-C83CAB715F16}" type="presOf" srcId="{6A6D579F-16A0-4A4D-A6C3-A491BA710DE1}" destId="{2C8C28AC-7CA6-4EE6-8E8A-E833B8C2F583}" srcOrd="1" destOrd="0" presId="urn:microsoft.com/office/officeart/2005/8/layout/orgChart1"/>
    <dgm:cxn modelId="{DBFF0659-7295-4907-8D12-7A24B5AF5068}" srcId="{CC9B17A4-41FA-4EB4-ADBA-5046AFF71D51}" destId="{A080E033-8129-4B59-AA70-89F6693CC523}" srcOrd="0" destOrd="0" parTransId="{A208F67B-F7ED-4D45-99A4-2AE21E21C9AA}" sibTransId="{B99F52C5-24A1-4390-A641-BE2FA494E00E}"/>
    <dgm:cxn modelId="{AEE104C1-C233-4B19-A344-94B6207597B0}" srcId="{F184454B-F2EA-4D8E-89D9-AF89F51799BC}" destId="{C4A1C9F0-432E-4E1C-84AE-34BE3E01966D}" srcOrd="1" destOrd="0" parTransId="{F2E9F40E-315C-452F-A60D-30C57107FE10}" sibTransId="{F019F07F-7DF1-4B80-8852-F4732F8A540D}"/>
    <dgm:cxn modelId="{962FFDD1-0DBA-4DEC-9F78-BA74AD3FB293}" type="presOf" srcId="{19FABE32-F7C8-4CB5-BF5E-560607A2631F}" destId="{12DA3E78-2A92-468C-9195-B25AE81A1854}" srcOrd="0" destOrd="0" presId="urn:microsoft.com/office/officeart/2005/8/layout/orgChart1"/>
    <dgm:cxn modelId="{783F3F85-8EC8-4659-A048-495F5E786938}" type="presOf" srcId="{59A8B5E8-131E-4B3A-8DB7-A51F88EA620C}" destId="{D803258E-8825-4856-B0E8-24CA5A85809B}" srcOrd="0" destOrd="0" presId="urn:microsoft.com/office/officeart/2005/8/layout/orgChart1"/>
    <dgm:cxn modelId="{13F70D84-2DD2-450D-A885-58A1C6B39CAA}" type="presOf" srcId="{93D15F9C-43EA-4F49-8F96-B5CA5ECDB4BA}" destId="{0B72B295-ADBD-478F-AF0F-E0685E330CD0}" srcOrd="0" destOrd="0" presId="urn:microsoft.com/office/officeart/2005/8/layout/orgChart1"/>
    <dgm:cxn modelId="{CE96AA99-3C6C-4505-AEF6-D8F922B76073}" type="presOf" srcId="{D74D77B8-F948-4832-95A1-8FA8DDE36FEF}" destId="{BE0275EB-58D8-4132-8EEB-94A7CF4120ED}" srcOrd="0" destOrd="0" presId="urn:microsoft.com/office/officeart/2005/8/layout/orgChart1"/>
    <dgm:cxn modelId="{AAA78E21-44A3-4187-94C8-190C8CC4B3EC}" srcId="{19FABE32-F7C8-4CB5-BF5E-560607A2631F}" destId="{79E00CF5-0AC7-4592-AD84-BCEFA01C7BBC}" srcOrd="0" destOrd="0" parTransId="{B8E93496-BA18-4B71-8F66-6040997E9F62}" sibTransId="{D0E9CAEF-0301-4D9F-B445-A623EA96F0D5}"/>
    <dgm:cxn modelId="{785673A5-E879-4CBB-8E5C-7DB23E7506F3}" type="presOf" srcId="{D2909149-6FDE-48F5-A0A6-79928378E19E}" destId="{5EC4840E-1197-4666-9C5D-B89BEF63E2DA}" srcOrd="0" destOrd="0" presId="urn:microsoft.com/office/officeart/2005/8/layout/orgChart1"/>
    <dgm:cxn modelId="{489122C9-CE05-4E39-B02D-48BB619CC7E7}" type="presOf" srcId="{5BC2EFE6-556B-419B-B88E-CBAE3CFEF794}" destId="{24779C82-635C-4B50-8F0C-CE87A3F72265}" srcOrd="0" destOrd="0" presId="urn:microsoft.com/office/officeart/2005/8/layout/orgChart1"/>
    <dgm:cxn modelId="{9D4F0E0A-447F-4084-A903-71F3DC9B0FCC}" type="presOf" srcId="{BB6E18E8-A779-4AE9-958E-B70958F6B76E}" destId="{C6785447-17A7-4EDD-BA9E-E268101B79D3}" srcOrd="0" destOrd="0" presId="urn:microsoft.com/office/officeart/2005/8/layout/orgChart1"/>
    <dgm:cxn modelId="{23D9EE45-1E4A-4E9B-B001-028AC7EEFB1A}" type="presOf" srcId="{CC9B17A4-41FA-4EB4-ADBA-5046AFF71D51}" destId="{2C916914-C088-4305-B3F6-9742EA0EC399}" srcOrd="0" destOrd="0" presId="urn:microsoft.com/office/officeart/2005/8/layout/orgChart1"/>
    <dgm:cxn modelId="{09393E55-90A3-4BE5-9546-7074E0B4F52A}" type="presOf" srcId="{D5C8801B-E6BB-4F33-A208-A40D0F904C7B}" destId="{E23626F5-3402-49CE-9F8E-E0419D0F2B55}" srcOrd="0" destOrd="0" presId="urn:microsoft.com/office/officeart/2005/8/layout/orgChart1"/>
    <dgm:cxn modelId="{AD47C1CC-1ABD-4462-BF56-9A3E9BC82B25}" srcId="{C4A1C9F0-432E-4E1C-84AE-34BE3E01966D}" destId="{62C0CB04-5CC2-438B-ADBE-C60EE2DBE237}" srcOrd="1" destOrd="0" parTransId="{59A8B5E8-131E-4B3A-8DB7-A51F88EA620C}" sibTransId="{ABC0E42A-D6E3-4F70-9C24-C9E30926B199}"/>
    <dgm:cxn modelId="{6B989192-76EB-445E-AD54-A64B2D0B928B}" srcId="{CBAA7301-5581-4DC9-BC60-BE527CCCC45B}" destId="{54F4FBEB-A106-45B8-8D63-7C804738ED84}" srcOrd="1" destOrd="0" parTransId="{D5C8801B-E6BB-4F33-A208-A40D0F904C7B}" sibTransId="{601BC10A-BFEA-4005-8D2A-99F74AF5C772}"/>
    <dgm:cxn modelId="{65FFE539-5A1C-4AD7-822F-4AB4085757CC}" type="presOf" srcId="{62C0CB04-5CC2-438B-ADBE-C60EE2DBE237}" destId="{2734781E-3A40-4D2F-8438-7D2797D8F95A}" srcOrd="1" destOrd="0" presId="urn:microsoft.com/office/officeart/2005/8/layout/orgChart1"/>
    <dgm:cxn modelId="{8644F52E-FE43-415E-87B4-07B812668E9B}" type="presOf" srcId="{B8E93496-BA18-4B71-8F66-6040997E9F62}" destId="{4FFAECC5-E069-469B-9A3D-C374EE6BD51B}" srcOrd="0" destOrd="0" presId="urn:microsoft.com/office/officeart/2005/8/layout/orgChart1"/>
    <dgm:cxn modelId="{00A7E150-5E0A-4AAF-9A58-A8D9AF246751}" type="presOf" srcId="{A2721157-C285-4993-AEEA-3F6E1F89FD95}" destId="{B9FEC7F9-4FE8-405F-A192-A2350879645A}" srcOrd="0" destOrd="0" presId="urn:microsoft.com/office/officeart/2005/8/layout/orgChart1"/>
    <dgm:cxn modelId="{7BCCF217-BDEE-44F0-83ED-0218D02BBA12}" type="presOf" srcId="{48DF9130-172A-4056-8B75-2824D32F6929}" destId="{691BDA96-9A5B-40BF-A46E-EC4652A44A9A}" srcOrd="1" destOrd="0" presId="urn:microsoft.com/office/officeart/2005/8/layout/orgChart1"/>
    <dgm:cxn modelId="{499C9B4C-C3DE-4AB0-87FF-EA3018D4042E}" srcId="{F184454B-F2EA-4D8E-89D9-AF89F51799BC}" destId="{CBAA7301-5581-4DC9-BC60-BE527CCCC45B}" srcOrd="0" destOrd="0" parTransId="{D2909149-6FDE-48F5-A0A6-79928378E19E}" sibTransId="{66048E75-3DD1-4A1F-A7E9-206BA1FA72DE}"/>
    <dgm:cxn modelId="{79A92FD3-41FF-487E-90FF-72E507F9FAAC}" type="presOf" srcId="{BB1D2E14-CB9C-4B5D-9CBA-3A21BEACDC22}" destId="{6BED367A-375E-46EA-BE7F-242BCB93D853}" srcOrd="0" destOrd="0" presId="urn:microsoft.com/office/officeart/2005/8/layout/orgChart1"/>
    <dgm:cxn modelId="{FF34427D-7CB6-4A43-8603-5B5F2361A461}" type="presOf" srcId="{54F4FBEB-A106-45B8-8D63-7C804738ED84}" destId="{06102C7E-F298-43FF-B60F-1B4D25307F64}" srcOrd="0" destOrd="0" presId="urn:microsoft.com/office/officeart/2005/8/layout/orgChart1"/>
    <dgm:cxn modelId="{2A14C2BB-6C7A-4572-866E-B25DF7F309AC}" type="presOf" srcId="{79E00CF5-0AC7-4592-AD84-BCEFA01C7BBC}" destId="{F1AA45EB-4342-4652-9E3E-11C8CB8CE04A}" srcOrd="0" destOrd="0" presId="urn:microsoft.com/office/officeart/2005/8/layout/orgChart1"/>
    <dgm:cxn modelId="{7B907C1E-B81B-4FFC-9A94-B93C66A2CBA8}" type="presOf" srcId="{F18EE758-CB13-4B95-A8EE-394E82C4C11F}" destId="{31AB5170-C03C-4BC6-B0D1-13E32D926403}" srcOrd="0" destOrd="0" presId="urn:microsoft.com/office/officeart/2005/8/layout/orgChart1"/>
    <dgm:cxn modelId="{D96C3FB2-906C-4243-84B1-EB6A5BCDA30C}" srcId="{F184454B-F2EA-4D8E-89D9-AF89F51799BC}" destId="{CC9B17A4-41FA-4EB4-ADBA-5046AFF71D51}" srcOrd="3" destOrd="0" parTransId="{5BC2EFE6-556B-419B-B88E-CBAE3CFEF794}" sibTransId="{5E0630DB-C0D2-41E6-953A-945D4D897CFA}"/>
    <dgm:cxn modelId="{79ECF9AE-1DD6-4DD7-9FF4-92A45991CEAC}" type="presOf" srcId="{BCBA9663-896E-4EB6-BA32-2E7440A661E3}" destId="{9AACBC13-9B9F-4FCF-90E1-80FDA5E08C09}" srcOrd="1" destOrd="0" presId="urn:microsoft.com/office/officeart/2005/8/layout/orgChart1"/>
    <dgm:cxn modelId="{1DAC8A0E-9644-4151-9051-054FC8F148F9}" type="presOf" srcId="{48DF9130-172A-4056-8B75-2824D32F6929}" destId="{760F7910-A933-42F6-9BF3-E75E5002209F}" srcOrd="0" destOrd="0" presId="urn:microsoft.com/office/officeart/2005/8/layout/orgChart1"/>
    <dgm:cxn modelId="{D1D23A95-2601-4CB1-88A8-C24A824CA867}" type="presOf" srcId="{43342F20-FFE5-416C-BD9A-124EEF698213}" destId="{A47C273A-5674-44F4-8426-4B78F8B8C659}" srcOrd="1" destOrd="0" presId="urn:microsoft.com/office/officeart/2005/8/layout/orgChart1"/>
    <dgm:cxn modelId="{59B19959-CD1D-41F8-98F1-DCBDD4D65230}" type="presOf" srcId="{ADC14DB7-D783-41ED-9D30-370F843B5232}" destId="{854E6047-708B-4709-8D8C-657D8A4B9A96}" srcOrd="0" destOrd="0" presId="urn:microsoft.com/office/officeart/2005/8/layout/orgChart1"/>
    <dgm:cxn modelId="{08497A42-FDAE-43D0-846C-48B8EC82CEFA}" type="presOf" srcId="{1707FA5A-627C-48E5-9ECC-09B3D48F93DD}" destId="{FE929C00-F2F9-4744-9D0C-93313BFE31F9}" srcOrd="1" destOrd="0" presId="urn:microsoft.com/office/officeart/2005/8/layout/orgChart1"/>
    <dgm:cxn modelId="{CDA75E78-81A7-4EC2-AD79-903227DEAC04}" type="presOf" srcId="{6B0CAA7C-51C8-4EC3-BAB9-2FB5CBC15DF3}" destId="{E667CF4E-E38C-4980-8EBD-84DF5EA17ECE}" srcOrd="0" destOrd="0" presId="urn:microsoft.com/office/officeart/2005/8/layout/orgChart1"/>
    <dgm:cxn modelId="{4009AD92-E732-4BC1-B3C1-78BB6BDCDB4F}" type="presOf" srcId="{4DB4676E-43B3-452C-A78C-0DC76D39ACA0}" destId="{D785ACDA-725A-4102-ADC2-12FB32552B12}" srcOrd="0" destOrd="0" presId="urn:microsoft.com/office/officeart/2005/8/layout/orgChart1"/>
    <dgm:cxn modelId="{E0CF94BB-B06E-4AE8-8966-A344E58B2AA0}" type="presOf" srcId="{A080E033-8129-4B59-AA70-89F6693CC523}" destId="{099B9F78-3671-4D14-8085-2337C721A212}" srcOrd="0" destOrd="0" presId="urn:microsoft.com/office/officeart/2005/8/layout/orgChart1"/>
    <dgm:cxn modelId="{37322FA6-6092-4E3E-81AA-FF91ABD456FE}" srcId="{CC9B17A4-41FA-4EB4-ADBA-5046AFF71D51}" destId="{1707FA5A-627C-48E5-9ECC-09B3D48F93DD}" srcOrd="1" destOrd="0" parTransId="{2BD31327-3B4D-4027-B3D6-E26768107811}" sibTransId="{8D3C8241-601C-418E-BEA3-09413964C99B}"/>
    <dgm:cxn modelId="{ADDDDCF9-4685-47E1-967C-9BE2DC8E38A6}" type="presOf" srcId="{8B567CF6-D0A5-4F17-B912-981493ACA7F8}" destId="{766DDC9A-A92F-4676-8C60-C8DF5D6B4330}" srcOrd="0" destOrd="0" presId="urn:microsoft.com/office/officeart/2005/8/layout/orgChart1"/>
    <dgm:cxn modelId="{7F9BF5CF-0BE0-48A7-B318-E2E5CD676B27}" type="presOf" srcId="{F184454B-F2EA-4D8E-89D9-AF89F51799BC}" destId="{AC2A5B5D-BAA4-40E9-9178-361E55BFE6F1}" srcOrd="1" destOrd="0" presId="urn:microsoft.com/office/officeart/2005/8/layout/orgChart1"/>
    <dgm:cxn modelId="{5E358753-0DDB-4EC5-8401-B082614EBF30}" type="presOf" srcId="{D57AA343-2681-45BD-83D3-B22F92FCDB91}" destId="{A6AEA663-95D7-4412-B32F-1C40469DEEA9}" srcOrd="1" destOrd="0" presId="urn:microsoft.com/office/officeart/2005/8/layout/orgChart1"/>
    <dgm:cxn modelId="{63C6E80A-7D5C-459C-852A-210814C04D65}" type="presOf" srcId="{1707FA5A-627C-48E5-9ECC-09B3D48F93DD}" destId="{CA8BF9DD-2FA6-45A2-AB96-2556F1242D86}" srcOrd="0" destOrd="0" presId="urn:microsoft.com/office/officeart/2005/8/layout/orgChart1"/>
    <dgm:cxn modelId="{B0BEE9D3-0C63-4BCE-9CD2-9F755A102AFA}" type="presOf" srcId="{2BD31327-3B4D-4027-B3D6-E26768107811}" destId="{199F536E-0AE3-4517-81CF-42948687B164}" srcOrd="0" destOrd="0" presId="urn:microsoft.com/office/officeart/2005/8/layout/orgChart1"/>
    <dgm:cxn modelId="{E8C71553-B8CD-4B20-B626-A3C313BE3C5C}" srcId="{CBAA7301-5581-4DC9-BC60-BE527CCCC45B}" destId="{051C8466-57FE-474A-8E28-670B1F7DC8B6}" srcOrd="3" destOrd="0" parTransId="{A2721157-C285-4993-AEEA-3F6E1F89FD95}" sibTransId="{23BE6D00-E2B1-42C9-8507-61325AC444C6}"/>
    <dgm:cxn modelId="{9C8F502E-E4A0-4C74-AFE7-025CEC5B0EA9}" type="presOf" srcId="{A74A3B65-9AB2-4EED-8562-9AD68D02EE77}" destId="{D10B86AF-A08B-4DEB-A8D5-70ED462E4A12}" srcOrd="0" destOrd="0" presId="urn:microsoft.com/office/officeart/2005/8/layout/orgChart1"/>
    <dgm:cxn modelId="{9A513C94-7ABD-449B-AAFB-2246BE4502CD}" type="presOf" srcId="{051C8466-57FE-474A-8E28-670B1F7DC8B6}" destId="{D7FB6E1E-B151-4F59-AE6B-03414522803A}" srcOrd="0" destOrd="0" presId="urn:microsoft.com/office/officeart/2005/8/layout/orgChart1"/>
    <dgm:cxn modelId="{ED985965-53DE-4FC0-A396-D903377341ED}" type="presOf" srcId="{A830AD1A-8E10-4918-A824-37F7EF877AE2}" destId="{A9DC475C-33A2-44EB-9707-23CAFD1C9CF7}" srcOrd="0" destOrd="0" presId="urn:microsoft.com/office/officeart/2005/8/layout/orgChart1"/>
    <dgm:cxn modelId="{8F89776E-5A93-4F1B-A748-1EBB7625C558}" type="presOf" srcId="{2F6A638A-AB4E-40EC-AE90-6FB4678FAB50}" destId="{F4E3A284-F49D-4BD1-9F46-3D88E6695323}" srcOrd="0" destOrd="0" presId="urn:microsoft.com/office/officeart/2005/8/layout/orgChart1"/>
    <dgm:cxn modelId="{77C93AEC-B6EA-43F0-BEF3-6921AB4A543E}" type="presOf" srcId="{A208F67B-F7ED-4D45-99A4-2AE21E21C9AA}" destId="{891F61B1-2E37-4537-9A45-64E2155D39C3}" srcOrd="0" destOrd="0" presId="urn:microsoft.com/office/officeart/2005/8/layout/orgChart1"/>
    <dgm:cxn modelId="{4E02A4E5-2166-44B5-BDDD-D61BFD92D509}" srcId="{19FABE32-F7C8-4CB5-BF5E-560607A2631F}" destId="{48DF9130-172A-4056-8B75-2824D32F6929}" srcOrd="3" destOrd="0" parTransId="{7ED7743F-F302-43F9-A5EA-038026FF371C}" sibTransId="{3B700A2B-6C92-4358-97BF-480E2B31C82E}"/>
    <dgm:cxn modelId="{71D46799-0D11-4C71-A782-206E8E6A3126}" type="presOf" srcId="{FB523EC1-4984-4B4C-A75B-D343161D23C1}" destId="{3A8B8085-B74C-448C-A5AD-25C20565E1E4}" srcOrd="0" destOrd="0" presId="urn:microsoft.com/office/officeart/2005/8/layout/orgChart1"/>
    <dgm:cxn modelId="{5C3A7AC6-B8F0-4B9E-8274-762E4EFB1B2C}" type="presOf" srcId="{F184454B-F2EA-4D8E-89D9-AF89F51799BC}" destId="{CEDFDD2B-073F-4659-9BA4-537D98522B4D}" srcOrd="0" destOrd="0" presId="urn:microsoft.com/office/officeart/2005/8/layout/orgChart1"/>
    <dgm:cxn modelId="{AFAE3A05-A0AF-4028-8BB6-76013F203888}" srcId="{CBAA7301-5581-4DC9-BC60-BE527CCCC45B}" destId="{FB523EC1-4984-4B4C-A75B-D343161D23C1}" srcOrd="2" destOrd="0" parTransId="{CD565394-5828-4CE9-B50E-3032C75F82D4}" sibTransId="{1406DB50-7F94-4769-A75F-BCF13F88F782}"/>
    <dgm:cxn modelId="{5AD5242D-5A6E-4003-8883-F5CCB91B259B}" type="presOf" srcId="{E98B4CD2-8018-4513-87F5-D59165AECC3D}" destId="{BCAC1A15-F5BB-42F2-BD62-8BC1EABE2100}" srcOrd="1" destOrd="0" presId="urn:microsoft.com/office/officeart/2005/8/layout/orgChart1"/>
    <dgm:cxn modelId="{D1714DB8-6364-4885-A6E1-5571CE6DE375}" type="presOf" srcId="{ADC14DB7-D783-41ED-9D30-370F843B5232}" destId="{F65D44B2-644F-4F7A-92D9-D1A6CE3A36E3}" srcOrd="1" destOrd="0" presId="urn:microsoft.com/office/officeart/2005/8/layout/orgChart1"/>
    <dgm:cxn modelId="{B8BB3D7B-2C10-437B-8B6E-AE1661D56B39}" srcId="{C4A1C9F0-432E-4E1C-84AE-34BE3E01966D}" destId="{ADC14DB7-D783-41ED-9D30-370F843B5232}" srcOrd="0" destOrd="0" parTransId="{804D5422-E601-4985-87DB-9CE5308C70FB}" sibTransId="{4B0F1C4D-A4EC-45E6-B02F-6BAA47A64498}"/>
    <dgm:cxn modelId="{CC36AE0E-84D9-4DA5-A807-E577B3806F6A}" srcId="{E98B4CD2-8018-4513-87F5-D59165AECC3D}" destId="{AA4612C2-3A5C-4A56-9748-F4C144EC097E}" srcOrd="1" destOrd="0" parTransId="{F18EE758-CB13-4B95-A8EE-394E82C4C11F}" sibTransId="{E7F5FD3C-A7D1-43F0-AB09-362D1F357BC3}"/>
    <dgm:cxn modelId="{E32718AC-B846-4E9C-8021-1A88388C0F9F}" type="presOf" srcId="{AA4612C2-3A5C-4A56-9748-F4C144EC097E}" destId="{9EE79E42-B881-4A48-9D3E-E854758CD4D0}" srcOrd="0" destOrd="0" presId="urn:microsoft.com/office/officeart/2005/8/layout/orgChart1"/>
    <dgm:cxn modelId="{6F6AAFA0-2263-420C-B1A4-2D765F06B20B}" type="presOf" srcId="{9DA43D03-AFC9-45D8-A374-51A32FCBAECB}" destId="{65EFFD6D-F31C-47BB-B97F-A2F74E72E108}" srcOrd="0" destOrd="0" presId="urn:microsoft.com/office/officeart/2005/8/layout/orgChart1"/>
    <dgm:cxn modelId="{9BFFF7C8-7DFC-43CB-ACE9-F9DB0DA5C6A4}" type="presOf" srcId="{C4A1C9F0-432E-4E1C-84AE-34BE3E01966D}" destId="{C2E8CE26-1EFA-4233-8C72-CA1202AA3F62}" srcOrd="1" destOrd="0" presId="urn:microsoft.com/office/officeart/2005/8/layout/orgChart1"/>
    <dgm:cxn modelId="{63D46CDB-048B-4202-AF3F-0C5FF416A578}" type="presOf" srcId="{43EB07FF-DD9F-4C88-A80C-1280B7310C47}" destId="{F9CEBEDD-A9DD-4C78-80C3-667387EC8A5F}" srcOrd="0" destOrd="0" presId="urn:microsoft.com/office/officeart/2005/8/layout/orgChart1"/>
    <dgm:cxn modelId="{D337C322-E8BB-459B-895A-A00F1C4DA912}" srcId="{E98B4CD2-8018-4513-87F5-D59165AECC3D}" destId="{BB1D2E14-CB9C-4B5D-9CBA-3A21BEACDC22}" srcOrd="2" destOrd="0" parTransId="{8B567CF6-D0A5-4F17-B912-981493ACA7F8}" sibTransId="{B3203B49-6B1D-460F-AB7F-8FB1BFB09B34}"/>
    <dgm:cxn modelId="{23AAEF12-ACCB-4BEA-A06A-1CACDD14E99A}" srcId="{E98B4CD2-8018-4513-87F5-D59165AECC3D}" destId="{BE5263BA-3C1A-444C-B3FB-B64B04801B68}" srcOrd="3" destOrd="0" parTransId="{2F6A638A-AB4E-40EC-AE90-6FB4678FAB50}" sibTransId="{F42E8E87-C4FD-4504-A01B-3C45292BAB82}"/>
    <dgm:cxn modelId="{33D0021F-C78B-4565-8891-BBA1BCF7F3CF}" type="presOf" srcId="{BB1D2E14-CB9C-4B5D-9CBA-3A21BEACDC22}" destId="{629A3445-D820-41C0-A0D1-2BCCA69BC63F}" srcOrd="1" destOrd="0" presId="urn:microsoft.com/office/officeart/2005/8/layout/orgChart1"/>
    <dgm:cxn modelId="{36C8FDF3-0F09-4901-865F-A2AAB63184BF}" srcId="{C4A1C9F0-432E-4E1C-84AE-34BE3E01966D}" destId="{BCBA9663-896E-4EB6-BA32-2E7440A661E3}" srcOrd="3" destOrd="0" parTransId="{A74A3B65-9AB2-4EED-8562-9AD68D02EE77}" sibTransId="{BFC46A4D-1FE3-46CF-8155-6CA0AF5ACA20}"/>
    <dgm:cxn modelId="{2CEF0DDE-5AEF-495F-B47F-9096BC745123}" type="presOf" srcId="{D74D77B8-F948-4832-95A1-8FA8DDE36FEF}" destId="{35AA4CFE-2769-4114-8FD6-3583E417A06F}" srcOrd="1" destOrd="0" presId="urn:microsoft.com/office/officeart/2005/8/layout/orgChart1"/>
    <dgm:cxn modelId="{AA601D06-397A-4B41-B079-39AA1FB0638D}" srcId="{9DA43D03-AFC9-45D8-A374-51A32FCBAECB}" destId="{F184454B-F2EA-4D8E-89D9-AF89F51799BC}" srcOrd="0" destOrd="0" parTransId="{681D6438-C13F-41A4-8BF7-051D21F6583C}" sibTransId="{338330CD-E39C-4F68-B0A2-14220FF3FEE7}"/>
    <dgm:cxn modelId="{D2C41841-24CC-4C3D-9D60-40A6E82501D0}" type="presOf" srcId="{62C0CB04-5CC2-438B-ADBE-C60EE2DBE237}" destId="{F8258698-D546-4EB1-B27E-A73911F692CC}" srcOrd="0" destOrd="0" presId="urn:microsoft.com/office/officeart/2005/8/layout/orgChart1"/>
    <dgm:cxn modelId="{567BA687-A758-4E81-A6A9-C87794F9E5BD}" type="presOf" srcId="{804D5422-E601-4985-87DB-9CE5308C70FB}" destId="{34167A0B-CD07-40F2-80BB-A248A539091B}" srcOrd="0" destOrd="0" presId="urn:microsoft.com/office/officeart/2005/8/layout/orgChart1"/>
    <dgm:cxn modelId="{4D138A19-CDA7-44A5-A094-BEF8A6D2DDE1}" type="presOf" srcId="{9E07FDA4-BB38-4C0D-AAB7-0924B6D26306}" destId="{C82233C8-1DF7-415D-8B2A-DDA65AC89E81}" srcOrd="0" destOrd="0" presId="urn:microsoft.com/office/officeart/2005/8/layout/orgChart1"/>
    <dgm:cxn modelId="{0C592457-C6DF-4B70-A708-F38EE239A319}" type="presOf" srcId="{04072867-346D-4A90-BCEC-05AEA3286C4F}" destId="{04500970-3B04-449C-AEA6-05C4F74E67A2}" srcOrd="1" destOrd="0" presId="urn:microsoft.com/office/officeart/2005/8/layout/orgChart1"/>
    <dgm:cxn modelId="{82B2F9FE-C956-4469-B831-2B88AE6C6EDB}" type="presOf" srcId="{6DDDAC62-418E-417C-8D8A-C3796AE54BC8}" destId="{DD964268-7E6B-49DF-9F40-078BC1C0557D}" srcOrd="1" destOrd="0" presId="urn:microsoft.com/office/officeart/2005/8/layout/orgChart1"/>
    <dgm:cxn modelId="{629C5BCC-BBEB-4044-9891-B936F069F871}" type="presOf" srcId="{CD565394-5828-4CE9-B50E-3032C75F82D4}" destId="{A99B31F8-B9B8-4450-8251-5CFDB76A9A1F}" srcOrd="0" destOrd="0" presId="urn:microsoft.com/office/officeart/2005/8/layout/orgChart1"/>
    <dgm:cxn modelId="{E4FE7174-8314-4B94-B68B-B58B9B2FA4EE}" type="presOf" srcId="{051C8466-57FE-474A-8E28-670B1F7DC8B6}" destId="{7130A95B-1BD2-49FB-9842-83B18CDDA269}" srcOrd="1" destOrd="0" presId="urn:microsoft.com/office/officeart/2005/8/layout/orgChart1"/>
    <dgm:cxn modelId="{3EE06DB5-0DE6-4D5F-B8A8-E1D6BAE414E3}" type="presOf" srcId="{CBAA7301-5581-4DC9-BC60-BE527CCCC45B}" destId="{0DD47EAE-CEFB-4E29-AEA8-7F226FB53ACF}" srcOrd="0" destOrd="0" presId="urn:microsoft.com/office/officeart/2005/8/layout/orgChart1"/>
    <dgm:cxn modelId="{32640C90-57A8-4BA8-A4CB-4C4FE4CCDFF0}" type="presOf" srcId="{79E00CF5-0AC7-4592-AD84-BCEFA01C7BBC}" destId="{079DB617-E59D-4336-BB2E-70A469B7DF12}" srcOrd="1" destOrd="0" presId="urn:microsoft.com/office/officeart/2005/8/layout/orgChart1"/>
    <dgm:cxn modelId="{612FE987-DE54-4BE9-B9F4-D54E27D517C7}" type="presOf" srcId="{BE5263BA-3C1A-444C-B3FB-B64B04801B68}" destId="{BA62455B-4C20-4527-AC13-745CCD46292E}" srcOrd="1" destOrd="0" presId="urn:microsoft.com/office/officeart/2005/8/layout/orgChart1"/>
    <dgm:cxn modelId="{BF873383-ACCE-4605-80D6-34101C5432CC}" srcId="{F184454B-F2EA-4D8E-89D9-AF89F51799BC}" destId="{19FABE32-F7C8-4CB5-BF5E-560607A2631F}" srcOrd="2" destOrd="0" parTransId="{BB6E18E8-A779-4AE9-958E-B70958F6B76E}" sibTransId="{87670F37-8AFF-4296-A9CC-CBD466A6E094}"/>
    <dgm:cxn modelId="{B5797EE1-FF1F-4B98-8AE5-87D48D5B9BFE}" type="presOf" srcId="{AA4612C2-3A5C-4A56-9748-F4C144EC097E}" destId="{BBD66952-1ACC-473D-B539-D741037D3585}" srcOrd="1" destOrd="0" presId="urn:microsoft.com/office/officeart/2005/8/layout/orgChart1"/>
    <dgm:cxn modelId="{01E917EC-6C01-4715-9266-BE7F37315400}" srcId="{19FABE32-F7C8-4CB5-BF5E-560607A2631F}" destId="{6A6D579F-16A0-4A4D-A6C3-A491BA710DE1}" srcOrd="1" destOrd="0" parTransId="{4DB4676E-43B3-452C-A78C-0DC76D39ACA0}" sibTransId="{8245A470-087C-4D24-B4A0-E784CF52505C}"/>
    <dgm:cxn modelId="{1BEF5D23-FDD0-4C94-B4BB-B9EFF75BA2B8}" type="presOf" srcId="{CBAA7301-5581-4DC9-BC60-BE527CCCC45B}" destId="{0661E941-631E-4B45-8CFA-D33B8866A3B6}" srcOrd="1" destOrd="0" presId="urn:microsoft.com/office/officeart/2005/8/layout/orgChart1"/>
    <dgm:cxn modelId="{1A848BCD-F745-4A43-8660-DF0E4B8C70AA}" type="presOf" srcId="{8A8B4FBC-32E2-4DE6-BE94-05095A5F8DAE}" destId="{B7CDE424-A803-4A9C-9F61-53C621EF6106}" srcOrd="0" destOrd="0" presId="urn:microsoft.com/office/officeart/2005/8/layout/orgChart1"/>
    <dgm:cxn modelId="{C6C4C6AD-FAAD-48E8-B299-6D3C370A32D6}" srcId="{CBAA7301-5581-4DC9-BC60-BE527CCCC45B}" destId="{D74D77B8-F948-4832-95A1-8FA8DDE36FEF}" srcOrd="0" destOrd="0" parTransId="{47D0B352-8A13-4BBA-A1E6-43E637CC6147}" sibTransId="{091C0DCC-10DE-43C9-8671-2B602D59055E}"/>
    <dgm:cxn modelId="{4B19AD0F-F4F5-4AB9-9DC1-BB08A60665E4}" type="presOf" srcId="{04072867-346D-4A90-BCEC-05AEA3286C4F}" destId="{F3260E27-6231-4A24-B46B-91C54555BE8E}" srcOrd="0" destOrd="0" presId="urn:microsoft.com/office/officeart/2005/8/layout/orgChart1"/>
    <dgm:cxn modelId="{4904B537-97D4-4A4F-A65A-2500D2296E67}" srcId="{E98B4CD2-8018-4513-87F5-D59165AECC3D}" destId="{04072867-346D-4A90-BCEC-05AEA3286C4F}" srcOrd="0" destOrd="0" parTransId="{9E07FDA4-BB38-4C0D-AAB7-0924B6D26306}" sibTransId="{511BE3F9-0DFF-4F19-A651-6C3A6499623F}"/>
    <dgm:cxn modelId="{F05A7D7D-4ADF-407D-8C27-D1EB38B39403}" type="presOf" srcId="{FB523EC1-4984-4B4C-A75B-D343161D23C1}" destId="{48A671AF-D62B-406A-919C-E55CD1401E9E}" srcOrd="1" destOrd="0" presId="urn:microsoft.com/office/officeart/2005/8/layout/orgChart1"/>
    <dgm:cxn modelId="{7346039D-8ED3-4CB9-905F-5195D7AAEBE4}" type="presOf" srcId="{54F4FBEB-A106-45B8-8D63-7C804738ED84}" destId="{CF1AEBAE-DA67-4C3D-9E68-30C2B4F1D865}" srcOrd="1" destOrd="0" presId="urn:microsoft.com/office/officeart/2005/8/layout/orgChart1"/>
    <dgm:cxn modelId="{89430B44-58E5-4771-B916-12EC8B7CF270}" type="presOf" srcId="{C4A1C9F0-432E-4E1C-84AE-34BE3E01966D}" destId="{5FD967DC-CC65-4E01-B283-E49E3F017DCF}" srcOrd="0" destOrd="0" presId="urn:microsoft.com/office/officeart/2005/8/layout/orgChart1"/>
    <dgm:cxn modelId="{2E234C08-FC02-41ED-A2E0-E340366C978C}" type="presOf" srcId="{D57AA343-2681-45BD-83D3-B22F92FCDB91}" destId="{54558A22-0C26-4449-9542-2562E26024C3}" srcOrd="0" destOrd="0" presId="urn:microsoft.com/office/officeart/2005/8/layout/orgChart1"/>
    <dgm:cxn modelId="{8FF0BE06-F5B1-4E94-9FA7-582A2773DC81}" srcId="{CC9B17A4-41FA-4EB4-ADBA-5046AFF71D51}" destId="{D57AA343-2681-45BD-83D3-B22F92FCDB91}" srcOrd="2" destOrd="0" parTransId="{6B0CAA7C-51C8-4EC3-BAB9-2FB5CBC15DF3}" sibTransId="{3BB3219F-5A57-4279-B5B3-C1ED620E4036}"/>
    <dgm:cxn modelId="{87FE739B-0918-488D-BE5B-898560D0ED1F}" srcId="{CC9B17A4-41FA-4EB4-ADBA-5046AFF71D51}" destId="{43342F20-FFE5-416C-BD9A-124EEF698213}" srcOrd="3" destOrd="0" parTransId="{A830AD1A-8E10-4918-A824-37F7EF877AE2}" sibTransId="{8F8B1A9F-1131-4C89-A6FE-5A687F747C73}"/>
    <dgm:cxn modelId="{B02D1FAB-6A16-44C5-82FD-DB8239C25538}" type="presOf" srcId="{43342F20-FFE5-416C-BD9A-124EEF698213}" destId="{80CBD5BD-5C37-4A35-9D44-EFE991CFECEC}" srcOrd="0" destOrd="0" presId="urn:microsoft.com/office/officeart/2005/8/layout/orgChart1"/>
    <dgm:cxn modelId="{486F457D-AE7C-43A1-99AD-F8C9718EDABA}" type="presOf" srcId="{6DDDAC62-418E-417C-8D8A-C3796AE54BC8}" destId="{678025EC-16C4-4FB4-8B92-BBD4F956EBB6}" srcOrd="0" destOrd="0" presId="urn:microsoft.com/office/officeart/2005/8/layout/orgChart1"/>
    <dgm:cxn modelId="{555A56BA-7DCA-4C48-AF51-CD8CF9A4BCDB}" type="presOf" srcId="{19FABE32-F7C8-4CB5-BF5E-560607A2631F}" destId="{8CF657C3-FE31-438E-8A66-80FEF4CA7697}" srcOrd="1" destOrd="0" presId="urn:microsoft.com/office/officeart/2005/8/layout/orgChart1"/>
    <dgm:cxn modelId="{DE16B1AC-4BDB-4C82-9B4E-3E9A3E55282D}" type="presOf" srcId="{6A6D579F-16A0-4A4D-A6C3-A491BA710DE1}" destId="{A3B82FE4-9573-401F-8165-22E508540B90}" srcOrd="0" destOrd="0" presId="urn:microsoft.com/office/officeart/2005/8/layout/orgChart1"/>
    <dgm:cxn modelId="{E98EFFC2-2D76-4832-B596-1FFBE22C6949}" srcId="{F184454B-F2EA-4D8E-89D9-AF89F51799BC}" destId="{E98B4CD2-8018-4513-87F5-D59165AECC3D}" srcOrd="4" destOrd="0" parTransId="{ACADE2C5-BC9D-4B29-8DB3-DD184DFC4BDE}" sibTransId="{437E949F-B6D8-498B-B791-C709158BCBE5}"/>
    <dgm:cxn modelId="{CC84C2E5-0EBC-4B32-9C88-3FDA79768E5B}" srcId="{19FABE32-F7C8-4CB5-BF5E-560607A2631F}" destId="{6DDDAC62-418E-417C-8D8A-C3796AE54BC8}" srcOrd="2" destOrd="0" parTransId="{8A8B4FBC-32E2-4DE6-BE94-05095A5F8DAE}" sibTransId="{14029C24-6A50-4568-B5B7-A43C2CF38853}"/>
    <dgm:cxn modelId="{34E28B87-C7AD-47A4-921A-54BAD43396B0}" type="presOf" srcId="{E98B4CD2-8018-4513-87F5-D59165AECC3D}" destId="{0256A8EA-EA94-474B-9061-B0A0C51D77D0}" srcOrd="0" destOrd="0" presId="urn:microsoft.com/office/officeart/2005/8/layout/orgChart1"/>
    <dgm:cxn modelId="{95F3147A-351A-4F1F-A4E3-4482DE063853}" type="presOf" srcId="{47D0B352-8A13-4BBA-A1E6-43E637CC6147}" destId="{1755D03D-5539-4882-BF17-A235A9ADB4E8}" srcOrd="0" destOrd="0" presId="urn:microsoft.com/office/officeart/2005/8/layout/orgChart1"/>
    <dgm:cxn modelId="{03712EA2-865B-4B78-B739-221A76A21F9A}" type="presOf" srcId="{ACADE2C5-BC9D-4B29-8DB3-DD184DFC4BDE}" destId="{443CFFD9-9169-4551-BE3E-2E42A7952E59}" srcOrd="0" destOrd="0" presId="urn:microsoft.com/office/officeart/2005/8/layout/orgChart1"/>
    <dgm:cxn modelId="{113F4106-B201-4A4E-B7BC-B0B541926809}" srcId="{C4A1C9F0-432E-4E1C-84AE-34BE3E01966D}" destId="{43EB07FF-DD9F-4C88-A80C-1280B7310C47}" srcOrd="2" destOrd="0" parTransId="{93D15F9C-43EA-4F49-8F96-B5CA5ECDB4BA}" sibTransId="{BEC47396-9040-4FED-9B7A-E41E8F4B13B9}"/>
    <dgm:cxn modelId="{56D41E60-8B98-4A5F-86C3-4E762FB5DE7F}" type="presParOf" srcId="{65EFFD6D-F31C-47BB-B97F-A2F74E72E108}" destId="{E47A738D-9761-4428-8CD4-583064C63C16}" srcOrd="0" destOrd="0" presId="urn:microsoft.com/office/officeart/2005/8/layout/orgChart1"/>
    <dgm:cxn modelId="{1E5CBA9A-2AAC-419D-A5BF-F549AC221084}" type="presParOf" srcId="{E47A738D-9761-4428-8CD4-583064C63C16}" destId="{0E01D9F2-4D10-436B-8E3E-2E469CCB511E}" srcOrd="0" destOrd="0" presId="urn:microsoft.com/office/officeart/2005/8/layout/orgChart1"/>
    <dgm:cxn modelId="{B575D422-539D-44C2-B479-64B7D9147988}" type="presParOf" srcId="{0E01D9F2-4D10-436B-8E3E-2E469CCB511E}" destId="{CEDFDD2B-073F-4659-9BA4-537D98522B4D}" srcOrd="0" destOrd="0" presId="urn:microsoft.com/office/officeart/2005/8/layout/orgChart1"/>
    <dgm:cxn modelId="{8BB3CBD3-561F-4AC5-856E-1B876E9D7B69}" type="presParOf" srcId="{0E01D9F2-4D10-436B-8E3E-2E469CCB511E}" destId="{AC2A5B5D-BAA4-40E9-9178-361E55BFE6F1}" srcOrd="1" destOrd="0" presId="urn:microsoft.com/office/officeart/2005/8/layout/orgChart1"/>
    <dgm:cxn modelId="{D2EBF02D-414A-480D-A027-0E0198B233F2}" type="presParOf" srcId="{E47A738D-9761-4428-8CD4-583064C63C16}" destId="{B9781BD4-1004-4649-B05B-BB9C6B9D48FC}" srcOrd="1" destOrd="0" presId="urn:microsoft.com/office/officeart/2005/8/layout/orgChart1"/>
    <dgm:cxn modelId="{1728F086-A9BF-4DA3-98AF-08E4F884624B}" type="presParOf" srcId="{B9781BD4-1004-4649-B05B-BB9C6B9D48FC}" destId="{5EC4840E-1197-4666-9C5D-B89BEF63E2DA}" srcOrd="0" destOrd="0" presId="urn:microsoft.com/office/officeart/2005/8/layout/orgChart1"/>
    <dgm:cxn modelId="{5D4E8393-405E-48BA-94A3-95D5B40AC221}" type="presParOf" srcId="{B9781BD4-1004-4649-B05B-BB9C6B9D48FC}" destId="{6553E1DF-78CF-48B6-9946-D1823EF29FF6}" srcOrd="1" destOrd="0" presId="urn:microsoft.com/office/officeart/2005/8/layout/orgChart1"/>
    <dgm:cxn modelId="{B2A41914-56C9-467F-9073-5D2E06990B00}" type="presParOf" srcId="{6553E1DF-78CF-48B6-9946-D1823EF29FF6}" destId="{112B2823-E9F5-4D8E-B864-D5589483238A}" srcOrd="0" destOrd="0" presId="urn:microsoft.com/office/officeart/2005/8/layout/orgChart1"/>
    <dgm:cxn modelId="{BDEB22F9-4F2F-4475-AEF8-4B012200DC4F}" type="presParOf" srcId="{112B2823-E9F5-4D8E-B864-D5589483238A}" destId="{0DD47EAE-CEFB-4E29-AEA8-7F226FB53ACF}" srcOrd="0" destOrd="0" presId="urn:microsoft.com/office/officeart/2005/8/layout/orgChart1"/>
    <dgm:cxn modelId="{B047E992-1F37-4986-930E-EC0CE7C82935}" type="presParOf" srcId="{112B2823-E9F5-4D8E-B864-D5589483238A}" destId="{0661E941-631E-4B45-8CFA-D33B8866A3B6}" srcOrd="1" destOrd="0" presId="urn:microsoft.com/office/officeart/2005/8/layout/orgChart1"/>
    <dgm:cxn modelId="{D6DEAF0E-568A-4471-ADDE-D851C54EC414}" type="presParOf" srcId="{6553E1DF-78CF-48B6-9946-D1823EF29FF6}" destId="{97290AA8-0897-48AE-9566-28A0F88AB7AB}" srcOrd="1" destOrd="0" presId="urn:microsoft.com/office/officeart/2005/8/layout/orgChart1"/>
    <dgm:cxn modelId="{F8358720-9C72-42FC-AB85-8F36F8F665BE}" type="presParOf" srcId="{97290AA8-0897-48AE-9566-28A0F88AB7AB}" destId="{1755D03D-5539-4882-BF17-A235A9ADB4E8}" srcOrd="0" destOrd="0" presId="urn:microsoft.com/office/officeart/2005/8/layout/orgChart1"/>
    <dgm:cxn modelId="{69EE6E66-7DCA-4E7E-B6C8-E3D8BDFF3130}" type="presParOf" srcId="{97290AA8-0897-48AE-9566-28A0F88AB7AB}" destId="{52DA3ABD-DBE7-4DCC-BD63-7C1E8DDD99EE}" srcOrd="1" destOrd="0" presId="urn:microsoft.com/office/officeart/2005/8/layout/orgChart1"/>
    <dgm:cxn modelId="{63AC3E8E-9BBD-4441-856B-3491EB02C743}" type="presParOf" srcId="{52DA3ABD-DBE7-4DCC-BD63-7C1E8DDD99EE}" destId="{4316F51D-82AE-42B5-881F-EBC6823899A9}" srcOrd="0" destOrd="0" presId="urn:microsoft.com/office/officeart/2005/8/layout/orgChart1"/>
    <dgm:cxn modelId="{90D68309-FEA8-4E41-AABC-664CCC9F2E92}" type="presParOf" srcId="{4316F51D-82AE-42B5-881F-EBC6823899A9}" destId="{BE0275EB-58D8-4132-8EEB-94A7CF4120ED}" srcOrd="0" destOrd="0" presId="urn:microsoft.com/office/officeart/2005/8/layout/orgChart1"/>
    <dgm:cxn modelId="{A739DE17-F723-488E-98F6-8D6CE161ED3B}" type="presParOf" srcId="{4316F51D-82AE-42B5-881F-EBC6823899A9}" destId="{35AA4CFE-2769-4114-8FD6-3583E417A06F}" srcOrd="1" destOrd="0" presId="urn:microsoft.com/office/officeart/2005/8/layout/orgChart1"/>
    <dgm:cxn modelId="{41A396EC-0B67-4A0F-9C32-2BE97291C489}" type="presParOf" srcId="{52DA3ABD-DBE7-4DCC-BD63-7C1E8DDD99EE}" destId="{B1D9F65D-8D2E-4747-A808-B0828DEF3EDC}" srcOrd="1" destOrd="0" presId="urn:microsoft.com/office/officeart/2005/8/layout/orgChart1"/>
    <dgm:cxn modelId="{CF0AEBD3-C582-4295-8A31-7DF7C3C00750}" type="presParOf" srcId="{52DA3ABD-DBE7-4DCC-BD63-7C1E8DDD99EE}" destId="{75EFAFCC-E3E3-40E3-843A-C86F6A5024FF}" srcOrd="2" destOrd="0" presId="urn:microsoft.com/office/officeart/2005/8/layout/orgChart1"/>
    <dgm:cxn modelId="{F006D583-AB17-4194-B194-F147E2F435EF}" type="presParOf" srcId="{97290AA8-0897-48AE-9566-28A0F88AB7AB}" destId="{E23626F5-3402-49CE-9F8E-E0419D0F2B55}" srcOrd="2" destOrd="0" presId="urn:microsoft.com/office/officeart/2005/8/layout/orgChart1"/>
    <dgm:cxn modelId="{BC81893A-AD5E-4778-A476-59928FC46FF6}" type="presParOf" srcId="{97290AA8-0897-48AE-9566-28A0F88AB7AB}" destId="{15EBF0A7-73C2-4A4B-BAB8-3647F01303E4}" srcOrd="3" destOrd="0" presId="urn:microsoft.com/office/officeart/2005/8/layout/orgChart1"/>
    <dgm:cxn modelId="{673B63DF-3CCE-4419-A747-33F1CD4B0AFE}" type="presParOf" srcId="{15EBF0A7-73C2-4A4B-BAB8-3647F01303E4}" destId="{150826E6-C296-45CD-B188-0915BAC739D2}" srcOrd="0" destOrd="0" presId="urn:microsoft.com/office/officeart/2005/8/layout/orgChart1"/>
    <dgm:cxn modelId="{856A4EC1-E514-4208-87F9-FD32E16009B1}" type="presParOf" srcId="{150826E6-C296-45CD-B188-0915BAC739D2}" destId="{06102C7E-F298-43FF-B60F-1B4D25307F64}" srcOrd="0" destOrd="0" presId="urn:microsoft.com/office/officeart/2005/8/layout/orgChart1"/>
    <dgm:cxn modelId="{4FED17F7-93C2-42ED-83F2-39F8C0492D6B}" type="presParOf" srcId="{150826E6-C296-45CD-B188-0915BAC739D2}" destId="{CF1AEBAE-DA67-4C3D-9E68-30C2B4F1D865}" srcOrd="1" destOrd="0" presId="urn:microsoft.com/office/officeart/2005/8/layout/orgChart1"/>
    <dgm:cxn modelId="{98CF3E39-37AB-4774-8736-FDDEA94B78FD}" type="presParOf" srcId="{15EBF0A7-73C2-4A4B-BAB8-3647F01303E4}" destId="{7271198E-21FF-4374-8FFF-143B748B0E3E}" srcOrd="1" destOrd="0" presId="urn:microsoft.com/office/officeart/2005/8/layout/orgChart1"/>
    <dgm:cxn modelId="{0F336330-B8E4-488D-8002-1157A5A0700E}" type="presParOf" srcId="{15EBF0A7-73C2-4A4B-BAB8-3647F01303E4}" destId="{58357BDF-2F93-41C0-B7E6-094484D0D82F}" srcOrd="2" destOrd="0" presId="urn:microsoft.com/office/officeart/2005/8/layout/orgChart1"/>
    <dgm:cxn modelId="{A03784AD-05C1-4DFB-A3D6-074FE4E37186}" type="presParOf" srcId="{97290AA8-0897-48AE-9566-28A0F88AB7AB}" destId="{A99B31F8-B9B8-4450-8251-5CFDB76A9A1F}" srcOrd="4" destOrd="0" presId="urn:microsoft.com/office/officeart/2005/8/layout/orgChart1"/>
    <dgm:cxn modelId="{ED92FFD3-0FA1-429C-B738-7E4EFA48CFF0}" type="presParOf" srcId="{97290AA8-0897-48AE-9566-28A0F88AB7AB}" destId="{51E96023-655E-4E9F-B349-3986AD7CFC79}" srcOrd="5" destOrd="0" presId="urn:microsoft.com/office/officeart/2005/8/layout/orgChart1"/>
    <dgm:cxn modelId="{5A7EC682-B78A-4E29-AFBF-E1E196EC76A1}" type="presParOf" srcId="{51E96023-655E-4E9F-B349-3986AD7CFC79}" destId="{71120A86-2782-4FCC-854C-EA1BAC33A036}" srcOrd="0" destOrd="0" presId="urn:microsoft.com/office/officeart/2005/8/layout/orgChart1"/>
    <dgm:cxn modelId="{6FC9B736-1A78-4181-BCF1-51EBB6F55CB3}" type="presParOf" srcId="{71120A86-2782-4FCC-854C-EA1BAC33A036}" destId="{3A8B8085-B74C-448C-A5AD-25C20565E1E4}" srcOrd="0" destOrd="0" presId="urn:microsoft.com/office/officeart/2005/8/layout/orgChart1"/>
    <dgm:cxn modelId="{7E12A3AE-4CA4-4F3C-A0BA-96AB9F5E1022}" type="presParOf" srcId="{71120A86-2782-4FCC-854C-EA1BAC33A036}" destId="{48A671AF-D62B-406A-919C-E55CD1401E9E}" srcOrd="1" destOrd="0" presId="urn:microsoft.com/office/officeart/2005/8/layout/orgChart1"/>
    <dgm:cxn modelId="{D3BFC987-9D11-4308-886D-B118ED284574}" type="presParOf" srcId="{51E96023-655E-4E9F-B349-3986AD7CFC79}" destId="{C0DDBE44-8DB6-426E-985F-FD9046CA8059}" srcOrd="1" destOrd="0" presId="urn:microsoft.com/office/officeart/2005/8/layout/orgChart1"/>
    <dgm:cxn modelId="{D4EDA6F2-B2F5-4A33-8404-CE4259AD0E11}" type="presParOf" srcId="{51E96023-655E-4E9F-B349-3986AD7CFC79}" destId="{D0F051CA-9F67-4002-8A86-016627927646}" srcOrd="2" destOrd="0" presId="urn:microsoft.com/office/officeart/2005/8/layout/orgChart1"/>
    <dgm:cxn modelId="{9500A1D1-5D45-4578-B066-0A6DCCDFE504}" type="presParOf" srcId="{97290AA8-0897-48AE-9566-28A0F88AB7AB}" destId="{B9FEC7F9-4FE8-405F-A192-A2350879645A}" srcOrd="6" destOrd="0" presId="urn:microsoft.com/office/officeart/2005/8/layout/orgChart1"/>
    <dgm:cxn modelId="{7E7EFB79-F63A-4A3F-BF2B-6555882FCA45}" type="presParOf" srcId="{97290AA8-0897-48AE-9566-28A0F88AB7AB}" destId="{F530F4E6-7BC8-4782-BDF7-7E34141BBD44}" srcOrd="7" destOrd="0" presId="urn:microsoft.com/office/officeart/2005/8/layout/orgChart1"/>
    <dgm:cxn modelId="{5F2CDAFA-1285-450F-980F-9927277B678C}" type="presParOf" srcId="{F530F4E6-7BC8-4782-BDF7-7E34141BBD44}" destId="{8E329270-BFEE-4003-8D9C-FB3FEE07B7BC}" srcOrd="0" destOrd="0" presId="urn:microsoft.com/office/officeart/2005/8/layout/orgChart1"/>
    <dgm:cxn modelId="{EF50AF68-C446-4105-B146-234C08C3B629}" type="presParOf" srcId="{8E329270-BFEE-4003-8D9C-FB3FEE07B7BC}" destId="{D7FB6E1E-B151-4F59-AE6B-03414522803A}" srcOrd="0" destOrd="0" presId="urn:microsoft.com/office/officeart/2005/8/layout/orgChart1"/>
    <dgm:cxn modelId="{28558050-E102-43F8-A9CA-629EC753DBEE}" type="presParOf" srcId="{8E329270-BFEE-4003-8D9C-FB3FEE07B7BC}" destId="{7130A95B-1BD2-49FB-9842-83B18CDDA269}" srcOrd="1" destOrd="0" presId="urn:microsoft.com/office/officeart/2005/8/layout/orgChart1"/>
    <dgm:cxn modelId="{4C3A9E94-6F74-4B01-B2C3-917DDF579C72}" type="presParOf" srcId="{F530F4E6-7BC8-4782-BDF7-7E34141BBD44}" destId="{6052440D-E8A9-4867-A060-815183ABFE67}" srcOrd="1" destOrd="0" presId="urn:microsoft.com/office/officeart/2005/8/layout/orgChart1"/>
    <dgm:cxn modelId="{772DECF0-0F14-4CD6-BA0A-C59CE55B8FCC}" type="presParOf" srcId="{F530F4E6-7BC8-4782-BDF7-7E34141BBD44}" destId="{0E160135-DA4E-4DF7-8DA5-B85860F16D6F}" srcOrd="2" destOrd="0" presId="urn:microsoft.com/office/officeart/2005/8/layout/orgChart1"/>
    <dgm:cxn modelId="{77AC3C70-5752-480B-95C1-F937E5CADE57}" type="presParOf" srcId="{6553E1DF-78CF-48B6-9946-D1823EF29FF6}" destId="{0AC25F5D-455F-407B-8FEA-3B81E4798027}" srcOrd="2" destOrd="0" presId="urn:microsoft.com/office/officeart/2005/8/layout/orgChart1"/>
    <dgm:cxn modelId="{4D1B7BB9-5194-4819-A1C7-57113AC1329A}" type="presParOf" srcId="{B9781BD4-1004-4649-B05B-BB9C6B9D48FC}" destId="{E7F53971-0A4C-4D21-8E13-E7856A8A0480}" srcOrd="2" destOrd="0" presId="urn:microsoft.com/office/officeart/2005/8/layout/orgChart1"/>
    <dgm:cxn modelId="{672EF91B-6BC5-4BAF-8C23-0A8DC92EFACA}" type="presParOf" srcId="{B9781BD4-1004-4649-B05B-BB9C6B9D48FC}" destId="{68590D66-D319-4935-80CC-2B271E989A0E}" srcOrd="3" destOrd="0" presId="urn:microsoft.com/office/officeart/2005/8/layout/orgChart1"/>
    <dgm:cxn modelId="{8C671E83-DFB9-45B5-A0D0-C1D66CAC3F0D}" type="presParOf" srcId="{68590D66-D319-4935-80CC-2B271E989A0E}" destId="{E0A24A98-8DF5-4108-AAAE-8A460A2AB0BC}" srcOrd="0" destOrd="0" presId="urn:microsoft.com/office/officeart/2005/8/layout/orgChart1"/>
    <dgm:cxn modelId="{A85452BE-C631-452E-8FC5-E314CA41C2F7}" type="presParOf" srcId="{E0A24A98-8DF5-4108-AAAE-8A460A2AB0BC}" destId="{5FD967DC-CC65-4E01-B283-E49E3F017DCF}" srcOrd="0" destOrd="0" presId="urn:microsoft.com/office/officeart/2005/8/layout/orgChart1"/>
    <dgm:cxn modelId="{27AA5765-99CD-44D2-9E85-F318F530B864}" type="presParOf" srcId="{E0A24A98-8DF5-4108-AAAE-8A460A2AB0BC}" destId="{C2E8CE26-1EFA-4233-8C72-CA1202AA3F62}" srcOrd="1" destOrd="0" presId="urn:microsoft.com/office/officeart/2005/8/layout/orgChart1"/>
    <dgm:cxn modelId="{4B80239D-1C8C-42A3-8760-37DBD35CE9BC}" type="presParOf" srcId="{68590D66-D319-4935-80CC-2B271E989A0E}" destId="{00A81730-94EE-48FE-9497-3DDC5AEAAE1C}" srcOrd="1" destOrd="0" presId="urn:microsoft.com/office/officeart/2005/8/layout/orgChart1"/>
    <dgm:cxn modelId="{ACC763B3-70F9-4489-80E5-FCD90E128681}" type="presParOf" srcId="{00A81730-94EE-48FE-9497-3DDC5AEAAE1C}" destId="{34167A0B-CD07-40F2-80BB-A248A539091B}" srcOrd="0" destOrd="0" presId="urn:microsoft.com/office/officeart/2005/8/layout/orgChart1"/>
    <dgm:cxn modelId="{30F97C5B-67D0-4E27-A670-0FCB46D092D0}" type="presParOf" srcId="{00A81730-94EE-48FE-9497-3DDC5AEAAE1C}" destId="{93524087-A167-4FA4-97BE-4AA89A92DF51}" srcOrd="1" destOrd="0" presId="urn:microsoft.com/office/officeart/2005/8/layout/orgChart1"/>
    <dgm:cxn modelId="{AE693295-1715-469C-A0DA-CD54F560A778}" type="presParOf" srcId="{93524087-A167-4FA4-97BE-4AA89A92DF51}" destId="{E53041E6-44EC-4D47-A255-3D98789C655D}" srcOrd="0" destOrd="0" presId="urn:microsoft.com/office/officeart/2005/8/layout/orgChart1"/>
    <dgm:cxn modelId="{66C1ECB0-4EB1-4EF0-88AF-C298DFD2482C}" type="presParOf" srcId="{E53041E6-44EC-4D47-A255-3D98789C655D}" destId="{854E6047-708B-4709-8D8C-657D8A4B9A96}" srcOrd="0" destOrd="0" presId="urn:microsoft.com/office/officeart/2005/8/layout/orgChart1"/>
    <dgm:cxn modelId="{465AA94C-33B6-4965-961D-C833DC01CC2D}" type="presParOf" srcId="{E53041E6-44EC-4D47-A255-3D98789C655D}" destId="{F65D44B2-644F-4F7A-92D9-D1A6CE3A36E3}" srcOrd="1" destOrd="0" presId="urn:microsoft.com/office/officeart/2005/8/layout/orgChart1"/>
    <dgm:cxn modelId="{4C5325A0-06E4-4EDC-8912-77AF13F42557}" type="presParOf" srcId="{93524087-A167-4FA4-97BE-4AA89A92DF51}" destId="{10765E94-3A9D-463C-B986-93AB3751E689}" srcOrd="1" destOrd="0" presId="urn:microsoft.com/office/officeart/2005/8/layout/orgChart1"/>
    <dgm:cxn modelId="{4F9CB2B6-ACF5-4B9E-9E24-6DD72861A050}" type="presParOf" srcId="{93524087-A167-4FA4-97BE-4AA89A92DF51}" destId="{4DF350D9-1971-43A4-B703-B48CDD3817CE}" srcOrd="2" destOrd="0" presId="urn:microsoft.com/office/officeart/2005/8/layout/orgChart1"/>
    <dgm:cxn modelId="{8DAD35FF-3BEA-47E7-998E-8ADE683BF8C6}" type="presParOf" srcId="{00A81730-94EE-48FE-9497-3DDC5AEAAE1C}" destId="{D803258E-8825-4856-B0E8-24CA5A85809B}" srcOrd="2" destOrd="0" presId="urn:microsoft.com/office/officeart/2005/8/layout/orgChart1"/>
    <dgm:cxn modelId="{2793F8D3-0000-41A5-A673-2C7DEFC8E154}" type="presParOf" srcId="{00A81730-94EE-48FE-9497-3DDC5AEAAE1C}" destId="{D4DAE5F8-D567-4692-91D4-3921A342380F}" srcOrd="3" destOrd="0" presId="urn:microsoft.com/office/officeart/2005/8/layout/orgChart1"/>
    <dgm:cxn modelId="{E8B61FE1-7E4C-4944-B913-42D4F7E3FFB2}" type="presParOf" srcId="{D4DAE5F8-D567-4692-91D4-3921A342380F}" destId="{5DB98880-A6CC-4C4D-8402-B3C3B26DF1E0}" srcOrd="0" destOrd="0" presId="urn:microsoft.com/office/officeart/2005/8/layout/orgChart1"/>
    <dgm:cxn modelId="{A037E192-F141-48B7-9EBB-059A36016221}" type="presParOf" srcId="{5DB98880-A6CC-4C4D-8402-B3C3B26DF1E0}" destId="{F8258698-D546-4EB1-B27E-A73911F692CC}" srcOrd="0" destOrd="0" presId="urn:microsoft.com/office/officeart/2005/8/layout/orgChart1"/>
    <dgm:cxn modelId="{311BD361-784A-462A-8934-F36029FE0144}" type="presParOf" srcId="{5DB98880-A6CC-4C4D-8402-B3C3B26DF1E0}" destId="{2734781E-3A40-4D2F-8438-7D2797D8F95A}" srcOrd="1" destOrd="0" presId="urn:microsoft.com/office/officeart/2005/8/layout/orgChart1"/>
    <dgm:cxn modelId="{F401F86E-7B11-4D23-9444-895560A44FB7}" type="presParOf" srcId="{D4DAE5F8-D567-4692-91D4-3921A342380F}" destId="{FAD3E782-4AA2-436F-A4FC-95BBA8DD85DA}" srcOrd="1" destOrd="0" presId="urn:microsoft.com/office/officeart/2005/8/layout/orgChart1"/>
    <dgm:cxn modelId="{A76C66B3-E953-4378-94DA-1805518524F7}" type="presParOf" srcId="{D4DAE5F8-D567-4692-91D4-3921A342380F}" destId="{78BA3937-9263-4F26-AB19-18373F486AB0}" srcOrd="2" destOrd="0" presId="urn:microsoft.com/office/officeart/2005/8/layout/orgChart1"/>
    <dgm:cxn modelId="{EC2F03C2-7444-4F42-8A89-12DACDF78CCA}" type="presParOf" srcId="{00A81730-94EE-48FE-9497-3DDC5AEAAE1C}" destId="{0B72B295-ADBD-478F-AF0F-E0685E330CD0}" srcOrd="4" destOrd="0" presId="urn:microsoft.com/office/officeart/2005/8/layout/orgChart1"/>
    <dgm:cxn modelId="{64E99AAD-B276-48FD-91B6-6DB7588005A3}" type="presParOf" srcId="{00A81730-94EE-48FE-9497-3DDC5AEAAE1C}" destId="{B80C72C9-A1D5-43EA-9634-B207E8A3BF66}" srcOrd="5" destOrd="0" presId="urn:microsoft.com/office/officeart/2005/8/layout/orgChart1"/>
    <dgm:cxn modelId="{7C4EF760-43DE-4601-ACF6-50A97B4037C0}" type="presParOf" srcId="{B80C72C9-A1D5-43EA-9634-B207E8A3BF66}" destId="{DBB39BA0-200E-45D8-B576-E4997EE0B6D4}" srcOrd="0" destOrd="0" presId="urn:microsoft.com/office/officeart/2005/8/layout/orgChart1"/>
    <dgm:cxn modelId="{5E08EC8F-CDC9-430B-8FB8-25CFE8E3246E}" type="presParOf" srcId="{DBB39BA0-200E-45D8-B576-E4997EE0B6D4}" destId="{F9CEBEDD-A9DD-4C78-80C3-667387EC8A5F}" srcOrd="0" destOrd="0" presId="urn:microsoft.com/office/officeart/2005/8/layout/orgChart1"/>
    <dgm:cxn modelId="{17D05F4A-A449-4F4B-9115-2DACBDF8DBC6}" type="presParOf" srcId="{DBB39BA0-200E-45D8-B576-E4997EE0B6D4}" destId="{9AC7A4B5-EC83-45C1-836C-1A8695D9022C}" srcOrd="1" destOrd="0" presId="urn:microsoft.com/office/officeart/2005/8/layout/orgChart1"/>
    <dgm:cxn modelId="{5014D389-3092-4963-8739-BC6E5EA7F7D5}" type="presParOf" srcId="{B80C72C9-A1D5-43EA-9634-B207E8A3BF66}" destId="{556F37BC-89D1-47CC-A7F6-77224FF3E66B}" srcOrd="1" destOrd="0" presId="urn:microsoft.com/office/officeart/2005/8/layout/orgChart1"/>
    <dgm:cxn modelId="{6D8C37CF-7764-4BA6-B2D9-30627EEEE38C}" type="presParOf" srcId="{B80C72C9-A1D5-43EA-9634-B207E8A3BF66}" destId="{C979A6B8-0AF5-4C30-92B1-065792C45B3E}" srcOrd="2" destOrd="0" presId="urn:microsoft.com/office/officeart/2005/8/layout/orgChart1"/>
    <dgm:cxn modelId="{9F351BF8-5167-4194-ABAE-CAE8581B1864}" type="presParOf" srcId="{00A81730-94EE-48FE-9497-3DDC5AEAAE1C}" destId="{D10B86AF-A08B-4DEB-A8D5-70ED462E4A12}" srcOrd="6" destOrd="0" presId="urn:microsoft.com/office/officeart/2005/8/layout/orgChart1"/>
    <dgm:cxn modelId="{2102BBDB-EE56-44AE-A65E-A8B2DC9483E0}" type="presParOf" srcId="{00A81730-94EE-48FE-9497-3DDC5AEAAE1C}" destId="{86C2C11D-BD21-4D28-A0E0-EEE2E695C3C0}" srcOrd="7" destOrd="0" presId="urn:microsoft.com/office/officeart/2005/8/layout/orgChart1"/>
    <dgm:cxn modelId="{E1EECF7F-7009-4FDC-A521-BD12E1A6E8DE}" type="presParOf" srcId="{86C2C11D-BD21-4D28-A0E0-EEE2E695C3C0}" destId="{16FAFE27-71BD-4A48-82C3-6609CA7FB46B}" srcOrd="0" destOrd="0" presId="urn:microsoft.com/office/officeart/2005/8/layout/orgChart1"/>
    <dgm:cxn modelId="{796C3450-7633-4A1C-A7C5-D59F94FC2038}" type="presParOf" srcId="{16FAFE27-71BD-4A48-82C3-6609CA7FB46B}" destId="{564E6AFE-FA94-4A5D-B3F3-932038C9825C}" srcOrd="0" destOrd="0" presId="urn:microsoft.com/office/officeart/2005/8/layout/orgChart1"/>
    <dgm:cxn modelId="{CC9E3E99-A3A1-4E38-ABBC-3092647F182B}" type="presParOf" srcId="{16FAFE27-71BD-4A48-82C3-6609CA7FB46B}" destId="{9AACBC13-9B9F-4FCF-90E1-80FDA5E08C09}" srcOrd="1" destOrd="0" presId="urn:microsoft.com/office/officeart/2005/8/layout/orgChart1"/>
    <dgm:cxn modelId="{D55583FB-7DEF-492D-88DD-981AA850D953}" type="presParOf" srcId="{86C2C11D-BD21-4D28-A0E0-EEE2E695C3C0}" destId="{94BEF69A-21C2-4C3D-8C6C-BDF9C1150B90}" srcOrd="1" destOrd="0" presId="urn:microsoft.com/office/officeart/2005/8/layout/orgChart1"/>
    <dgm:cxn modelId="{4D342197-468D-4CD9-AE44-6D76C9D02CAF}" type="presParOf" srcId="{86C2C11D-BD21-4D28-A0E0-EEE2E695C3C0}" destId="{B1D60CA3-17DB-4630-8153-A5D91F2C948F}" srcOrd="2" destOrd="0" presId="urn:microsoft.com/office/officeart/2005/8/layout/orgChart1"/>
    <dgm:cxn modelId="{DB5FF171-4E85-40E6-BDA8-0A816BA956AA}" type="presParOf" srcId="{68590D66-D319-4935-80CC-2B271E989A0E}" destId="{389DB6BA-032A-423E-9B09-AA663FC5B3B8}" srcOrd="2" destOrd="0" presId="urn:microsoft.com/office/officeart/2005/8/layout/orgChart1"/>
    <dgm:cxn modelId="{9A2C2DEF-065C-428B-B403-203E9BFE4115}" type="presParOf" srcId="{B9781BD4-1004-4649-B05B-BB9C6B9D48FC}" destId="{C6785447-17A7-4EDD-BA9E-E268101B79D3}" srcOrd="4" destOrd="0" presId="urn:microsoft.com/office/officeart/2005/8/layout/orgChart1"/>
    <dgm:cxn modelId="{BB7A713E-157C-499B-9FEE-89D83965BEE4}" type="presParOf" srcId="{B9781BD4-1004-4649-B05B-BB9C6B9D48FC}" destId="{5D1EE80B-685F-414C-8110-21A559064A3F}" srcOrd="5" destOrd="0" presId="urn:microsoft.com/office/officeart/2005/8/layout/orgChart1"/>
    <dgm:cxn modelId="{0ED73178-69A0-405F-866E-A8DFDC0E1E03}" type="presParOf" srcId="{5D1EE80B-685F-414C-8110-21A559064A3F}" destId="{77D684D6-1B4E-4480-9759-905A68F0B0FD}" srcOrd="0" destOrd="0" presId="urn:microsoft.com/office/officeart/2005/8/layout/orgChart1"/>
    <dgm:cxn modelId="{55EB42D0-8FBE-47D7-A1E4-B27016628869}" type="presParOf" srcId="{77D684D6-1B4E-4480-9759-905A68F0B0FD}" destId="{12DA3E78-2A92-468C-9195-B25AE81A1854}" srcOrd="0" destOrd="0" presId="urn:microsoft.com/office/officeart/2005/8/layout/orgChart1"/>
    <dgm:cxn modelId="{48101310-44E4-4E77-A4E7-B7DF3D54178E}" type="presParOf" srcId="{77D684D6-1B4E-4480-9759-905A68F0B0FD}" destId="{8CF657C3-FE31-438E-8A66-80FEF4CA7697}" srcOrd="1" destOrd="0" presId="urn:microsoft.com/office/officeart/2005/8/layout/orgChart1"/>
    <dgm:cxn modelId="{1778ED8A-AD0D-4FDA-9278-230F4839EE8E}" type="presParOf" srcId="{5D1EE80B-685F-414C-8110-21A559064A3F}" destId="{B5DE3C7C-F616-4EF0-8E7A-A79D743CC05B}" srcOrd="1" destOrd="0" presId="urn:microsoft.com/office/officeart/2005/8/layout/orgChart1"/>
    <dgm:cxn modelId="{B33EB876-D82D-4414-83E6-69523E214749}" type="presParOf" srcId="{B5DE3C7C-F616-4EF0-8E7A-A79D743CC05B}" destId="{4FFAECC5-E069-469B-9A3D-C374EE6BD51B}" srcOrd="0" destOrd="0" presId="urn:microsoft.com/office/officeart/2005/8/layout/orgChart1"/>
    <dgm:cxn modelId="{65D10204-3BC9-4FBA-80B2-68EFEDABB354}" type="presParOf" srcId="{B5DE3C7C-F616-4EF0-8E7A-A79D743CC05B}" destId="{E78F078A-AC23-4114-9478-4F9ED1138002}" srcOrd="1" destOrd="0" presId="urn:microsoft.com/office/officeart/2005/8/layout/orgChart1"/>
    <dgm:cxn modelId="{28931B59-6F4D-4E6B-875B-4531DE9F100C}" type="presParOf" srcId="{E78F078A-AC23-4114-9478-4F9ED1138002}" destId="{470BEDC2-C011-4075-B6F9-E78309A8F194}" srcOrd="0" destOrd="0" presId="urn:microsoft.com/office/officeart/2005/8/layout/orgChart1"/>
    <dgm:cxn modelId="{88BF50A1-7348-4A47-88B7-83B994F6C057}" type="presParOf" srcId="{470BEDC2-C011-4075-B6F9-E78309A8F194}" destId="{F1AA45EB-4342-4652-9E3E-11C8CB8CE04A}" srcOrd="0" destOrd="0" presId="urn:microsoft.com/office/officeart/2005/8/layout/orgChart1"/>
    <dgm:cxn modelId="{CB25A7FD-A8FB-4801-BE3A-DB6B1BA75495}" type="presParOf" srcId="{470BEDC2-C011-4075-B6F9-E78309A8F194}" destId="{079DB617-E59D-4336-BB2E-70A469B7DF12}" srcOrd="1" destOrd="0" presId="urn:microsoft.com/office/officeart/2005/8/layout/orgChart1"/>
    <dgm:cxn modelId="{3C52BA1B-609B-47F3-8323-70C3B3D7DF82}" type="presParOf" srcId="{E78F078A-AC23-4114-9478-4F9ED1138002}" destId="{AFE85B81-0DBD-4D11-8266-7ADFA8FEC59A}" srcOrd="1" destOrd="0" presId="urn:microsoft.com/office/officeart/2005/8/layout/orgChart1"/>
    <dgm:cxn modelId="{39A11817-1943-407B-8D40-D606116112BB}" type="presParOf" srcId="{E78F078A-AC23-4114-9478-4F9ED1138002}" destId="{FF9033F6-E4FF-4086-9C13-AB46353E102F}" srcOrd="2" destOrd="0" presId="urn:microsoft.com/office/officeart/2005/8/layout/orgChart1"/>
    <dgm:cxn modelId="{402A3670-1DA8-4F77-B78F-57F49F6614A3}" type="presParOf" srcId="{B5DE3C7C-F616-4EF0-8E7A-A79D743CC05B}" destId="{D785ACDA-725A-4102-ADC2-12FB32552B12}" srcOrd="2" destOrd="0" presId="urn:microsoft.com/office/officeart/2005/8/layout/orgChart1"/>
    <dgm:cxn modelId="{BFCD8ABC-910B-4CE6-B251-B76C2F9A8647}" type="presParOf" srcId="{B5DE3C7C-F616-4EF0-8E7A-A79D743CC05B}" destId="{1F3E8669-D0B9-4600-B31B-43B2EFA4C8D9}" srcOrd="3" destOrd="0" presId="urn:microsoft.com/office/officeart/2005/8/layout/orgChart1"/>
    <dgm:cxn modelId="{3CD2D747-4314-4C6D-BC24-CFD1EACA7A5B}" type="presParOf" srcId="{1F3E8669-D0B9-4600-B31B-43B2EFA4C8D9}" destId="{4ACA1521-EEA4-4A94-A6AF-B0E109CBD0A1}" srcOrd="0" destOrd="0" presId="urn:microsoft.com/office/officeart/2005/8/layout/orgChart1"/>
    <dgm:cxn modelId="{4F0979ED-440C-42E4-99FD-D9ABC52B57A2}" type="presParOf" srcId="{4ACA1521-EEA4-4A94-A6AF-B0E109CBD0A1}" destId="{A3B82FE4-9573-401F-8165-22E508540B90}" srcOrd="0" destOrd="0" presId="urn:microsoft.com/office/officeart/2005/8/layout/orgChart1"/>
    <dgm:cxn modelId="{FB0C221D-C74B-4825-886F-52BA9B1ECD2C}" type="presParOf" srcId="{4ACA1521-EEA4-4A94-A6AF-B0E109CBD0A1}" destId="{2C8C28AC-7CA6-4EE6-8E8A-E833B8C2F583}" srcOrd="1" destOrd="0" presId="urn:microsoft.com/office/officeart/2005/8/layout/orgChart1"/>
    <dgm:cxn modelId="{EBED1F80-1E43-4018-922B-1AB8B5EDD4B0}" type="presParOf" srcId="{1F3E8669-D0B9-4600-B31B-43B2EFA4C8D9}" destId="{FAC8A0FF-D9D5-4AAE-A5DF-128CF660C727}" srcOrd="1" destOrd="0" presId="urn:microsoft.com/office/officeart/2005/8/layout/orgChart1"/>
    <dgm:cxn modelId="{C59E3444-5C6E-4441-82C2-3ECA23CC9684}" type="presParOf" srcId="{1F3E8669-D0B9-4600-B31B-43B2EFA4C8D9}" destId="{15ADCD14-A3D3-4145-846C-CB7141839BF0}" srcOrd="2" destOrd="0" presId="urn:microsoft.com/office/officeart/2005/8/layout/orgChart1"/>
    <dgm:cxn modelId="{ABD58243-27A8-4BB8-9127-F843D9CF17FF}" type="presParOf" srcId="{B5DE3C7C-F616-4EF0-8E7A-A79D743CC05B}" destId="{B7CDE424-A803-4A9C-9F61-53C621EF6106}" srcOrd="4" destOrd="0" presId="urn:microsoft.com/office/officeart/2005/8/layout/orgChart1"/>
    <dgm:cxn modelId="{88D8BF51-73FF-4197-98F2-F3EB5D79F493}" type="presParOf" srcId="{B5DE3C7C-F616-4EF0-8E7A-A79D743CC05B}" destId="{8558A200-716F-444E-A806-5E294DE94BF8}" srcOrd="5" destOrd="0" presId="urn:microsoft.com/office/officeart/2005/8/layout/orgChart1"/>
    <dgm:cxn modelId="{6C5DECE3-8EFB-411E-8215-DCA2A85B6127}" type="presParOf" srcId="{8558A200-716F-444E-A806-5E294DE94BF8}" destId="{EF608BEC-21A7-4C84-8E57-24228CA97C4D}" srcOrd="0" destOrd="0" presId="urn:microsoft.com/office/officeart/2005/8/layout/orgChart1"/>
    <dgm:cxn modelId="{E7ED477A-4F30-40B6-9FFA-D85472C1298A}" type="presParOf" srcId="{EF608BEC-21A7-4C84-8E57-24228CA97C4D}" destId="{678025EC-16C4-4FB4-8B92-BBD4F956EBB6}" srcOrd="0" destOrd="0" presId="urn:microsoft.com/office/officeart/2005/8/layout/orgChart1"/>
    <dgm:cxn modelId="{EAFA4075-9CDE-49F5-BB3F-061A301314A7}" type="presParOf" srcId="{EF608BEC-21A7-4C84-8E57-24228CA97C4D}" destId="{DD964268-7E6B-49DF-9F40-078BC1C0557D}" srcOrd="1" destOrd="0" presId="urn:microsoft.com/office/officeart/2005/8/layout/orgChart1"/>
    <dgm:cxn modelId="{4115EE02-C158-4CA5-BA2E-E89B2654AD3B}" type="presParOf" srcId="{8558A200-716F-444E-A806-5E294DE94BF8}" destId="{C732CC2A-2C3B-4E9A-A80A-3C80719090F5}" srcOrd="1" destOrd="0" presId="urn:microsoft.com/office/officeart/2005/8/layout/orgChart1"/>
    <dgm:cxn modelId="{DDAB744A-D4A2-4C99-9092-D469D6A99355}" type="presParOf" srcId="{8558A200-716F-444E-A806-5E294DE94BF8}" destId="{A831E2CD-8B93-46B2-9841-FC5BB5F990F2}" srcOrd="2" destOrd="0" presId="urn:microsoft.com/office/officeart/2005/8/layout/orgChart1"/>
    <dgm:cxn modelId="{7E12B41C-AF96-431F-B89E-08CA3F7C97DE}" type="presParOf" srcId="{B5DE3C7C-F616-4EF0-8E7A-A79D743CC05B}" destId="{56EAD703-4B41-4013-A4BC-AA33BE023725}" srcOrd="6" destOrd="0" presId="urn:microsoft.com/office/officeart/2005/8/layout/orgChart1"/>
    <dgm:cxn modelId="{35C1DE66-DE0B-4149-A4A4-23DDDB7F497C}" type="presParOf" srcId="{B5DE3C7C-F616-4EF0-8E7A-A79D743CC05B}" destId="{62BB4C12-0D7B-4595-A1D7-3B80D62AC5E5}" srcOrd="7" destOrd="0" presId="urn:microsoft.com/office/officeart/2005/8/layout/orgChart1"/>
    <dgm:cxn modelId="{0F4ED04D-BA3B-40E1-8617-1E8563A56B69}" type="presParOf" srcId="{62BB4C12-0D7B-4595-A1D7-3B80D62AC5E5}" destId="{D21480ED-D8BE-4ECF-8691-18CAB41D7BC6}" srcOrd="0" destOrd="0" presId="urn:microsoft.com/office/officeart/2005/8/layout/orgChart1"/>
    <dgm:cxn modelId="{A1A2CBC2-20F7-48EB-B2E9-FFD5DAB0ADF3}" type="presParOf" srcId="{D21480ED-D8BE-4ECF-8691-18CAB41D7BC6}" destId="{760F7910-A933-42F6-9BF3-E75E5002209F}" srcOrd="0" destOrd="0" presId="urn:microsoft.com/office/officeart/2005/8/layout/orgChart1"/>
    <dgm:cxn modelId="{DE7058F0-3B45-4444-B3E2-D7055322035E}" type="presParOf" srcId="{D21480ED-D8BE-4ECF-8691-18CAB41D7BC6}" destId="{691BDA96-9A5B-40BF-A46E-EC4652A44A9A}" srcOrd="1" destOrd="0" presId="urn:microsoft.com/office/officeart/2005/8/layout/orgChart1"/>
    <dgm:cxn modelId="{730B81A9-69C0-4C89-B251-45754091C937}" type="presParOf" srcId="{62BB4C12-0D7B-4595-A1D7-3B80D62AC5E5}" destId="{749BBD72-C00D-4F9E-9A2A-6FDB92AD2B1F}" srcOrd="1" destOrd="0" presId="urn:microsoft.com/office/officeart/2005/8/layout/orgChart1"/>
    <dgm:cxn modelId="{ABCB619F-1B70-479E-AB3B-D5674DB70232}" type="presParOf" srcId="{62BB4C12-0D7B-4595-A1D7-3B80D62AC5E5}" destId="{C4107CEF-7CBF-4C70-BD76-FE7787FC560D}" srcOrd="2" destOrd="0" presId="urn:microsoft.com/office/officeart/2005/8/layout/orgChart1"/>
    <dgm:cxn modelId="{83FFF8F3-FC0F-493B-BCEA-C678AD4679C2}" type="presParOf" srcId="{5D1EE80B-685F-414C-8110-21A559064A3F}" destId="{F31F7575-320B-475B-B3BB-E81DC96E9D52}" srcOrd="2" destOrd="0" presId="urn:microsoft.com/office/officeart/2005/8/layout/orgChart1"/>
    <dgm:cxn modelId="{B9C40E5D-0F0D-4911-9D05-21BD3A0D1CFD}" type="presParOf" srcId="{B9781BD4-1004-4649-B05B-BB9C6B9D48FC}" destId="{24779C82-635C-4B50-8F0C-CE87A3F72265}" srcOrd="6" destOrd="0" presId="urn:microsoft.com/office/officeart/2005/8/layout/orgChart1"/>
    <dgm:cxn modelId="{8DF471FB-4AF0-4249-AC5D-36B51F427303}" type="presParOf" srcId="{B9781BD4-1004-4649-B05B-BB9C6B9D48FC}" destId="{2A2814B7-B6D6-4E98-BE4B-78BA92F7E9F7}" srcOrd="7" destOrd="0" presId="urn:microsoft.com/office/officeart/2005/8/layout/orgChart1"/>
    <dgm:cxn modelId="{474403FA-3EFD-4B98-822F-6A535436E1B2}" type="presParOf" srcId="{2A2814B7-B6D6-4E98-BE4B-78BA92F7E9F7}" destId="{A056DCA4-2564-4F51-B8CF-D3B59D37D3A7}" srcOrd="0" destOrd="0" presId="urn:microsoft.com/office/officeart/2005/8/layout/orgChart1"/>
    <dgm:cxn modelId="{B3A0A26E-E535-45BB-966D-EC2772F8033B}" type="presParOf" srcId="{A056DCA4-2564-4F51-B8CF-D3B59D37D3A7}" destId="{2C916914-C088-4305-B3F6-9742EA0EC399}" srcOrd="0" destOrd="0" presId="urn:microsoft.com/office/officeart/2005/8/layout/orgChart1"/>
    <dgm:cxn modelId="{2000D399-1549-4EDB-9958-A793B2A1742F}" type="presParOf" srcId="{A056DCA4-2564-4F51-B8CF-D3B59D37D3A7}" destId="{C23B6700-63B8-41FA-B676-FDC58CF57CD1}" srcOrd="1" destOrd="0" presId="urn:microsoft.com/office/officeart/2005/8/layout/orgChart1"/>
    <dgm:cxn modelId="{1A33F30D-8DAA-47BB-AAC5-48D7DE90FDF2}" type="presParOf" srcId="{2A2814B7-B6D6-4E98-BE4B-78BA92F7E9F7}" destId="{3BC99EE7-8AE3-4EC5-A0DA-0C031A076BE5}" srcOrd="1" destOrd="0" presId="urn:microsoft.com/office/officeart/2005/8/layout/orgChart1"/>
    <dgm:cxn modelId="{12DD12D6-BF0B-4353-8597-DC62055EC37B}" type="presParOf" srcId="{3BC99EE7-8AE3-4EC5-A0DA-0C031A076BE5}" destId="{891F61B1-2E37-4537-9A45-64E2155D39C3}" srcOrd="0" destOrd="0" presId="urn:microsoft.com/office/officeart/2005/8/layout/orgChart1"/>
    <dgm:cxn modelId="{C91CD8DB-626B-43FE-8B03-8C768248690D}" type="presParOf" srcId="{3BC99EE7-8AE3-4EC5-A0DA-0C031A076BE5}" destId="{B6474440-93E4-44D6-B7DC-169E09A629BB}" srcOrd="1" destOrd="0" presId="urn:microsoft.com/office/officeart/2005/8/layout/orgChart1"/>
    <dgm:cxn modelId="{1F4B4CBA-A656-4D4F-9763-37609F6B7086}" type="presParOf" srcId="{B6474440-93E4-44D6-B7DC-169E09A629BB}" destId="{2C8FEEEC-72BB-47C6-9267-3165C1F2C007}" srcOrd="0" destOrd="0" presId="urn:microsoft.com/office/officeart/2005/8/layout/orgChart1"/>
    <dgm:cxn modelId="{7A642FFF-AC99-4EBD-835F-CE030B9959CF}" type="presParOf" srcId="{2C8FEEEC-72BB-47C6-9267-3165C1F2C007}" destId="{099B9F78-3671-4D14-8085-2337C721A212}" srcOrd="0" destOrd="0" presId="urn:microsoft.com/office/officeart/2005/8/layout/orgChart1"/>
    <dgm:cxn modelId="{DF341DD9-3EC5-421D-99C0-AB12FA7AB085}" type="presParOf" srcId="{2C8FEEEC-72BB-47C6-9267-3165C1F2C007}" destId="{FE3937A1-04DB-41E3-B09C-A346AB7FDB30}" srcOrd="1" destOrd="0" presId="urn:microsoft.com/office/officeart/2005/8/layout/orgChart1"/>
    <dgm:cxn modelId="{8ECFEC7A-3E3C-4395-9ED7-5942D6E96CB5}" type="presParOf" srcId="{B6474440-93E4-44D6-B7DC-169E09A629BB}" destId="{CAE9613A-A1B3-4AD2-B9ED-C0FDBEB487D2}" srcOrd="1" destOrd="0" presId="urn:microsoft.com/office/officeart/2005/8/layout/orgChart1"/>
    <dgm:cxn modelId="{B2F57824-C47A-476C-B7BE-5ABBC997565C}" type="presParOf" srcId="{B6474440-93E4-44D6-B7DC-169E09A629BB}" destId="{85EB69AA-979B-48FF-B07C-EA8D6FF63DBD}" srcOrd="2" destOrd="0" presId="urn:microsoft.com/office/officeart/2005/8/layout/orgChart1"/>
    <dgm:cxn modelId="{FEA51BEF-E0E4-46EC-B556-1967CFA4F737}" type="presParOf" srcId="{3BC99EE7-8AE3-4EC5-A0DA-0C031A076BE5}" destId="{199F536E-0AE3-4517-81CF-42948687B164}" srcOrd="2" destOrd="0" presId="urn:microsoft.com/office/officeart/2005/8/layout/orgChart1"/>
    <dgm:cxn modelId="{5DE29CAE-0E6C-471E-B20E-9E5AB2F7E76D}" type="presParOf" srcId="{3BC99EE7-8AE3-4EC5-A0DA-0C031A076BE5}" destId="{D5FB777E-F8BE-4D72-9011-49398FC68508}" srcOrd="3" destOrd="0" presId="urn:microsoft.com/office/officeart/2005/8/layout/orgChart1"/>
    <dgm:cxn modelId="{FDF734CC-FF0F-44B2-9333-213DBED21D86}" type="presParOf" srcId="{D5FB777E-F8BE-4D72-9011-49398FC68508}" destId="{8D9A8A15-9F30-42D1-A76A-8396C5F2F77A}" srcOrd="0" destOrd="0" presId="urn:microsoft.com/office/officeart/2005/8/layout/orgChart1"/>
    <dgm:cxn modelId="{CFB404DE-80E3-4ADA-A515-1196E5BF0A39}" type="presParOf" srcId="{8D9A8A15-9F30-42D1-A76A-8396C5F2F77A}" destId="{CA8BF9DD-2FA6-45A2-AB96-2556F1242D86}" srcOrd="0" destOrd="0" presId="urn:microsoft.com/office/officeart/2005/8/layout/orgChart1"/>
    <dgm:cxn modelId="{24B59165-2C06-4234-8BA7-078BC01FD387}" type="presParOf" srcId="{8D9A8A15-9F30-42D1-A76A-8396C5F2F77A}" destId="{FE929C00-F2F9-4744-9D0C-93313BFE31F9}" srcOrd="1" destOrd="0" presId="urn:microsoft.com/office/officeart/2005/8/layout/orgChart1"/>
    <dgm:cxn modelId="{DA839B55-0C28-4BAB-87D8-EFD369C68088}" type="presParOf" srcId="{D5FB777E-F8BE-4D72-9011-49398FC68508}" destId="{4FDEFB4A-2E1B-4DC5-9484-2D1BE65A527F}" srcOrd="1" destOrd="0" presId="urn:microsoft.com/office/officeart/2005/8/layout/orgChart1"/>
    <dgm:cxn modelId="{42138784-8B48-4A42-9AC1-2E5360F1E5AA}" type="presParOf" srcId="{D5FB777E-F8BE-4D72-9011-49398FC68508}" destId="{1B4D1485-37D0-40DD-B1B0-1941089360E3}" srcOrd="2" destOrd="0" presId="urn:microsoft.com/office/officeart/2005/8/layout/orgChart1"/>
    <dgm:cxn modelId="{CA7A5F58-A6CD-499B-A556-E5DE433B23AD}" type="presParOf" srcId="{3BC99EE7-8AE3-4EC5-A0DA-0C031A076BE5}" destId="{E667CF4E-E38C-4980-8EBD-84DF5EA17ECE}" srcOrd="4" destOrd="0" presId="urn:microsoft.com/office/officeart/2005/8/layout/orgChart1"/>
    <dgm:cxn modelId="{52932986-5B3E-4B0A-9E45-7819EF2FBC50}" type="presParOf" srcId="{3BC99EE7-8AE3-4EC5-A0DA-0C031A076BE5}" destId="{5F10642F-C214-467C-9753-8CBF535DCD55}" srcOrd="5" destOrd="0" presId="urn:microsoft.com/office/officeart/2005/8/layout/orgChart1"/>
    <dgm:cxn modelId="{2EF6CB58-6FA4-4D72-81CD-C05C559D0F67}" type="presParOf" srcId="{5F10642F-C214-467C-9753-8CBF535DCD55}" destId="{5030C7C6-2B7E-402A-80E0-CDC8369C346E}" srcOrd="0" destOrd="0" presId="urn:microsoft.com/office/officeart/2005/8/layout/orgChart1"/>
    <dgm:cxn modelId="{0061D3FC-CFC6-4B20-888A-E40D89845265}" type="presParOf" srcId="{5030C7C6-2B7E-402A-80E0-CDC8369C346E}" destId="{54558A22-0C26-4449-9542-2562E26024C3}" srcOrd="0" destOrd="0" presId="urn:microsoft.com/office/officeart/2005/8/layout/orgChart1"/>
    <dgm:cxn modelId="{E8E35445-F51B-4092-B681-73ADF94D9494}" type="presParOf" srcId="{5030C7C6-2B7E-402A-80E0-CDC8369C346E}" destId="{A6AEA663-95D7-4412-B32F-1C40469DEEA9}" srcOrd="1" destOrd="0" presId="urn:microsoft.com/office/officeart/2005/8/layout/orgChart1"/>
    <dgm:cxn modelId="{77BBC49C-F9B0-4C5F-890F-C4E36DCA8C75}" type="presParOf" srcId="{5F10642F-C214-467C-9753-8CBF535DCD55}" destId="{7D585284-D6BF-4A07-9CC8-C0ED132FED10}" srcOrd="1" destOrd="0" presId="urn:microsoft.com/office/officeart/2005/8/layout/orgChart1"/>
    <dgm:cxn modelId="{099885A6-CC76-498E-A19B-691EBD554F7A}" type="presParOf" srcId="{5F10642F-C214-467C-9753-8CBF535DCD55}" destId="{BBAF8A7D-80D9-40AE-9BF3-6BAF64029C92}" srcOrd="2" destOrd="0" presId="urn:microsoft.com/office/officeart/2005/8/layout/orgChart1"/>
    <dgm:cxn modelId="{AD0B50FA-E8F5-4FA4-9E3B-C18EB181F36B}" type="presParOf" srcId="{3BC99EE7-8AE3-4EC5-A0DA-0C031A076BE5}" destId="{A9DC475C-33A2-44EB-9707-23CAFD1C9CF7}" srcOrd="6" destOrd="0" presId="urn:microsoft.com/office/officeart/2005/8/layout/orgChart1"/>
    <dgm:cxn modelId="{54EFE9D1-48CB-4608-8F4A-945E6C06597D}" type="presParOf" srcId="{3BC99EE7-8AE3-4EC5-A0DA-0C031A076BE5}" destId="{19C53C44-34B0-4688-BA59-67EFC8865431}" srcOrd="7" destOrd="0" presId="urn:microsoft.com/office/officeart/2005/8/layout/orgChart1"/>
    <dgm:cxn modelId="{547ADDF8-5853-4E6C-A5A8-A619433E9C2E}" type="presParOf" srcId="{19C53C44-34B0-4688-BA59-67EFC8865431}" destId="{21CEB728-00ED-45C0-B3E0-1460FBE9D396}" srcOrd="0" destOrd="0" presId="urn:microsoft.com/office/officeart/2005/8/layout/orgChart1"/>
    <dgm:cxn modelId="{8A8C1051-2FC5-463C-BAE0-B34064FF61E2}" type="presParOf" srcId="{21CEB728-00ED-45C0-B3E0-1460FBE9D396}" destId="{80CBD5BD-5C37-4A35-9D44-EFE991CFECEC}" srcOrd="0" destOrd="0" presId="urn:microsoft.com/office/officeart/2005/8/layout/orgChart1"/>
    <dgm:cxn modelId="{1E24C3C5-AC39-44B9-A149-A759C9326F01}" type="presParOf" srcId="{21CEB728-00ED-45C0-B3E0-1460FBE9D396}" destId="{A47C273A-5674-44F4-8426-4B78F8B8C659}" srcOrd="1" destOrd="0" presId="urn:microsoft.com/office/officeart/2005/8/layout/orgChart1"/>
    <dgm:cxn modelId="{DC2B31CB-8E09-4F1F-889C-C1F9523B3F5F}" type="presParOf" srcId="{19C53C44-34B0-4688-BA59-67EFC8865431}" destId="{A2600658-EFC8-4814-961A-43D398141590}" srcOrd="1" destOrd="0" presId="urn:microsoft.com/office/officeart/2005/8/layout/orgChart1"/>
    <dgm:cxn modelId="{67ABC6F2-6729-41D5-A0D1-F053978D39FF}" type="presParOf" srcId="{19C53C44-34B0-4688-BA59-67EFC8865431}" destId="{BC2E7E4E-53D1-4B88-BD2F-8329B813721C}" srcOrd="2" destOrd="0" presId="urn:microsoft.com/office/officeart/2005/8/layout/orgChart1"/>
    <dgm:cxn modelId="{9A878206-ABAB-473D-9449-653B6576B4AF}" type="presParOf" srcId="{2A2814B7-B6D6-4E98-BE4B-78BA92F7E9F7}" destId="{7917BF6E-0324-4D6E-B8DD-9C60A176304B}" srcOrd="2" destOrd="0" presId="urn:microsoft.com/office/officeart/2005/8/layout/orgChart1"/>
    <dgm:cxn modelId="{A24E4374-344A-4E13-AE2F-ECB35E78B8FF}" type="presParOf" srcId="{B9781BD4-1004-4649-B05B-BB9C6B9D48FC}" destId="{443CFFD9-9169-4551-BE3E-2E42A7952E59}" srcOrd="8" destOrd="0" presId="urn:microsoft.com/office/officeart/2005/8/layout/orgChart1"/>
    <dgm:cxn modelId="{D9E0F2FE-9B80-4C77-98B2-E09346845298}" type="presParOf" srcId="{B9781BD4-1004-4649-B05B-BB9C6B9D48FC}" destId="{B49B819D-BE4E-42F7-87CC-F77E86722668}" srcOrd="9" destOrd="0" presId="urn:microsoft.com/office/officeart/2005/8/layout/orgChart1"/>
    <dgm:cxn modelId="{16C79246-2F24-4E4C-AEAF-A3CDA73B79A7}" type="presParOf" srcId="{B49B819D-BE4E-42F7-87CC-F77E86722668}" destId="{34581E3A-CEC3-4D33-BCD9-F77E86CD3BD1}" srcOrd="0" destOrd="0" presId="urn:microsoft.com/office/officeart/2005/8/layout/orgChart1"/>
    <dgm:cxn modelId="{3C564B80-B420-4015-BE37-5E58C088CD72}" type="presParOf" srcId="{34581E3A-CEC3-4D33-BCD9-F77E86CD3BD1}" destId="{0256A8EA-EA94-474B-9061-B0A0C51D77D0}" srcOrd="0" destOrd="0" presId="urn:microsoft.com/office/officeart/2005/8/layout/orgChart1"/>
    <dgm:cxn modelId="{B48908D5-6C0F-4DEA-B5B8-E23F421A1D4A}" type="presParOf" srcId="{34581E3A-CEC3-4D33-BCD9-F77E86CD3BD1}" destId="{BCAC1A15-F5BB-42F2-BD62-8BC1EABE2100}" srcOrd="1" destOrd="0" presId="urn:microsoft.com/office/officeart/2005/8/layout/orgChart1"/>
    <dgm:cxn modelId="{C8F66414-A350-4B74-81E3-9082FAFAA796}" type="presParOf" srcId="{B49B819D-BE4E-42F7-87CC-F77E86722668}" destId="{AB1A4BFC-276B-49A9-AF5D-C7056A67BD42}" srcOrd="1" destOrd="0" presId="urn:microsoft.com/office/officeart/2005/8/layout/orgChart1"/>
    <dgm:cxn modelId="{CD7C9D53-7536-4E70-86EB-A47429F4BC32}" type="presParOf" srcId="{AB1A4BFC-276B-49A9-AF5D-C7056A67BD42}" destId="{C82233C8-1DF7-415D-8B2A-DDA65AC89E81}" srcOrd="0" destOrd="0" presId="urn:microsoft.com/office/officeart/2005/8/layout/orgChart1"/>
    <dgm:cxn modelId="{D9637BE7-51BB-437F-B3A4-5F3C08782262}" type="presParOf" srcId="{AB1A4BFC-276B-49A9-AF5D-C7056A67BD42}" destId="{98628DAB-3B73-41E2-8A4F-551E6A71C931}" srcOrd="1" destOrd="0" presId="urn:microsoft.com/office/officeart/2005/8/layout/orgChart1"/>
    <dgm:cxn modelId="{E635E0B4-845B-4EDC-8707-323639E4936A}" type="presParOf" srcId="{98628DAB-3B73-41E2-8A4F-551E6A71C931}" destId="{5683DEE6-15D6-43E2-AE9B-9E149161C516}" srcOrd="0" destOrd="0" presId="urn:microsoft.com/office/officeart/2005/8/layout/orgChart1"/>
    <dgm:cxn modelId="{16AFBE35-5E92-4FEC-86E5-E3A5661C1903}" type="presParOf" srcId="{5683DEE6-15D6-43E2-AE9B-9E149161C516}" destId="{F3260E27-6231-4A24-B46B-91C54555BE8E}" srcOrd="0" destOrd="0" presId="urn:microsoft.com/office/officeart/2005/8/layout/orgChart1"/>
    <dgm:cxn modelId="{5BE3E33F-10DD-47FE-A84C-22BF3CD340A6}" type="presParOf" srcId="{5683DEE6-15D6-43E2-AE9B-9E149161C516}" destId="{04500970-3B04-449C-AEA6-05C4F74E67A2}" srcOrd="1" destOrd="0" presId="urn:microsoft.com/office/officeart/2005/8/layout/orgChart1"/>
    <dgm:cxn modelId="{FC0C7E88-17A5-4289-A16B-49F88F49D6AA}" type="presParOf" srcId="{98628DAB-3B73-41E2-8A4F-551E6A71C931}" destId="{1A195936-0D2D-4D1B-AC3B-F2B50E4E3C4B}" srcOrd="1" destOrd="0" presId="urn:microsoft.com/office/officeart/2005/8/layout/orgChart1"/>
    <dgm:cxn modelId="{C003AD3F-1476-4937-BFAD-D0A78BABDB85}" type="presParOf" srcId="{98628DAB-3B73-41E2-8A4F-551E6A71C931}" destId="{55256C9B-03E7-4324-961F-7A4A2A62B418}" srcOrd="2" destOrd="0" presId="urn:microsoft.com/office/officeart/2005/8/layout/orgChart1"/>
    <dgm:cxn modelId="{0380757D-869C-4519-8FB7-C99570497479}" type="presParOf" srcId="{AB1A4BFC-276B-49A9-AF5D-C7056A67BD42}" destId="{31AB5170-C03C-4BC6-B0D1-13E32D926403}" srcOrd="2" destOrd="0" presId="urn:microsoft.com/office/officeart/2005/8/layout/orgChart1"/>
    <dgm:cxn modelId="{6C165D78-77D5-48EC-9B3E-32068965F7E7}" type="presParOf" srcId="{AB1A4BFC-276B-49A9-AF5D-C7056A67BD42}" destId="{1E1EEC43-8271-4B7F-89FA-67FE6F1D41DF}" srcOrd="3" destOrd="0" presId="urn:microsoft.com/office/officeart/2005/8/layout/orgChart1"/>
    <dgm:cxn modelId="{16FB564F-E162-4F46-9BAF-B5C93786715D}" type="presParOf" srcId="{1E1EEC43-8271-4B7F-89FA-67FE6F1D41DF}" destId="{25AC7904-EE6D-4B78-86E9-76BAC0811D52}" srcOrd="0" destOrd="0" presId="urn:microsoft.com/office/officeart/2005/8/layout/orgChart1"/>
    <dgm:cxn modelId="{95B3286A-98BC-4B13-B413-C2AE87F4BC9E}" type="presParOf" srcId="{25AC7904-EE6D-4B78-86E9-76BAC0811D52}" destId="{9EE79E42-B881-4A48-9D3E-E854758CD4D0}" srcOrd="0" destOrd="0" presId="urn:microsoft.com/office/officeart/2005/8/layout/orgChart1"/>
    <dgm:cxn modelId="{18FA9DE7-FDF9-4D67-A118-FCAD37CA2B00}" type="presParOf" srcId="{25AC7904-EE6D-4B78-86E9-76BAC0811D52}" destId="{BBD66952-1ACC-473D-B539-D741037D3585}" srcOrd="1" destOrd="0" presId="urn:microsoft.com/office/officeart/2005/8/layout/orgChart1"/>
    <dgm:cxn modelId="{DFEF969F-3F58-45B3-97CD-3399900FFA4C}" type="presParOf" srcId="{1E1EEC43-8271-4B7F-89FA-67FE6F1D41DF}" destId="{0021CB51-AAC7-4419-802F-A84E64535E9E}" srcOrd="1" destOrd="0" presId="urn:microsoft.com/office/officeart/2005/8/layout/orgChart1"/>
    <dgm:cxn modelId="{827AD117-7963-4A4D-83B4-9EE8B7774C9E}" type="presParOf" srcId="{1E1EEC43-8271-4B7F-89FA-67FE6F1D41DF}" destId="{5C5C517B-D70D-424B-8EBC-8CEA962AC62C}" srcOrd="2" destOrd="0" presId="urn:microsoft.com/office/officeart/2005/8/layout/orgChart1"/>
    <dgm:cxn modelId="{274CC8EF-0419-4CDA-B0F0-DD9EAA58C52E}" type="presParOf" srcId="{AB1A4BFC-276B-49A9-AF5D-C7056A67BD42}" destId="{766DDC9A-A92F-4676-8C60-C8DF5D6B4330}" srcOrd="4" destOrd="0" presId="urn:microsoft.com/office/officeart/2005/8/layout/orgChart1"/>
    <dgm:cxn modelId="{3974D792-3340-46C8-AADC-A30D2229B321}" type="presParOf" srcId="{AB1A4BFC-276B-49A9-AF5D-C7056A67BD42}" destId="{77EE048A-7C31-41D3-835E-133101A581EB}" srcOrd="5" destOrd="0" presId="urn:microsoft.com/office/officeart/2005/8/layout/orgChart1"/>
    <dgm:cxn modelId="{CFAA485A-4E16-469C-AA84-B7AE51929FEF}" type="presParOf" srcId="{77EE048A-7C31-41D3-835E-133101A581EB}" destId="{F4780AFE-2F28-42E7-AD57-7396DDBE21F2}" srcOrd="0" destOrd="0" presId="urn:microsoft.com/office/officeart/2005/8/layout/orgChart1"/>
    <dgm:cxn modelId="{D81E8C7B-2DB1-4716-AE4D-D7861B99ECB6}" type="presParOf" srcId="{F4780AFE-2F28-42E7-AD57-7396DDBE21F2}" destId="{6BED367A-375E-46EA-BE7F-242BCB93D853}" srcOrd="0" destOrd="0" presId="urn:microsoft.com/office/officeart/2005/8/layout/orgChart1"/>
    <dgm:cxn modelId="{ED12AFCE-B043-4594-9CA9-B4194C1C4EF1}" type="presParOf" srcId="{F4780AFE-2F28-42E7-AD57-7396DDBE21F2}" destId="{629A3445-D820-41C0-A0D1-2BCCA69BC63F}" srcOrd="1" destOrd="0" presId="urn:microsoft.com/office/officeart/2005/8/layout/orgChart1"/>
    <dgm:cxn modelId="{BF0BB63D-0C8E-4CB3-9C42-22874E740CBB}" type="presParOf" srcId="{77EE048A-7C31-41D3-835E-133101A581EB}" destId="{AC9C0889-A5B4-445C-B73B-249D41309767}" srcOrd="1" destOrd="0" presId="urn:microsoft.com/office/officeart/2005/8/layout/orgChart1"/>
    <dgm:cxn modelId="{9C9C8CE1-61A8-45CA-9D0A-DC36FBDFC3AA}" type="presParOf" srcId="{77EE048A-7C31-41D3-835E-133101A581EB}" destId="{1633B395-6931-4AEB-A405-F362009C49BA}" srcOrd="2" destOrd="0" presId="urn:microsoft.com/office/officeart/2005/8/layout/orgChart1"/>
    <dgm:cxn modelId="{695191E2-B67C-471F-8788-0D55EBF8ED9C}" type="presParOf" srcId="{AB1A4BFC-276B-49A9-AF5D-C7056A67BD42}" destId="{F4E3A284-F49D-4BD1-9F46-3D88E6695323}" srcOrd="6" destOrd="0" presId="urn:microsoft.com/office/officeart/2005/8/layout/orgChart1"/>
    <dgm:cxn modelId="{BAC17FED-ABDE-43E1-AD7E-4B6A2D2FCB26}" type="presParOf" srcId="{AB1A4BFC-276B-49A9-AF5D-C7056A67BD42}" destId="{C203EED0-4B1A-4EA9-8443-4756F6C2AA19}" srcOrd="7" destOrd="0" presId="urn:microsoft.com/office/officeart/2005/8/layout/orgChart1"/>
    <dgm:cxn modelId="{8380A95B-CAAD-49B6-BDE9-C9A214B6011C}" type="presParOf" srcId="{C203EED0-4B1A-4EA9-8443-4756F6C2AA19}" destId="{D446EC1F-7239-40E8-B9DF-D97550F815A4}" srcOrd="0" destOrd="0" presId="urn:microsoft.com/office/officeart/2005/8/layout/orgChart1"/>
    <dgm:cxn modelId="{6F656E83-3AE7-47AB-B7C3-2A9A61665A1D}" type="presParOf" srcId="{D446EC1F-7239-40E8-B9DF-D97550F815A4}" destId="{868F27D7-69E4-4414-B93B-42383B0966DF}" srcOrd="0" destOrd="0" presId="urn:microsoft.com/office/officeart/2005/8/layout/orgChart1"/>
    <dgm:cxn modelId="{8C868273-0DD3-480C-A292-B3EC2885FA12}" type="presParOf" srcId="{D446EC1F-7239-40E8-B9DF-D97550F815A4}" destId="{BA62455B-4C20-4527-AC13-745CCD46292E}" srcOrd="1" destOrd="0" presId="urn:microsoft.com/office/officeart/2005/8/layout/orgChart1"/>
    <dgm:cxn modelId="{CB700AD7-3B81-458C-BFFB-B0C6B7488AA5}" type="presParOf" srcId="{C203EED0-4B1A-4EA9-8443-4756F6C2AA19}" destId="{8498B450-C06C-433B-BB66-B9B71D112A54}" srcOrd="1" destOrd="0" presId="urn:microsoft.com/office/officeart/2005/8/layout/orgChart1"/>
    <dgm:cxn modelId="{2F214A1D-4834-4426-84C5-36219067F936}" type="presParOf" srcId="{C203EED0-4B1A-4EA9-8443-4756F6C2AA19}" destId="{4DD9DF10-273A-4A1E-8176-27D2CF371489}" srcOrd="2" destOrd="0" presId="urn:microsoft.com/office/officeart/2005/8/layout/orgChart1"/>
    <dgm:cxn modelId="{BCC3AB19-81B0-4056-8771-C00BBB967B7B}" type="presParOf" srcId="{B49B819D-BE4E-42F7-87CC-F77E86722668}" destId="{EA5F5AE6-1FF9-4731-B804-39B12A3C91D5}" srcOrd="2" destOrd="0" presId="urn:microsoft.com/office/officeart/2005/8/layout/orgChart1"/>
    <dgm:cxn modelId="{D715C0E6-F9AF-4F18-83FA-FC670A6F70A3}" type="presParOf" srcId="{E47A738D-9761-4428-8CD4-583064C63C16}" destId="{153FA4C2-1369-4678-94D8-6127683640D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42FD1E-574A-41F8-ADD5-6C3FE19E7AC4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240C636-E64D-46DB-AA6F-2ED518690D68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员工职业发展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88BEC9D-5B90-4B7B-8BB1-6F4496408B3A}" type="parTrans" cxnId="{63710AF9-527E-4BE4-BA6F-14FEB09E1BBE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7469D48-000D-4605-840B-4D9365C66011}" type="sibTrans" cxnId="{63710AF9-527E-4BE4-BA6F-14FEB09E1BBE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1EEA58-1A86-4DA6-8B7B-9CEB5D73C44C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组织培训需求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619969-5191-46D6-BF49-27E32B4F78D8}" type="parTrans" cxnId="{9F9C41C8-951D-41FB-AADB-5BF953A150EA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877136-EDE0-4B1B-A8A6-991550C987CD}" type="sibTrans" cxnId="{9F9C41C8-951D-41FB-AADB-5BF953A150EA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DE9DC6D-A103-4D42-9252-D8DFCCABD6A5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五年战略规划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67308B5-7200-48F0-9593-1E0A986EABD9}" type="parTrans" cxnId="{504303E3-7E85-4660-B959-714EF24E0DF8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9B32FF-1167-4002-9C3F-E321C9C2AC1A}" type="sibTrans" cxnId="{504303E3-7E85-4660-B959-714EF24E0DF8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455DFF-61C3-45D5-8368-2A4FD9924C7A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部门培训重点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6073DC-037A-40D7-9D8E-A868B062FF6D}" type="sibTrans" cxnId="{296B2993-1716-4024-9CB6-5810CA1457F0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B7DE14-77B0-4B7A-9D9C-E792B83DED44}" type="parTrans" cxnId="{296B2993-1716-4024-9CB6-5810CA1457F0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9A42D2-AA08-4F46-A338-42E6904A48F7}" type="pres">
      <dgm:prSet presAssocID="{B342FD1E-574A-41F8-ADD5-6C3FE19E7AC4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BD1970E5-A319-406A-9E9F-BF75A775AF3F}" type="pres">
      <dgm:prSet presAssocID="{C240C636-E64D-46DB-AA6F-2ED518690D68}" presName="composite" presStyleCnt="0"/>
      <dgm:spPr/>
    </dgm:pt>
    <dgm:pt modelId="{07951B54-738D-4DB5-AF73-B8037003016D}" type="pres">
      <dgm:prSet presAssocID="{C240C636-E64D-46DB-AA6F-2ED518690D68}" presName="LShape" presStyleLbl="alignNode1" presStyleIdx="0" presStyleCnt="7"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50DB7E08-1D3E-43E5-8F5B-AFE756657E8C}" type="pres">
      <dgm:prSet presAssocID="{C240C636-E64D-46DB-AA6F-2ED518690D68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642EC5-2674-4E10-B626-AA6D0E5B030E}" type="pres">
      <dgm:prSet presAssocID="{C240C636-E64D-46DB-AA6F-2ED518690D68}" presName="Triangle" presStyleLbl="alignNode1" presStyleIdx="1" presStyleCnt="7"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EE88D7A7-F133-4775-9770-8F1A423323F4}" type="pres">
      <dgm:prSet presAssocID="{27469D48-000D-4605-840B-4D9365C66011}" presName="sibTrans" presStyleCnt="0"/>
      <dgm:spPr/>
    </dgm:pt>
    <dgm:pt modelId="{130DA5BA-219E-4302-8E7C-0B131E967ADE}" type="pres">
      <dgm:prSet presAssocID="{27469D48-000D-4605-840B-4D9365C66011}" presName="space" presStyleCnt="0"/>
      <dgm:spPr/>
    </dgm:pt>
    <dgm:pt modelId="{C1B3B7B6-71AC-400D-91ED-65434ECA9985}" type="pres">
      <dgm:prSet presAssocID="{96455DFF-61C3-45D5-8368-2A4FD9924C7A}" presName="composite" presStyleCnt="0"/>
      <dgm:spPr/>
    </dgm:pt>
    <dgm:pt modelId="{F8A9980B-CA99-430A-855B-AC020448B97A}" type="pres">
      <dgm:prSet presAssocID="{96455DFF-61C3-45D5-8368-2A4FD9924C7A}" presName="LShape" presStyleLbl="alignNode1" presStyleIdx="2" presStyleCnt="7"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9CDC32E7-BE28-4150-A1C8-39D915824300}" type="pres">
      <dgm:prSet presAssocID="{96455DFF-61C3-45D5-8368-2A4FD9924C7A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5FC4E0-39EE-4F95-80E5-D4E294736416}" type="pres">
      <dgm:prSet presAssocID="{96455DFF-61C3-45D5-8368-2A4FD9924C7A}" presName="Triangle" presStyleLbl="alignNode1" presStyleIdx="3" presStyleCnt="7"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7116D233-1545-41B6-AB5A-E849BE1D37B1}" type="pres">
      <dgm:prSet presAssocID="{616073DC-037A-40D7-9D8E-A868B062FF6D}" presName="sibTrans" presStyleCnt="0"/>
      <dgm:spPr/>
    </dgm:pt>
    <dgm:pt modelId="{62F67F1F-94D7-4C80-A1B2-66858847B23D}" type="pres">
      <dgm:prSet presAssocID="{616073DC-037A-40D7-9D8E-A868B062FF6D}" presName="space" presStyleCnt="0"/>
      <dgm:spPr/>
    </dgm:pt>
    <dgm:pt modelId="{F7455BC2-8148-48D8-AA70-F6EC6720EAA6}" type="pres">
      <dgm:prSet presAssocID="{CC1EEA58-1A86-4DA6-8B7B-9CEB5D73C44C}" presName="composite" presStyleCnt="0"/>
      <dgm:spPr/>
    </dgm:pt>
    <dgm:pt modelId="{258672FD-27D0-488B-9427-16A13AFDC736}" type="pres">
      <dgm:prSet presAssocID="{CC1EEA58-1A86-4DA6-8B7B-9CEB5D73C44C}" presName="LShape" presStyleLbl="alignNode1" presStyleIdx="4" presStyleCnt="7"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F280368B-0A89-4B8C-9617-3B56DB0A7346}" type="pres">
      <dgm:prSet presAssocID="{CC1EEA58-1A86-4DA6-8B7B-9CEB5D73C44C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62ED1F-5046-46AE-A2FD-4607E8943557}" type="pres">
      <dgm:prSet presAssocID="{CC1EEA58-1A86-4DA6-8B7B-9CEB5D73C44C}" presName="Triangle" presStyleLbl="alignNode1" presStyleIdx="5" presStyleCnt="7"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28A1560E-5250-4C2A-AE0A-2F4A50031E13}" type="pres">
      <dgm:prSet presAssocID="{60877136-EDE0-4B1B-A8A6-991550C987CD}" presName="sibTrans" presStyleCnt="0"/>
      <dgm:spPr/>
    </dgm:pt>
    <dgm:pt modelId="{D81D0BB5-2149-4CC7-BF1D-3A3FDBD392A9}" type="pres">
      <dgm:prSet presAssocID="{60877136-EDE0-4B1B-A8A6-991550C987CD}" presName="space" presStyleCnt="0"/>
      <dgm:spPr/>
    </dgm:pt>
    <dgm:pt modelId="{B741781B-6644-49D6-B03F-ACCCFC476864}" type="pres">
      <dgm:prSet presAssocID="{7DE9DC6D-A103-4D42-9252-D8DFCCABD6A5}" presName="composite" presStyleCnt="0"/>
      <dgm:spPr/>
    </dgm:pt>
    <dgm:pt modelId="{EA1199CA-2ABB-4A4B-8979-E9F16E83312C}" type="pres">
      <dgm:prSet presAssocID="{7DE9DC6D-A103-4D42-9252-D8DFCCABD6A5}" presName="LShape" presStyleLbl="alignNode1" presStyleIdx="6" presStyleCnt="7"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7B48B2C3-6A8C-41C9-926F-BE81862202F2}" type="pres">
      <dgm:prSet presAssocID="{7DE9DC6D-A103-4D42-9252-D8DFCCABD6A5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6EF53AB-EEBC-4118-9C59-91D52041774B}" type="presOf" srcId="{C240C636-E64D-46DB-AA6F-2ED518690D68}" destId="{50DB7E08-1D3E-43E5-8F5B-AFE756657E8C}" srcOrd="0" destOrd="0" presId="urn:microsoft.com/office/officeart/2009/3/layout/StepUpProcess"/>
    <dgm:cxn modelId="{8CA882FB-1327-49D7-951C-6440EB36F77F}" type="presOf" srcId="{96455DFF-61C3-45D5-8368-2A4FD9924C7A}" destId="{9CDC32E7-BE28-4150-A1C8-39D915824300}" srcOrd="0" destOrd="0" presId="urn:microsoft.com/office/officeart/2009/3/layout/StepUpProcess"/>
    <dgm:cxn modelId="{63710AF9-527E-4BE4-BA6F-14FEB09E1BBE}" srcId="{B342FD1E-574A-41F8-ADD5-6C3FE19E7AC4}" destId="{C240C636-E64D-46DB-AA6F-2ED518690D68}" srcOrd="0" destOrd="0" parTransId="{388BEC9D-5B90-4B7B-8BB1-6F4496408B3A}" sibTransId="{27469D48-000D-4605-840B-4D9365C66011}"/>
    <dgm:cxn modelId="{504303E3-7E85-4660-B959-714EF24E0DF8}" srcId="{B342FD1E-574A-41F8-ADD5-6C3FE19E7AC4}" destId="{7DE9DC6D-A103-4D42-9252-D8DFCCABD6A5}" srcOrd="3" destOrd="0" parTransId="{567308B5-7200-48F0-9593-1E0A986EABD9}" sibTransId="{309B32FF-1167-4002-9C3F-E321C9C2AC1A}"/>
    <dgm:cxn modelId="{9F9C41C8-951D-41FB-AADB-5BF953A150EA}" srcId="{B342FD1E-574A-41F8-ADD5-6C3FE19E7AC4}" destId="{CC1EEA58-1A86-4DA6-8B7B-9CEB5D73C44C}" srcOrd="2" destOrd="0" parTransId="{EA619969-5191-46D6-BF49-27E32B4F78D8}" sibTransId="{60877136-EDE0-4B1B-A8A6-991550C987CD}"/>
    <dgm:cxn modelId="{7F80CC7F-6393-4174-9CE2-5C15CD8AB7E6}" type="presOf" srcId="{B342FD1E-574A-41F8-ADD5-6C3FE19E7AC4}" destId="{359A42D2-AA08-4F46-A338-42E6904A48F7}" srcOrd="0" destOrd="0" presId="urn:microsoft.com/office/officeart/2009/3/layout/StepUpProcess"/>
    <dgm:cxn modelId="{296B2993-1716-4024-9CB6-5810CA1457F0}" srcId="{B342FD1E-574A-41F8-ADD5-6C3FE19E7AC4}" destId="{96455DFF-61C3-45D5-8368-2A4FD9924C7A}" srcOrd="1" destOrd="0" parTransId="{93B7DE14-77B0-4B7A-9D9C-E792B83DED44}" sibTransId="{616073DC-037A-40D7-9D8E-A868B062FF6D}"/>
    <dgm:cxn modelId="{ADFC43CB-F71C-4234-936D-C6D44DDAC829}" type="presOf" srcId="{7DE9DC6D-A103-4D42-9252-D8DFCCABD6A5}" destId="{7B48B2C3-6A8C-41C9-926F-BE81862202F2}" srcOrd="0" destOrd="0" presId="urn:microsoft.com/office/officeart/2009/3/layout/StepUpProcess"/>
    <dgm:cxn modelId="{BD30D5F0-FD79-42A4-9A8A-C5768D0A56C5}" type="presOf" srcId="{CC1EEA58-1A86-4DA6-8B7B-9CEB5D73C44C}" destId="{F280368B-0A89-4B8C-9617-3B56DB0A7346}" srcOrd="0" destOrd="0" presId="urn:microsoft.com/office/officeart/2009/3/layout/StepUpProcess"/>
    <dgm:cxn modelId="{C3498DF4-D1B2-42AF-8F5F-A1BB7DF748B8}" type="presParOf" srcId="{359A42D2-AA08-4F46-A338-42E6904A48F7}" destId="{BD1970E5-A319-406A-9E9F-BF75A775AF3F}" srcOrd="0" destOrd="0" presId="urn:microsoft.com/office/officeart/2009/3/layout/StepUpProcess"/>
    <dgm:cxn modelId="{0665B1CE-51EA-417C-B618-AC11FA3FB23A}" type="presParOf" srcId="{BD1970E5-A319-406A-9E9F-BF75A775AF3F}" destId="{07951B54-738D-4DB5-AF73-B8037003016D}" srcOrd="0" destOrd="0" presId="urn:microsoft.com/office/officeart/2009/3/layout/StepUpProcess"/>
    <dgm:cxn modelId="{10F0D94B-B28E-4FB6-A668-53C6BB656CF5}" type="presParOf" srcId="{BD1970E5-A319-406A-9E9F-BF75A775AF3F}" destId="{50DB7E08-1D3E-43E5-8F5B-AFE756657E8C}" srcOrd="1" destOrd="0" presId="urn:microsoft.com/office/officeart/2009/3/layout/StepUpProcess"/>
    <dgm:cxn modelId="{0DB8541F-0875-4175-A189-9B630E823D1E}" type="presParOf" srcId="{BD1970E5-A319-406A-9E9F-BF75A775AF3F}" destId="{08642EC5-2674-4E10-B626-AA6D0E5B030E}" srcOrd="2" destOrd="0" presId="urn:microsoft.com/office/officeart/2009/3/layout/StepUpProcess"/>
    <dgm:cxn modelId="{9914BA01-63E3-484C-9490-CFAB4380A208}" type="presParOf" srcId="{359A42D2-AA08-4F46-A338-42E6904A48F7}" destId="{EE88D7A7-F133-4775-9770-8F1A423323F4}" srcOrd="1" destOrd="0" presId="urn:microsoft.com/office/officeart/2009/3/layout/StepUpProcess"/>
    <dgm:cxn modelId="{1B337FF9-2773-4E8F-B5FE-0721489FF9BA}" type="presParOf" srcId="{EE88D7A7-F133-4775-9770-8F1A423323F4}" destId="{130DA5BA-219E-4302-8E7C-0B131E967ADE}" srcOrd="0" destOrd="0" presId="urn:microsoft.com/office/officeart/2009/3/layout/StepUpProcess"/>
    <dgm:cxn modelId="{294DB5E3-B95B-4F33-9453-CB188A168DC1}" type="presParOf" srcId="{359A42D2-AA08-4F46-A338-42E6904A48F7}" destId="{C1B3B7B6-71AC-400D-91ED-65434ECA9985}" srcOrd="2" destOrd="0" presId="urn:microsoft.com/office/officeart/2009/3/layout/StepUpProcess"/>
    <dgm:cxn modelId="{0B660F3F-BCAA-4345-A678-A690486C7E0F}" type="presParOf" srcId="{C1B3B7B6-71AC-400D-91ED-65434ECA9985}" destId="{F8A9980B-CA99-430A-855B-AC020448B97A}" srcOrd="0" destOrd="0" presId="urn:microsoft.com/office/officeart/2009/3/layout/StepUpProcess"/>
    <dgm:cxn modelId="{D1C7E4EF-61CE-4B80-9CE8-A5B98BD0EE47}" type="presParOf" srcId="{C1B3B7B6-71AC-400D-91ED-65434ECA9985}" destId="{9CDC32E7-BE28-4150-A1C8-39D915824300}" srcOrd="1" destOrd="0" presId="urn:microsoft.com/office/officeart/2009/3/layout/StepUpProcess"/>
    <dgm:cxn modelId="{CF5A2991-111F-4EE4-BA3E-1266411DD2E5}" type="presParOf" srcId="{C1B3B7B6-71AC-400D-91ED-65434ECA9985}" destId="{415FC4E0-39EE-4F95-80E5-D4E294736416}" srcOrd="2" destOrd="0" presId="urn:microsoft.com/office/officeart/2009/3/layout/StepUpProcess"/>
    <dgm:cxn modelId="{846CB9E0-8B54-4E2F-BCB0-00238EBCBF4B}" type="presParOf" srcId="{359A42D2-AA08-4F46-A338-42E6904A48F7}" destId="{7116D233-1545-41B6-AB5A-E849BE1D37B1}" srcOrd="3" destOrd="0" presId="urn:microsoft.com/office/officeart/2009/3/layout/StepUpProcess"/>
    <dgm:cxn modelId="{B44BA237-5F71-4543-BE8D-E6DCF1595B54}" type="presParOf" srcId="{7116D233-1545-41B6-AB5A-E849BE1D37B1}" destId="{62F67F1F-94D7-4C80-A1B2-66858847B23D}" srcOrd="0" destOrd="0" presId="urn:microsoft.com/office/officeart/2009/3/layout/StepUpProcess"/>
    <dgm:cxn modelId="{6A659C07-E0BE-43B5-80F3-164477ECFFBE}" type="presParOf" srcId="{359A42D2-AA08-4F46-A338-42E6904A48F7}" destId="{F7455BC2-8148-48D8-AA70-F6EC6720EAA6}" srcOrd="4" destOrd="0" presId="urn:microsoft.com/office/officeart/2009/3/layout/StepUpProcess"/>
    <dgm:cxn modelId="{CABF9020-7D4E-4D7C-ACCB-4462917DFDF2}" type="presParOf" srcId="{F7455BC2-8148-48D8-AA70-F6EC6720EAA6}" destId="{258672FD-27D0-488B-9427-16A13AFDC736}" srcOrd="0" destOrd="0" presId="urn:microsoft.com/office/officeart/2009/3/layout/StepUpProcess"/>
    <dgm:cxn modelId="{1D25B3B6-17C6-4803-A66A-943A508E43FF}" type="presParOf" srcId="{F7455BC2-8148-48D8-AA70-F6EC6720EAA6}" destId="{F280368B-0A89-4B8C-9617-3B56DB0A7346}" srcOrd="1" destOrd="0" presId="urn:microsoft.com/office/officeart/2009/3/layout/StepUpProcess"/>
    <dgm:cxn modelId="{046C2C90-981E-4507-8F18-E2B4FCA6A533}" type="presParOf" srcId="{F7455BC2-8148-48D8-AA70-F6EC6720EAA6}" destId="{5062ED1F-5046-46AE-A2FD-4607E8943557}" srcOrd="2" destOrd="0" presId="urn:microsoft.com/office/officeart/2009/3/layout/StepUpProcess"/>
    <dgm:cxn modelId="{9E29E342-7CB8-435B-BD82-01B534F4B0B4}" type="presParOf" srcId="{359A42D2-AA08-4F46-A338-42E6904A48F7}" destId="{28A1560E-5250-4C2A-AE0A-2F4A50031E13}" srcOrd="5" destOrd="0" presId="urn:microsoft.com/office/officeart/2009/3/layout/StepUpProcess"/>
    <dgm:cxn modelId="{42A2B74D-1547-4E4C-8C7C-6E3134692007}" type="presParOf" srcId="{28A1560E-5250-4C2A-AE0A-2F4A50031E13}" destId="{D81D0BB5-2149-4CC7-BF1D-3A3FDBD392A9}" srcOrd="0" destOrd="0" presId="urn:microsoft.com/office/officeart/2009/3/layout/StepUpProcess"/>
    <dgm:cxn modelId="{CE0AE256-7B1C-41F3-B95D-C0BDC8281C65}" type="presParOf" srcId="{359A42D2-AA08-4F46-A338-42E6904A48F7}" destId="{B741781B-6644-49D6-B03F-ACCCFC476864}" srcOrd="6" destOrd="0" presId="urn:microsoft.com/office/officeart/2009/3/layout/StepUpProcess"/>
    <dgm:cxn modelId="{D185EC66-0697-4688-AEE3-82512EE8752B}" type="presParOf" srcId="{B741781B-6644-49D6-B03F-ACCCFC476864}" destId="{EA1199CA-2ABB-4A4B-8979-E9F16E83312C}" srcOrd="0" destOrd="0" presId="urn:microsoft.com/office/officeart/2009/3/layout/StepUpProcess"/>
    <dgm:cxn modelId="{40AB40E5-3848-4843-9390-2FDBF7BF1586}" type="presParOf" srcId="{B741781B-6644-49D6-B03F-ACCCFC476864}" destId="{7B48B2C3-6A8C-41C9-926F-BE81862202F2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E22343-D64E-4351-8E47-E560B5136339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5D9924FA-9A00-424B-B5D2-8956E834A58E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立项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DD3930-28DB-4E05-A0BF-FB040336721A}" type="parTrans" cxnId="{2BFA57A6-2C9E-43E0-8962-2F25A67786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54D0E4-692D-4B98-A791-8AC882D826A1}" type="sibTrans" cxnId="{2BFA57A6-2C9E-43E0-8962-2F25A67786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545956-37A0-4906-9ED8-78A6D284401D}" type="asst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项目分解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CF9ACD-9892-4A62-A9AF-2A5631FC94AD}" type="parTrans" cxnId="{B2C9FBAA-4B59-44D3-A030-9271A7B95DE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FED098-9A17-4719-9391-A8B4939FB516}" type="sibTrans" cxnId="{B2C9FBAA-4B59-44D3-A030-9271A7B95DE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C2DCC06-45BF-4471-B893-CA23346D124A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沟通启动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F34850-9EFD-4BCC-9ABE-D8062D6352B2}" type="parTrans" cxnId="{A1AAAC3E-2B33-4652-BECE-2DD0BC57F22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9E1DA0-94EB-4C8F-B711-8A947078F668}" type="sibTrans" cxnId="{A1AAAC3E-2B33-4652-BECE-2DD0BC57F22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C8BE4C-7670-4D3E-8E84-083F420A516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修订审核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C94B27E-2D97-4AF3-9D0E-5A6F3DFEAEAC}" type="parTrans" cxnId="{9047207E-A418-4F04-9EA3-B999596E2F24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405AB7-C742-421A-A6F6-E7279FB7A619}" type="sibTrans" cxnId="{9047207E-A418-4F04-9EA3-B999596E2F24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85D231-1394-4EBE-BCC6-06934B58967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上级批示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3F1DD1-408F-43C7-8B17-6D362DAC9A99}" type="parTrans" cxnId="{2916F02C-DAF8-46FB-8948-076BC7E608B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C6DF1F-74CF-497C-8671-BDF5BC45C766}" type="sibTrans" cxnId="{2916F02C-DAF8-46FB-8948-076BC7E608B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A13CF1-DE7E-492E-A33C-D079ED21E7C0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信息反馈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0DE167-1F64-48C3-AD3E-C0AA34352D72}" type="parTrans" cxnId="{6FAADB9C-9B05-482B-BE78-05D098A47367}">
      <dgm:prSet/>
      <dgm:spPr/>
      <dgm:t>
        <a:bodyPr/>
        <a:lstStyle/>
        <a:p>
          <a:endParaRPr lang="zh-CN" altLang="en-US" sz="1800"/>
        </a:p>
      </dgm:t>
    </dgm:pt>
    <dgm:pt modelId="{6633C94A-AEAE-480C-8281-F48802021889}" type="sibTrans" cxnId="{6FAADB9C-9B05-482B-BE78-05D098A47367}">
      <dgm:prSet/>
      <dgm:spPr/>
      <dgm:t>
        <a:bodyPr/>
        <a:lstStyle/>
        <a:p>
          <a:endParaRPr lang="zh-CN" altLang="en-US" sz="1800"/>
        </a:p>
      </dgm:t>
    </dgm:pt>
    <dgm:pt modelId="{B13C9699-2A1F-468B-A587-A71EBF86FBF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计划实施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81B71C-C5F3-4BC2-94CA-E345479D6C4F}" type="parTrans" cxnId="{3B07A6B0-92F2-42D2-8421-B0E3A94A7F1A}">
      <dgm:prSet/>
      <dgm:spPr/>
      <dgm:t>
        <a:bodyPr/>
        <a:lstStyle/>
        <a:p>
          <a:endParaRPr lang="zh-CN" altLang="en-US" sz="1800"/>
        </a:p>
      </dgm:t>
    </dgm:pt>
    <dgm:pt modelId="{DB14594F-1433-4CC5-B37D-9DF50BF01DAF}" type="sibTrans" cxnId="{3B07A6B0-92F2-42D2-8421-B0E3A94A7F1A}">
      <dgm:prSet/>
      <dgm:spPr/>
      <dgm:t>
        <a:bodyPr/>
        <a:lstStyle/>
        <a:p>
          <a:endParaRPr lang="zh-CN" altLang="en-US" sz="1800"/>
        </a:p>
      </dgm:t>
    </dgm:pt>
    <dgm:pt modelId="{595F2C15-02C4-4EE1-B4DD-C8FA3A4D4680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终稿确认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EE2D03-5090-4B5D-892C-BF70C3852E95}" type="parTrans" cxnId="{0AD14BB7-CBD7-45CF-A7A7-4BEBC2CB7782}">
      <dgm:prSet/>
      <dgm:spPr/>
      <dgm:t>
        <a:bodyPr/>
        <a:lstStyle/>
        <a:p>
          <a:endParaRPr lang="zh-CN" altLang="en-US" sz="1800"/>
        </a:p>
      </dgm:t>
    </dgm:pt>
    <dgm:pt modelId="{FEE35C70-2967-48E0-9D26-801D5D4B66F5}" type="sibTrans" cxnId="{0AD14BB7-CBD7-45CF-A7A7-4BEBC2CB7782}">
      <dgm:prSet/>
      <dgm:spPr/>
      <dgm:t>
        <a:bodyPr/>
        <a:lstStyle/>
        <a:p>
          <a:endParaRPr lang="zh-CN" altLang="en-US" sz="1800"/>
        </a:p>
      </dgm:t>
    </dgm:pt>
    <dgm:pt modelId="{BFF74C1B-5C42-4898-B420-E7F9B23D38E0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安排执行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7F351E-F9FB-42E7-BA42-84B7F08F85EA}" type="parTrans" cxnId="{F78E076A-BE07-4B4C-B38C-B492208A2205}">
      <dgm:prSet/>
      <dgm:spPr/>
      <dgm:t>
        <a:bodyPr/>
        <a:lstStyle/>
        <a:p>
          <a:endParaRPr lang="zh-CN" altLang="en-US" sz="1800"/>
        </a:p>
      </dgm:t>
    </dgm:pt>
    <dgm:pt modelId="{AFFAEAC2-9E3E-46F6-AE84-26868B429A14}" type="sibTrans" cxnId="{F78E076A-BE07-4B4C-B38C-B492208A2205}">
      <dgm:prSet/>
      <dgm:spPr/>
      <dgm:t>
        <a:bodyPr/>
        <a:lstStyle/>
        <a:p>
          <a:endParaRPr lang="zh-CN" altLang="en-US" sz="1800"/>
        </a:p>
      </dgm:t>
    </dgm:pt>
    <dgm:pt modelId="{46518C6E-3E7D-4FFD-9D2F-2785C56D3B69}" type="pres">
      <dgm:prSet presAssocID="{63E22343-D64E-4351-8E47-E560B513633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1F0AF00-8C96-4015-88F4-F2F133DB8402}" type="pres">
      <dgm:prSet presAssocID="{5D9924FA-9A00-424B-B5D2-8956E834A58E}" presName="hierRoot1" presStyleCnt="0">
        <dgm:presLayoutVars>
          <dgm:hierBranch val="init"/>
        </dgm:presLayoutVars>
      </dgm:prSet>
      <dgm:spPr/>
    </dgm:pt>
    <dgm:pt modelId="{B2D67EFE-A416-456C-9692-71CF3B00A245}" type="pres">
      <dgm:prSet presAssocID="{5D9924FA-9A00-424B-B5D2-8956E834A58E}" presName="rootComposite1" presStyleCnt="0"/>
      <dgm:spPr/>
    </dgm:pt>
    <dgm:pt modelId="{4E69D4DD-C009-48A7-82FF-E0056E8A9826}" type="pres">
      <dgm:prSet presAssocID="{5D9924FA-9A00-424B-B5D2-8956E834A58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4008A19-500A-408A-8B86-C8DFA666A7AC}" type="pres">
      <dgm:prSet presAssocID="{5D9924FA-9A00-424B-B5D2-8956E834A58E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E59F8113-A6DC-4CDB-B54D-12A2827CF89E}" type="pres">
      <dgm:prSet presAssocID="{5D9924FA-9A00-424B-B5D2-8956E834A58E}" presName="hierChild2" presStyleCnt="0"/>
      <dgm:spPr/>
    </dgm:pt>
    <dgm:pt modelId="{802903C5-C69E-47DA-8358-8CA152176F57}" type="pres">
      <dgm:prSet presAssocID="{E9F34850-9EFD-4BCC-9ABE-D8062D6352B2}" presName="Name64" presStyleLbl="parChTrans1D2" presStyleIdx="0" presStyleCnt="4"/>
      <dgm:spPr/>
      <dgm:t>
        <a:bodyPr/>
        <a:lstStyle/>
        <a:p>
          <a:endParaRPr lang="zh-CN" altLang="en-US"/>
        </a:p>
      </dgm:t>
    </dgm:pt>
    <dgm:pt modelId="{A1AF2B6D-E32C-4D59-8E8E-0F9AF18C3C2F}" type="pres">
      <dgm:prSet presAssocID="{1C2DCC06-45BF-4471-B893-CA23346D124A}" presName="hierRoot2" presStyleCnt="0">
        <dgm:presLayoutVars>
          <dgm:hierBranch val="init"/>
        </dgm:presLayoutVars>
      </dgm:prSet>
      <dgm:spPr/>
    </dgm:pt>
    <dgm:pt modelId="{BFC6800D-390B-4BEC-BF05-03E7CA3FA0EC}" type="pres">
      <dgm:prSet presAssocID="{1C2DCC06-45BF-4471-B893-CA23346D124A}" presName="rootComposite" presStyleCnt="0"/>
      <dgm:spPr/>
    </dgm:pt>
    <dgm:pt modelId="{5059C34A-F390-46F6-BCF4-FA38529E0134}" type="pres">
      <dgm:prSet presAssocID="{1C2DCC06-45BF-4471-B893-CA23346D124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6C5C509-551D-4375-99AE-3BDE003ADBAE}" type="pres">
      <dgm:prSet presAssocID="{1C2DCC06-45BF-4471-B893-CA23346D124A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5C0E2EA4-C377-44E3-B8CD-2711001DC538}" type="pres">
      <dgm:prSet presAssocID="{1C2DCC06-45BF-4471-B893-CA23346D124A}" presName="hierChild4" presStyleCnt="0"/>
      <dgm:spPr/>
    </dgm:pt>
    <dgm:pt modelId="{691E1769-21DE-489A-AE26-BE0965C227A3}" type="pres">
      <dgm:prSet presAssocID="{B281B71C-C5F3-4BC2-94CA-E345479D6C4F}" presName="Name64" presStyleLbl="parChTrans1D3" presStyleIdx="0" presStyleCnt="3"/>
      <dgm:spPr/>
      <dgm:t>
        <a:bodyPr/>
        <a:lstStyle/>
        <a:p>
          <a:endParaRPr lang="zh-CN" altLang="en-US"/>
        </a:p>
      </dgm:t>
    </dgm:pt>
    <dgm:pt modelId="{D362B191-1F15-4F1B-A3CF-CFE08B6AC4BE}" type="pres">
      <dgm:prSet presAssocID="{B13C9699-2A1F-468B-A587-A71EBF86FBFD}" presName="hierRoot2" presStyleCnt="0">
        <dgm:presLayoutVars>
          <dgm:hierBranch val="init"/>
        </dgm:presLayoutVars>
      </dgm:prSet>
      <dgm:spPr/>
    </dgm:pt>
    <dgm:pt modelId="{878B88F3-1B41-4DBF-8E54-27BF987C1638}" type="pres">
      <dgm:prSet presAssocID="{B13C9699-2A1F-468B-A587-A71EBF86FBFD}" presName="rootComposite" presStyleCnt="0"/>
      <dgm:spPr/>
    </dgm:pt>
    <dgm:pt modelId="{062CC13C-6FDA-40CF-8874-3511A920E14D}" type="pres">
      <dgm:prSet presAssocID="{B13C9699-2A1F-468B-A587-A71EBF86FBFD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556C7B8-1EF2-4C9F-898B-74419CEC1953}" type="pres">
      <dgm:prSet presAssocID="{B13C9699-2A1F-468B-A587-A71EBF86FBFD}" presName="rootConnector" presStyleLbl="node3" presStyleIdx="0" presStyleCnt="3"/>
      <dgm:spPr/>
      <dgm:t>
        <a:bodyPr/>
        <a:lstStyle/>
        <a:p>
          <a:endParaRPr lang="zh-CN" altLang="en-US"/>
        </a:p>
      </dgm:t>
    </dgm:pt>
    <dgm:pt modelId="{B8015884-5731-4547-AFFA-686A608652CA}" type="pres">
      <dgm:prSet presAssocID="{B13C9699-2A1F-468B-A587-A71EBF86FBFD}" presName="hierChild4" presStyleCnt="0"/>
      <dgm:spPr/>
    </dgm:pt>
    <dgm:pt modelId="{7E84942C-C513-4696-84FC-305E11156634}" type="pres">
      <dgm:prSet presAssocID="{5F0DE167-1F64-48C3-AD3E-C0AA34352D72}" presName="Name64" presStyleLbl="parChTrans1D4" presStyleIdx="0" presStyleCnt="1"/>
      <dgm:spPr/>
      <dgm:t>
        <a:bodyPr/>
        <a:lstStyle/>
        <a:p>
          <a:endParaRPr lang="zh-CN" altLang="en-US"/>
        </a:p>
      </dgm:t>
    </dgm:pt>
    <dgm:pt modelId="{9665F840-0053-401F-A6C6-72EA85F6B55D}" type="pres">
      <dgm:prSet presAssocID="{B2A13CF1-DE7E-492E-A33C-D079ED21E7C0}" presName="hierRoot2" presStyleCnt="0">
        <dgm:presLayoutVars>
          <dgm:hierBranch val="init"/>
        </dgm:presLayoutVars>
      </dgm:prSet>
      <dgm:spPr/>
    </dgm:pt>
    <dgm:pt modelId="{4EAD8FD8-A250-4A1A-BA3A-E2C082E535A4}" type="pres">
      <dgm:prSet presAssocID="{B2A13CF1-DE7E-492E-A33C-D079ED21E7C0}" presName="rootComposite" presStyleCnt="0"/>
      <dgm:spPr/>
    </dgm:pt>
    <dgm:pt modelId="{429FF14C-5AD0-4F78-A4ED-88FF5D7F21FA}" type="pres">
      <dgm:prSet presAssocID="{B2A13CF1-DE7E-492E-A33C-D079ED21E7C0}" presName="rootText" presStyleLbl="node4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86B4872-0D54-4E93-8D51-485F9B246E5C}" type="pres">
      <dgm:prSet presAssocID="{B2A13CF1-DE7E-492E-A33C-D079ED21E7C0}" presName="rootConnector" presStyleLbl="node4" presStyleIdx="0" presStyleCnt="1"/>
      <dgm:spPr/>
      <dgm:t>
        <a:bodyPr/>
        <a:lstStyle/>
        <a:p>
          <a:endParaRPr lang="zh-CN" altLang="en-US"/>
        </a:p>
      </dgm:t>
    </dgm:pt>
    <dgm:pt modelId="{14D1ADCA-8ADD-4DF8-BAD6-9CA4A8E952B7}" type="pres">
      <dgm:prSet presAssocID="{B2A13CF1-DE7E-492E-A33C-D079ED21E7C0}" presName="hierChild4" presStyleCnt="0"/>
      <dgm:spPr/>
    </dgm:pt>
    <dgm:pt modelId="{0ED36D7E-1FF5-4D1A-936E-DBAB4A195A8C}" type="pres">
      <dgm:prSet presAssocID="{B2A13CF1-DE7E-492E-A33C-D079ED21E7C0}" presName="hierChild5" presStyleCnt="0"/>
      <dgm:spPr/>
    </dgm:pt>
    <dgm:pt modelId="{B84DE168-EB86-4E28-9959-5AAD5B4ED648}" type="pres">
      <dgm:prSet presAssocID="{B13C9699-2A1F-468B-A587-A71EBF86FBFD}" presName="hierChild5" presStyleCnt="0"/>
      <dgm:spPr/>
    </dgm:pt>
    <dgm:pt modelId="{C8BEB820-F8C8-4B43-A13D-1D3E4A594925}" type="pres">
      <dgm:prSet presAssocID="{1C2DCC06-45BF-4471-B893-CA23346D124A}" presName="hierChild5" presStyleCnt="0"/>
      <dgm:spPr/>
    </dgm:pt>
    <dgm:pt modelId="{3D1171AB-1656-4CF1-8A6B-411AAE4B1D7E}" type="pres">
      <dgm:prSet presAssocID="{5C94B27E-2D97-4AF3-9D0E-5A6F3DFEAEAC}" presName="Name64" presStyleLbl="parChTrans1D2" presStyleIdx="1" presStyleCnt="4"/>
      <dgm:spPr/>
      <dgm:t>
        <a:bodyPr/>
        <a:lstStyle/>
        <a:p>
          <a:endParaRPr lang="zh-CN" altLang="en-US"/>
        </a:p>
      </dgm:t>
    </dgm:pt>
    <dgm:pt modelId="{928A8ED7-3B8D-4F5A-973A-326F9BA0A0DA}" type="pres">
      <dgm:prSet presAssocID="{CCC8BE4C-7670-4D3E-8E84-083F420A5168}" presName="hierRoot2" presStyleCnt="0">
        <dgm:presLayoutVars>
          <dgm:hierBranch val="init"/>
        </dgm:presLayoutVars>
      </dgm:prSet>
      <dgm:spPr/>
    </dgm:pt>
    <dgm:pt modelId="{90061527-CC17-4955-98BA-C449F373A92E}" type="pres">
      <dgm:prSet presAssocID="{CCC8BE4C-7670-4D3E-8E84-083F420A5168}" presName="rootComposite" presStyleCnt="0"/>
      <dgm:spPr/>
    </dgm:pt>
    <dgm:pt modelId="{24F76FDF-3BA1-4BA4-B1D4-B4CEB0FE2344}" type="pres">
      <dgm:prSet presAssocID="{CCC8BE4C-7670-4D3E-8E84-083F420A5168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9E79DD5-7D39-4721-AF0A-C7AAD843E31A}" type="pres">
      <dgm:prSet presAssocID="{CCC8BE4C-7670-4D3E-8E84-083F420A5168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B07A86D4-9CA9-4318-9686-8F9A5B92C12C}" type="pres">
      <dgm:prSet presAssocID="{CCC8BE4C-7670-4D3E-8E84-083F420A5168}" presName="hierChild4" presStyleCnt="0"/>
      <dgm:spPr/>
    </dgm:pt>
    <dgm:pt modelId="{86DABA51-BFA7-406A-8650-2157B956EEA8}" type="pres">
      <dgm:prSet presAssocID="{E0EE2D03-5090-4B5D-892C-BF70C3852E95}" presName="Name64" presStyleLbl="parChTrans1D3" presStyleIdx="1" presStyleCnt="3"/>
      <dgm:spPr/>
      <dgm:t>
        <a:bodyPr/>
        <a:lstStyle/>
        <a:p>
          <a:endParaRPr lang="zh-CN" altLang="en-US"/>
        </a:p>
      </dgm:t>
    </dgm:pt>
    <dgm:pt modelId="{7C5EE4EF-CC7E-4063-8297-73D14BD4A032}" type="pres">
      <dgm:prSet presAssocID="{595F2C15-02C4-4EE1-B4DD-C8FA3A4D4680}" presName="hierRoot2" presStyleCnt="0">
        <dgm:presLayoutVars>
          <dgm:hierBranch val="init"/>
        </dgm:presLayoutVars>
      </dgm:prSet>
      <dgm:spPr/>
    </dgm:pt>
    <dgm:pt modelId="{EB22D319-A2CA-4091-86F2-AD0830F5FDBF}" type="pres">
      <dgm:prSet presAssocID="{595F2C15-02C4-4EE1-B4DD-C8FA3A4D4680}" presName="rootComposite" presStyleCnt="0"/>
      <dgm:spPr/>
    </dgm:pt>
    <dgm:pt modelId="{DF25DF1A-344D-4CF4-856F-1EAF88691BD4}" type="pres">
      <dgm:prSet presAssocID="{595F2C15-02C4-4EE1-B4DD-C8FA3A4D4680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4F635A2-4319-4E9F-95C7-E1EE029C5FA9}" type="pres">
      <dgm:prSet presAssocID="{595F2C15-02C4-4EE1-B4DD-C8FA3A4D4680}" presName="rootConnector" presStyleLbl="node3" presStyleIdx="1" presStyleCnt="3"/>
      <dgm:spPr/>
      <dgm:t>
        <a:bodyPr/>
        <a:lstStyle/>
        <a:p>
          <a:endParaRPr lang="zh-CN" altLang="en-US"/>
        </a:p>
      </dgm:t>
    </dgm:pt>
    <dgm:pt modelId="{F54DE1D1-2FFA-4D9A-8D0C-D1474910E331}" type="pres">
      <dgm:prSet presAssocID="{595F2C15-02C4-4EE1-B4DD-C8FA3A4D4680}" presName="hierChild4" presStyleCnt="0"/>
      <dgm:spPr/>
    </dgm:pt>
    <dgm:pt modelId="{2BE94209-949C-4DD6-85FE-90C420446E86}" type="pres">
      <dgm:prSet presAssocID="{595F2C15-02C4-4EE1-B4DD-C8FA3A4D4680}" presName="hierChild5" presStyleCnt="0"/>
      <dgm:spPr/>
    </dgm:pt>
    <dgm:pt modelId="{13B3441E-8F94-4452-8A60-23AC991CC971}" type="pres">
      <dgm:prSet presAssocID="{CCC8BE4C-7670-4D3E-8E84-083F420A5168}" presName="hierChild5" presStyleCnt="0"/>
      <dgm:spPr/>
    </dgm:pt>
    <dgm:pt modelId="{563EF412-EBA9-4918-A920-E153C1FF2F10}" type="pres">
      <dgm:prSet presAssocID="{B43F1DD1-408F-43C7-8B17-6D362DAC9A99}" presName="Name64" presStyleLbl="parChTrans1D2" presStyleIdx="2" presStyleCnt="4"/>
      <dgm:spPr/>
      <dgm:t>
        <a:bodyPr/>
        <a:lstStyle/>
        <a:p>
          <a:endParaRPr lang="zh-CN" altLang="en-US"/>
        </a:p>
      </dgm:t>
    </dgm:pt>
    <dgm:pt modelId="{02FD83C0-3FA9-4A56-B393-545120C470AE}" type="pres">
      <dgm:prSet presAssocID="{5485D231-1394-4EBE-BCC6-06934B589679}" presName="hierRoot2" presStyleCnt="0">
        <dgm:presLayoutVars>
          <dgm:hierBranch val="init"/>
        </dgm:presLayoutVars>
      </dgm:prSet>
      <dgm:spPr/>
    </dgm:pt>
    <dgm:pt modelId="{9302267E-6AC1-4D67-9473-62999058D5C3}" type="pres">
      <dgm:prSet presAssocID="{5485D231-1394-4EBE-BCC6-06934B589679}" presName="rootComposite" presStyleCnt="0"/>
      <dgm:spPr/>
    </dgm:pt>
    <dgm:pt modelId="{BBF291B7-F940-4615-9AA1-E88F51C31FE5}" type="pres">
      <dgm:prSet presAssocID="{5485D231-1394-4EBE-BCC6-06934B589679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9EAB256-2C8F-4115-A5F8-63C64EC900D6}" type="pres">
      <dgm:prSet presAssocID="{5485D231-1394-4EBE-BCC6-06934B589679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58EE308F-8EE1-4702-A240-E8882C707B0F}" type="pres">
      <dgm:prSet presAssocID="{5485D231-1394-4EBE-BCC6-06934B589679}" presName="hierChild4" presStyleCnt="0"/>
      <dgm:spPr/>
    </dgm:pt>
    <dgm:pt modelId="{C7C54A2D-A5A9-459A-A437-A07547071D29}" type="pres">
      <dgm:prSet presAssocID="{8F7F351E-F9FB-42E7-BA42-84B7F08F85EA}" presName="Name64" presStyleLbl="parChTrans1D3" presStyleIdx="2" presStyleCnt="3"/>
      <dgm:spPr/>
      <dgm:t>
        <a:bodyPr/>
        <a:lstStyle/>
        <a:p>
          <a:endParaRPr lang="zh-CN" altLang="en-US"/>
        </a:p>
      </dgm:t>
    </dgm:pt>
    <dgm:pt modelId="{C2CE2578-2B39-4E53-B81E-32EE351D39E8}" type="pres">
      <dgm:prSet presAssocID="{BFF74C1B-5C42-4898-B420-E7F9B23D38E0}" presName="hierRoot2" presStyleCnt="0">
        <dgm:presLayoutVars>
          <dgm:hierBranch val="init"/>
        </dgm:presLayoutVars>
      </dgm:prSet>
      <dgm:spPr/>
    </dgm:pt>
    <dgm:pt modelId="{31B3D6B5-78AE-4CC8-A810-C19E60274E0E}" type="pres">
      <dgm:prSet presAssocID="{BFF74C1B-5C42-4898-B420-E7F9B23D38E0}" presName="rootComposite" presStyleCnt="0"/>
      <dgm:spPr/>
    </dgm:pt>
    <dgm:pt modelId="{6A0AA36F-51A1-4EE3-8C72-7BCA475519CB}" type="pres">
      <dgm:prSet presAssocID="{BFF74C1B-5C42-4898-B420-E7F9B23D38E0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A7A963C-BCFE-4806-9750-E08878C8E0E5}" type="pres">
      <dgm:prSet presAssocID="{BFF74C1B-5C42-4898-B420-E7F9B23D38E0}" presName="rootConnector" presStyleLbl="node3" presStyleIdx="2" presStyleCnt="3"/>
      <dgm:spPr/>
      <dgm:t>
        <a:bodyPr/>
        <a:lstStyle/>
        <a:p>
          <a:endParaRPr lang="zh-CN" altLang="en-US"/>
        </a:p>
      </dgm:t>
    </dgm:pt>
    <dgm:pt modelId="{F91F36DD-BB97-4256-8DE1-7F8961C46045}" type="pres">
      <dgm:prSet presAssocID="{BFF74C1B-5C42-4898-B420-E7F9B23D38E0}" presName="hierChild4" presStyleCnt="0"/>
      <dgm:spPr/>
    </dgm:pt>
    <dgm:pt modelId="{9331C441-5D15-4B73-9E11-1411DA3F70CD}" type="pres">
      <dgm:prSet presAssocID="{BFF74C1B-5C42-4898-B420-E7F9B23D38E0}" presName="hierChild5" presStyleCnt="0"/>
      <dgm:spPr/>
    </dgm:pt>
    <dgm:pt modelId="{E86C2979-0E52-42C1-A672-00FBAFD101CB}" type="pres">
      <dgm:prSet presAssocID="{5485D231-1394-4EBE-BCC6-06934B589679}" presName="hierChild5" presStyleCnt="0"/>
      <dgm:spPr/>
    </dgm:pt>
    <dgm:pt modelId="{678EE113-3B6D-41FA-A360-158DC90D1018}" type="pres">
      <dgm:prSet presAssocID="{5D9924FA-9A00-424B-B5D2-8956E834A58E}" presName="hierChild3" presStyleCnt="0"/>
      <dgm:spPr/>
    </dgm:pt>
    <dgm:pt modelId="{3C17E597-4A0E-4F77-8588-824E08566605}" type="pres">
      <dgm:prSet presAssocID="{AACF9ACD-9892-4A62-A9AF-2A5631FC94AD}" presName="Name115" presStyleLbl="parChTrans1D2" presStyleIdx="3" presStyleCnt="4"/>
      <dgm:spPr/>
      <dgm:t>
        <a:bodyPr/>
        <a:lstStyle/>
        <a:p>
          <a:endParaRPr lang="zh-CN" altLang="en-US"/>
        </a:p>
      </dgm:t>
    </dgm:pt>
    <dgm:pt modelId="{6909D55C-3F93-4F24-BE00-589DB7787649}" type="pres">
      <dgm:prSet presAssocID="{BC545956-37A0-4906-9ED8-78A6D284401D}" presName="hierRoot3" presStyleCnt="0">
        <dgm:presLayoutVars>
          <dgm:hierBranch val="init"/>
        </dgm:presLayoutVars>
      </dgm:prSet>
      <dgm:spPr/>
    </dgm:pt>
    <dgm:pt modelId="{D39D9D1D-A9AC-49A0-9E9E-B3287CF944D4}" type="pres">
      <dgm:prSet presAssocID="{BC545956-37A0-4906-9ED8-78A6D284401D}" presName="rootComposite3" presStyleCnt="0"/>
      <dgm:spPr/>
    </dgm:pt>
    <dgm:pt modelId="{C75B548B-7AFF-4A90-80C9-CCF6B8450AB4}" type="pres">
      <dgm:prSet presAssocID="{BC545956-37A0-4906-9ED8-78A6D284401D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BAD0FD-2923-4942-B93E-E9E523EA128B}" type="pres">
      <dgm:prSet presAssocID="{BC545956-37A0-4906-9ED8-78A6D284401D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33DA98F1-BDFA-4BE3-805F-ECD7FAC9C672}" type="pres">
      <dgm:prSet presAssocID="{BC545956-37A0-4906-9ED8-78A6D284401D}" presName="hierChild6" presStyleCnt="0"/>
      <dgm:spPr/>
    </dgm:pt>
    <dgm:pt modelId="{BDEF35E0-4634-421C-9826-44A31F66784A}" type="pres">
      <dgm:prSet presAssocID="{BC545956-37A0-4906-9ED8-78A6D284401D}" presName="hierChild7" presStyleCnt="0"/>
      <dgm:spPr/>
    </dgm:pt>
  </dgm:ptLst>
  <dgm:cxnLst>
    <dgm:cxn modelId="{F9E82ADE-C707-4411-9C35-F05E7A792ECF}" type="presOf" srcId="{B43F1DD1-408F-43C7-8B17-6D362DAC9A99}" destId="{563EF412-EBA9-4918-A920-E153C1FF2F10}" srcOrd="0" destOrd="0" presId="urn:microsoft.com/office/officeart/2009/3/layout/HorizontalOrganizationChart"/>
    <dgm:cxn modelId="{0AD14BB7-CBD7-45CF-A7A7-4BEBC2CB7782}" srcId="{CCC8BE4C-7670-4D3E-8E84-083F420A5168}" destId="{595F2C15-02C4-4EE1-B4DD-C8FA3A4D4680}" srcOrd="0" destOrd="0" parTransId="{E0EE2D03-5090-4B5D-892C-BF70C3852E95}" sibTransId="{FEE35C70-2967-48E0-9D26-801D5D4B66F5}"/>
    <dgm:cxn modelId="{50460082-21C3-48DF-A48B-B98BF59C7F79}" type="presOf" srcId="{BFF74C1B-5C42-4898-B420-E7F9B23D38E0}" destId="{6A0AA36F-51A1-4EE3-8C72-7BCA475519CB}" srcOrd="0" destOrd="0" presId="urn:microsoft.com/office/officeart/2009/3/layout/HorizontalOrganizationChart"/>
    <dgm:cxn modelId="{20D00C46-0EDA-48E6-81AD-466DA342E485}" type="presOf" srcId="{63E22343-D64E-4351-8E47-E560B5136339}" destId="{46518C6E-3E7D-4FFD-9D2F-2785C56D3B69}" srcOrd="0" destOrd="0" presId="urn:microsoft.com/office/officeart/2009/3/layout/HorizontalOrganizationChart"/>
    <dgm:cxn modelId="{FF128DB6-0A2D-402D-9CD6-3BE5494B5025}" type="presOf" srcId="{595F2C15-02C4-4EE1-B4DD-C8FA3A4D4680}" destId="{DF25DF1A-344D-4CF4-856F-1EAF88691BD4}" srcOrd="0" destOrd="0" presId="urn:microsoft.com/office/officeart/2009/3/layout/HorizontalOrganizationChart"/>
    <dgm:cxn modelId="{096A2D8C-4E11-4AFC-BAA0-7E8D7E8992B9}" type="presOf" srcId="{B2A13CF1-DE7E-492E-A33C-D079ED21E7C0}" destId="{429FF14C-5AD0-4F78-A4ED-88FF5D7F21FA}" srcOrd="0" destOrd="0" presId="urn:microsoft.com/office/officeart/2009/3/layout/HorizontalOrganizationChart"/>
    <dgm:cxn modelId="{A1AAAC3E-2B33-4652-BECE-2DD0BC57F22F}" srcId="{5D9924FA-9A00-424B-B5D2-8956E834A58E}" destId="{1C2DCC06-45BF-4471-B893-CA23346D124A}" srcOrd="1" destOrd="0" parTransId="{E9F34850-9EFD-4BCC-9ABE-D8062D6352B2}" sibTransId="{6B9E1DA0-94EB-4C8F-B711-8A947078F668}"/>
    <dgm:cxn modelId="{864B1B11-B1BB-4D8D-9681-A7095C7FA06D}" type="presOf" srcId="{1C2DCC06-45BF-4471-B893-CA23346D124A}" destId="{5059C34A-F390-46F6-BCF4-FA38529E0134}" srcOrd="0" destOrd="0" presId="urn:microsoft.com/office/officeart/2009/3/layout/HorizontalOrganizationChart"/>
    <dgm:cxn modelId="{59A9F7DF-B365-4F9D-A6A2-2808996C3A50}" type="presOf" srcId="{CCC8BE4C-7670-4D3E-8E84-083F420A5168}" destId="{24F76FDF-3BA1-4BA4-B1D4-B4CEB0FE2344}" srcOrd="0" destOrd="0" presId="urn:microsoft.com/office/officeart/2009/3/layout/HorizontalOrganizationChart"/>
    <dgm:cxn modelId="{9047207E-A418-4F04-9EA3-B999596E2F24}" srcId="{5D9924FA-9A00-424B-B5D2-8956E834A58E}" destId="{CCC8BE4C-7670-4D3E-8E84-083F420A5168}" srcOrd="2" destOrd="0" parTransId="{5C94B27E-2D97-4AF3-9D0E-5A6F3DFEAEAC}" sibTransId="{FB405AB7-C742-421A-A6F6-E7279FB7A619}"/>
    <dgm:cxn modelId="{1AE0D475-DF6D-40BB-881B-C8CBFA417D55}" type="presOf" srcId="{B13C9699-2A1F-468B-A587-A71EBF86FBFD}" destId="{062CC13C-6FDA-40CF-8874-3511A920E14D}" srcOrd="0" destOrd="0" presId="urn:microsoft.com/office/officeart/2009/3/layout/HorizontalOrganizationChart"/>
    <dgm:cxn modelId="{62080F4F-3E26-42C4-81EF-323E95C84C1D}" type="presOf" srcId="{595F2C15-02C4-4EE1-B4DD-C8FA3A4D4680}" destId="{64F635A2-4319-4E9F-95C7-E1EE029C5FA9}" srcOrd="1" destOrd="0" presId="urn:microsoft.com/office/officeart/2009/3/layout/HorizontalOrganizationChart"/>
    <dgm:cxn modelId="{B5656CC1-6356-488D-9975-8EDB73905700}" type="presOf" srcId="{1C2DCC06-45BF-4471-B893-CA23346D124A}" destId="{76C5C509-551D-4375-99AE-3BDE003ADBAE}" srcOrd="1" destOrd="0" presId="urn:microsoft.com/office/officeart/2009/3/layout/HorizontalOrganizationChart"/>
    <dgm:cxn modelId="{BBE8B2EB-08DA-45BF-8E1D-E6C5E1FB538D}" type="presOf" srcId="{BFF74C1B-5C42-4898-B420-E7F9B23D38E0}" destId="{5A7A963C-BCFE-4806-9750-E08878C8E0E5}" srcOrd="1" destOrd="0" presId="urn:microsoft.com/office/officeart/2009/3/layout/HorizontalOrganizationChart"/>
    <dgm:cxn modelId="{2916F02C-DAF8-46FB-8948-076BC7E608BC}" srcId="{5D9924FA-9A00-424B-B5D2-8956E834A58E}" destId="{5485D231-1394-4EBE-BCC6-06934B589679}" srcOrd="3" destOrd="0" parTransId="{B43F1DD1-408F-43C7-8B17-6D362DAC9A99}" sibTransId="{96C6DF1F-74CF-497C-8671-BDF5BC45C766}"/>
    <dgm:cxn modelId="{B7A00FDA-D482-4231-BB51-83C5D2BE0050}" type="presOf" srcId="{5C94B27E-2D97-4AF3-9D0E-5A6F3DFEAEAC}" destId="{3D1171AB-1656-4CF1-8A6B-411AAE4B1D7E}" srcOrd="0" destOrd="0" presId="urn:microsoft.com/office/officeart/2009/3/layout/HorizontalOrganizationChart"/>
    <dgm:cxn modelId="{966D70EE-4BD6-4C1A-A779-7C84DF02DA80}" type="presOf" srcId="{B13C9699-2A1F-468B-A587-A71EBF86FBFD}" destId="{6556C7B8-1EF2-4C9F-898B-74419CEC1953}" srcOrd="1" destOrd="0" presId="urn:microsoft.com/office/officeart/2009/3/layout/HorizontalOrganizationChart"/>
    <dgm:cxn modelId="{DBECA0EE-9222-439B-8125-23101EED471D}" type="presOf" srcId="{8F7F351E-F9FB-42E7-BA42-84B7F08F85EA}" destId="{C7C54A2D-A5A9-459A-A437-A07547071D29}" srcOrd="0" destOrd="0" presId="urn:microsoft.com/office/officeart/2009/3/layout/HorizontalOrganizationChart"/>
    <dgm:cxn modelId="{4CCA7610-2A0A-4F89-9696-78B7D5D1A786}" type="presOf" srcId="{5D9924FA-9A00-424B-B5D2-8956E834A58E}" destId="{4E69D4DD-C009-48A7-82FF-E0056E8A9826}" srcOrd="0" destOrd="0" presId="urn:microsoft.com/office/officeart/2009/3/layout/HorizontalOrganizationChart"/>
    <dgm:cxn modelId="{36D75C5D-0A83-4535-8392-8B374FB99564}" type="presOf" srcId="{CCC8BE4C-7670-4D3E-8E84-083F420A5168}" destId="{D9E79DD5-7D39-4721-AF0A-C7AAD843E31A}" srcOrd="1" destOrd="0" presId="urn:microsoft.com/office/officeart/2009/3/layout/HorizontalOrganizationChart"/>
    <dgm:cxn modelId="{B31C379B-250D-4AC0-BF03-28CEF778F49D}" type="presOf" srcId="{5485D231-1394-4EBE-BCC6-06934B589679}" destId="{BBF291B7-F940-4615-9AA1-E88F51C31FE5}" srcOrd="0" destOrd="0" presId="urn:microsoft.com/office/officeart/2009/3/layout/HorizontalOrganizationChart"/>
    <dgm:cxn modelId="{D3445B92-E0E1-4BA2-8244-C8B55CFAAC15}" type="presOf" srcId="{BC545956-37A0-4906-9ED8-78A6D284401D}" destId="{ACBAD0FD-2923-4942-B93E-E9E523EA128B}" srcOrd="1" destOrd="0" presId="urn:microsoft.com/office/officeart/2009/3/layout/HorizontalOrganizationChart"/>
    <dgm:cxn modelId="{F7BAF10B-9686-4F1C-9C8D-724AAFD7FC51}" type="presOf" srcId="{5F0DE167-1F64-48C3-AD3E-C0AA34352D72}" destId="{7E84942C-C513-4696-84FC-305E11156634}" srcOrd="0" destOrd="0" presId="urn:microsoft.com/office/officeart/2009/3/layout/HorizontalOrganizationChart"/>
    <dgm:cxn modelId="{ED2144D0-E6E3-42EC-9E9D-8997D7B3564F}" type="presOf" srcId="{5D9924FA-9A00-424B-B5D2-8956E834A58E}" destId="{14008A19-500A-408A-8B86-C8DFA666A7AC}" srcOrd="1" destOrd="0" presId="urn:microsoft.com/office/officeart/2009/3/layout/HorizontalOrganizationChart"/>
    <dgm:cxn modelId="{2BFA57A6-2C9E-43E0-8962-2F25A6778609}" srcId="{63E22343-D64E-4351-8E47-E560B5136339}" destId="{5D9924FA-9A00-424B-B5D2-8956E834A58E}" srcOrd="0" destOrd="0" parTransId="{2FDD3930-28DB-4E05-A0BF-FB040336721A}" sibTransId="{AA54D0E4-692D-4B98-A791-8AC882D826A1}"/>
    <dgm:cxn modelId="{02025288-3D22-4463-B70C-45C604C28321}" type="presOf" srcId="{B281B71C-C5F3-4BC2-94CA-E345479D6C4F}" destId="{691E1769-21DE-489A-AE26-BE0965C227A3}" srcOrd="0" destOrd="0" presId="urn:microsoft.com/office/officeart/2009/3/layout/HorizontalOrganizationChart"/>
    <dgm:cxn modelId="{3B07A6B0-92F2-42D2-8421-B0E3A94A7F1A}" srcId="{1C2DCC06-45BF-4471-B893-CA23346D124A}" destId="{B13C9699-2A1F-468B-A587-A71EBF86FBFD}" srcOrd="0" destOrd="0" parTransId="{B281B71C-C5F3-4BC2-94CA-E345479D6C4F}" sibTransId="{DB14594F-1433-4CC5-B37D-9DF50BF01DAF}"/>
    <dgm:cxn modelId="{D63F48C3-FBF5-40C6-8735-D3714F5C2C40}" type="presOf" srcId="{E0EE2D03-5090-4B5D-892C-BF70C3852E95}" destId="{86DABA51-BFA7-406A-8650-2157B956EEA8}" srcOrd="0" destOrd="0" presId="urn:microsoft.com/office/officeart/2009/3/layout/HorizontalOrganizationChart"/>
    <dgm:cxn modelId="{50BDC346-0726-474F-A3B2-7AA62FB03FDD}" type="presOf" srcId="{AACF9ACD-9892-4A62-A9AF-2A5631FC94AD}" destId="{3C17E597-4A0E-4F77-8588-824E08566605}" srcOrd="0" destOrd="0" presId="urn:microsoft.com/office/officeart/2009/3/layout/HorizontalOrganizationChart"/>
    <dgm:cxn modelId="{1731F28F-4382-4129-AA87-AFB858359500}" type="presOf" srcId="{E9F34850-9EFD-4BCC-9ABE-D8062D6352B2}" destId="{802903C5-C69E-47DA-8358-8CA152176F57}" srcOrd="0" destOrd="0" presId="urn:microsoft.com/office/officeart/2009/3/layout/HorizontalOrganizationChart"/>
    <dgm:cxn modelId="{B2C9FBAA-4B59-44D3-A030-9271A7B95DEE}" srcId="{5D9924FA-9A00-424B-B5D2-8956E834A58E}" destId="{BC545956-37A0-4906-9ED8-78A6D284401D}" srcOrd="0" destOrd="0" parTransId="{AACF9ACD-9892-4A62-A9AF-2A5631FC94AD}" sibTransId="{92FED098-9A17-4719-9391-A8B4939FB516}"/>
    <dgm:cxn modelId="{3E4A077C-2457-4949-BDC4-9EB7B603610D}" type="presOf" srcId="{B2A13CF1-DE7E-492E-A33C-D079ED21E7C0}" destId="{586B4872-0D54-4E93-8D51-485F9B246E5C}" srcOrd="1" destOrd="0" presId="urn:microsoft.com/office/officeart/2009/3/layout/HorizontalOrganizationChart"/>
    <dgm:cxn modelId="{7168ECC1-E766-4E9B-8B21-09289DE9C64B}" type="presOf" srcId="{BC545956-37A0-4906-9ED8-78A6D284401D}" destId="{C75B548B-7AFF-4A90-80C9-CCF6B8450AB4}" srcOrd="0" destOrd="0" presId="urn:microsoft.com/office/officeart/2009/3/layout/HorizontalOrganizationChart"/>
    <dgm:cxn modelId="{6FAADB9C-9B05-482B-BE78-05D098A47367}" srcId="{B13C9699-2A1F-468B-A587-A71EBF86FBFD}" destId="{B2A13CF1-DE7E-492E-A33C-D079ED21E7C0}" srcOrd="0" destOrd="0" parTransId="{5F0DE167-1F64-48C3-AD3E-C0AA34352D72}" sibTransId="{6633C94A-AEAE-480C-8281-F48802021889}"/>
    <dgm:cxn modelId="{F78E076A-BE07-4B4C-B38C-B492208A2205}" srcId="{5485D231-1394-4EBE-BCC6-06934B589679}" destId="{BFF74C1B-5C42-4898-B420-E7F9B23D38E0}" srcOrd="0" destOrd="0" parTransId="{8F7F351E-F9FB-42E7-BA42-84B7F08F85EA}" sibTransId="{AFFAEAC2-9E3E-46F6-AE84-26868B429A14}"/>
    <dgm:cxn modelId="{956F4BAA-F45E-4ACF-9A55-1A9F0AE8DC65}" type="presOf" srcId="{5485D231-1394-4EBE-BCC6-06934B589679}" destId="{39EAB256-2C8F-4115-A5F8-63C64EC900D6}" srcOrd="1" destOrd="0" presId="urn:microsoft.com/office/officeart/2009/3/layout/HorizontalOrganizationChart"/>
    <dgm:cxn modelId="{A20D040A-A78A-43CE-9936-267D9264B98C}" type="presParOf" srcId="{46518C6E-3E7D-4FFD-9D2F-2785C56D3B69}" destId="{51F0AF00-8C96-4015-88F4-F2F133DB8402}" srcOrd="0" destOrd="0" presId="urn:microsoft.com/office/officeart/2009/3/layout/HorizontalOrganizationChart"/>
    <dgm:cxn modelId="{CF3758FC-F58F-4451-AC63-0E4F9C6C5CC3}" type="presParOf" srcId="{51F0AF00-8C96-4015-88F4-F2F133DB8402}" destId="{B2D67EFE-A416-456C-9692-71CF3B00A245}" srcOrd="0" destOrd="0" presId="urn:microsoft.com/office/officeart/2009/3/layout/HorizontalOrganizationChart"/>
    <dgm:cxn modelId="{964189CF-2E33-42B4-9D79-09CE98940EFE}" type="presParOf" srcId="{B2D67EFE-A416-456C-9692-71CF3B00A245}" destId="{4E69D4DD-C009-48A7-82FF-E0056E8A9826}" srcOrd="0" destOrd="0" presId="urn:microsoft.com/office/officeart/2009/3/layout/HorizontalOrganizationChart"/>
    <dgm:cxn modelId="{90FA3E77-119A-4E50-87C2-BC185A17F042}" type="presParOf" srcId="{B2D67EFE-A416-456C-9692-71CF3B00A245}" destId="{14008A19-500A-408A-8B86-C8DFA666A7AC}" srcOrd="1" destOrd="0" presId="urn:microsoft.com/office/officeart/2009/3/layout/HorizontalOrganizationChart"/>
    <dgm:cxn modelId="{B48782C6-D353-483E-B3B1-52C2D8323638}" type="presParOf" srcId="{51F0AF00-8C96-4015-88F4-F2F133DB8402}" destId="{E59F8113-A6DC-4CDB-B54D-12A2827CF89E}" srcOrd="1" destOrd="0" presId="urn:microsoft.com/office/officeart/2009/3/layout/HorizontalOrganizationChart"/>
    <dgm:cxn modelId="{D4652D02-0BAA-4EEA-8B7F-A6689B5B0E7F}" type="presParOf" srcId="{E59F8113-A6DC-4CDB-B54D-12A2827CF89E}" destId="{802903C5-C69E-47DA-8358-8CA152176F57}" srcOrd="0" destOrd="0" presId="urn:microsoft.com/office/officeart/2009/3/layout/HorizontalOrganizationChart"/>
    <dgm:cxn modelId="{AA3ACFD6-5CD6-4252-95BC-67044A5FCE6C}" type="presParOf" srcId="{E59F8113-A6DC-4CDB-B54D-12A2827CF89E}" destId="{A1AF2B6D-E32C-4D59-8E8E-0F9AF18C3C2F}" srcOrd="1" destOrd="0" presId="urn:microsoft.com/office/officeart/2009/3/layout/HorizontalOrganizationChart"/>
    <dgm:cxn modelId="{897C518F-3905-4659-A8E1-FD2458116DF9}" type="presParOf" srcId="{A1AF2B6D-E32C-4D59-8E8E-0F9AF18C3C2F}" destId="{BFC6800D-390B-4BEC-BF05-03E7CA3FA0EC}" srcOrd="0" destOrd="0" presId="urn:microsoft.com/office/officeart/2009/3/layout/HorizontalOrganizationChart"/>
    <dgm:cxn modelId="{513B75B1-9ACC-4EBA-BD04-EFFC8F41D569}" type="presParOf" srcId="{BFC6800D-390B-4BEC-BF05-03E7CA3FA0EC}" destId="{5059C34A-F390-46F6-BCF4-FA38529E0134}" srcOrd="0" destOrd="0" presId="urn:microsoft.com/office/officeart/2009/3/layout/HorizontalOrganizationChart"/>
    <dgm:cxn modelId="{2EEFF12C-F437-4F65-9D83-FF6FB64DAFE7}" type="presParOf" srcId="{BFC6800D-390B-4BEC-BF05-03E7CA3FA0EC}" destId="{76C5C509-551D-4375-99AE-3BDE003ADBAE}" srcOrd="1" destOrd="0" presId="urn:microsoft.com/office/officeart/2009/3/layout/HorizontalOrganizationChart"/>
    <dgm:cxn modelId="{D7B6AFA7-DCF0-47F2-A593-6D2DE2E5BDEC}" type="presParOf" srcId="{A1AF2B6D-E32C-4D59-8E8E-0F9AF18C3C2F}" destId="{5C0E2EA4-C377-44E3-B8CD-2711001DC538}" srcOrd="1" destOrd="0" presId="urn:microsoft.com/office/officeart/2009/3/layout/HorizontalOrganizationChart"/>
    <dgm:cxn modelId="{CA377971-50F4-4B67-9F94-DBDF6A0B8514}" type="presParOf" srcId="{5C0E2EA4-C377-44E3-B8CD-2711001DC538}" destId="{691E1769-21DE-489A-AE26-BE0965C227A3}" srcOrd="0" destOrd="0" presId="urn:microsoft.com/office/officeart/2009/3/layout/HorizontalOrganizationChart"/>
    <dgm:cxn modelId="{276841A1-F2FB-4799-A772-2C0887A7ABDF}" type="presParOf" srcId="{5C0E2EA4-C377-44E3-B8CD-2711001DC538}" destId="{D362B191-1F15-4F1B-A3CF-CFE08B6AC4BE}" srcOrd="1" destOrd="0" presId="urn:microsoft.com/office/officeart/2009/3/layout/HorizontalOrganizationChart"/>
    <dgm:cxn modelId="{6D1E5540-EAA9-482A-9099-77BD5F5CFAAC}" type="presParOf" srcId="{D362B191-1F15-4F1B-A3CF-CFE08B6AC4BE}" destId="{878B88F3-1B41-4DBF-8E54-27BF987C1638}" srcOrd="0" destOrd="0" presId="urn:microsoft.com/office/officeart/2009/3/layout/HorizontalOrganizationChart"/>
    <dgm:cxn modelId="{7FDD2A53-6D7D-4B4A-9FF8-8AB2F53AC431}" type="presParOf" srcId="{878B88F3-1B41-4DBF-8E54-27BF987C1638}" destId="{062CC13C-6FDA-40CF-8874-3511A920E14D}" srcOrd="0" destOrd="0" presId="urn:microsoft.com/office/officeart/2009/3/layout/HorizontalOrganizationChart"/>
    <dgm:cxn modelId="{43BC85D6-F2BD-428D-83E2-3DFF46C67147}" type="presParOf" srcId="{878B88F3-1B41-4DBF-8E54-27BF987C1638}" destId="{6556C7B8-1EF2-4C9F-898B-74419CEC1953}" srcOrd="1" destOrd="0" presId="urn:microsoft.com/office/officeart/2009/3/layout/HorizontalOrganizationChart"/>
    <dgm:cxn modelId="{1C6810D7-8164-4319-B416-6E47DBFA86A4}" type="presParOf" srcId="{D362B191-1F15-4F1B-A3CF-CFE08B6AC4BE}" destId="{B8015884-5731-4547-AFFA-686A608652CA}" srcOrd="1" destOrd="0" presId="urn:microsoft.com/office/officeart/2009/3/layout/HorizontalOrganizationChart"/>
    <dgm:cxn modelId="{231973FA-029E-402A-A0A9-51DB1DF85AE0}" type="presParOf" srcId="{B8015884-5731-4547-AFFA-686A608652CA}" destId="{7E84942C-C513-4696-84FC-305E11156634}" srcOrd="0" destOrd="0" presId="urn:microsoft.com/office/officeart/2009/3/layout/HorizontalOrganizationChart"/>
    <dgm:cxn modelId="{E13312F2-75DA-49D3-9302-CCC6519D0EBD}" type="presParOf" srcId="{B8015884-5731-4547-AFFA-686A608652CA}" destId="{9665F840-0053-401F-A6C6-72EA85F6B55D}" srcOrd="1" destOrd="0" presId="urn:microsoft.com/office/officeart/2009/3/layout/HorizontalOrganizationChart"/>
    <dgm:cxn modelId="{1C4693B8-A825-4039-AC8D-547EADE425B3}" type="presParOf" srcId="{9665F840-0053-401F-A6C6-72EA85F6B55D}" destId="{4EAD8FD8-A250-4A1A-BA3A-E2C082E535A4}" srcOrd="0" destOrd="0" presId="urn:microsoft.com/office/officeart/2009/3/layout/HorizontalOrganizationChart"/>
    <dgm:cxn modelId="{B216B2D1-DAA8-46F9-9313-E314509E9B51}" type="presParOf" srcId="{4EAD8FD8-A250-4A1A-BA3A-E2C082E535A4}" destId="{429FF14C-5AD0-4F78-A4ED-88FF5D7F21FA}" srcOrd="0" destOrd="0" presId="urn:microsoft.com/office/officeart/2009/3/layout/HorizontalOrganizationChart"/>
    <dgm:cxn modelId="{28C8D4D6-BF6E-414B-90A6-C7F1D7967942}" type="presParOf" srcId="{4EAD8FD8-A250-4A1A-BA3A-E2C082E535A4}" destId="{586B4872-0D54-4E93-8D51-485F9B246E5C}" srcOrd="1" destOrd="0" presId="urn:microsoft.com/office/officeart/2009/3/layout/HorizontalOrganizationChart"/>
    <dgm:cxn modelId="{90158233-7F43-413F-933D-DDF83362715D}" type="presParOf" srcId="{9665F840-0053-401F-A6C6-72EA85F6B55D}" destId="{14D1ADCA-8ADD-4DF8-BAD6-9CA4A8E952B7}" srcOrd="1" destOrd="0" presId="urn:microsoft.com/office/officeart/2009/3/layout/HorizontalOrganizationChart"/>
    <dgm:cxn modelId="{6D948226-F675-4ECF-AF69-05DF5C02F924}" type="presParOf" srcId="{9665F840-0053-401F-A6C6-72EA85F6B55D}" destId="{0ED36D7E-1FF5-4D1A-936E-DBAB4A195A8C}" srcOrd="2" destOrd="0" presId="urn:microsoft.com/office/officeart/2009/3/layout/HorizontalOrganizationChart"/>
    <dgm:cxn modelId="{D81B849E-E14C-4F5B-9575-562B94599F76}" type="presParOf" srcId="{D362B191-1F15-4F1B-A3CF-CFE08B6AC4BE}" destId="{B84DE168-EB86-4E28-9959-5AAD5B4ED648}" srcOrd="2" destOrd="0" presId="urn:microsoft.com/office/officeart/2009/3/layout/HorizontalOrganizationChart"/>
    <dgm:cxn modelId="{B190DD97-60E6-438A-978C-DF52B4DD44FD}" type="presParOf" srcId="{A1AF2B6D-E32C-4D59-8E8E-0F9AF18C3C2F}" destId="{C8BEB820-F8C8-4B43-A13D-1D3E4A594925}" srcOrd="2" destOrd="0" presId="urn:microsoft.com/office/officeart/2009/3/layout/HorizontalOrganizationChart"/>
    <dgm:cxn modelId="{CDAA2D27-9901-4AD1-A1C4-07C6793B35C8}" type="presParOf" srcId="{E59F8113-A6DC-4CDB-B54D-12A2827CF89E}" destId="{3D1171AB-1656-4CF1-8A6B-411AAE4B1D7E}" srcOrd="2" destOrd="0" presId="urn:microsoft.com/office/officeart/2009/3/layout/HorizontalOrganizationChart"/>
    <dgm:cxn modelId="{8D0F439F-028D-4A31-8346-C5CE42A85130}" type="presParOf" srcId="{E59F8113-A6DC-4CDB-B54D-12A2827CF89E}" destId="{928A8ED7-3B8D-4F5A-973A-326F9BA0A0DA}" srcOrd="3" destOrd="0" presId="urn:microsoft.com/office/officeart/2009/3/layout/HorizontalOrganizationChart"/>
    <dgm:cxn modelId="{D277D41D-5E9D-407E-B3BD-5909BF6C0C99}" type="presParOf" srcId="{928A8ED7-3B8D-4F5A-973A-326F9BA0A0DA}" destId="{90061527-CC17-4955-98BA-C449F373A92E}" srcOrd="0" destOrd="0" presId="urn:microsoft.com/office/officeart/2009/3/layout/HorizontalOrganizationChart"/>
    <dgm:cxn modelId="{DCFD4898-1381-4E18-9065-05F6A7ED4D97}" type="presParOf" srcId="{90061527-CC17-4955-98BA-C449F373A92E}" destId="{24F76FDF-3BA1-4BA4-B1D4-B4CEB0FE2344}" srcOrd="0" destOrd="0" presId="urn:microsoft.com/office/officeart/2009/3/layout/HorizontalOrganizationChart"/>
    <dgm:cxn modelId="{00955127-2E33-4A8A-9545-3BB239C9D8A8}" type="presParOf" srcId="{90061527-CC17-4955-98BA-C449F373A92E}" destId="{D9E79DD5-7D39-4721-AF0A-C7AAD843E31A}" srcOrd="1" destOrd="0" presId="urn:microsoft.com/office/officeart/2009/3/layout/HorizontalOrganizationChart"/>
    <dgm:cxn modelId="{7E8E452A-F945-409D-8061-5F6610A2E619}" type="presParOf" srcId="{928A8ED7-3B8D-4F5A-973A-326F9BA0A0DA}" destId="{B07A86D4-9CA9-4318-9686-8F9A5B92C12C}" srcOrd="1" destOrd="0" presId="urn:microsoft.com/office/officeart/2009/3/layout/HorizontalOrganizationChart"/>
    <dgm:cxn modelId="{69748752-D639-4BC6-882E-31D3ACCB9E3F}" type="presParOf" srcId="{B07A86D4-9CA9-4318-9686-8F9A5B92C12C}" destId="{86DABA51-BFA7-406A-8650-2157B956EEA8}" srcOrd="0" destOrd="0" presId="urn:microsoft.com/office/officeart/2009/3/layout/HorizontalOrganizationChart"/>
    <dgm:cxn modelId="{3E8A22B8-1C40-4183-A7B5-E8251236C7A5}" type="presParOf" srcId="{B07A86D4-9CA9-4318-9686-8F9A5B92C12C}" destId="{7C5EE4EF-CC7E-4063-8297-73D14BD4A032}" srcOrd="1" destOrd="0" presId="urn:microsoft.com/office/officeart/2009/3/layout/HorizontalOrganizationChart"/>
    <dgm:cxn modelId="{0F89DE13-6A80-4B40-91BF-48B9275E8ECE}" type="presParOf" srcId="{7C5EE4EF-CC7E-4063-8297-73D14BD4A032}" destId="{EB22D319-A2CA-4091-86F2-AD0830F5FDBF}" srcOrd="0" destOrd="0" presId="urn:microsoft.com/office/officeart/2009/3/layout/HorizontalOrganizationChart"/>
    <dgm:cxn modelId="{8A335CD8-60BF-49D5-817E-1909950E3250}" type="presParOf" srcId="{EB22D319-A2CA-4091-86F2-AD0830F5FDBF}" destId="{DF25DF1A-344D-4CF4-856F-1EAF88691BD4}" srcOrd="0" destOrd="0" presId="urn:microsoft.com/office/officeart/2009/3/layout/HorizontalOrganizationChart"/>
    <dgm:cxn modelId="{370C1021-B439-450B-98C1-5A9A8CA36BC2}" type="presParOf" srcId="{EB22D319-A2CA-4091-86F2-AD0830F5FDBF}" destId="{64F635A2-4319-4E9F-95C7-E1EE029C5FA9}" srcOrd="1" destOrd="0" presId="urn:microsoft.com/office/officeart/2009/3/layout/HorizontalOrganizationChart"/>
    <dgm:cxn modelId="{9FE10B49-A55A-40C0-8543-FE4B1BE959E8}" type="presParOf" srcId="{7C5EE4EF-CC7E-4063-8297-73D14BD4A032}" destId="{F54DE1D1-2FFA-4D9A-8D0C-D1474910E331}" srcOrd="1" destOrd="0" presId="urn:microsoft.com/office/officeart/2009/3/layout/HorizontalOrganizationChart"/>
    <dgm:cxn modelId="{6CC9893F-C346-4920-BC51-B0969A102D47}" type="presParOf" srcId="{7C5EE4EF-CC7E-4063-8297-73D14BD4A032}" destId="{2BE94209-949C-4DD6-85FE-90C420446E86}" srcOrd="2" destOrd="0" presId="urn:microsoft.com/office/officeart/2009/3/layout/HorizontalOrganizationChart"/>
    <dgm:cxn modelId="{A103E697-EE79-4C59-B800-156FCB62A4C2}" type="presParOf" srcId="{928A8ED7-3B8D-4F5A-973A-326F9BA0A0DA}" destId="{13B3441E-8F94-4452-8A60-23AC991CC971}" srcOrd="2" destOrd="0" presId="urn:microsoft.com/office/officeart/2009/3/layout/HorizontalOrganizationChart"/>
    <dgm:cxn modelId="{4686461A-B499-4EDD-8F6B-9FE4E3416115}" type="presParOf" srcId="{E59F8113-A6DC-4CDB-B54D-12A2827CF89E}" destId="{563EF412-EBA9-4918-A920-E153C1FF2F10}" srcOrd="4" destOrd="0" presId="urn:microsoft.com/office/officeart/2009/3/layout/HorizontalOrganizationChart"/>
    <dgm:cxn modelId="{9E22C203-C6EB-42B1-B3A2-F9C830A780FB}" type="presParOf" srcId="{E59F8113-A6DC-4CDB-B54D-12A2827CF89E}" destId="{02FD83C0-3FA9-4A56-B393-545120C470AE}" srcOrd="5" destOrd="0" presId="urn:microsoft.com/office/officeart/2009/3/layout/HorizontalOrganizationChart"/>
    <dgm:cxn modelId="{6350A8A4-9968-494C-9FDE-86A75283788D}" type="presParOf" srcId="{02FD83C0-3FA9-4A56-B393-545120C470AE}" destId="{9302267E-6AC1-4D67-9473-62999058D5C3}" srcOrd="0" destOrd="0" presId="urn:microsoft.com/office/officeart/2009/3/layout/HorizontalOrganizationChart"/>
    <dgm:cxn modelId="{099D3810-DE95-4C5E-989F-D60C48A6BFA2}" type="presParOf" srcId="{9302267E-6AC1-4D67-9473-62999058D5C3}" destId="{BBF291B7-F940-4615-9AA1-E88F51C31FE5}" srcOrd="0" destOrd="0" presId="urn:microsoft.com/office/officeart/2009/3/layout/HorizontalOrganizationChart"/>
    <dgm:cxn modelId="{005ABB1E-EF31-4FDC-B5F6-F84550C37C65}" type="presParOf" srcId="{9302267E-6AC1-4D67-9473-62999058D5C3}" destId="{39EAB256-2C8F-4115-A5F8-63C64EC900D6}" srcOrd="1" destOrd="0" presId="urn:microsoft.com/office/officeart/2009/3/layout/HorizontalOrganizationChart"/>
    <dgm:cxn modelId="{179D9404-EE21-4664-A117-584BBD3E8849}" type="presParOf" srcId="{02FD83C0-3FA9-4A56-B393-545120C470AE}" destId="{58EE308F-8EE1-4702-A240-E8882C707B0F}" srcOrd="1" destOrd="0" presId="urn:microsoft.com/office/officeart/2009/3/layout/HorizontalOrganizationChart"/>
    <dgm:cxn modelId="{2A646861-E8E2-4BEA-B856-DF3D9D82F071}" type="presParOf" srcId="{58EE308F-8EE1-4702-A240-E8882C707B0F}" destId="{C7C54A2D-A5A9-459A-A437-A07547071D29}" srcOrd="0" destOrd="0" presId="urn:microsoft.com/office/officeart/2009/3/layout/HorizontalOrganizationChart"/>
    <dgm:cxn modelId="{05CD2004-D04E-4BAE-BD5E-A0DEFBD60358}" type="presParOf" srcId="{58EE308F-8EE1-4702-A240-E8882C707B0F}" destId="{C2CE2578-2B39-4E53-B81E-32EE351D39E8}" srcOrd="1" destOrd="0" presId="urn:microsoft.com/office/officeart/2009/3/layout/HorizontalOrganizationChart"/>
    <dgm:cxn modelId="{89F8D3F8-3920-4744-AECB-4B3B028481B9}" type="presParOf" srcId="{C2CE2578-2B39-4E53-B81E-32EE351D39E8}" destId="{31B3D6B5-78AE-4CC8-A810-C19E60274E0E}" srcOrd="0" destOrd="0" presId="urn:microsoft.com/office/officeart/2009/3/layout/HorizontalOrganizationChart"/>
    <dgm:cxn modelId="{95415A3A-755E-4C8F-8C15-8D7356965D45}" type="presParOf" srcId="{31B3D6B5-78AE-4CC8-A810-C19E60274E0E}" destId="{6A0AA36F-51A1-4EE3-8C72-7BCA475519CB}" srcOrd="0" destOrd="0" presId="urn:microsoft.com/office/officeart/2009/3/layout/HorizontalOrganizationChart"/>
    <dgm:cxn modelId="{C2C5BA08-E7F3-4930-B509-23BAC8000E6D}" type="presParOf" srcId="{31B3D6B5-78AE-4CC8-A810-C19E60274E0E}" destId="{5A7A963C-BCFE-4806-9750-E08878C8E0E5}" srcOrd="1" destOrd="0" presId="urn:microsoft.com/office/officeart/2009/3/layout/HorizontalOrganizationChart"/>
    <dgm:cxn modelId="{DB529E99-5470-4C27-A22D-572CA3F70AA2}" type="presParOf" srcId="{C2CE2578-2B39-4E53-B81E-32EE351D39E8}" destId="{F91F36DD-BB97-4256-8DE1-7F8961C46045}" srcOrd="1" destOrd="0" presId="urn:microsoft.com/office/officeart/2009/3/layout/HorizontalOrganizationChart"/>
    <dgm:cxn modelId="{7706576F-A127-4B13-898A-581DAA42738E}" type="presParOf" srcId="{C2CE2578-2B39-4E53-B81E-32EE351D39E8}" destId="{9331C441-5D15-4B73-9E11-1411DA3F70CD}" srcOrd="2" destOrd="0" presId="urn:microsoft.com/office/officeart/2009/3/layout/HorizontalOrganizationChart"/>
    <dgm:cxn modelId="{FF5499A1-E2C6-4AC8-94BC-7375C70686C2}" type="presParOf" srcId="{02FD83C0-3FA9-4A56-B393-545120C470AE}" destId="{E86C2979-0E52-42C1-A672-00FBAFD101CB}" srcOrd="2" destOrd="0" presId="urn:microsoft.com/office/officeart/2009/3/layout/HorizontalOrganizationChart"/>
    <dgm:cxn modelId="{569FD843-2AF4-413B-83B8-393574FB6F69}" type="presParOf" srcId="{51F0AF00-8C96-4015-88F4-F2F133DB8402}" destId="{678EE113-3B6D-41FA-A360-158DC90D1018}" srcOrd="2" destOrd="0" presId="urn:microsoft.com/office/officeart/2009/3/layout/HorizontalOrganizationChart"/>
    <dgm:cxn modelId="{9A9EA63F-5E63-4A51-8C04-A352CDCC3A27}" type="presParOf" srcId="{678EE113-3B6D-41FA-A360-158DC90D1018}" destId="{3C17E597-4A0E-4F77-8588-824E08566605}" srcOrd="0" destOrd="0" presId="urn:microsoft.com/office/officeart/2009/3/layout/HorizontalOrganizationChart"/>
    <dgm:cxn modelId="{512D9A03-C50E-4E41-80C6-A43F8586A7A1}" type="presParOf" srcId="{678EE113-3B6D-41FA-A360-158DC90D1018}" destId="{6909D55C-3F93-4F24-BE00-589DB7787649}" srcOrd="1" destOrd="0" presId="urn:microsoft.com/office/officeart/2009/3/layout/HorizontalOrganizationChart"/>
    <dgm:cxn modelId="{75A7724D-E178-435B-B64A-E9468840A34C}" type="presParOf" srcId="{6909D55C-3F93-4F24-BE00-589DB7787649}" destId="{D39D9D1D-A9AC-49A0-9E9E-B3287CF944D4}" srcOrd="0" destOrd="0" presId="urn:microsoft.com/office/officeart/2009/3/layout/HorizontalOrganizationChart"/>
    <dgm:cxn modelId="{EE70AB18-CB54-460F-810D-2DFC0C9D6D18}" type="presParOf" srcId="{D39D9D1D-A9AC-49A0-9E9E-B3287CF944D4}" destId="{C75B548B-7AFF-4A90-80C9-CCF6B8450AB4}" srcOrd="0" destOrd="0" presId="urn:microsoft.com/office/officeart/2009/3/layout/HorizontalOrganizationChart"/>
    <dgm:cxn modelId="{4F865D85-FEAC-4083-B85F-0B8D5786DD2E}" type="presParOf" srcId="{D39D9D1D-A9AC-49A0-9E9E-B3287CF944D4}" destId="{ACBAD0FD-2923-4942-B93E-E9E523EA128B}" srcOrd="1" destOrd="0" presId="urn:microsoft.com/office/officeart/2009/3/layout/HorizontalOrganizationChart"/>
    <dgm:cxn modelId="{B6EA319C-DE5A-47BA-B430-DFCA6E8C253B}" type="presParOf" srcId="{6909D55C-3F93-4F24-BE00-589DB7787649}" destId="{33DA98F1-BDFA-4BE3-805F-ECD7FAC9C672}" srcOrd="1" destOrd="0" presId="urn:microsoft.com/office/officeart/2009/3/layout/HorizontalOrganizationChart"/>
    <dgm:cxn modelId="{46852FAB-03D6-43CA-B992-8182970247DF}" type="presParOf" srcId="{6909D55C-3F93-4F24-BE00-589DB7787649}" destId="{BDEF35E0-4634-421C-9826-44A31F66784A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B42F213-6F13-4B79-9F3E-B9EDDF967CCA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B6CAA7C-0276-4A2E-B2D5-1E951DEEC46D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培训需求分析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935F46-C25C-42A8-AA2F-F50876C760D4}" type="parTrans" cxnId="{38369758-E506-464B-BB19-83A01C6EF67C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2EE760-43F3-4C7F-80EC-659695E25D20}" type="sibTrans" cxnId="{38369758-E506-464B-BB19-83A01C6EF67C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3E5A78-98A5-4802-B484-17F580904CCF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战略分析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07F38A-0547-44F8-86A7-C4AE4494DC29}" type="parTrans" cxnId="{AE3714CE-5A2A-47BA-99AB-5A4BD926C37A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E323792-46BD-442D-83F0-3A9947DEDCB6}" type="sibTrans" cxnId="{AE3714CE-5A2A-47BA-99AB-5A4BD926C37A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D91848-BF5F-4CE9-97F1-0E0D553BBA35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任务分析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A19D3E-8588-4A14-B8CF-5E876A08615D}" type="parTrans" cxnId="{F68355BB-2F59-4B6D-9C8F-3DFCA1F3BCD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697201-67A1-4A1A-9917-AD586A28C4AF}" type="sibTrans" cxnId="{F68355BB-2F59-4B6D-9C8F-3DFCA1F3BCD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6B3B052-E709-4D61-9E7E-4F21BDFBADE6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明确培训目标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A4C60FC-339F-4B3D-9D08-9671FBB676AD}" type="parTrans" cxnId="{019A0456-95A4-495C-ABEE-904AA6D4656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7E239A-A0E6-4BEC-8AF1-8C7F9562363F}" type="sibTrans" cxnId="{019A0456-95A4-495C-ABEE-904AA6D4656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4B4CB5C-900C-43AD-A7AF-031B07694CFC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基本程序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4D78FBA-4246-415A-AC3B-36A18315CFF8}" type="parTrans" cxnId="{000BDBE9-098B-4F78-B098-4CFA7076BB1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B0280C6-6168-4AC8-A5EC-2FCE1DED896B}" type="sibTrans" cxnId="{000BDBE9-098B-4F78-B098-4CFA7076BB1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8F28DAD-011E-4EFC-982E-97E99F7D7441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明确目的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F3A760-FE7A-4C3B-BCAD-30C1A86E8CE0}" type="parTrans" cxnId="{7BB97221-E527-47AA-9A98-7F631652B636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7B8E083-FA29-4CED-AD91-6F306900F141}" type="sibTrans" cxnId="{7BB97221-E527-47AA-9A98-7F631652B636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C455C5A-A854-4A7E-97FD-8838D0B7E568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研讨修正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FBCABE-5AD7-4C0A-88A0-9FFCD73C2271}" type="parTrans" cxnId="{4000D46A-7307-41E8-AAB1-10FC878D70AB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73E272-EDB8-434F-B1AA-9CCFEABBD6C0}" type="sibTrans" cxnId="{4000D46A-7307-41E8-AAB1-10FC878D70AB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8259C5-9C57-426C-9EB3-CE8651B8004D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6F7E07-8EEB-4BA7-BA91-572AA5AA6D80}" type="parTrans" cxnId="{07975ECF-87ED-44BC-9240-117EC3131B44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50422B-9A45-43E5-B242-196A38F7CF06}" type="sibTrans" cxnId="{07975ECF-87ED-44BC-9240-117EC3131B44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CA0832-793A-479C-9D00-1F397E77D8A3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人员分析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CF1FB4D-EF24-4CAF-A907-5418A7B7666E}" type="parTrans" cxnId="{0F2A7E46-B0ED-4427-B71F-677D53541BFF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BDBB0-73DB-4A17-AE24-AF8CA9AE2CAB}" type="sibTrans" cxnId="{0F2A7E46-B0ED-4427-B71F-677D53541BFF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E4A85AB-E136-4DEB-AE76-4F780640649A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目标层次分析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9E1354-F08E-4FE9-A981-DA3C55189AA5}" type="parTrans" cxnId="{C757F49A-BD96-4355-BE9E-0F6328497655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D126AC-0F16-43F5-BB89-4F54F6D636CC}" type="sibTrans" cxnId="{C757F49A-BD96-4355-BE9E-0F6328497655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DB42B4F-E1E6-438F-BCCF-91104C677A5E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目标可行性检查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19200B-A937-4ADD-9B65-C217F293A3BF}" type="parTrans" cxnId="{BD62CF88-D8CB-4F75-A16F-8621B5293B5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FB8CBF-2730-4591-A7A9-033D05FFC22B}" type="sibTrans" cxnId="{BD62CF88-D8CB-4F75-A16F-8621B5293B5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675BCD-AA66-47E3-BD1A-741FEAA7F2F2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订立培训目标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FCF07CD-69D4-474D-8604-AA1ACA4DB79E}" type="parTrans" cxnId="{ED3B3983-6AC4-410F-860E-630FFCF5E1C2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2C0B91-306C-4A2E-BBF6-3B69234D121B}" type="sibTrans" cxnId="{ED3B3983-6AC4-410F-860E-630FFCF5E1C2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F58103-F266-4EA4-8E87-2235E82B36FE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获取信息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780354-64FC-4335-A351-E511D13FDF6A}" type="parTrans" cxnId="{62E8E41F-59FD-475A-BB5E-8F37918EC831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C33BE23-E94E-428A-87A5-08FC776F1E89}" type="sibTrans" cxnId="{62E8E41F-59FD-475A-BB5E-8F37918EC831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B36558-A919-4528-B77F-D329DE487ECF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把握关键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B03050A-52C5-47A3-AB0C-971DBBF0831D}" type="parTrans" cxnId="{A23B079A-2968-4B1B-AC74-77203C1D1D8E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D97637-13DC-4F7E-ABAC-4A515D92F275}" type="sibTrans" cxnId="{A23B079A-2968-4B1B-AC74-77203C1D1D8E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DD239B-04D3-4338-B0EC-42A47E5803B8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分配资源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06DA7CB-0C87-4F0F-B768-9D0ACEB56FBE}" type="parTrans" cxnId="{47165AB5-F061-457A-A2F3-F339307C6E7D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2BE51F-6794-4793-BBF8-E126167AD70F}" type="sibTrans" cxnId="{47165AB5-F061-457A-A2F3-F339307C6E7D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03A00F-7CEF-414F-A32C-36068406DC25}" type="pres">
      <dgm:prSet presAssocID="{9B42F213-6F13-4B79-9F3E-B9EDDF967CC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32F29C2-A954-4FD2-832A-3E83C9B498AD}" type="pres">
      <dgm:prSet presAssocID="{FB6CAA7C-0276-4A2E-B2D5-1E951DEEC46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DFDC59-1754-40B4-BF81-58B59B790AD1}" type="pres">
      <dgm:prSet presAssocID="{F62EE760-43F3-4C7F-80EC-659695E25D20}" presName="sibTrans" presStyleCnt="0"/>
      <dgm:spPr/>
      <dgm:t>
        <a:bodyPr/>
        <a:lstStyle/>
        <a:p>
          <a:endParaRPr lang="zh-CN" altLang="en-US"/>
        </a:p>
      </dgm:t>
    </dgm:pt>
    <dgm:pt modelId="{B0AA7625-D386-4365-B2BB-159B7A1D999E}" type="pres">
      <dgm:prSet presAssocID="{C6B3B052-E709-4D61-9E7E-4F21BDFBADE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521B3C-CFAA-40B2-93C9-BA6773B6AD7C}" type="pres">
      <dgm:prSet presAssocID="{9C7E239A-A0E6-4BEC-8AF1-8C7F9562363F}" presName="sibTrans" presStyleCnt="0"/>
      <dgm:spPr/>
      <dgm:t>
        <a:bodyPr/>
        <a:lstStyle/>
        <a:p>
          <a:endParaRPr lang="zh-CN" altLang="en-US"/>
        </a:p>
      </dgm:t>
    </dgm:pt>
    <dgm:pt modelId="{862FEF82-1BD1-4168-A5A4-FDEFD2656242}" type="pres">
      <dgm:prSet presAssocID="{24B4CB5C-900C-43AD-A7AF-031B07694CF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ED71DC-CC22-4F29-83ED-5DCB181B7AEB}" type="presOf" srcId="{7C455C5A-A854-4A7E-97FD-8838D0B7E568}" destId="{862FEF82-1BD1-4168-A5A4-FDEFD2656242}" srcOrd="0" destOrd="3" presId="urn:microsoft.com/office/officeart/2005/8/layout/hList6"/>
    <dgm:cxn modelId="{1D121F0A-1B33-42D8-8931-92C801537574}" type="presOf" srcId="{4A3E5A78-98A5-4802-B484-17F580904CCF}" destId="{E32F29C2-A954-4FD2-832A-3E83C9B498AD}" srcOrd="0" destOrd="1" presId="urn:microsoft.com/office/officeart/2005/8/layout/hList6"/>
    <dgm:cxn modelId="{2CCB5F26-D4A9-4B83-8910-7CF5E9311732}" type="presOf" srcId="{FB6CAA7C-0276-4A2E-B2D5-1E951DEEC46D}" destId="{E32F29C2-A954-4FD2-832A-3E83C9B498AD}" srcOrd="0" destOrd="0" presId="urn:microsoft.com/office/officeart/2005/8/layout/hList6"/>
    <dgm:cxn modelId="{07975ECF-87ED-44BC-9240-117EC3131B44}" srcId="{FB6CAA7C-0276-4A2E-B2D5-1E951DEEC46D}" destId="{2D8259C5-9C57-426C-9EB3-CE8651B8004D}" srcOrd="1" destOrd="0" parTransId="{B36F7E07-8EEB-4BA7-BA91-572AA5AA6D80}" sibTransId="{3750422B-9A45-43E5-B242-196A38F7CF06}"/>
    <dgm:cxn modelId="{000BDBE9-098B-4F78-B098-4CFA7076BB18}" srcId="{9B42F213-6F13-4B79-9F3E-B9EDDF967CCA}" destId="{24B4CB5C-900C-43AD-A7AF-031B07694CFC}" srcOrd="2" destOrd="0" parTransId="{74D78FBA-4246-415A-AC3B-36A18315CFF8}" sibTransId="{7B0280C6-6168-4AC8-A5EC-2FCE1DED896B}"/>
    <dgm:cxn modelId="{C757F49A-BD96-4355-BE9E-0F6328497655}" srcId="{C6B3B052-E709-4D61-9E7E-4F21BDFBADE6}" destId="{EE4A85AB-E136-4DEB-AE76-4F780640649A}" srcOrd="0" destOrd="0" parTransId="{CA9E1354-F08E-4FE9-A981-DA3C55189AA5}" sibTransId="{30D126AC-0F16-43F5-BB89-4F54F6D636CC}"/>
    <dgm:cxn modelId="{129CD42B-8D5E-4FB3-A8E3-4D01539712B2}" type="presOf" srcId="{43B36558-A919-4528-B77F-D329DE487ECF}" destId="{862FEF82-1BD1-4168-A5A4-FDEFD2656242}" srcOrd="0" destOrd="4" presId="urn:microsoft.com/office/officeart/2005/8/layout/hList6"/>
    <dgm:cxn modelId="{B0AF7A3F-6C01-4050-8A8B-C7A26FA9D972}" type="presOf" srcId="{C6B3B052-E709-4D61-9E7E-4F21BDFBADE6}" destId="{B0AA7625-D386-4365-B2BB-159B7A1D999E}" srcOrd="0" destOrd="0" presId="urn:microsoft.com/office/officeart/2005/8/layout/hList6"/>
    <dgm:cxn modelId="{2DD10C7A-1A62-42B4-9F40-74D01D7903A2}" type="presOf" srcId="{32DD239B-04D3-4338-B0EC-42A47E5803B8}" destId="{862FEF82-1BD1-4168-A5A4-FDEFD2656242}" srcOrd="0" destOrd="5" presId="urn:microsoft.com/office/officeart/2005/8/layout/hList6"/>
    <dgm:cxn modelId="{F359BC84-1D69-47A7-9219-77633312A3B1}" type="presOf" srcId="{3DB42B4F-E1E6-438F-BCCF-91104C677A5E}" destId="{B0AA7625-D386-4365-B2BB-159B7A1D999E}" srcOrd="0" destOrd="2" presId="urn:microsoft.com/office/officeart/2005/8/layout/hList6"/>
    <dgm:cxn modelId="{973552BE-2E46-4C17-BAB8-57F0CDB233AE}" type="presOf" srcId="{35D91848-BF5F-4CE9-97F1-0E0D553BBA35}" destId="{E32F29C2-A954-4FD2-832A-3E83C9B498AD}" srcOrd="0" destOrd="3" presId="urn:microsoft.com/office/officeart/2005/8/layout/hList6"/>
    <dgm:cxn modelId="{62E8E41F-59FD-475A-BB5E-8F37918EC831}" srcId="{24B4CB5C-900C-43AD-A7AF-031B07694CFC}" destId="{33F58103-F266-4EA4-8E87-2235E82B36FE}" srcOrd="1" destOrd="0" parTransId="{6F780354-64FC-4335-A351-E511D13FDF6A}" sibTransId="{FC33BE23-E94E-428A-87A5-08FC776F1E89}"/>
    <dgm:cxn modelId="{087AE409-9934-4538-8441-36AA80F3C44F}" type="presOf" srcId="{F8F28DAD-011E-4EFC-982E-97E99F7D7441}" destId="{862FEF82-1BD1-4168-A5A4-FDEFD2656242}" srcOrd="0" destOrd="1" presId="urn:microsoft.com/office/officeart/2005/8/layout/hList6"/>
    <dgm:cxn modelId="{BD62CF88-D8CB-4F75-A16F-8621B5293B57}" srcId="{C6B3B052-E709-4D61-9E7E-4F21BDFBADE6}" destId="{3DB42B4F-E1E6-438F-BCCF-91104C677A5E}" srcOrd="1" destOrd="0" parTransId="{AD19200B-A937-4ADD-9B65-C217F293A3BF}" sibTransId="{30FB8CBF-2730-4591-A7A9-033D05FFC22B}"/>
    <dgm:cxn modelId="{BA5B0C0C-EBC1-4835-94B0-74937165CB50}" type="presOf" srcId="{2D8259C5-9C57-426C-9EB3-CE8651B8004D}" destId="{E32F29C2-A954-4FD2-832A-3E83C9B498AD}" srcOrd="0" destOrd="2" presId="urn:microsoft.com/office/officeart/2005/8/layout/hList6"/>
    <dgm:cxn modelId="{97E8EA80-6025-436D-9B3D-8C6BCB708BD0}" type="presOf" srcId="{9B42F213-6F13-4B79-9F3E-B9EDDF967CCA}" destId="{5303A00F-7CEF-414F-A32C-36068406DC25}" srcOrd="0" destOrd="0" presId="urn:microsoft.com/office/officeart/2005/8/layout/hList6"/>
    <dgm:cxn modelId="{AE3714CE-5A2A-47BA-99AB-5A4BD926C37A}" srcId="{FB6CAA7C-0276-4A2E-B2D5-1E951DEEC46D}" destId="{4A3E5A78-98A5-4802-B484-17F580904CCF}" srcOrd="0" destOrd="0" parTransId="{B007F38A-0547-44F8-86A7-C4AE4494DC29}" sibTransId="{2E323792-46BD-442D-83F0-3A9947DEDCB6}"/>
    <dgm:cxn modelId="{97AF573F-20F4-45AD-BFA1-DFDC3F6A95AD}" type="presOf" srcId="{33F58103-F266-4EA4-8E87-2235E82B36FE}" destId="{862FEF82-1BD1-4168-A5A4-FDEFD2656242}" srcOrd="0" destOrd="2" presId="urn:microsoft.com/office/officeart/2005/8/layout/hList6"/>
    <dgm:cxn modelId="{A23B079A-2968-4B1B-AC74-77203C1D1D8E}" srcId="{24B4CB5C-900C-43AD-A7AF-031B07694CFC}" destId="{43B36558-A919-4528-B77F-D329DE487ECF}" srcOrd="3" destOrd="0" parTransId="{9B03050A-52C5-47A3-AB0C-971DBBF0831D}" sibTransId="{79D97637-13DC-4F7E-ABAC-4A515D92F275}"/>
    <dgm:cxn modelId="{38369758-E506-464B-BB19-83A01C6EF67C}" srcId="{9B42F213-6F13-4B79-9F3E-B9EDDF967CCA}" destId="{FB6CAA7C-0276-4A2E-B2D5-1E951DEEC46D}" srcOrd="0" destOrd="0" parTransId="{65935F46-C25C-42A8-AA2F-F50876C760D4}" sibTransId="{F62EE760-43F3-4C7F-80EC-659695E25D20}"/>
    <dgm:cxn modelId="{3BCED999-0321-4C9B-8706-E5D1C23924DF}" type="presOf" srcId="{24B4CB5C-900C-43AD-A7AF-031B07694CFC}" destId="{862FEF82-1BD1-4168-A5A4-FDEFD2656242}" srcOrd="0" destOrd="0" presId="urn:microsoft.com/office/officeart/2005/8/layout/hList6"/>
    <dgm:cxn modelId="{F73B384B-08B8-4732-A9EF-074C10D45FC0}" type="presOf" srcId="{ADCA0832-793A-479C-9D00-1F397E77D8A3}" destId="{E32F29C2-A954-4FD2-832A-3E83C9B498AD}" srcOrd="0" destOrd="4" presId="urn:microsoft.com/office/officeart/2005/8/layout/hList6"/>
    <dgm:cxn modelId="{4000D46A-7307-41E8-AAB1-10FC878D70AB}" srcId="{24B4CB5C-900C-43AD-A7AF-031B07694CFC}" destId="{7C455C5A-A854-4A7E-97FD-8838D0B7E568}" srcOrd="2" destOrd="0" parTransId="{20FBCABE-5AD7-4C0A-88A0-9FFCD73C2271}" sibTransId="{2073E272-EDB8-434F-B1AA-9CCFEABBD6C0}"/>
    <dgm:cxn modelId="{7DCBF2E6-D93D-4FFB-8476-4203B17EE42B}" type="presOf" srcId="{6B675BCD-AA66-47E3-BD1A-741FEAA7F2F2}" destId="{B0AA7625-D386-4365-B2BB-159B7A1D999E}" srcOrd="0" destOrd="3" presId="urn:microsoft.com/office/officeart/2005/8/layout/hList6"/>
    <dgm:cxn modelId="{7BB97221-E527-47AA-9A98-7F631652B636}" srcId="{24B4CB5C-900C-43AD-A7AF-031B07694CFC}" destId="{F8F28DAD-011E-4EFC-982E-97E99F7D7441}" srcOrd="0" destOrd="0" parTransId="{B0F3A760-FE7A-4C3B-BCAD-30C1A86E8CE0}" sibTransId="{57B8E083-FA29-4CED-AD91-6F306900F141}"/>
    <dgm:cxn modelId="{ED3B3983-6AC4-410F-860E-630FFCF5E1C2}" srcId="{C6B3B052-E709-4D61-9E7E-4F21BDFBADE6}" destId="{6B675BCD-AA66-47E3-BD1A-741FEAA7F2F2}" srcOrd="2" destOrd="0" parTransId="{9FCF07CD-69D4-474D-8604-AA1ACA4DB79E}" sibTransId="{4C2C0B91-306C-4A2E-BBF6-3B69234D121B}"/>
    <dgm:cxn modelId="{E3C8F21D-7563-4541-82C3-8614A6E9C9F7}" type="presOf" srcId="{EE4A85AB-E136-4DEB-AE76-4F780640649A}" destId="{B0AA7625-D386-4365-B2BB-159B7A1D999E}" srcOrd="0" destOrd="1" presId="urn:microsoft.com/office/officeart/2005/8/layout/hList6"/>
    <dgm:cxn modelId="{F68355BB-2F59-4B6D-9C8F-3DFCA1F3BCD7}" srcId="{FB6CAA7C-0276-4A2E-B2D5-1E951DEEC46D}" destId="{35D91848-BF5F-4CE9-97F1-0E0D553BBA35}" srcOrd="2" destOrd="0" parTransId="{5AA19D3E-8588-4A14-B8CF-5E876A08615D}" sibTransId="{88697201-67A1-4A1A-9917-AD586A28C4AF}"/>
    <dgm:cxn modelId="{47165AB5-F061-457A-A2F3-F339307C6E7D}" srcId="{24B4CB5C-900C-43AD-A7AF-031B07694CFC}" destId="{32DD239B-04D3-4338-B0EC-42A47E5803B8}" srcOrd="4" destOrd="0" parTransId="{A06DA7CB-0C87-4F0F-B768-9D0ACEB56FBE}" sibTransId="{612BE51F-6794-4793-BBF8-E126167AD70F}"/>
    <dgm:cxn modelId="{0F2A7E46-B0ED-4427-B71F-677D53541BFF}" srcId="{FB6CAA7C-0276-4A2E-B2D5-1E951DEEC46D}" destId="{ADCA0832-793A-479C-9D00-1F397E77D8A3}" srcOrd="3" destOrd="0" parTransId="{1CF1FB4D-EF24-4CAF-A907-5418A7B7666E}" sibTransId="{CF5BDBB0-73DB-4A17-AE24-AF8CA9AE2CAB}"/>
    <dgm:cxn modelId="{019A0456-95A4-495C-ABEE-904AA6D46568}" srcId="{9B42F213-6F13-4B79-9F3E-B9EDDF967CCA}" destId="{C6B3B052-E709-4D61-9E7E-4F21BDFBADE6}" srcOrd="1" destOrd="0" parTransId="{BA4C60FC-339F-4B3D-9D08-9671FBB676AD}" sibTransId="{9C7E239A-A0E6-4BEC-8AF1-8C7F9562363F}"/>
    <dgm:cxn modelId="{8192581A-3207-45C3-AC39-02B4EDCA9C04}" type="presParOf" srcId="{5303A00F-7CEF-414F-A32C-36068406DC25}" destId="{E32F29C2-A954-4FD2-832A-3E83C9B498AD}" srcOrd="0" destOrd="0" presId="urn:microsoft.com/office/officeart/2005/8/layout/hList6"/>
    <dgm:cxn modelId="{5EC57E66-4D54-44C7-A97D-A54338D0CB19}" type="presParOf" srcId="{5303A00F-7CEF-414F-A32C-36068406DC25}" destId="{6ADFDC59-1754-40B4-BF81-58B59B790AD1}" srcOrd="1" destOrd="0" presId="urn:microsoft.com/office/officeart/2005/8/layout/hList6"/>
    <dgm:cxn modelId="{0BFD9A03-612D-4613-9C78-6B0DB8A1A743}" type="presParOf" srcId="{5303A00F-7CEF-414F-A32C-36068406DC25}" destId="{B0AA7625-D386-4365-B2BB-159B7A1D999E}" srcOrd="2" destOrd="0" presId="urn:microsoft.com/office/officeart/2005/8/layout/hList6"/>
    <dgm:cxn modelId="{A24E3B15-70B2-4EB2-A102-3483438F176F}" type="presParOf" srcId="{5303A00F-7CEF-414F-A32C-36068406DC25}" destId="{7D521B3C-CFAA-40B2-93C9-BA6773B6AD7C}" srcOrd="3" destOrd="0" presId="urn:microsoft.com/office/officeart/2005/8/layout/hList6"/>
    <dgm:cxn modelId="{A8D86767-7724-44E3-A5AB-880DEA70897E}" type="presParOf" srcId="{5303A00F-7CEF-414F-A32C-36068406DC25}" destId="{862FEF82-1BD1-4168-A5A4-FDEFD265624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480CF4E-8DDA-4080-9851-04E3ABA1FB24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786EEC-5D9E-479C-B809-CDFBF8FC6E33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五大</a:t>
          </a:r>
          <a:r>
            <a: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br>
            <a: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</a:br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00507EF-C447-458D-9A22-2202846C90B3}" type="parTrans" cxnId="{69D52540-FC81-465C-A379-DB66ECE3305D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4366BB-21BC-4EF3-8736-FEC5040BAC9A}" type="sibTrans" cxnId="{69D52540-FC81-465C-A379-DB66ECE3305D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D0D1A8C-FFF5-4265-9640-76E1CA87BB9B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封面模块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ADE0BD1-767C-4E8F-9BA1-761D0E75AD74}" type="parTrans" cxnId="{FBBA0974-F0D2-45E3-88C5-12447F26F10F}">
      <dgm:prSet custT="1"/>
      <dgm:spPr>
        <a:solidFill>
          <a:srgbClr val="0070C0"/>
        </a:solidFill>
      </dgm:spPr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BF84DDA-1786-4211-BA30-14FB077769AB}" type="sibTrans" cxnId="{FBBA0974-F0D2-45E3-88C5-12447F26F10F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DDD54D-36E6-4E29-A232-1FC602E16BD2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目录模块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9D6D16-578F-4A43-A0F0-624A581323F0}" type="parTrans" cxnId="{38897D1F-4216-48E6-95AC-B722AFE33751}">
      <dgm:prSet custT="1"/>
      <dgm:spPr>
        <a:solidFill>
          <a:srgbClr val="0070C0"/>
        </a:solidFill>
      </dgm:spPr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4BD108E-10FC-4D0F-BBAE-B82B800908BD}" type="sibTrans" cxnId="{38897D1F-4216-48E6-95AC-B722AFE33751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6ED39A-F3FF-4DEB-8909-7A76DDCFB071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计划概要模块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7707D1-EC30-4363-9A0C-913127F378C7}" type="parTrans" cxnId="{83C3A718-3D82-4570-A3A9-8ADEB08874CB}">
      <dgm:prSet custT="1"/>
      <dgm:spPr>
        <a:solidFill>
          <a:srgbClr val="0070C0"/>
        </a:solidFill>
      </dgm:spPr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411142-CB38-436B-9329-BE35AB331E88}" type="sibTrans" cxnId="{83C3A718-3D82-4570-A3A9-8ADEB08874CB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BF7056-A3B9-4F95-8892-48EAC478DA02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主题计划模块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5890297-A91D-48D7-B44E-FB8B8B9A1FC7}" type="parTrans" cxnId="{B4ECF2DA-7A42-4A4F-BF25-953A8CE16BD9}">
      <dgm:prSet custT="1"/>
      <dgm:spPr>
        <a:solidFill>
          <a:srgbClr val="0070C0"/>
        </a:solidFill>
      </dgm:spPr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2B6F96-C016-4CF1-9396-615A54AF2C8F}" type="sibTrans" cxnId="{B4ECF2DA-7A42-4A4F-BF25-953A8CE16BD9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AD1372F-E23D-4107-AEA5-700DD6DB92B4}">
      <dgm:prSet phldrT="[文本]" custT="1"/>
      <dgm:spPr>
        <a:solidFill>
          <a:srgbClr val="0070C0"/>
        </a:solidFill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附录模块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C1A1A2-C962-4FE1-931E-6C1232576EBD}" type="parTrans" cxnId="{756704ED-9FBC-46DE-9575-26221BA55A3C}">
      <dgm:prSet custT="1"/>
      <dgm:spPr>
        <a:solidFill>
          <a:srgbClr val="0070C0"/>
        </a:solidFill>
      </dgm:spPr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3C553A-9D77-486C-8F2D-A9C6A1A103FD}" type="sibTrans" cxnId="{756704ED-9FBC-46DE-9575-26221BA55A3C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67E74F-3ED0-4294-9A4D-AC342134232F}" type="pres">
      <dgm:prSet presAssocID="{E480CF4E-8DDA-4080-9851-04E3ABA1FB2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34BB5EF-CE13-4257-A189-4819D0DCE9B2}" type="pres">
      <dgm:prSet presAssocID="{B9786EEC-5D9E-479C-B809-CDFBF8FC6E33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BC9E4E26-575C-4032-87DD-A15862D02B6C}" type="pres">
      <dgm:prSet presAssocID="{0ADE0BD1-767C-4E8F-9BA1-761D0E75AD74}" presName="parTrans" presStyleLbl="sibTrans2D1" presStyleIdx="0" presStyleCnt="5" custLinFactNeighborY="9459" custRadScaleRad="49890" custRadScaleInc="-2147483648"/>
      <dgm:spPr/>
      <dgm:t>
        <a:bodyPr/>
        <a:lstStyle/>
        <a:p>
          <a:endParaRPr lang="zh-CN" altLang="en-US"/>
        </a:p>
      </dgm:t>
    </dgm:pt>
    <dgm:pt modelId="{55B7D1C6-C61A-4E5A-B9DD-A49A9DC39F7D}" type="pres">
      <dgm:prSet presAssocID="{0ADE0BD1-767C-4E8F-9BA1-761D0E75AD74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0C00B00-E2EA-42E0-8A6C-4A024A8D0811}" type="pres">
      <dgm:prSet presAssocID="{CD0D1A8C-FFF5-4265-9640-76E1CA87BB9B}" presName="node" presStyleLbl="node1" presStyleIdx="0" presStyleCnt="5" custScaleX="115199" custScaleY="44414" custRadScaleRad="9387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1EFE2D2B-7855-4AA0-A7FF-05C6855BE614}" type="pres">
      <dgm:prSet presAssocID="{FE9D6D16-578F-4A43-A0F0-624A581323F0}" presName="parTrans" presStyleLbl="sibTrans2D1" presStyleIdx="1" presStyleCnt="5"/>
      <dgm:spPr/>
      <dgm:t>
        <a:bodyPr/>
        <a:lstStyle/>
        <a:p>
          <a:endParaRPr lang="zh-CN" altLang="en-US"/>
        </a:p>
      </dgm:t>
    </dgm:pt>
    <dgm:pt modelId="{C64A8027-B2A0-4613-83FE-686EF70C85CA}" type="pres">
      <dgm:prSet presAssocID="{FE9D6D16-578F-4A43-A0F0-624A581323F0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61266C2E-525A-46B8-9A17-A9A3720740C3}" type="pres">
      <dgm:prSet presAssocID="{53DDD54D-36E6-4E29-A232-1FC602E16BD2}" presName="node" presStyleLbl="node1" presStyleIdx="1" presStyleCnt="5" custScaleX="115199" custScaleY="44414" custRadScaleRad="111749" custRadScaleInc="541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7F116ED0-D37F-4DA7-BF20-C852CB5BC7B5}" type="pres">
      <dgm:prSet presAssocID="{967707D1-EC30-4363-9A0C-913127F378C7}" presName="parTrans" presStyleLbl="sibTrans2D1" presStyleIdx="2" presStyleCnt="5"/>
      <dgm:spPr/>
      <dgm:t>
        <a:bodyPr/>
        <a:lstStyle/>
        <a:p>
          <a:endParaRPr lang="zh-CN" altLang="en-US"/>
        </a:p>
      </dgm:t>
    </dgm:pt>
    <dgm:pt modelId="{66EF38F9-0281-4CAD-BFA6-5C4810A3CD20}" type="pres">
      <dgm:prSet presAssocID="{967707D1-EC30-4363-9A0C-913127F378C7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33CEA710-8D5B-442C-A035-1051D2EFC03F}" type="pres">
      <dgm:prSet presAssocID="{DD6ED39A-F3FF-4DEB-8909-7A76DDCFB071}" presName="node" presStyleLbl="node1" presStyleIdx="2" presStyleCnt="5" custScaleX="115199" custScaleY="4441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08DF92B1-1F51-49F9-AFED-87A664C35326}" type="pres">
      <dgm:prSet presAssocID="{15890297-A91D-48D7-B44E-FB8B8B9A1FC7}" presName="par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80EBBCA-3B56-4024-A8FB-0E10426DFBDE}" type="pres">
      <dgm:prSet presAssocID="{15890297-A91D-48D7-B44E-FB8B8B9A1FC7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705FB02D-F02E-4CF1-A480-BE8C40CC87BE}" type="pres">
      <dgm:prSet presAssocID="{F2BF7056-A3B9-4F95-8892-48EAC478DA02}" presName="node" presStyleLbl="node1" presStyleIdx="3" presStyleCnt="5" custScaleX="115199" custScaleY="4441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CC7A9178-58E8-4188-9469-8E9BA7BB71A9}" type="pres">
      <dgm:prSet presAssocID="{BBC1A1A2-C962-4FE1-931E-6C1232576EBD}" presName="parTrans" presStyleLbl="sibTrans2D1" presStyleIdx="4" presStyleCnt="5"/>
      <dgm:spPr/>
      <dgm:t>
        <a:bodyPr/>
        <a:lstStyle/>
        <a:p>
          <a:endParaRPr lang="zh-CN" altLang="en-US"/>
        </a:p>
      </dgm:t>
    </dgm:pt>
    <dgm:pt modelId="{FEE1F362-B5AE-4FBE-9DC3-9A476F320D2B}" type="pres">
      <dgm:prSet presAssocID="{BBC1A1A2-C962-4FE1-931E-6C1232576EBD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77B1CD1-B5D4-479B-AA8E-9CD201373ACB}" type="pres">
      <dgm:prSet presAssocID="{1AD1372F-E23D-4107-AEA5-700DD6DB92B4}" presName="node" presStyleLbl="node1" presStyleIdx="4" presStyleCnt="5" custScaleX="115199" custScaleY="44414" custRadScaleRad="111719" custRadScaleInc="-539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6E75BAB6-40F8-474F-AB64-6326FB48F3B7}" type="presOf" srcId="{1AD1372F-E23D-4107-AEA5-700DD6DB92B4}" destId="{B77B1CD1-B5D4-479B-AA8E-9CD201373ACB}" srcOrd="0" destOrd="0" presId="urn:microsoft.com/office/officeart/2005/8/layout/radial5"/>
    <dgm:cxn modelId="{69D52540-FC81-465C-A379-DB66ECE3305D}" srcId="{E480CF4E-8DDA-4080-9851-04E3ABA1FB24}" destId="{B9786EEC-5D9E-479C-B809-CDFBF8FC6E33}" srcOrd="0" destOrd="0" parTransId="{A00507EF-C447-458D-9A22-2202846C90B3}" sibTransId="{934366BB-21BC-4EF3-8736-FEC5040BAC9A}"/>
    <dgm:cxn modelId="{15B196BA-C117-4BFC-86D8-22B42DEADD22}" type="presOf" srcId="{53DDD54D-36E6-4E29-A232-1FC602E16BD2}" destId="{61266C2E-525A-46B8-9A17-A9A3720740C3}" srcOrd="0" destOrd="0" presId="urn:microsoft.com/office/officeart/2005/8/layout/radial5"/>
    <dgm:cxn modelId="{F8521A60-0CF1-44B0-BE1D-CA55F76E5954}" type="presOf" srcId="{0ADE0BD1-767C-4E8F-9BA1-761D0E75AD74}" destId="{55B7D1C6-C61A-4E5A-B9DD-A49A9DC39F7D}" srcOrd="1" destOrd="0" presId="urn:microsoft.com/office/officeart/2005/8/layout/radial5"/>
    <dgm:cxn modelId="{4A057720-853A-4CA6-AA3E-9577FAAAA138}" type="presOf" srcId="{F2BF7056-A3B9-4F95-8892-48EAC478DA02}" destId="{705FB02D-F02E-4CF1-A480-BE8C40CC87BE}" srcOrd="0" destOrd="0" presId="urn:microsoft.com/office/officeart/2005/8/layout/radial5"/>
    <dgm:cxn modelId="{E93F0F12-C1B9-4CF0-9137-9B013EB4E788}" type="presOf" srcId="{CD0D1A8C-FFF5-4265-9640-76E1CA87BB9B}" destId="{A0C00B00-E2EA-42E0-8A6C-4A024A8D0811}" srcOrd="0" destOrd="0" presId="urn:microsoft.com/office/officeart/2005/8/layout/radial5"/>
    <dgm:cxn modelId="{8B3EE07B-FF33-407A-9633-2F8E0E54938F}" type="presOf" srcId="{FE9D6D16-578F-4A43-A0F0-624A581323F0}" destId="{1EFE2D2B-7855-4AA0-A7FF-05C6855BE614}" srcOrd="0" destOrd="0" presId="urn:microsoft.com/office/officeart/2005/8/layout/radial5"/>
    <dgm:cxn modelId="{DBEE8314-ADBF-47F3-86B8-93441D1507BC}" type="presOf" srcId="{E480CF4E-8DDA-4080-9851-04E3ABA1FB24}" destId="{7E67E74F-3ED0-4294-9A4D-AC342134232F}" srcOrd="0" destOrd="0" presId="urn:microsoft.com/office/officeart/2005/8/layout/radial5"/>
    <dgm:cxn modelId="{4ABBC045-75FB-4C25-BF4A-12A30E9F51F1}" type="presOf" srcId="{15890297-A91D-48D7-B44E-FB8B8B9A1FC7}" destId="{280EBBCA-3B56-4024-A8FB-0E10426DFBDE}" srcOrd="1" destOrd="0" presId="urn:microsoft.com/office/officeart/2005/8/layout/radial5"/>
    <dgm:cxn modelId="{B4ECF2DA-7A42-4A4F-BF25-953A8CE16BD9}" srcId="{B9786EEC-5D9E-479C-B809-CDFBF8FC6E33}" destId="{F2BF7056-A3B9-4F95-8892-48EAC478DA02}" srcOrd="3" destOrd="0" parTransId="{15890297-A91D-48D7-B44E-FB8B8B9A1FC7}" sibTransId="{1E2B6F96-C016-4CF1-9396-615A54AF2C8F}"/>
    <dgm:cxn modelId="{38897D1F-4216-48E6-95AC-B722AFE33751}" srcId="{B9786EEC-5D9E-479C-B809-CDFBF8FC6E33}" destId="{53DDD54D-36E6-4E29-A232-1FC602E16BD2}" srcOrd="1" destOrd="0" parTransId="{FE9D6D16-578F-4A43-A0F0-624A581323F0}" sibTransId="{94BD108E-10FC-4D0F-BBAE-B82B800908BD}"/>
    <dgm:cxn modelId="{756704ED-9FBC-46DE-9575-26221BA55A3C}" srcId="{B9786EEC-5D9E-479C-B809-CDFBF8FC6E33}" destId="{1AD1372F-E23D-4107-AEA5-700DD6DB92B4}" srcOrd="4" destOrd="0" parTransId="{BBC1A1A2-C962-4FE1-931E-6C1232576EBD}" sibTransId="{2D3C553A-9D77-486C-8F2D-A9C6A1A103FD}"/>
    <dgm:cxn modelId="{51D8D710-CF51-49AC-B0A6-A48B91F3D5A1}" type="presOf" srcId="{BBC1A1A2-C962-4FE1-931E-6C1232576EBD}" destId="{FEE1F362-B5AE-4FBE-9DC3-9A476F320D2B}" srcOrd="1" destOrd="0" presId="urn:microsoft.com/office/officeart/2005/8/layout/radial5"/>
    <dgm:cxn modelId="{83C3A718-3D82-4570-A3A9-8ADEB08874CB}" srcId="{B9786EEC-5D9E-479C-B809-CDFBF8FC6E33}" destId="{DD6ED39A-F3FF-4DEB-8909-7A76DDCFB071}" srcOrd="2" destOrd="0" parTransId="{967707D1-EC30-4363-9A0C-913127F378C7}" sibTransId="{D0411142-CB38-436B-9329-BE35AB331E88}"/>
    <dgm:cxn modelId="{CD89F599-F25B-4F2C-AC71-9D38CBA58D83}" type="presOf" srcId="{967707D1-EC30-4363-9A0C-913127F378C7}" destId="{7F116ED0-D37F-4DA7-BF20-C852CB5BC7B5}" srcOrd="0" destOrd="0" presId="urn:microsoft.com/office/officeart/2005/8/layout/radial5"/>
    <dgm:cxn modelId="{01CB4FBA-6E51-4224-9429-63706DC57302}" type="presOf" srcId="{15890297-A91D-48D7-B44E-FB8B8B9A1FC7}" destId="{08DF92B1-1F51-49F9-AFED-87A664C35326}" srcOrd="0" destOrd="0" presId="urn:microsoft.com/office/officeart/2005/8/layout/radial5"/>
    <dgm:cxn modelId="{949972B0-5343-4B7F-A685-1F02C705593F}" type="presOf" srcId="{B9786EEC-5D9E-479C-B809-CDFBF8FC6E33}" destId="{034BB5EF-CE13-4257-A189-4819D0DCE9B2}" srcOrd="0" destOrd="0" presId="urn:microsoft.com/office/officeart/2005/8/layout/radial5"/>
    <dgm:cxn modelId="{54271F3C-2DC0-4D14-A2B8-CB36D7C8F591}" type="presOf" srcId="{0ADE0BD1-767C-4E8F-9BA1-761D0E75AD74}" destId="{BC9E4E26-575C-4032-87DD-A15862D02B6C}" srcOrd="0" destOrd="0" presId="urn:microsoft.com/office/officeart/2005/8/layout/radial5"/>
    <dgm:cxn modelId="{D64AFF6B-3912-4E60-8BFB-846A5328496A}" type="presOf" srcId="{FE9D6D16-578F-4A43-A0F0-624A581323F0}" destId="{C64A8027-B2A0-4613-83FE-686EF70C85CA}" srcOrd="1" destOrd="0" presId="urn:microsoft.com/office/officeart/2005/8/layout/radial5"/>
    <dgm:cxn modelId="{EB1B987A-181A-4C37-90D6-B7ADAB9CB07E}" type="presOf" srcId="{DD6ED39A-F3FF-4DEB-8909-7A76DDCFB071}" destId="{33CEA710-8D5B-442C-A035-1051D2EFC03F}" srcOrd="0" destOrd="0" presId="urn:microsoft.com/office/officeart/2005/8/layout/radial5"/>
    <dgm:cxn modelId="{793A948C-C97D-473E-B413-E314E7118242}" type="presOf" srcId="{BBC1A1A2-C962-4FE1-931E-6C1232576EBD}" destId="{CC7A9178-58E8-4188-9469-8E9BA7BB71A9}" srcOrd="0" destOrd="0" presId="urn:microsoft.com/office/officeart/2005/8/layout/radial5"/>
    <dgm:cxn modelId="{2E34AC01-579A-47A7-A705-B0525A22A8AF}" type="presOf" srcId="{967707D1-EC30-4363-9A0C-913127F378C7}" destId="{66EF38F9-0281-4CAD-BFA6-5C4810A3CD20}" srcOrd="1" destOrd="0" presId="urn:microsoft.com/office/officeart/2005/8/layout/radial5"/>
    <dgm:cxn modelId="{FBBA0974-F0D2-45E3-88C5-12447F26F10F}" srcId="{B9786EEC-5D9E-479C-B809-CDFBF8FC6E33}" destId="{CD0D1A8C-FFF5-4265-9640-76E1CA87BB9B}" srcOrd="0" destOrd="0" parTransId="{0ADE0BD1-767C-4E8F-9BA1-761D0E75AD74}" sibTransId="{1BF84DDA-1786-4211-BA30-14FB077769AB}"/>
    <dgm:cxn modelId="{78801AD0-AD57-446F-970E-47C0E6538102}" type="presParOf" srcId="{7E67E74F-3ED0-4294-9A4D-AC342134232F}" destId="{034BB5EF-CE13-4257-A189-4819D0DCE9B2}" srcOrd="0" destOrd="0" presId="urn:microsoft.com/office/officeart/2005/8/layout/radial5"/>
    <dgm:cxn modelId="{9C90689B-1F66-4C88-9392-D041D4B14355}" type="presParOf" srcId="{7E67E74F-3ED0-4294-9A4D-AC342134232F}" destId="{BC9E4E26-575C-4032-87DD-A15862D02B6C}" srcOrd="1" destOrd="0" presId="urn:microsoft.com/office/officeart/2005/8/layout/radial5"/>
    <dgm:cxn modelId="{54A2D89F-2DF6-4C33-8525-63C26BD36589}" type="presParOf" srcId="{BC9E4E26-575C-4032-87DD-A15862D02B6C}" destId="{55B7D1C6-C61A-4E5A-B9DD-A49A9DC39F7D}" srcOrd="0" destOrd="0" presId="urn:microsoft.com/office/officeart/2005/8/layout/radial5"/>
    <dgm:cxn modelId="{83F587E3-A17C-43B4-8BF9-5087CA0625E8}" type="presParOf" srcId="{7E67E74F-3ED0-4294-9A4D-AC342134232F}" destId="{A0C00B00-E2EA-42E0-8A6C-4A024A8D0811}" srcOrd="2" destOrd="0" presId="urn:microsoft.com/office/officeart/2005/8/layout/radial5"/>
    <dgm:cxn modelId="{7CA3D773-B049-4E7D-A823-03410222D2ED}" type="presParOf" srcId="{7E67E74F-3ED0-4294-9A4D-AC342134232F}" destId="{1EFE2D2B-7855-4AA0-A7FF-05C6855BE614}" srcOrd="3" destOrd="0" presId="urn:microsoft.com/office/officeart/2005/8/layout/radial5"/>
    <dgm:cxn modelId="{F703F824-D7EE-4C6F-82F7-C2198CB3B825}" type="presParOf" srcId="{1EFE2D2B-7855-4AA0-A7FF-05C6855BE614}" destId="{C64A8027-B2A0-4613-83FE-686EF70C85CA}" srcOrd="0" destOrd="0" presId="urn:microsoft.com/office/officeart/2005/8/layout/radial5"/>
    <dgm:cxn modelId="{228A23C3-4331-4208-B5A9-460A0A7E15DB}" type="presParOf" srcId="{7E67E74F-3ED0-4294-9A4D-AC342134232F}" destId="{61266C2E-525A-46B8-9A17-A9A3720740C3}" srcOrd="4" destOrd="0" presId="urn:microsoft.com/office/officeart/2005/8/layout/radial5"/>
    <dgm:cxn modelId="{8005BD6D-3141-4F07-AC87-BA76FA76653B}" type="presParOf" srcId="{7E67E74F-3ED0-4294-9A4D-AC342134232F}" destId="{7F116ED0-D37F-4DA7-BF20-C852CB5BC7B5}" srcOrd="5" destOrd="0" presId="urn:microsoft.com/office/officeart/2005/8/layout/radial5"/>
    <dgm:cxn modelId="{1CE07C2D-463D-4342-AAAB-4835AB809FBA}" type="presParOf" srcId="{7F116ED0-D37F-4DA7-BF20-C852CB5BC7B5}" destId="{66EF38F9-0281-4CAD-BFA6-5C4810A3CD20}" srcOrd="0" destOrd="0" presId="urn:microsoft.com/office/officeart/2005/8/layout/radial5"/>
    <dgm:cxn modelId="{AB0D3D25-F07C-4E26-9B10-34801C5852CF}" type="presParOf" srcId="{7E67E74F-3ED0-4294-9A4D-AC342134232F}" destId="{33CEA710-8D5B-442C-A035-1051D2EFC03F}" srcOrd="6" destOrd="0" presId="urn:microsoft.com/office/officeart/2005/8/layout/radial5"/>
    <dgm:cxn modelId="{16498322-EC7E-44CB-8B91-D1B2E8093EAF}" type="presParOf" srcId="{7E67E74F-3ED0-4294-9A4D-AC342134232F}" destId="{08DF92B1-1F51-49F9-AFED-87A664C35326}" srcOrd="7" destOrd="0" presId="urn:microsoft.com/office/officeart/2005/8/layout/radial5"/>
    <dgm:cxn modelId="{30FD37DA-9BA9-40F3-B901-29DE79A43B14}" type="presParOf" srcId="{08DF92B1-1F51-49F9-AFED-87A664C35326}" destId="{280EBBCA-3B56-4024-A8FB-0E10426DFBDE}" srcOrd="0" destOrd="0" presId="urn:microsoft.com/office/officeart/2005/8/layout/radial5"/>
    <dgm:cxn modelId="{700CF7B7-58DE-431F-A2E7-203811A68115}" type="presParOf" srcId="{7E67E74F-3ED0-4294-9A4D-AC342134232F}" destId="{705FB02D-F02E-4CF1-A480-BE8C40CC87BE}" srcOrd="8" destOrd="0" presId="urn:microsoft.com/office/officeart/2005/8/layout/radial5"/>
    <dgm:cxn modelId="{42586AB6-17C3-4FCF-9755-73E089A88D35}" type="presParOf" srcId="{7E67E74F-3ED0-4294-9A4D-AC342134232F}" destId="{CC7A9178-58E8-4188-9469-8E9BA7BB71A9}" srcOrd="9" destOrd="0" presId="urn:microsoft.com/office/officeart/2005/8/layout/radial5"/>
    <dgm:cxn modelId="{641BA2C7-5187-494A-B2E1-AEB4F0A11046}" type="presParOf" srcId="{CC7A9178-58E8-4188-9469-8E9BA7BB71A9}" destId="{FEE1F362-B5AE-4FBE-9DC3-9A476F320D2B}" srcOrd="0" destOrd="0" presId="urn:microsoft.com/office/officeart/2005/8/layout/radial5"/>
    <dgm:cxn modelId="{A3291163-D97B-4CEC-9A7A-B59D31C56DE3}" type="presParOf" srcId="{7E67E74F-3ED0-4294-9A4D-AC342134232F}" destId="{B77B1CD1-B5D4-479B-AA8E-9CD201373ACB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159C667-85C8-40B5-BACD-4FA4D119F63C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C56AB420-0066-4048-94B6-6B2E0CA0BB2E}">
      <dgm:prSet phldrT="[文本]"/>
      <dgm:spPr/>
      <dgm:t>
        <a:bodyPr/>
        <a:lstStyle/>
        <a:p>
          <a:r>
            <a:rPr lang="en-US" altLang="zh-CN" dirty="0" smtClean="0"/>
            <a:t>1</a:t>
          </a:r>
          <a:endParaRPr lang="zh-CN" altLang="en-US" dirty="0"/>
        </a:p>
      </dgm:t>
    </dgm:pt>
    <dgm:pt modelId="{17F8778D-5107-445C-9EB4-3F3D0F17854D}" type="parTrans" cxnId="{C415D72F-AF0F-4DE0-8823-5397B87536F1}">
      <dgm:prSet/>
      <dgm:spPr/>
      <dgm:t>
        <a:bodyPr/>
        <a:lstStyle/>
        <a:p>
          <a:endParaRPr lang="zh-CN" altLang="en-US"/>
        </a:p>
      </dgm:t>
    </dgm:pt>
    <dgm:pt modelId="{1139F58F-1A8F-48A3-97A7-325DFA20453B}" type="sibTrans" cxnId="{C415D72F-AF0F-4DE0-8823-5397B87536F1}">
      <dgm:prSet/>
      <dgm:spPr/>
      <dgm:t>
        <a:bodyPr/>
        <a:lstStyle/>
        <a:p>
          <a:endParaRPr lang="zh-CN" altLang="en-US"/>
        </a:p>
      </dgm:t>
    </dgm:pt>
    <dgm:pt modelId="{8508528A-1756-42FC-B925-6B5E1F11BC6D}">
      <dgm:prSet phldrT="[文本]"/>
      <dgm:spPr/>
      <dgm:t>
        <a:bodyPr/>
        <a:lstStyle/>
        <a:p>
          <a:r>
            <a:rPr lang="en-US" altLang="zh-CN" dirty="0" smtClean="0"/>
            <a:t>2</a:t>
          </a:r>
          <a:endParaRPr lang="zh-CN" altLang="en-US" dirty="0"/>
        </a:p>
      </dgm:t>
    </dgm:pt>
    <dgm:pt modelId="{23D2F757-03C7-416C-BA3F-B19779EDE733}" type="parTrans" cxnId="{AF655A01-AC40-4841-8238-6E414E3F4611}">
      <dgm:prSet/>
      <dgm:spPr/>
      <dgm:t>
        <a:bodyPr/>
        <a:lstStyle/>
        <a:p>
          <a:endParaRPr lang="zh-CN" altLang="en-US"/>
        </a:p>
      </dgm:t>
    </dgm:pt>
    <dgm:pt modelId="{AB2D2F62-BBA8-4BDA-8AED-0436CB1B42EA}" type="sibTrans" cxnId="{AF655A01-AC40-4841-8238-6E414E3F4611}">
      <dgm:prSet/>
      <dgm:spPr/>
      <dgm:t>
        <a:bodyPr/>
        <a:lstStyle/>
        <a:p>
          <a:endParaRPr lang="zh-CN" altLang="en-US"/>
        </a:p>
      </dgm:t>
    </dgm:pt>
    <dgm:pt modelId="{010EA1E5-5A04-423B-9B4C-79E805E1D863}">
      <dgm:prSet phldrT="[文本]"/>
      <dgm:spPr/>
      <dgm:t>
        <a:bodyPr/>
        <a:lstStyle/>
        <a:p>
          <a:r>
            <a:rPr lang="en-US" altLang="zh-CN" dirty="0" smtClean="0"/>
            <a:t>3</a:t>
          </a:r>
          <a:endParaRPr lang="zh-CN" altLang="en-US" dirty="0"/>
        </a:p>
      </dgm:t>
    </dgm:pt>
    <dgm:pt modelId="{5C3CE88E-943B-4EA8-9E23-7B7744C3B5E5}" type="parTrans" cxnId="{9FDDE2BC-8500-4ADB-B251-8AC1E42C313F}">
      <dgm:prSet/>
      <dgm:spPr/>
      <dgm:t>
        <a:bodyPr/>
        <a:lstStyle/>
        <a:p>
          <a:endParaRPr lang="zh-CN" altLang="en-US"/>
        </a:p>
      </dgm:t>
    </dgm:pt>
    <dgm:pt modelId="{EFF30A79-FA18-469D-A06A-BEEB97FDE22E}" type="sibTrans" cxnId="{9FDDE2BC-8500-4ADB-B251-8AC1E42C313F}">
      <dgm:prSet/>
      <dgm:spPr/>
      <dgm:t>
        <a:bodyPr/>
        <a:lstStyle/>
        <a:p>
          <a:endParaRPr lang="zh-CN" altLang="en-US"/>
        </a:p>
      </dgm:t>
    </dgm:pt>
    <dgm:pt modelId="{AC430EDD-940D-4511-A255-F764195D5952}">
      <dgm:prSet phldrT="[文本]"/>
      <dgm:spPr/>
      <dgm:t>
        <a:bodyPr/>
        <a:lstStyle/>
        <a:p>
          <a:r>
            <a:rPr lang="en-US" altLang="zh-CN" dirty="0" smtClean="0"/>
            <a:t>4</a:t>
          </a:r>
          <a:endParaRPr lang="zh-CN" altLang="en-US" dirty="0"/>
        </a:p>
      </dgm:t>
    </dgm:pt>
    <dgm:pt modelId="{30BB18EE-8DB4-466C-B1A7-A8C06C33C9FB}" type="parTrans" cxnId="{1ED78590-7A59-4D60-B3D7-E4CB28A8D5FD}">
      <dgm:prSet/>
      <dgm:spPr/>
      <dgm:t>
        <a:bodyPr/>
        <a:lstStyle/>
        <a:p>
          <a:endParaRPr lang="zh-CN" altLang="en-US"/>
        </a:p>
      </dgm:t>
    </dgm:pt>
    <dgm:pt modelId="{FAA58FDC-52F2-48BA-8252-EAD5302CB9B3}" type="sibTrans" cxnId="{1ED78590-7A59-4D60-B3D7-E4CB28A8D5FD}">
      <dgm:prSet/>
      <dgm:spPr/>
      <dgm:t>
        <a:bodyPr/>
        <a:lstStyle/>
        <a:p>
          <a:endParaRPr lang="zh-CN" altLang="en-US"/>
        </a:p>
      </dgm:t>
    </dgm:pt>
    <dgm:pt modelId="{7DDDE1CD-4A45-498C-8D3A-AD8F2939D9D1}">
      <dgm:prSet phldrT="[文本]"/>
      <dgm:spPr/>
      <dgm:t>
        <a:bodyPr/>
        <a:lstStyle/>
        <a:p>
          <a:r>
            <a:rPr lang="en-US" altLang="zh-CN" dirty="0" smtClean="0"/>
            <a:t>5</a:t>
          </a:r>
          <a:endParaRPr lang="zh-CN" altLang="en-US" dirty="0"/>
        </a:p>
      </dgm:t>
    </dgm:pt>
    <dgm:pt modelId="{681BF74C-9E33-4E25-A2A7-205116ADAE3A}" type="parTrans" cxnId="{9D58194E-F93E-402D-9FF4-B4323C4D46E5}">
      <dgm:prSet/>
      <dgm:spPr/>
      <dgm:t>
        <a:bodyPr/>
        <a:lstStyle/>
        <a:p>
          <a:endParaRPr lang="zh-CN" altLang="en-US"/>
        </a:p>
      </dgm:t>
    </dgm:pt>
    <dgm:pt modelId="{B511B970-17FE-4908-AFF9-CC64597CA212}" type="sibTrans" cxnId="{9D58194E-F93E-402D-9FF4-B4323C4D46E5}">
      <dgm:prSet/>
      <dgm:spPr/>
      <dgm:t>
        <a:bodyPr/>
        <a:lstStyle/>
        <a:p>
          <a:endParaRPr lang="zh-CN" altLang="en-US"/>
        </a:p>
      </dgm:t>
    </dgm:pt>
    <dgm:pt modelId="{17275AD9-565B-4F75-BC5A-DB90E69779A3}">
      <dgm:prSet phldrT="[文本]"/>
      <dgm:spPr/>
      <dgm:t>
        <a:bodyPr/>
        <a:lstStyle/>
        <a:p>
          <a:r>
            <a:rPr lang="en-US" altLang="zh-CN" dirty="0" smtClean="0"/>
            <a:t>6</a:t>
          </a:r>
          <a:endParaRPr lang="zh-CN" altLang="en-US" dirty="0"/>
        </a:p>
      </dgm:t>
    </dgm:pt>
    <dgm:pt modelId="{339BDAA4-9439-4115-B84B-1E52D9717DD5}" type="parTrans" cxnId="{FB2C2C77-FA87-4B4E-A26F-AD1F5A27194F}">
      <dgm:prSet/>
      <dgm:spPr/>
      <dgm:t>
        <a:bodyPr/>
        <a:lstStyle/>
        <a:p>
          <a:endParaRPr lang="zh-CN" altLang="en-US"/>
        </a:p>
      </dgm:t>
    </dgm:pt>
    <dgm:pt modelId="{5882DCA5-C580-441D-8575-D96FEF7771DE}" type="sibTrans" cxnId="{FB2C2C77-FA87-4B4E-A26F-AD1F5A27194F}">
      <dgm:prSet/>
      <dgm:spPr/>
      <dgm:t>
        <a:bodyPr/>
        <a:lstStyle/>
        <a:p>
          <a:endParaRPr lang="zh-CN" altLang="en-US"/>
        </a:p>
      </dgm:t>
    </dgm:pt>
    <dgm:pt modelId="{A2A18B1B-3D48-465F-B519-A43C2D11C21C}">
      <dgm:prSet phldrT="[文本]"/>
      <dgm:spPr/>
      <dgm:t>
        <a:bodyPr/>
        <a:lstStyle/>
        <a:p>
          <a:r>
            <a:rPr lang="en-US" altLang="zh-CN" dirty="0" smtClean="0"/>
            <a:t>7</a:t>
          </a:r>
          <a:endParaRPr lang="zh-CN" altLang="en-US" dirty="0"/>
        </a:p>
      </dgm:t>
    </dgm:pt>
    <dgm:pt modelId="{9BAFB5FD-7F67-4F52-A665-301C09431E66}" type="parTrans" cxnId="{65EE8544-290D-4AB8-9F10-1AA2BA1FBBCA}">
      <dgm:prSet/>
      <dgm:spPr/>
      <dgm:t>
        <a:bodyPr/>
        <a:lstStyle/>
        <a:p>
          <a:endParaRPr lang="zh-CN" altLang="en-US"/>
        </a:p>
      </dgm:t>
    </dgm:pt>
    <dgm:pt modelId="{2940E3FB-A641-4B57-8224-15179B87961D}" type="sibTrans" cxnId="{65EE8544-290D-4AB8-9F10-1AA2BA1FBBCA}">
      <dgm:prSet/>
      <dgm:spPr/>
      <dgm:t>
        <a:bodyPr/>
        <a:lstStyle/>
        <a:p>
          <a:endParaRPr lang="zh-CN" altLang="en-US"/>
        </a:p>
      </dgm:t>
    </dgm:pt>
    <dgm:pt modelId="{DFBD780A-0201-4375-9B33-A5473A5AF3C0}" type="pres">
      <dgm:prSet presAssocID="{1159C667-85C8-40B5-BACD-4FA4D119F63C}" presName="Name0" presStyleCnt="0">
        <dgm:presLayoutVars>
          <dgm:dir/>
          <dgm:animLvl val="lvl"/>
          <dgm:resizeHandles val="exact"/>
        </dgm:presLayoutVars>
      </dgm:prSet>
      <dgm:spPr/>
    </dgm:pt>
    <dgm:pt modelId="{21FEE5CE-37F5-4CB9-913D-2511313B8DB3}" type="pres">
      <dgm:prSet presAssocID="{C56AB420-0066-4048-94B6-6B2E0CA0BB2E}" presName="parTxOnly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B24BF6-4E11-4759-A016-472C7F731726}" type="pres">
      <dgm:prSet presAssocID="{1139F58F-1A8F-48A3-97A7-325DFA20453B}" presName="parTxOnlySpace" presStyleCnt="0"/>
      <dgm:spPr/>
    </dgm:pt>
    <dgm:pt modelId="{A9B2C89A-23EA-421D-80D2-DFDAE17A812E}" type="pres">
      <dgm:prSet presAssocID="{8508528A-1756-42FC-B925-6B5E1F11BC6D}" presName="parTxOnly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32C1E2-835A-4AE9-95E5-5E9D0A860221}" type="pres">
      <dgm:prSet presAssocID="{AB2D2F62-BBA8-4BDA-8AED-0436CB1B42EA}" presName="parTxOnlySpace" presStyleCnt="0"/>
      <dgm:spPr/>
    </dgm:pt>
    <dgm:pt modelId="{F3D61B28-9F81-41D2-AD90-B41B3CECB7C9}" type="pres">
      <dgm:prSet presAssocID="{010EA1E5-5A04-423B-9B4C-79E805E1D863}" presName="parTxOnly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72F818-CD38-4DFE-A3CB-B5DE4B755BCB}" type="pres">
      <dgm:prSet presAssocID="{EFF30A79-FA18-469D-A06A-BEEB97FDE22E}" presName="parTxOnlySpace" presStyleCnt="0"/>
      <dgm:spPr/>
    </dgm:pt>
    <dgm:pt modelId="{0D56B395-14A8-4ED0-A710-75C2BF16BC2E}" type="pres">
      <dgm:prSet presAssocID="{AC430EDD-940D-4511-A255-F764195D5952}" presName="parTxOnly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F4D676-C94E-45C9-AE8B-38AB85EC3877}" type="pres">
      <dgm:prSet presAssocID="{FAA58FDC-52F2-48BA-8252-EAD5302CB9B3}" presName="parTxOnlySpace" presStyleCnt="0"/>
      <dgm:spPr/>
    </dgm:pt>
    <dgm:pt modelId="{F118953B-CD75-4566-9B6B-10B1975CD1E1}" type="pres">
      <dgm:prSet presAssocID="{7DDDE1CD-4A45-498C-8D3A-AD8F2939D9D1}" presName="parTxOnly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18CF44-F2D1-44DD-BC73-527219545E3C}" type="pres">
      <dgm:prSet presAssocID="{B511B970-17FE-4908-AFF9-CC64597CA212}" presName="parTxOnlySpace" presStyleCnt="0"/>
      <dgm:spPr/>
    </dgm:pt>
    <dgm:pt modelId="{5C71C9F3-B845-4BE0-A73B-AC6FB44034C7}" type="pres">
      <dgm:prSet presAssocID="{17275AD9-565B-4F75-BC5A-DB90E69779A3}" presName="parTxOnly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3EED27-F0DE-4365-88A0-2252863D4F09}" type="pres">
      <dgm:prSet presAssocID="{5882DCA5-C580-441D-8575-D96FEF7771DE}" presName="parTxOnlySpace" presStyleCnt="0"/>
      <dgm:spPr/>
    </dgm:pt>
    <dgm:pt modelId="{FF2EEFFE-B87F-4A41-B527-C9D8FC90E0D4}" type="pres">
      <dgm:prSet presAssocID="{A2A18B1B-3D48-465F-B519-A43C2D11C21C}" presName="parTxOnly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31BDF9-0161-48FE-A19D-8830082EFA5D}" type="presOf" srcId="{8508528A-1756-42FC-B925-6B5E1F11BC6D}" destId="{A9B2C89A-23EA-421D-80D2-DFDAE17A812E}" srcOrd="0" destOrd="0" presId="urn:microsoft.com/office/officeart/2005/8/layout/chevron1"/>
    <dgm:cxn modelId="{8E68C75B-61D5-4F2E-A4BB-2FB11074903D}" type="presOf" srcId="{AC430EDD-940D-4511-A255-F764195D5952}" destId="{0D56B395-14A8-4ED0-A710-75C2BF16BC2E}" srcOrd="0" destOrd="0" presId="urn:microsoft.com/office/officeart/2005/8/layout/chevron1"/>
    <dgm:cxn modelId="{FB2C2C77-FA87-4B4E-A26F-AD1F5A27194F}" srcId="{1159C667-85C8-40B5-BACD-4FA4D119F63C}" destId="{17275AD9-565B-4F75-BC5A-DB90E69779A3}" srcOrd="5" destOrd="0" parTransId="{339BDAA4-9439-4115-B84B-1E52D9717DD5}" sibTransId="{5882DCA5-C580-441D-8575-D96FEF7771DE}"/>
    <dgm:cxn modelId="{5CA44334-2180-4094-9BAC-1BC30AEFCE05}" type="presOf" srcId="{17275AD9-565B-4F75-BC5A-DB90E69779A3}" destId="{5C71C9F3-B845-4BE0-A73B-AC6FB44034C7}" srcOrd="0" destOrd="0" presId="urn:microsoft.com/office/officeart/2005/8/layout/chevron1"/>
    <dgm:cxn modelId="{76F9A520-CE3E-403D-B2F5-3221061CE215}" type="presOf" srcId="{1159C667-85C8-40B5-BACD-4FA4D119F63C}" destId="{DFBD780A-0201-4375-9B33-A5473A5AF3C0}" srcOrd="0" destOrd="0" presId="urn:microsoft.com/office/officeart/2005/8/layout/chevron1"/>
    <dgm:cxn modelId="{1ED78590-7A59-4D60-B3D7-E4CB28A8D5FD}" srcId="{1159C667-85C8-40B5-BACD-4FA4D119F63C}" destId="{AC430EDD-940D-4511-A255-F764195D5952}" srcOrd="3" destOrd="0" parTransId="{30BB18EE-8DB4-466C-B1A7-A8C06C33C9FB}" sibTransId="{FAA58FDC-52F2-48BA-8252-EAD5302CB9B3}"/>
    <dgm:cxn modelId="{C415D72F-AF0F-4DE0-8823-5397B87536F1}" srcId="{1159C667-85C8-40B5-BACD-4FA4D119F63C}" destId="{C56AB420-0066-4048-94B6-6B2E0CA0BB2E}" srcOrd="0" destOrd="0" parTransId="{17F8778D-5107-445C-9EB4-3F3D0F17854D}" sibTransId="{1139F58F-1A8F-48A3-97A7-325DFA20453B}"/>
    <dgm:cxn modelId="{582CB206-3CFD-4CDA-8EC9-23B11E5BFC00}" type="presOf" srcId="{A2A18B1B-3D48-465F-B519-A43C2D11C21C}" destId="{FF2EEFFE-B87F-4A41-B527-C9D8FC90E0D4}" srcOrd="0" destOrd="0" presId="urn:microsoft.com/office/officeart/2005/8/layout/chevron1"/>
    <dgm:cxn modelId="{9D58194E-F93E-402D-9FF4-B4323C4D46E5}" srcId="{1159C667-85C8-40B5-BACD-4FA4D119F63C}" destId="{7DDDE1CD-4A45-498C-8D3A-AD8F2939D9D1}" srcOrd="4" destOrd="0" parTransId="{681BF74C-9E33-4E25-A2A7-205116ADAE3A}" sibTransId="{B511B970-17FE-4908-AFF9-CC64597CA212}"/>
    <dgm:cxn modelId="{56C4EAE3-E0DD-4334-8432-89FA0E7FC9DD}" type="presOf" srcId="{010EA1E5-5A04-423B-9B4C-79E805E1D863}" destId="{F3D61B28-9F81-41D2-AD90-B41B3CECB7C9}" srcOrd="0" destOrd="0" presId="urn:microsoft.com/office/officeart/2005/8/layout/chevron1"/>
    <dgm:cxn modelId="{264DBC0D-9205-4BE3-9F2B-A143147531EC}" type="presOf" srcId="{C56AB420-0066-4048-94B6-6B2E0CA0BB2E}" destId="{21FEE5CE-37F5-4CB9-913D-2511313B8DB3}" srcOrd="0" destOrd="0" presId="urn:microsoft.com/office/officeart/2005/8/layout/chevron1"/>
    <dgm:cxn modelId="{AF655A01-AC40-4841-8238-6E414E3F4611}" srcId="{1159C667-85C8-40B5-BACD-4FA4D119F63C}" destId="{8508528A-1756-42FC-B925-6B5E1F11BC6D}" srcOrd="1" destOrd="0" parTransId="{23D2F757-03C7-416C-BA3F-B19779EDE733}" sibTransId="{AB2D2F62-BBA8-4BDA-8AED-0436CB1B42EA}"/>
    <dgm:cxn modelId="{65EE8544-290D-4AB8-9F10-1AA2BA1FBBCA}" srcId="{1159C667-85C8-40B5-BACD-4FA4D119F63C}" destId="{A2A18B1B-3D48-465F-B519-A43C2D11C21C}" srcOrd="6" destOrd="0" parTransId="{9BAFB5FD-7F67-4F52-A665-301C09431E66}" sibTransId="{2940E3FB-A641-4B57-8224-15179B87961D}"/>
    <dgm:cxn modelId="{9FDDE2BC-8500-4ADB-B251-8AC1E42C313F}" srcId="{1159C667-85C8-40B5-BACD-4FA4D119F63C}" destId="{010EA1E5-5A04-423B-9B4C-79E805E1D863}" srcOrd="2" destOrd="0" parTransId="{5C3CE88E-943B-4EA8-9E23-7B7744C3B5E5}" sibTransId="{EFF30A79-FA18-469D-A06A-BEEB97FDE22E}"/>
    <dgm:cxn modelId="{D83C2DF2-5A7F-45C0-97B2-342BD56378B6}" type="presOf" srcId="{7DDDE1CD-4A45-498C-8D3A-AD8F2939D9D1}" destId="{F118953B-CD75-4566-9B6B-10B1975CD1E1}" srcOrd="0" destOrd="0" presId="urn:microsoft.com/office/officeart/2005/8/layout/chevron1"/>
    <dgm:cxn modelId="{AC6ECC13-65AE-4505-A36F-176F4DA3E132}" type="presParOf" srcId="{DFBD780A-0201-4375-9B33-A5473A5AF3C0}" destId="{21FEE5CE-37F5-4CB9-913D-2511313B8DB3}" srcOrd="0" destOrd="0" presId="urn:microsoft.com/office/officeart/2005/8/layout/chevron1"/>
    <dgm:cxn modelId="{3FC3B22D-6BD4-475C-BD0E-938FD6FD1DD2}" type="presParOf" srcId="{DFBD780A-0201-4375-9B33-A5473A5AF3C0}" destId="{07B24BF6-4E11-4759-A016-472C7F731726}" srcOrd="1" destOrd="0" presId="urn:microsoft.com/office/officeart/2005/8/layout/chevron1"/>
    <dgm:cxn modelId="{06067FE9-2B84-4216-AC4A-E6D5CACA860F}" type="presParOf" srcId="{DFBD780A-0201-4375-9B33-A5473A5AF3C0}" destId="{A9B2C89A-23EA-421D-80D2-DFDAE17A812E}" srcOrd="2" destOrd="0" presId="urn:microsoft.com/office/officeart/2005/8/layout/chevron1"/>
    <dgm:cxn modelId="{6AED5C97-A7AF-48AA-A19F-ADB7A4C7A6D3}" type="presParOf" srcId="{DFBD780A-0201-4375-9B33-A5473A5AF3C0}" destId="{CB32C1E2-835A-4AE9-95E5-5E9D0A860221}" srcOrd="3" destOrd="0" presId="urn:microsoft.com/office/officeart/2005/8/layout/chevron1"/>
    <dgm:cxn modelId="{E297461C-9C6D-4690-9B72-25ECBC677446}" type="presParOf" srcId="{DFBD780A-0201-4375-9B33-A5473A5AF3C0}" destId="{F3D61B28-9F81-41D2-AD90-B41B3CECB7C9}" srcOrd="4" destOrd="0" presId="urn:microsoft.com/office/officeart/2005/8/layout/chevron1"/>
    <dgm:cxn modelId="{DFDEA6F4-FAC2-4E46-A600-DAF4457EB31B}" type="presParOf" srcId="{DFBD780A-0201-4375-9B33-A5473A5AF3C0}" destId="{3072F818-CD38-4DFE-A3CB-B5DE4B755BCB}" srcOrd="5" destOrd="0" presId="urn:microsoft.com/office/officeart/2005/8/layout/chevron1"/>
    <dgm:cxn modelId="{5AA2D27C-C8C5-4923-B704-B2639DDE8ECB}" type="presParOf" srcId="{DFBD780A-0201-4375-9B33-A5473A5AF3C0}" destId="{0D56B395-14A8-4ED0-A710-75C2BF16BC2E}" srcOrd="6" destOrd="0" presId="urn:microsoft.com/office/officeart/2005/8/layout/chevron1"/>
    <dgm:cxn modelId="{4E147408-B6AE-4916-8600-ECDE65F8EF7E}" type="presParOf" srcId="{DFBD780A-0201-4375-9B33-A5473A5AF3C0}" destId="{49F4D676-C94E-45C9-AE8B-38AB85EC3877}" srcOrd="7" destOrd="0" presId="urn:microsoft.com/office/officeart/2005/8/layout/chevron1"/>
    <dgm:cxn modelId="{1908FF89-741F-4035-8589-2321F5A0F433}" type="presParOf" srcId="{DFBD780A-0201-4375-9B33-A5473A5AF3C0}" destId="{F118953B-CD75-4566-9B6B-10B1975CD1E1}" srcOrd="8" destOrd="0" presId="urn:microsoft.com/office/officeart/2005/8/layout/chevron1"/>
    <dgm:cxn modelId="{DC02A358-B4CA-4A1B-89CC-2713B1F6A258}" type="presParOf" srcId="{DFBD780A-0201-4375-9B33-A5473A5AF3C0}" destId="{DD18CF44-F2D1-44DD-BC73-527219545E3C}" srcOrd="9" destOrd="0" presId="urn:microsoft.com/office/officeart/2005/8/layout/chevron1"/>
    <dgm:cxn modelId="{E76A3128-AD25-4BBC-9A24-0891A702966E}" type="presParOf" srcId="{DFBD780A-0201-4375-9B33-A5473A5AF3C0}" destId="{5C71C9F3-B845-4BE0-A73B-AC6FB44034C7}" srcOrd="10" destOrd="0" presId="urn:microsoft.com/office/officeart/2005/8/layout/chevron1"/>
    <dgm:cxn modelId="{5BEB7BF8-3DBC-4935-BC4B-1DDE568D70E4}" type="presParOf" srcId="{DFBD780A-0201-4375-9B33-A5473A5AF3C0}" destId="{D33EED27-F0DE-4365-88A0-2252863D4F09}" srcOrd="11" destOrd="0" presId="urn:microsoft.com/office/officeart/2005/8/layout/chevron1"/>
    <dgm:cxn modelId="{5DA92EC5-58A6-4278-97CF-B8864CB0F45D}" type="presParOf" srcId="{DFBD780A-0201-4375-9B33-A5473A5AF3C0}" destId="{FF2EEFFE-B87F-4A41-B527-C9D8FC90E0D4}" srcOrd="1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3B1E90-4BDE-42D4-A4B6-6310215A53AB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E7406BB-B552-4757-99E2-DADA0A706701}">
      <dgm:prSet phldrT="[文本]"/>
      <dgm:spPr>
        <a:solidFill>
          <a:srgbClr val="0070C0"/>
        </a:solidFill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员工培训需求的评估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99BB6C-5680-4E8D-8CB2-D90A8213B0C7}" type="parTrans" cxnId="{97D7F4E5-3A2C-477C-9E93-59CC5C0A29D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C9AEF75-7360-4C3B-9980-736D8CE5245A}" type="sibTrans" cxnId="{97D7F4E5-3A2C-477C-9E93-59CC5C0A29D3}">
      <dgm:prSet/>
      <dgm:spPr>
        <a:solidFill>
          <a:srgbClr val="0070C0"/>
        </a:solidFill>
      </dgm:spPr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E8E04B-7E98-43E7-8299-4A020C810F32}">
      <dgm:prSet phldrT="[文本]"/>
      <dgm:spPr>
        <a:solidFill>
          <a:srgbClr val="0070C0"/>
        </a:solidFill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作出培训评估的决定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6996E56-A505-4B13-9E19-52A027852EDC}" type="parTrans" cxnId="{DDAA7D1B-ED81-435D-9051-89BB0362D74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35B755C-2E3B-4E64-A646-2646C4071ABF}" type="sibTrans" cxnId="{DDAA7D1B-ED81-435D-9051-89BB0362D749}">
      <dgm:prSet/>
      <dgm:spPr>
        <a:solidFill>
          <a:srgbClr val="0070C0"/>
        </a:solidFill>
      </dgm:spPr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EA9A0F-4D14-40E5-B22D-77280B5FE583}">
      <dgm:prSet phldrT="[文本]"/>
      <dgm:spPr>
        <a:solidFill>
          <a:srgbClr val="0070C0"/>
        </a:solidFill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设计员工培训评估方案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2D101A-1B72-44D8-B032-C3ECA745FB1D}" type="parTrans" cxnId="{43483E9F-385A-46BF-B561-F8C7C78C46E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90C13C8-26A7-4A46-AAF5-E417233A6238}" type="sibTrans" cxnId="{43483E9F-385A-46BF-B561-F8C7C78C46E9}">
      <dgm:prSet/>
      <dgm:spPr>
        <a:solidFill>
          <a:srgbClr val="0070C0"/>
        </a:solidFill>
      </dgm:spPr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2CCCC9-56AE-4CE4-91B4-7B1049B9B463}" type="pres">
      <dgm:prSet presAssocID="{673B1E90-4BDE-42D4-A4B6-6310215A53A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AF4A079-CA09-433D-83AE-F433A5DF6446}" type="pres">
      <dgm:prSet presAssocID="{FE7406BB-B552-4757-99E2-DADA0A706701}" presName="node" presStyleLbl="node1" presStyleIdx="0" presStyleCnt="3" custRadScaleRad="619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8FECE9-2229-46C9-8A87-823FB84A4606}" type="pres">
      <dgm:prSet presAssocID="{3C9AEF75-7360-4C3B-9980-736D8CE5245A}" presName="sibTrans" presStyleLbl="sibTrans2D1" presStyleIdx="0" presStyleCnt="3" custLinFactNeighborX="-1698" custLinFactNeighborY="6320" custRadScaleRad="52917" custRadScaleInc="-2147483648"/>
      <dgm:spPr/>
      <dgm:t>
        <a:bodyPr/>
        <a:lstStyle/>
        <a:p>
          <a:endParaRPr lang="zh-CN" altLang="en-US"/>
        </a:p>
      </dgm:t>
    </dgm:pt>
    <dgm:pt modelId="{149EEF4C-E428-40EB-B3B9-D3C12B1B91B6}" type="pres">
      <dgm:prSet presAssocID="{3C9AEF75-7360-4C3B-9980-736D8CE5245A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51736B76-A8BC-4834-8482-B072A07A8B9A}" type="pres">
      <dgm:prSet presAssocID="{4DE8E04B-7E98-43E7-8299-4A020C810F3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8A330E-83C0-42F8-B9AA-7162F33D93B3}" type="pres">
      <dgm:prSet presAssocID="{735B755C-2E3B-4E64-A646-2646C4071ABF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3780E20E-F67B-49AC-966F-250B4A59564D}" type="pres">
      <dgm:prSet presAssocID="{735B755C-2E3B-4E64-A646-2646C4071ABF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BBEE7F0A-B9EA-45D5-94BE-1E9B08522077}" type="pres">
      <dgm:prSet presAssocID="{77EA9A0F-4D14-40E5-B22D-77280B5FE58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83A388-A780-470B-B921-11A7813A9E9C}" type="pres">
      <dgm:prSet presAssocID="{290C13C8-26A7-4A46-AAF5-E417233A6238}" presName="sibTrans" presStyleLbl="sibTrans2D1" presStyleIdx="2" presStyleCnt="3" custLinFactNeighborX="-1698" custLinFactNeighborY="6320" custRadScaleRad="52917" custRadScaleInc="-2147483648"/>
      <dgm:spPr/>
      <dgm:t>
        <a:bodyPr/>
        <a:lstStyle/>
        <a:p>
          <a:endParaRPr lang="zh-CN" altLang="en-US"/>
        </a:p>
      </dgm:t>
    </dgm:pt>
    <dgm:pt modelId="{FC4712FC-1260-4ABB-A1B9-6F06A1D03418}" type="pres">
      <dgm:prSet presAssocID="{290C13C8-26A7-4A46-AAF5-E417233A6238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0C074399-59E1-4B83-9F40-200DC1056BA6}" type="presOf" srcId="{FE7406BB-B552-4757-99E2-DADA0A706701}" destId="{CAF4A079-CA09-433D-83AE-F433A5DF6446}" srcOrd="0" destOrd="0" presId="urn:microsoft.com/office/officeart/2005/8/layout/cycle7"/>
    <dgm:cxn modelId="{6795173A-85FD-40EF-81A4-215076C621F8}" type="presOf" srcId="{3C9AEF75-7360-4C3B-9980-736D8CE5245A}" destId="{CF8FECE9-2229-46C9-8A87-823FB84A4606}" srcOrd="0" destOrd="0" presId="urn:microsoft.com/office/officeart/2005/8/layout/cycle7"/>
    <dgm:cxn modelId="{AAEB753F-8A70-4C51-BA80-070C7D4F0EAF}" type="presOf" srcId="{290C13C8-26A7-4A46-AAF5-E417233A6238}" destId="{FC4712FC-1260-4ABB-A1B9-6F06A1D03418}" srcOrd="1" destOrd="0" presId="urn:microsoft.com/office/officeart/2005/8/layout/cycle7"/>
    <dgm:cxn modelId="{DDAA7D1B-ED81-435D-9051-89BB0362D749}" srcId="{673B1E90-4BDE-42D4-A4B6-6310215A53AB}" destId="{4DE8E04B-7E98-43E7-8299-4A020C810F32}" srcOrd="1" destOrd="0" parTransId="{C6996E56-A505-4B13-9E19-52A027852EDC}" sibTransId="{735B755C-2E3B-4E64-A646-2646C4071ABF}"/>
    <dgm:cxn modelId="{1E764FA1-C3ED-4A04-942D-7AE1A9C56C69}" type="presOf" srcId="{3C9AEF75-7360-4C3B-9980-736D8CE5245A}" destId="{149EEF4C-E428-40EB-B3B9-D3C12B1B91B6}" srcOrd="1" destOrd="0" presId="urn:microsoft.com/office/officeart/2005/8/layout/cycle7"/>
    <dgm:cxn modelId="{F774EC56-4E2F-4D06-B51F-4904CFB01458}" type="presOf" srcId="{735B755C-2E3B-4E64-A646-2646C4071ABF}" destId="{3780E20E-F67B-49AC-966F-250B4A59564D}" srcOrd="1" destOrd="0" presId="urn:microsoft.com/office/officeart/2005/8/layout/cycle7"/>
    <dgm:cxn modelId="{97D7F4E5-3A2C-477C-9E93-59CC5C0A29D3}" srcId="{673B1E90-4BDE-42D4-A4B6-6310215A53AB}" destId="{FE7406BB-B552-4757-99E2-DADA0A706701}" srcOrd="0" destOrd="0" parTransId="{6099BB6C-5680-4E8D-8CB2-D90A8213B0C7}" sibTransId="{3C9AEF75-7360-4C3B-9980-736D8CE5245A}"/>
    <dgm:cxn modelId="{0137459B-1891-4C78-AA87-7D7019C90AA0}" type="presOf" srcId="{735B755C-2E3B-4E64-A646-2646C4071ABF}" destId="{CE8A330E-83C0-42F8-B9AA-7162F33D93B3}" srcOrd="0" destOrd="0" presId="urn:microsoft.com/office/officeart/2005/8/layout/cycle7"/>
    <dgm:cxn modelId="{C8DBD047-0F6A-4A26-A3DC-A4E372057F80}" type="presOf" srcId="{77EA9A0F-4D14-40E5-B22D-77280B5FE583}" destId="{BBEE7F0A-B9EA-45D5-94BE-1E9B08522077}" srcOrd="0" destOrd="0" presId="urn:microsoft.com/office/officeart/2005/8/layout/cycle7"/>
    <dgm:cxn modelId="{B6372474-B30F-4541-9C59-D0CE855CA1D0}" type="presOf" srcId="{673B1E90-4BDE-42D4-A4B6-6310215A53AB}" destId="{312CCCC9-56AE-4CE4-91B4-7B1049B9B463}" srcOrd="0" destOrd="0" presId="urn:microsoft.com/office/officeart/2005/8/layout/cycle7"/>
    <dgm:cxn modelId="{29E174F1-70BB-40DD-A914-A22DA3BF50C6}" type="presOf" srcId="{290C13C8-26A7-4A46-AAF5-E417233A6238}" destId="{FA83A388-A780-470B-B921-11A7813A9E9C}" srcOrd="0" destOrd="0" presId="urn:microsoft.com/office/officeart/2005/8/layout/cycle7"/>
    <dgm:cxn modelId="{8CE55EB9-F1EE-4C7E-85DE-02FE57402EA9}" type="presOf" srcId="{4DE8E04B-7E98-43E7-8299-4A020C810F32}" destId="{51736B76-A8BC-4834-8482-B072A07A8B9A}" srcOrd="0" destOrd="0" presId="urn:microsoft.com/office/officeart/2005/8/layout/cycle7"/>
    <dgm:cxn modelId="{43483E9F-385A-46BF-B561-F8C7C78C46E9}" srcId="{673B1E90-4BDE-42D4-A4B6-6310215A53AB}" destId="{77EA9A0F-4D14-40E5-B22D-77280B5FE583}" srcOrd="2" destOrd="0" parTransId="{832D101A-1B72-44D8-B032-C3ECA745FB1D}" sibTransId="{290C13C8-26A7-4A46-AAF5-E417233A6238}"/>
    <dgm:cxn modelId="{F55DD321-9452-42F1-93E1-540A6B8EF5B9}" type="presParOf" srcId="{312CCCC9-56AE-4CE4-91B4-7B1049B9B463}" destId="{CAF4A079-CA09-433D-83AE-F433A5DF6446}" srcOrd="0" destOrd="0" presId="urn:microsoft.com/office/officeart/2005/8/layout/cycle7"/>
    <dgm:cxn modelId="{2A19B6F4-1F67-4B69-9490-17C8900777CE}" type="presParOf" srcId="{312CCCC9-56AE-4CE4-91B4-7B1049B9B463}" destId="{CF8FECE9-2229-46C9-8A87-823FB84A4606}" srcOrd="1" destOrd="0" presId="urn:microsoft.com/office/officeart/2005/8/layout/cycle7"/>
    <dgm:cxn modelId="{CAE84A2E-C5E2-411E-9E95-D22EDFADBF8F}" type="presParOf" srcId="{CF8FECE9-2229-46C9-8A87-823FB84A4606}" destId="{149EEF4C-E428-40EB-B3B9-D3C12B1B91B6}" srcOrd="0" destOrd="0" presId="urn:microsoft.com/office/officeart/2005/8/layout/cycle7"/>
    <dgm:cxn modelId="{B01D78AF-1A34-40CB-A8F6-5784F4F0DEED}" type="presParOf" srcId="{312CCCC9-56AE-4CE4-91B4-7B1049B9B463}" destId="{51736B76-A8BC-4834-8482-B072A07A8B9A}" srcOrd="2" destOrd="0" presId="urn:microsoft.com/office/officeart/2005/8/layout/cycle7"/>
    <dgm:cxn modelId="{963B1A4F-225A-43B0-89A0-AFE3CFFCB04F}" type="presParOf" srcId="{312CCCC9-56AE-4CE4-91B4-7B1049B9B463}" destId="{CE8A330E-83C0-42F8-B9AA-7162F33D93B3}" srcOrd="3" destOrd="0" presId="urn:microsoft.com/office/officeart/2005/8/layout/cycle7"/>
    <dgm:cxn modelId="{BCED87EC-DEB1-404F-874B-7C6672391613}" type="presParOf" srcId="{CE8A330E-83C0-42F8-B9AA-7162F33D93B3}" destId="{3780E20E-F67B-49AC-966F-250B4A59564D}" srcOrd="0" destOrd="0" presId="urn:microsoft.com/office/officeart/2005/8/layout/cycle7"/>
    <dgm:cxn modelId="{4F16AC75-67F3-4583-AD98-F389B48EC888}" type="presParOf" srcId="{312CCCC9-56AE-4CE4-91B4-7B1049B9B463}" destId="{BBEE7F0A-B9EA-45D5-94BE-1E9B08522077}" srcOrd="4" destOrd="0" presId="urn:microsoft.com/office/officeart/2005/8/layout/cycle7"/>
    <dgm:cxn modelId="{0A62090F-654A-47B6-B199-16FABF3516FC}" type="presParOf" srcId="{312CCCC9-56AE-4CE4-91B4-7B1049B9B463}" destId="{FA83A388-A780-470B-B921-11A7813A9E9C}" srcOrd="5" destOrd="0" presId="urn:microsoft.com/office/officeart/2005/8/layout/cycle7"/>
    <dgm:cxn modelId="{F50C35B9-45F1-4AF1-9E65-9A062889CF0D}" type="presParOf" srcId="{FA83A388-A780-470B-B921-11A7813A9E9C}" destId="{FC4712FC-1260-4ABB-A1B9-6F06A1D03418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D9A56B-F355-4E67-8C3D-A3965D32ADEA}">
      <dsp:nvSpPr>
        <dsp:cNvPr id="0" name=""/>
        <dsp:cNvSpPr/>
      </dsp:nvSpPr>
      <dsp:spPr>
        <a:xfrm>
          <a:off x="4921597" y="408024"/>
          <a:ext cx="153483" cy="672404"/>
        </a:xfrm>
        <a:custGeom>
          <a:avLst/>
          <a:gdLst/>
          <a:ahLst/>
          <a:cxnLst/>
          <a:rect l="0" t="0" r="0" b="0"/>
          <a:pathLst>
            <a:path>
              <a:moveTo>
                <a:pt x="153483" y="0"/>
              </a:moveTo>
              <a:lnTo>
                <a:pt x="153483" y="672404"/>
              </a:lnTo>
              <a:lnTo>
                <a:pt x="0" y="67240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E3A284-F49D-4BD1-9F46-3D88E6695323}">
      <dsp:nvSpPr>
        <dsp:cNvPr id="0" name=""/>
        <dsp:cNvSpPr/>
      </dsp:nvSpPr>
      <dsp:spPr>
        <a:xfrm>
          <a:off x="8027812" y="2159184"/>
          <a:ext cx="219262" cy="193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779"/>
              </a:lnTo>
              <a:lnTo>
                <a:pt x="219262" y="193677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6DDC9A-A92F-4676-8C60-C8DF5D6B4330}">
      <dsp:nvSpPr>
        <dsp:cNvPr id="0" name=""/>
        <dsp:cNvSpPr/>
      </dsp:nvSpPr>
      <dsp:spPr>
        <a:xfrm>
          <a:off x="8027812" y="2159184"/>
          <a:ext cx="219262" cy="1223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461"/>
              </a:lnTo>
              <a:lnTo>
                <a:pt x="219262" y="1223461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B5170-C03C-4BC6-B0D1-13E32D926403}">
      <dsp:nvSpPr>
        <dsp:cNvPr id="0" name=""/>
        <dsp:cNvSpPr/>
      </dsp:nvSpPr>
      <dsp:spPr>
        <a:xfrm>
          <a:off x="8027812" y="2159184"/>
          <a:ext cx="219262" cy="510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142"/>
              </a:lnTo>
              <a:lnTo>
                <a:pt x="219262" y="510142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3CFFD9-9169-4551-BE3E-2E42A7952E59}">
      <dsp:nvSpPr>
        <dsp:cNvPr id="0" name=""/>
        <dsp:cNvSpPr/>
      </dsp:nvSpPr>
      <dsp:spPr>
        <a:xfrm>
          <a:off x="5075081" y="408024"/>
          <a:ext cx="3537430" cy="1344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1324"/>
              </a:lnTo>
              <a:lnTo>
                <a:pt x="3537430" y="1191324"/>
              </a:lnTo>
              <a:lnTo>
                <a:pt x="3537430" y="13448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DC475C-33A2-44EB-9707-23CAFD1C9CF7}">
      <dsp:nvSpPr>
        <dsp:cNvPr id="0" name=""/>
        <dsp:cNvSpPr/>
      </dsp:nvSpPr>
      <dsp:spPr>
        <a:xfrm>
          <a:off x="6259097" y="2159184"/>
          <a:ext cx="219262" cy="193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779"/>
              </a:lnTo>
              <a:lnTo>
                <a:pt x="219262" y="193677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67CF4E-E38C-4980-8EBD-84DF5EA17ECE}">
      <dsp:nvSpPr>
        <dsp:cNvPr id="0" name=""/>
        <dsp:cNvSpPr/>
      </dsp:nvSpPr>
      <dsp:spPr>
        <a:xfrm>
          <a:off x="6259097" y="2159184"/>
          <a:ext cx="219262" cy="1223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461"/>
              </a:lnTo>
              <a:lnTo>
                <a:pt x="219262" y="1223461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9F536E-0AE3-4517-81CF-42948687B164}">
      <dsp:nvSpPr>
        <dsp:cNvPr id="0" name=""/>
        <dsp:cNvSpPr/>
      </dsp:nvSpPr>
      <dsp:spPr>
        <a:xfrm>
          <a:off x="6259097" y="2159184"/>
          <a:ext cx="219262" cy="510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142"/>
              </a:lnTo>
              <a:lnTo>
                <a:pt x="219262" y="510142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779C82-635C-4B50-8F0C-CE87A3F72265}">
      <dsp:nvSpPr>
        <dsp:cNvPr id="0" name=""/>
        <dsp:cNvSpPr/>
      </dsp:nvSpPr>
      <dsp:spPr>
        <a:xfrm>
          <a:off x="5075081" y="408024"/>
          <a:ext cx="1768715" cy="1344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1324"/>
              </a:lnTo>
              <a:lnTo>
                <a:pt x="1768715" y="1191324"/>
              </a:lnTo>
              <a:lnTo>
                <a:pt x="1768715" y="13448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EAD703-4B41-4013-A4BC-AA33BE023725}">
      <dsp:nvSpPr>
        <dsp:cNvPr id="0" name=""/>
        <dsp:cNvSpPr/>
      </dsp:nvSpPr>
      <dsp:spPr>
        <a:xfrm>
          <a:off x="4490382" y="2159184"/>
          <a:ext cx="219262" cy="193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779"/>
              </a:lnTo>
              <a:lnTo>
                <a:pt x="219262" y="193677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CDE424-A803-4A9C-9F61-53C621EF6106}">
      <dsp:nvSpPr>
        <dsp:cNvPr id="0" name=""/>
        <dsp:cNvSpPr/>
      </dsp:nvSpPr>
      <dsp:spPr>
        <a:xfrm>
          <a:off x="4490382" y="2159184"/>
          <a:ext cx="219262" cy="1223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461"/>
              </a:lnTo>
              <a:lnTo>
                <a:pt x="219262" y="1223461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85ACDA-725A-4102-ADC2-12FB32552B12}">
      <dsp:nvSpPr>
        <dsp:cNvPr id="0" name=""/>
        <dsp:cNvSpPr/>
      </dsp:nvSpPr>
      <dsp:spPr>
        <a:xfrm>
          <a:off x="4490382" y="2159184"/>
          <a:ext cx="219262" cy="510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142"/>
              </a:lnTo>
              <a:lnTo>
                <a:pt x="219262" y="510142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785447-17A7-4EDD-BA9E-E268101B79D3}">
      <dsp:nvSpPr>
        <dsp:cNvPr id="0" name=""/>
        <dsp:cNvSpPr/>
      </dsp:nvSpPr>
      <dsp:spPr>
        <a:xfrm>
          <a:off x="5029361" y="408024"/>
          <a:ext cx="91440" cy="13448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448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0B86AF-A08B-4DEB-A8D5-70ED462E4A12}">
      <dsp:nvSpPr>
        <dsp:cNvPr id="0" name=""/>
        <dsp:cNvSpPr/>
      </dsp:nvSpPr>
      <dsp:spPr>
        <a:xfrm>
          <a:off x="2721667" y="2159184"/>
          <a:ext cx="219262" cy="193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779"/>
              </a:lnTo>
              <a:lnTo>
                <a:pt x="219262" y="193677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72B295-ADBD-478F-AF0F-E0685E330CD0}">
      <dsp:nvSpPr>
        <dsp:cNvPr id="0" name=""/>
        <dsp:cNvSpPr/>
      </dsp:nvSpPr>
      <dsp:spPr>
        <a:xfrm>
          <a:off x="2721667" y="2159184"/>
          <a:ext cx="219262" cy="1223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461"/>
              </a:lnTo>
              <a:lnTo>
                <a:pt x="219262" y="1223461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03258E-8825-4856-B0E8-24CA5A85809B}">
      <dsp:nvSpPr>
        <dsp:cNvPr id="0" name=""/>
        <dsp:cNvSpPr/>
      </dsp:nvSpPr>
      <dsp:spPr>
        <a:xfrm>
          <a:off x="2721667" y="2159184"/>
          <a:ext cx="219262" cy="510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142"/>
              </a:lnTo>
              <a:lnTo>
                <a:pt x="219262" y="510142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F53971-0A4C-4D21-8E13-E7856A8A0480}">
      <dsp:nvSpPr>
        <dsp:cNvPr id="0" name=""/>
        <dsp:cNvSpPr/>
      </dsp:nvSpPr>
      <dsp:spPr>
        <a:xfrm>
          <a:off x="3306366" y="408024"/>
          <a:ext cx="1768715" cy="1344808"/>
        </a:xfrm>
        <a:custGeom>
          <a:avLst/>
          <a:gdLst/>
          <a:ahLst/>
          <a:cxnLst/>
          <a:rect l="0" t="0" r="0" b="0"/>
          <a:pathLst>
            <a:path>
              <a:moveTo>
                <a:pt x="1768715" y="0"/>
              </a:moveTo>
              <a:lnTo>
                <a:pt x="1768715" y="1191324"/>
              </a:lnTo>
              <a:lnTo>
                <a:pt x="0" y="1191324"/>
              </a:lnTo>
              <a:lnTo>
                <a:pt x="0" y="13448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FEC7F9-4FE8-405F-A192-A2350879645A}">
      <dsp:nvSpPr>
        <dsp:cNvPr id="0" name=""/>
        <dsp:cNvSpPr/>
      </dsp:nvSpPr>
      <dsp:spPr>
        <a:xfrm>
          <a:off x="952952" y="2159184"/>
          <a:ext cx="219262" cy="193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779"/>
              </a:lnTo>
              <a:lnTo>
                <a:pt x="219262" y="193677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9B31F8-B9B8-4450-8251-5CFDB76A9A1F}">
      <dsp:nvSpPr>
        <dsp:cNvPr id="0" name=""/>
        <dsp:cNvSpPr/>
      </dsp:nvSpPr>
      <dsp:spPr>
        <a:xfrm>
          <a:off x="952952" y="2159184"/>
          <a:ext cx="219262" cy="1223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461"/>
              </a:lnTo>
              <a:lnTo>
                <a:pt x="219262" y="1223461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3626F5-3402-49CE-9F8E-E0419D0F2B55}">
      <dsp:nvSpPr>
        <dsp:cNvPr id="0" name=""/>
        <dsp:cNvSpPr/>
      </dsp:nvSpPr>
      <dsp:spPr>
        <a:xfrm>
          <a:off x="952952" y="2159184"/>
          <a:ext cx="219262" cy="510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142"/>
              </a:lnTo>
              <a:lnTo>
                <a:pt x="219262" y="510142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4840E-1197-4666-9C5D-B89BEF63E2DA}">
      <dsp:nvSpPr>
        <dsp:cNvPr id="0" name=""/>
        <dsp:cNvSpPr/>
      </dsp:nvSpPr>
      <dsp:spPr>
        <a:xfrm>
          <a:off x="1537651" y="408024"/>
          <a:ext cx="3537430" cy="1344808"/>
        </a:xfrm>
        <a:custGeom>
          <a:avLst/>
          <a:gdLst/>
          <a:ahLst/>
          <a:cxnLst/>
          <a:rect l="0" t="0" r="0" b="0"/>
          <a:pathLst>
            <a:path>
              <a:moveTo>
                <a:pt x="3537430" y="0"/>
              </a:moveTo>
              <a:lnTo>
                <a:pt x="3537430" y="1191324"/>
              </a:lnTo>
              <a:lnTo>
                <a:pt x="0" y="1191324"/>
              </a:lnTo>
              <a:lnTo>
                <a:pt x="0" y="13448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DFDD2B-073F-4659-9BA4-537D98522B4D}">
      <dsp:nvSpPr>
        <dsp:cNvPr id="0" name=""/>
        <dsp:cNvSpPr/>
      </dsp:nvSpPr>
      <dsp:spPr>
        <a:xfrm>
          <a:off x="4344207" y="1673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CEO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344207" y="1673"/>
        <a:ext cx="1461747" cy="406351"/>
      </dsp:txXfrm>
    </dsp:sp>
    <dsp:sp modelId="{0DD47EAE-CEFB-4E29-AEA8-7F226FB53ACF}">
      <dsp:nvSpPr>
        <dsp:cNvPr id="0" name=""/>
        <dsp:cNvSpPr/>
      </dsp:nvSpPr>
      <dsp:spPr>
        <a:xfrm>
          <a:off x="806777" y="1752832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06777" y="1752832"/>
        <a:ext cx="1461747" cy="406351"/>
      </dsp:txXfrm>
    </dsp:sp>
    <dsp:sp modelId="{06102C7E-F298-43FF-B60F-1B4D25307F64}">
      <dsp:nvSpPr>
        <dsp:cNvPr id="0" name=""/>
        <dsp:cNvSpPr/>
      </dsp:nvSpPr>
      <dsp:spPr>
        <a:xfrm>
          <a:off x="1172214" y="2466151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172214" y="2466151"/>
        <a:ext cx="1461747" cy="406351"/>
      </dsp:txXfrm>
    </dsp:sp>
    <dsp:sp modelId="{3A8B8085-B74C-448C-A5AD-25C20565E1E4}">
      <dsp:nvSpPr>
        <dsp:cNvPr id="0" name=""/>
        <dsp:cNvSpPr/>
      </dsp:nvSpPr>
      <dsp:spPr>
        <a:xfrm>
          <a:off x="1172214" y="3179469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172214" y="3179469"/>
        <a:ext cx="1461747" cy="406351"/>
      </dsp:txXfrm>
    </dsp:sp>
    <dsp:sp modelId="{D7FB6E1E-B151-4F59-AE6B-03414522803A}">
      <dsp:nvSpPr>
        <dsp:cNvPr id="0" name=""/>
        <dsp:cNvSpPr/>
      </dsp:nvSpPr>
      <dsp:spPr>
        <a:xfrm>
          <a:off x="1172214" y="3892788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172214" y="3892788"/>
        <a:ext cx="1461747" cy="406351"/>
      </dsp:txXfrm>
    </dsp:sp>
    <dsp:sp modelId="{5FD967DC-CC65-4E01-B283-E49E3F017DCF}">
      <dsp:nvSpPr>
        <dsp:cNvPr id="0" name=""/>
        <dsp:cNvSpPr/>
      </dsp:nvSpPr>
      <dsp:spPr>
        <a:xfrm>
          <a:off x="2575492" y="1752832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75492" y="1752832"/>
        <a:ext cx="1461747" cy="406351"/>
      </dsp:txXfrm>
    </dsp:sp>
    <dsp:sp modelId="{F8258698-D546-4EB1-B27E-A73911F692CC}">
      <dsp:nvSpPr>
        <dsp:cNvPr id="0" name=""/>
        <dsp:cNvSpPr/>
      </dsp:nvSpPr>
      <dsp:spPr>
        <a:xfrm>
          <a:off x="2940929" y="2466151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940929" y="2466151"/>
        <a:ext cx="1461747" cy="406351"/>
      </dsp:txXfrm>
    </dsp:sp>
    <dsp:sp modelId="{F9CEBEDD-A9DD-4C78-80C3-667387EC8A5F}">
      <dsp:nvSpPr>
        <dsp:cNvPr id="0" name=""/>
        <dsp:cNvSpPr/>
      </dsp:nvSpPr>
      <dsp:spPr>
        <a:xfrm>
          <a:off x="2940929" y="3179469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940929" y="3179469"/>
        <a:ext cx="1461747" cy="406351"/>
      </dsp:txXfrm>
    </dsp:sp>
    <dsp:sp modelId="{564E6AFE-FA94-4A5D-B3F3-932038C9825C}">
      <dsp:nvSpPr>
        <dsp:cNvPr id="0" name=""/>
        <dsp:cNvSpPr/>
      </dsp:nvSpPr>
      <dsp:spPr>
        <a:xfrm>
          <a:off x="2940929" y="3892788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940929" y="3892788"/>
        <a:ext cx="1461747" cy="406351"/>
      </dsp:txXfrm>
    </dsp:sp>
    <dsp:sp modelId="{12DA3E78-2A92-468C-9195-B25AE81A1854}">
      <dsp:nvSpPr>
        <dsp:cNvPr id="0" name=""/>
        <dsp:cNvSpPr/>
      </dsp:nvSpPr>
      <dsp:spPr>
        <a:xfrm>
          <a:off x="4344207" y="1752832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344207" y="1752832"/>
        <a:ext cx="1461747" cy="406351"/>
      </dsp:txXfrm>
    </dsp:sp>
    <dsp:sp modelId="{A3B82FE4-9573-401F-8165-22E508540B90}">
      <dsp:nvSpPr>
        <dsp:cNvPr id="0" name=""/>
        <dsp:cNvSpPr/>
      </dsp:nvSpPr>
      <dsp:spPr>
        <a:xfrm>
          <a:off x="4709644" y="2466151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09644" y="2466151"/>
        <a:ext cx="1461747" cy="406351"/>
      </dsp:txXfrm>
    </dsp:sp>
    <dsp:sp modelId="{678025EC-16C4-4FB4-8B92-BBD4F956EBB6}">
      <dsp:nvSpPr>
        <dsp:cNvPr id="0" name=""/>
        <dsp:cNvSpPr/>
      </dsp:nvSpPr>
      <dsp:spPr>
        <a:xfrm>
          <a:off x="4709644" y="3179469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09644" y="3179469"/>
        <a:ext cx="1461747" cy="406351"/>
      </dsp:txXfrm>
    </dsp:sp>
    <dsp:sp modelId="{760F7910-A933-42F6-9BF3-E75E5002209F}">
      <dsp:nvSpPr>
        <dsp:cNvPr id="0" name=""/>
        <dsp:cNvSpPr/>
      </dsp:nvSpPr>
      <dsp:spPr>
        <a:xfrm>
          <a:off x="4709644" y="3892788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09644" y="3892788"/>
        <a:ext cx="1461747" cy="406351"/>
      </dsp:txXfrm>
    </dsp:sp>
    <dsp:sp modelId="{2C916914-C088-4305-B3F6-9742EA0EC399}">
      <dsp:nvSpPr>
        <dsp:cNvPr id="0" name=""/>
        <dsp:cNvSpPr/>
      </dsp:nvSpPr>
      <dsp:spPr>
        <a:xfrm>
          <a:off x="6112922" y="1752832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12922" y="1752832"/>
        <a:ext cx="1461747" cy="406351"/>
      </dsp:txXfrm>
    </dsp:sp>
    <dsp:sp modelId="{CA8BF9DD-2FA6-45A2-AB96-2556F1242D86}">
      <dsp:nvSpPr>
        <dsp:cNvPr id="0" name=""/>
        <dsp:cNvSpPr/>
      </dsp:nvSpPr>
      <dsp:spPr>
        <a:xfrm>
          <a:off x="6478359" y="2466151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478359" y="2466151"/>
        <a:ext cx="1461747" cy="406351"/>
      </dsp:txXfrm>
    </dsp:sp>
    <dsp:sp modelId="{54558A22-0C26-4449-9542-2562E26024C3}">
      <dsp:nvSpPr>
        <dsp:cNvPr id="0" name=""/>
        <dsp:cNvSpPr/>
      </dsp:nvSpPr>
      <dsp:spPr>
        <a:xfrm>
          <a:off x="6478359" y="3179469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478359" y="3179469"/>
        <a:ext cx="1461747" cy="406351"/>
      </dsp:txXfrm>
    </dsp:sp>
    <dsp:sp modelId="{80CBD5BD-5C37-4A35-9D44-EFE991CFECEC}">
      <dsp:nvSpPr>
        <dsp:cNvPr id="0" name=""/>
        <dsp:cNvSpPr/>
      </dsp:nvSpPr>
      <dsp:spPr>
        <a:xfrm>
          <a:off x="6478359" y="3892788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478359" y="3892788"/>
        <a:ext cx="1461747" cy="406351"/>
      </dsp:txXfrm>
    </dsp:sp>
    <dsp:sp modelId="{0256A8EA-EA94-474B-9061-B0A0C51D77D0}">
      <dsp:nvSpPr>
        <dsp:cNvPr id="0" name=""/>
        <dsp:cNvSpPr/>
      </dsp:nvSpPr>
      <dsp:spPr>
        <a:xfrm>
          <a:off x="7881637" y="1752832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881637" y="1752832"/>
        <a:ext cx="1461747" cy="406351"/>
      </dsp:txXfrm>
    </dsp:sp>
    <dsp:sp modelId="{9EE79E42-B881-4A48-9D3E-E854758CD4D0}">
      <dsp:nvSpPr>
        <dsp:cNvPr id="0" name=""/>
        <dsp:cNvSpPr/>
      </dsp:nvSpPr>
      <dsp:spPr>
        <a:xfrm>
          <a:off x="8247074" y="2466151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247074" y="2466151"/>
        <a:ext cx="1461747" cy="406351"/>
      </dsp:txXfrm>
    </dsp:sp>
    <dsp:sp modelId="{6BED367A-375E-46EA-BE7F-242BCB93D853}">
      <dsp:nvSpPr>
        <dsp:cNvPr id="0" name=""/>
        <dsp:cNvSpPr/>
      </dsp:nvSpPr>
      <dsp:spPr>
        <a:xfrm>
          <a:off x="8247074" y="3179469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247074" y="3179469"/>
        <a:ext cx="1461747" cy="406351"/>
      </dsp:txXfrm>
    </dsp:sp>
    <dsp:sp modelId="{868F27D7-69E4-4414-B93B-42383B0966DF}">
      <dsp:nvSpPr>
        <dsp:cNvPr id="0" name=""/>
        <dsp:cNvSpPr/>
      </dsp:nvSpPr>
      <dsp:spPr>
        <a:xfrm>
          <a:off x="8247074" y="3892788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247074" y="3892788"/>
        <a:ext cx="1461747" cy="406351"/>
      </dsp:txXfrm>
    </dsp:sp>
    <dsp:sp modelId="{53197756-14F8-4F56-A4BE-5CD344E3F01E}">
      <dsp:nvSpPr>
        <dsp:cNvPr id="0" name=""/>
        <dsp:cNvSpPr/>
      </dsp:nvSpPr>
      <dsp:spPr>
        <a:xfrm>
          <a:off x="3459849" y="877253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COO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459849" y="877253"/>
        <a:ext cx="1461747" cy="4063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E3A284-F49D-4BD1-9F46-3D88E6695323}">
      <dsp:nvSpPr>
        <dsp:cNvPr id="0" name=""/>
        <dsp:cNvSpPr/>
      </dsp:nvSpPr>
      <dsp:spPr>
        <a:xfrm>
          <a:off x="8173762" y="1180399"/>
          <a:ext cx="230814" cy="2744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4459"/>
              </a:lnTo>
              <a:lnTo>
                <a:pt x="230814" y="274445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6DDC9A-A92F-4676-8C60-C8DF5D6B4330}">
      <dsp:nvSpPr>
        <dsp:cNvPr id="0" name=""/>
        <dsp:cNvSpPr/>
      </dsp:nvSpPr>
      <dsp:spPr>
        <a:xfrm>
          <a:off x="8173762" y="1180399"/>
          <a:ext cx="230814" cy="199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3556"/>
              </a:lnTo>
              <a:lnTo>
                <a:pt x="230814" y="199355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B5170-C03C-4BC6-B0D1-13E32D926403}">
      <dsp:nvSpPr>
        <dsp:cNvPr id="0" name=""/>
        <dsp:cNvSpPr/>
      </dsp:nvSpPr>
      <dsp:spPr>
        <a:xfrm>
          <a:off x="8173762" y="1180399"/>
          <a:ext cx="230814" cy="124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2654"/>
              </a:lnTo>
              <a:lnTo>
                <a:pt x="230814" y="1242654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2233C8-1DF7-415D-8B2A-DDA65AC89E81}">
      <dsp:nvSpPr>
        <dsp:cNvPr id="0" name=""/>
        <dsp:cNvSpPr/>
      </dsp:nvSpPr>
      <dsp:spPr>
        <a:xfrm>
          <a:off x="8173762" y="1180399"/>
          <a:ext cx="230814" cy="514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4386"/>
              </a:lnTo>
              <a:lnTo>
                <a:pt x="230814" y="5143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3CFFD9-9169-4551-BE3E-2E42A7952E59}">
      <dsp:nvSpPr>
        <dsp:cNvPr id="0" name=""/>
        <dsp:cNvSpPr/>
      </dsp:nvSpPr>
      <dsp:spPr>
        <a:xfrm>
          <a:off x="5065454" y="429496"/>
          <a:ext cx="3723815" cy="323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70"/>
              </a:lnTo>
              <a:lnTo>
                <a:pt x="3723815" y="161570"/>
              </a:lnTo>
              <a:lnTo>
                <a:pt x="3723815" y="32314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DC475C-33A2-44EB-9707-23CAFD1C9CF7}">
      <dsp:nvSpPr>
        <dsp:cNvPr id="0" name=""/>
        <dsp:cNvSpPr/>
      </dsp:nvSpPr>
      <dsp:spPr>
        <a:xfrm>
          <a:off x="6311855" y="1180399"/>
          <a:ext cx="230814" cy="2744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4459"/>
              </a:lnTo>
              <a:lnTo>
                <a:pt x="230814" y="274445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67CF4E-E38C-4980-8EBD-84DF5EA17ECE}">
      <dsp:nvSpPr>
        <dsp:cNvPr id="0" name=""/>
        <dsp:cNvSpPr/>
      </dsp:nvSpPr>
      <dsp:spPr>
        <a:xfrm>
          <a:off x="6311855" y="1180399"/>
          <a:ext cx="230814" cy="199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3556"/>
              </a:lnTo>
              <a:lnTo>
                <a:pt x="230814" y="199355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9F536E-0AE3-4517-81CF-42948687B164}">
      <dsp:nvSpPr>
        <dsp:cNvPr id="0" name=""/>
        <dsp:cNvSpPr/>
      </dsp:nvSpPr>
      <dsp:spPr>
        <a:xfrm>
          <a:off x="6311855" y="1180399"/>
          <a:ext cx="230814" cy="124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2654"/>
              </a:lnTo>
              <a:lnTo>
                <a:pt x="230814" y="1242654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1F61B1-2E37-4537-9A45-64E2155D39C3}">
      <dsp:nvSpPr>
        <dsp:cNvPr id="0" name=""/>
        <dsp:cNvSpPr/>
      </dsp:nvSpPr>
      <dsp:spPr>
        <a:xfrm>
          <a:off x="6311855" y="1180399"/>
          <a:ext cx="230814" cy="514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4386"/>
              </a:lnTo>
              <a:lnTo>
                <a:pt x="230814" y="5143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779C82-635C-4B50-8F0C-CE87A3F72265}">
      <dsp:nvSpPr>
        <dsp:cNvPr id="0" name=""/>
        <dsp:cNvSpPr/>
      </dsp:nvSpPr>
      <dsp:spPr>
        <a:xfrm>
          <a:off x="5065454" y="429496"/>
          <a:ext cx="1861907" cy="323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70"/>
              </a:lnTo>
              <a:lnTo>
                <a:pt x="1861907" y="161570"/>
              </a:lnTo>
              <a:lnTo>
                <a:pt x="1861907" y="32314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EAD703-4B41-4013-A4BC-AA33BE023725}">
      <dsp:nvSpPr>
        <dsp:cNvPr id="0" name=""/>
        <dsp:cNvSpPr/>
      </dsp:nvSpPr>
      <dsp:spPr>
        <a:xfrm>
          <a:off x="4449947" y="1180399"/>
          <a:ext cx="230814" cy="2744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4459"/>
              </a:lnTo>
              <a:lnTo>
                <a:pt x="230814" y="274445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CDE424-A803-4A9C-9F61-53C621EF6106}">
      <dsp:nvSpPr>
        <dsp:cNvPr id="0" name=""/>
        <dsp:cNvSpPr/>
      </dsp:nvSpPr>
      <dsp:spPr>
        <a:xfrm>
          <a:off x="4449947" y="1180399"/>
          <a:ext cx="230814" cy="199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3556"/>
              </a:lnTo>
              <a:lnTo>
                <a:pt x="230814" y="199355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85ACDA-725A-4102-ADC2-12FB32552B12}">
      <dsp:nvSpPr>
        <dsp:cNvPr id="0" name=""/>
        <dsp:cNvSpPr/>
      </dsp:nvSpPr>
      <dsp:spPr>
        <a:xfrm>
          <a:off x="4449947" y="1180399"/>
          <a:ext cx="230814" cy="124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2654"/>
              </a:lnTo>
              <a:lnTo>
                <a:pt x="230814" y="1242654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FAECC5-E069-469B-9A3D-C374EE6BD51B}">
      <dsp:nvSpPr>
        <dsp:cNvPr id="0" name=""/>
        <dsp:cNvSpPr/>
      </dsp:nvSpPr>
      <dsp:spPr>
        <a:xfrm>
          <a:off x="4449947" y="1180399"/>
          <a:ext cx="230814" cy="514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4386"/>
              </a:lnTo>
              <a:lnTo>
                <a:pt x="230814" y="5143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785447-17A7-4EDD-BA9E-E268101B79D3}">
      <dsp:nvSpPr>
        <dsp:cNvPr id="0" name=""/>
        <dsp:cNvSpPr/>
      </dsp:nvSpPr>
      <dsp:spPr>
        <a:xfrm>
          <a:off x="5019734" y="429496"/>
          <a:ext cx="91440" cy="3231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314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0B86AF-A08B-4DEB-A8D5-70ED462E4A12}">
      <dsp:nvSpPr>
        <dsp:cNvPr id="0" name=""/>
        <dsp:cNvSpPr/>
      </dsp:nvSpPr>
      <dsp:spPr>
        <a:xfrm>
          <a:off x="2588040" y="1180399"/>
          <a:ext cx="230814" cy="2744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4459"/>
              </a:lnTo>
              <a:lnTo>
                <a:pt x="230814" y="274445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72B295-ADBD-478F-AF0F-E0685E330CD0}">
      <dsp:nvSpPr>
        <dsp:cNvPr id="0" name=""/>
        <dsp:cNvSpPr/>
      </dsp:nvSpPr>
      <dsp:spPr>
        <a:xfrm>
          <a:off x="2588040" y="1180399"/>
          <a:ext cx="230814" cy="199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3556"/>
              </a:lnTo>
              <a:lnTo>
                <a:pt x="230814" y="199355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03258E-8825-4856-B0E8-24CA5A85809B}">
      <dsp:nvSpPr>
        <dsp:cNvPr id="0" name=""/>
        <dsp:cNvSpPr/>
      </dsp:nvSpPr>
      <dsp:spPr>
        <a:xfrm>
          <a:off x="2588040" y="1180399"/>
          <a:ext cx="230814" cy="124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2654"/>
              </a:lnTo>
              <a:lnTo>
                <a:pt x="230814" y="1242654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167A0B-CD07-40F2-80BB-A248A539091B}">
      <dsp:nvSpPr>
        <dsp:cNvPr id="0" name=""/>
        <dsp:cNvSpPr/>
      </dsp:nvSpPr>
      <dsp:spPr>
        <a:xfrm>
          <a:off x="2588040" y="1180399"/>
          <a:ext cx="230814" cy="514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4386"/>
              </a:lnTo>
              <a:lnTo>
                <a:pt x="230814" y="5143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F53971-0A4C-4D21-8E13-E7856A8A0480}">
      <dsp:nvSpPr>
        <dsp:cNvPr id="0" name=""/>
        <dsp:cNvSpPr/>
      </dsp:nvSpPr>
      <dsp:spPr>
        <a:xfrm>
          <a:off x="3203546" y="429496"/>
          <a:ext cx="1861907" cy="323140"/>
        </a:xfrm>
        <a:custGeom>
          <a:avLst/>
          <a:gdLst/>
          <a:ahLst/>
          <a:cxnLst/>
          <a:rect l="0" t="0" r="0" b="0"/>
          <a:pathLst>
            <a:path>
              <a:moveTo>
                <a:pt x="1861907" y="0"/>
              </a:moveTo>
              <a:lnTo>
                <a:pt x="1861907" y="161570"/>
              </a:lnTo>
              <a:lnTo>
                <a:pt x="0" y="161570"/>
              </a:lnTo>
              <a:lnTo>
                <a:pt x="0" y="32314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FEC7F9-4FE8-405F-A192-A2350879645A}">
      <dsp:nvSpPr>
        <dsp:cNvPr id="0" name=""/>
        <dsp:cNvSpPr/>
      </dsp:nvSpPr>
      <dsp:spPr>
        <a:xfrm>
          <a:off x="726132" y="1180399"/>
          <a:ext cx="230814" cy="2744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4459"/>
              </a:lnTo>
              <a:lnTo>
                <a:pt x="230814" y="274445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9B31F8-B9B8-4450-8251-5CFDB76A9A1F}">
      <dsp:nvSpPr>
        <dsp:cNvPr id="0" name=""/>
        <dsp:cNvSpPr/>
      </dsp:nvSpPr>
      <dsp:spPr>
        <a:xfrm>
          <a:off x="726132" y="1180399"/>
          <a:ext cx="230814" cy="199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3556"/>
              </a:lnTo>
              <a:lnTo>
                <a:pt x="230814" y="199355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3626F5-3402-49CE-9F8E-E0419D0F2B55}">
      <dsp:nvSpPr>
        <dsp:cNvPr id="0" name=""/>
        <dsp:cNvSpPr/>
      </dsp:nvSpPr>
      <dsp:spPr>
        <a:xfrm>
          <a:off x="726132" y="1180399"/>
          <a:ext cx="230814" cy="124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2654"/>
              </a:lnTo>
              <a:lnTo>
                <a:pt x="230814" y="1242654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55D03D-5539-4882-BF17-A235A9ADB4E8}">
      <dsp:nvSpPr>
        <dsp:cNvPr id="0" name=""/>
        <dsp:cNvSpPr/>
      </dsp:nvSpPr>
      <dsp:spPr>
        <a:xfrm>
          <a:off x="726132" y="1180399"/>
          <a:ext cx="230814" cy="514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4386"/>
              </a:lnTo>
              <a:lnTo>
                <a:pt x="230814" y="5143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4840E-1197-4666-9C5D-B89BEF63E2DA}">
      <dsp:nvSpPr>
        <dsp:cNvPr id="0" name=""/>
        <dsp:cNvSpPr/>
      </dsp:nvSpPr>
      <dsp:spPr>
        <a:xfrm>
          <a:off x="1341639" y="429496"/>
          <a:ext cx="3723815" cy="323140"/>
        </a:xfrm>
        <a:custGeom>
          <a:avLst/>
          <a:gdLst/>
          <a:ahLst/>
          <a:cxnLst/>
          <a:rect l="0" t="0" r="0" b="0"/>
          <a:pathLst>
            <a:path>
              <a:moveTo>
                <a:pt x="3723815" y="0"/>
              </a:moveTo>
              <a:lnTo>
                <a:pt x="3723815" y="161570"/>
              </a:lnTo>
              <a:lnTo>
                <a:pt x="0" y="161570"/>
              </a:lnTo>
              <a:lnTo>
                <a:pt x="0" y="32314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DFDD2B-073F-4659-9BA4-537D98522B4D}">
      <dsp:nvSpPr>
        <dsp:cNvPr id="0" name=""/>
        <dsp:cNvSpPr/>
      </dsp:nvSpPr>
      <dsp:spPr>
        <a:xfrm>
          <a:off x="4296070" y="1735"/>
          <a:ext cx="1538766" cy="427761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人才开发部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296070" y="1735"/>
        <a:ext cx="1538766" cy="427761"/>
      </dsp:txXfrm>
    </dsp:sp>
    <dsp:sp modelId="{0DD47EAE-CEFB-4E29-AEA8-7F226FB53ACF}">
      <dsp:nvSpPr>
        <dsp:cNvPr id="0" name=""/>
        <dsp:cNvSpPr/>
      </dsp:nvSpPr>
      <dsp:spPr>
        <a:xfrm>
          <a:off x="572255" y="752637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72255" y="752637"/>
        <a:ext cx="1538766" cy="427761"/>
      </dsp:txXfrm>
    </dsp:sp>
    <dsp:sp modelId="{BE0275EB-58D8-4132-8EEB-94A7CF4120ED}">
      <dsp:nvSpPr>
        <dsp:cNvPr id="0" name=""/>
        <dsp:cNvSpPr/>
      </dsp:nvSpPr>
      <dsp:spPr>
        <a:xfrm>
          <a:off x="956947" y="1503540"/>
          <a:ext cx="1538766" cy="382491"/>
        </a:xfrm>
        <a:prstGeom prst="snip2DiagRect">
          <a:avLst/>
        </a:prstGeom>
        <a:solidFill>
          <a:srgbClr val="0070C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88822" y="1535415"/>
        <a:ext cx="1475016" cy="318741"/>
      </dsp:txXfrm>
    </dsp:sp>
    <dsp:sp modelId="{06102C7E-F298-43FF-B60F-1B4D25307F64}">
      <dsp:nvSpPr>
        <dsp:cNvPr id="0" name=""/>
        <dsp:cNvSpPr/>
      </dsp:nvSpPr>
      <dsp:spPr>
        <a:xfrm>
          <a:off x="956947" y="2209172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56947" y="2209172"/>
        <a:ext cx="1538766" cy="427761"/>
      </dsp:txXfrm>
    </dsp:sp>
    <dsp:sp modelId="{3A8B8085-B74C-448C-A5AD-25C20565E1E4}">
      <dsp:nvSpPr>
        <dsp:cNvPr id="0" name=""/>
        <dsp:cNvSpPr/>
      </dsp:nvSpPr>
      <dsp:spPr>
        <a:xfrm>
          <a:off x="956947" y="2960075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56947" y="2960075"/>
        <a:ext cx="1538766" cy="427761"/>
      </dsp:txXfrm>
    </dsp:sp>
    <dsp:sp modelId="{D7FB6E1E-B151-4F59-AE6B-03414522803A}">
      <dsp:nvSpPr>
        <dsp:cNvPr id="0" name=""/>
        <dsp:cNvSpPr/>
      </dsp:nvSpPr>
      <dsp:spPr>
        <a:xfrm>
          <a:off x="956947" y="3710978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56947" y="3710978"/>
        <a:ext cx="1538766" cy="427761"/>
      </dsp:txXfrm>
    </dsp:sp>
    <dsp:sp modelId="{5FD967DC-CC65-4E01-B283-E49E3F017DCF}">
      <dsp:nvSpPr>
        <dsp:cNvPr id="0" name=""/>
        <dsp:cNvSpPr/>
      </dsp:nvSpPr>
      <dsp:spPr>
        <a:xfrm>
          <a:off x="2434163" y="752637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34163" y="752637"/>
        <a:ext cx="1538766" cy="427761"/>
      </dsp:txXfrm>
    </dsp:sp>
    <dsp:sp modelId="{854E6047-708B-4709-8D8C-657D8A4B9A96}">
      <dsp:nvSpPr>
        <dsp:cNvPr id="0" name=""/>
        <dsp:cNvSpPr/>
      </dsp:nvSpPr>
      <dsp:spPr>
        <a:xfrm>
          <a:off x="2818855" y="1503540"/>
          <a:ext cx="1538766" cy="382491"/>
        </a:xfrm>
        <a:prstGeom prst="snip2DiagRect">
          <a:avLst/>
        </a:prstGeom>
        <a:solidFill>
          <a:srgbClr val="0070C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50730" y="1535415"/>
        <a:ext cx="1475016" cy="318741"/>
      </dsp:txXfrm>
    </dsp:sp>
    <dsp:sp modelId="{F8258698-D546-4EB1-B27E-A73911F692CC}">
      <dsp:nvSpPr>
        <dsp:cNvPr id="0" name=""/>
        <dsp:cNvSpPr/>
      </dsp:nvSpPr>
      <dsp:spPr>
        <a:xfrm>
          <a:off x="2818855" y="2209172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18855" y="2209172"/>
        <a:ext cx="1538766" cy="427761"/>
      </dsp:txXfrm>
    </dsp:sp>
    <dsp:sp modelId="{F9CEBEDD-A9DD-4C78-80C3-667387EC8A5F}">
      <dsp:nvSpPr>
        <dsp:cNvPr id="0" name=""/>
        <dsp:cNvSpPr/>
      </dsp:nvSpPr>
      <dsp:spPr>
        <a:xfrm>
          <a:off x="2818855" y="2960075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18855" y="2960075"/>
        <a:ext cx="1538766" cy="427761"/>
      </dsp:txXfrm>
    </dsp:sp>
    <dsp:sp modelId="{564E6AFE-FA94-4A5D-B3F3-932038C9825C}">
      <dsp:nvSpPr>
        <dsp:cNvPr id="0" name=""/>
        <dsp:cNvSpPr/>
      </dsp:nvSpPr>
      <dsp:spPr>
        <a:xfrm>
          <a:off x="2818855" y="3710978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18855" y="3710978"/>
        <a:ext cx="1538766" cy="427761"/>
      </dsp:txXfrm>
    </dsp:sp>
    <dsp:sp modelId="{12DA3E78-2A92-468C-9195-B25AE81A1854}">
      <dsp:nvSpPr>
        <dsp:cNvPr id="0" name=""/>
        <dsp:cNvSpPr/>
      </dsp:nvSpPr>
      <dsp:spPr>
        <a:xfrm>
          <a:off x="4296070" y="752637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296070" y="752637"/>
        <a:ext cx="1538766" cy="427761"/>
      </dsp:txXfrm>
    </dsp:sp>
    <dsp:sp modelId="{F1AA45EB-4342-4652-9E3E-11C8CB8CE04A}">
      <dsp:nvSpPr>
        <dsp:cNvPr id="0" name=""/>
        <dsp:cNvSpPr/>
      </dsp:nvSpPr>
      <dsp:spPr>
        <a:xfrm>
          <a:off x="4680762" y="1503540"/>
          <a:ext cx="1538766" cy="382491"/>
        </a:xfrm>
        <a:prstGeom prst="snip2DiagRect">
          <a:avLst/>
        </a:prstGeom>
        <a:solidFill>
          <a:srgbClr val="0070C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12637" y="1535415"/>
        <a:ext cx="1475016" cy="318741"/>
      </dsp:txXfrm>
    </dsp:sp>
    <dsp:sp modelId="{A3B82FE4-9573-401F-8165-22E508540B90}">
      <dsp:nvSpPr>
        <dsp:cNvPr id="0" name=""/>
        <dsp:cNvSpPr/>
      </dsp:nvSpPr>
      <dsp:spPr>
        <a:xfrm>
          <a:off x="4680762" y="2209172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680762" y="2209172"/>
        <a:ext cx="1538766" cy="427761"/>
      </dsp:txXfrm>
    </dsp:sp>
    <dsp:sp modelId="{678025EC-16C4-4FB4-8B92-BBD4F956EBB6}">
      <dsp:nvSpPr>
        <dsp:cNvPr id="0" name=""/>
        <dsp:cNvSpPr/>
      </dsp:nvSpPr>
      <dsp:spPr>
        <a:xfrm>
          <a:off x="4680762" y="2960075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680762" y="2960075"/>
        <a:ext cx="1538766" cy="427761"/>
      </dsp:txXfrm>
    </dsp:sp>
    <dsp:sp modelId="{760F7910-A933-42F6-9BF3-E75E5002209F}">
      <dsp:nvSpPr>
        <dsp:cNvPr id="0" name=""/>
        <dsp:cNvSpPr/>
      </dsp:nvSpPr>
      <dsp:spPr>
        <a:xfrm>
          <a:off x="4680762" y="3710978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680762" y="3710978"/>
        <a:ext cx="1538766" cy="427761"/>
      </dsp:txXfrm>
    </dsp:sp>
    <dsp:sp modelId="{2C916914-C088-4305-B3F6-9742EA0EC399}">
      <dsp:nvSpPr>
        <dsp:cNvPr id="0" name=""/>
        <dsp:cNvSpPr/>
      </dsp:nvSpPr>
      <dsp:spPr>
        <a:xfrm>
          <a:off x="6157978" y="752637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57978" y="752637"/>
        <a:ext cx="1538766" cy="427761"/>
      </dsp:txXfrm>
    </dsp:sp>
    <dsp:sp modelId="{099B9F78-3671-4D14-8085-2337C721A212}">
      <dsp:nvSpPr>
        <dsp:cNvPr id="0" name=""/>
        <dsp:cNvSpPr/>
      </dsp:nvSpPr>
      <dsp:spPr>
        <a:xfrm>
          <a:off x="6542670" y="1503540"/>
          <a:ext cx="1538766" cy="382491"/>
        </a:xfrm>
        <a:prstGeom prst="snip2DiagRect">
          <a:avLst/>
        </a:prstGeom>
        <a:solidFill>
          <a:srgbClr val="0070C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74545" y="1535415"/>
        <a:ext cx="1475016" cy="318741"/>
      </dsp:txXfrm>
    </dsp:sp>
    <dsp:sp modelId="{CA8BF9DD-2FA6-45A2-AB96-2556F1242D86}">
      <dsp:nvSpPr>
        <dsp:cNvPr id="0" name=""/>
        <dsp:cNvSpPr/>
      </dsp:nvSpPr>
      <dsp:spPr>
        <a:xfrm>
          <a:off x="6542670" y="2209172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42670" y="2209172"/>
        <a:ext cx="1538766" cy="427761"/>
      </dsp:txXfrm>
    </dsp:sp>
    <dsp:sp modelId="{54558A22-0C26-4449-9542-2562E26024C3}">
      <dsp:nvSpPr>
        <dsp:cNvPr id="0" name=""/>
        <dsp:cNvSpPr/>
      </dsp:nvSpPr>
      <dsp:spPr>
        <a:xfrm>
          <a:off x="6542670" y="2960075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42670" y="2960075"/>
        <a:ext cx="1538766" cy="427761"/>
      </dsp:txXfrm>
    </dsp:sp>
    <dsp:sp modelId="{80CBD5BD-5C37-4A35-9D44-EFE991CFECEC}">
      <dsp:nvSpPr>
        <dsp:cNvPr id="0" name=""/>
        <dsp:cNvSpPr/>
      </dsp:nvSpPr>
      <dsp:spPr>
        <a:xfrm>
          <a:off x="6542670" y="3710978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42670" y="3710978"/>
        <a:ext cx="1538766" cy="427761"/>
      </dsp:txXfrm>
    </dsp:sp>
    <dsp:sp modelId="{0256A8EA-EA94-474B-9061-B0A0C51D77D0}">
      <dsp:nvSpPr>
        <dsp:cNvPr id="0" name=""/>
        <dsp:cNvSpPr/>
      </dsp:nvSpPr>
      <dsp:spPr>
        <a:xfrm>
          <a:off x="8019885" y="752637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019885" y="752637"/>
        <a:ext cx="1538766" cy="427761"/>
      </dsp:txXfrm>
    </dsp:sp>
    <dsp:sp modelId="{F3260E27-6231-4A24-B46B-91C54555BE8E}">
      <dsp:nvSpPr>
        <dsp:cNvPr id="0" name=""/>
        <dsp:cNvSpPr/>
      </dsp:nvSpPr>
      <dsp:spPr>
        <a:xfrm>
          <a:off x="8404577" y="1503540"/>
          <a:ext cx="1538766" cy="382491"/>
        </a:xfrm>
        <a:prstGeom prst="snip2DiagRect">
          <a:avLst/>
        </a:prstGeom>
        <a:solidFill>
          <a:srgbClr val="0070C0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36452" y="1535415"/>
        <a:ext cx="1475016" cy="318741"/>
      </dsp:txXfrm>
    </dsp:sp>
    <dsp:sp modelId="{9EE79E42-B881-4A48-9D3E-E854758CD4D0}">
      <dsp:nvSpPr>
        <dsp:cNvPr id="0" name=""/>
        <dsp:cNvSpPr/>
      </dsp:nvSpPr>
      <dsp:spPr>
        <a:xfrm>
          <a:off x="8404577" y="2209172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04577" y="2209172"/>
        <a:ext cx="1538766" cy="427761"/>
      </dsp:txXfrm>
    </dsp:sp>
    <dsp:sp modelId="{6BED367A-375E-46EA-BE7F-242BCB93D853}">
      <dsp:nvSpPr>
        <dsp:cNvPr id="0" name=""/>
        <dsp:cNvSpPr/>
      </dsp:nvSpPr>
      <dsp:spPr>
        <a:xfrm>
          <a:off x="8404577" y="2960075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04577" y="2960075"/>
        <a:ext cx="1538766" cy="427761"/>
      </dsp:txXfrm>
    </dsp:sp>
    <dsp:sp modelId="{868F27D7-69E4-4414-B93B-42383B0966DF}">
      <dsp:nvSpPr>
        <dsp:cNvPr id="0" name=""/>
        <dsp:cNvSpPr/>
      </dsp:nvSpPr>
      <dsp:spPr>
        <a:xfrm>
          <a:off x="8404577" y="3710978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04577" y="3710978"/>
        <a:ext cx="1538766" cy="4277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951B54-738D-4DB5-AF73-B8037003016D}">
      <dsp:nvSpPr>
        <dsp:cNvPr id="0" name=""/>
        <dsp:cNvSpPr/>
      </dsp:nvSpPr>
      <dsp:spPr>
        <a:xfrm rot="5400000">
          <a:off x="667379" y="1456108"/>
          <a:ext cx="1408002" cy="2342884"/>
        </a:xfrm>
        <a:prstGeom prst="corner">
          <a:avLst>
            <a:gd name="adj1" fmla="val 16120"/>
            <a:gd name="adj2" fmla="val 16110"/>
          </a:avLst>
        </a:prstGeom>
        <a:solidFill>
          <a:srgbClr val="0070C0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DB7E08-1D3E-43E5-8F5B-AFE756657E8C}">
      <dsp:nvSpPr>
        <dsp:cNvPr id="0" name=""/>
        <dsp:cNvSpPr/>
      </dsp:nvSpPr>
      <dsp:spPr>
        <a:xfrm>
          <a:off x="432349" y="2156126"/>
          <a:ext cx="2115169" cy="185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员工职业发展</a:t>
          </a:r>
          <a:endParaRPr lang="zh-CN" altLang="en-US" sz="25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32349" y="2156126"/>
        <a:ext cx="2115169" cy="1854070"/>
      </dsp:txXfrm>
    </dsp:sp>
    <dsp:sp modelId="{08642EC5-2674-4E10-B626-AA6D0E5B030E}">
      <dsp:nvSpPr>
        <dsp:cNvPr id="0" name=""/>
        <dsp:cNvSpPr/>
      </dsp:nvSpPr>
      <dsp:spPr>
        <a:xfrm>
          <a:off x="2148430" y="1283622"/>
          <a:ext cx="399088" cy="399088"/>
        </a:xfrm>
        <a:prstGeom prst="triangle">
          <a:avLst>
            <a:gd name="adj" fmla="val 100000"/>
          </a:avLst>
        </a:prstGeom>
        <a:solidFill>
          <a:srgbClr val="0070C0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9980B-CA99-430A-855B-AC020448B97A}">
      <dsp:nvSpPr>
        <dsp:cNvPr id="0" name=""/>
        <dsp:cNvSpPr/>
      </dsp:nvSpPr>
      <dsp:spPr>
        <a:xfrm rot="5400000">
          <a:off x="3256760" y="815363"/>
          <a:ext cx="1408002" cy="2342884"/>
        </a:xfrm>
        <a:prstGeom prst="corner">
          <a:avLst>
            <a:gd name="adj1" fmla="val 16120"/>
            <a:gd name="adj2" fmla="val 16110"/>
          </a:avLst>
        </a:prstGeom>
        <a:solidFill>
          <a:srgbClr val="0070C0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DC32E7-BE28-4150-A1C8-39D915824300}">
      <dsp:nvSpPr>
        <dsp:cNvPr id="0" name=""/>
        <dsp:cNvSpPr/>
      </dsp:nvSpPr>
      <dsp:spPr>
        <a:xfrm>
          <a:off x="3021729" y="1515381"/>
          <a:ext cx="2115169" cy="185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部门培训重点</a:t>
          </a:r>
          <a:endParaRPr lang="zh-CN" altLang="en-US" sz="25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021729" y="1515381"/>
        <a:ext cx="2115169" cy="1854070"/>
      </dsp:txXfrm>
    </dsp:sp>
    <dsp:sp modelId="{415FC4E0-39EE-4F95-80E5-D4E294736416}">
      <dsp:nvSpPr>
        <dsp:cNvPr id="0" name=""/>
        <dsp:cNvSpPr/>
      </dsp:nvSpPr>
      <dsp:spPr>
        <a:xfrm>
          <a:off x="4737811" y="642877"/>
          <a:ext cx="399088" cy="399088"/>
        </a:xfrm>
        <a:prstGeom prst="triangle">
          <a:avLst>
            <a:gd name="adj" fmla="val 100000"/>
          </a:avLst>
        </a:prstGeom>
        <a:solidFill>
          <a:srgbClr val="0070C0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8672FD-27D0-488B-9427-16A13AFDC736}">
      <dsp:nvSpPr>
        <dsp:cNvPr id="0" name=""/>
        <dsp:cNvSpPr/>
      </dsp:nvSpPr>
      <dsp:spPr>
        <a:xfrm rot="5400000">
          <a:off x="5846141" y="174618"/>
          <a:ext cx="1408002" cy="2342884"/>
        </a:xfrm>
        <a:prstGeom prst="corner">
          <a:avLst>
            <a:gd name="adj1" fmla="val 16120"/>
            <a:gd name="adj2" fmla="val 16110"/>
          </a:avLst>
        </a:prstGeom>
        <a:solidFill>
          <a:srgbClr val="0070C0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80368B-0A89-4B8C-9617-3B56DB0A7346}">
      <dsp:nvSpPr>
        <dsp:cNvPr id="0" name=""/>
        <dsp:cNvSpPr/>
      </dsp:nvSpPr>
      <dsp:spPr>
        <a:xfrm>
          <a:off x="5611110" y="874636"/>
          <a:ext cx="2115169" cy="185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组织培训需求</a:t>
          </a:r>
          <a:endParaRPr lang="zh-CN" altLang="en-US" sz="25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611110" y="874636"/>
        <a:ext cx="2115169" cy="1854070"/>
      </dsp:txXfrm>
    </dsp:sp>
    <dsp:sp modelId="{5062ED1F-5046-46AE-A2FD-4607E8943557}">
      <dsp:nvSpPr>
        <dsp:cNvPr id="0" name=""/>
        <dsp:cNvSpPr/>
      </dsp:nvSpPr>
      <dsp:spPr>
        <a:xfrm>
          <a:off x="7327191" y="2132"/>
          <a:ext cx="399088" cy="399088"/>
        </a:xfrm>
        <a:prstGeom prst="triangle">
          <a:avLst>
            <a:gd name="adj" fmla="val 100000"/>
          </a:avLst>
        </a:prstGeom>
        <a:solidFill>
          <a:srgbClr val="0070C0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1199CA-2ABB-4A4B-8979-E9F16E83312C}">
      <dsp:nvSpPr>
        <dsp:cNvPr id="0" name=""/>
        <dsp:cNvSpPr/>
      </dsp:nvSpPr>
      <dsp:spPr>
        <a:xfrm rot="5400000">
          <a:off x="8435522" y="-466126"/>
          <a:ext cx="1408002" cy="2342884"/>
        </a:xfrm>
        <a:prstGeom prst="corner">
          <a:avLst>
            <a:gd name="adj1" fmla="val 16120"/>
            <a:gd name="adj2" fmla="val 16110"/>
          </a:avLst>
        </a:prstGeom>
        <a:solidFill>
          <a:srgbClr val="0070C0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48B2C3-6A8C-41C9-926F-BE81862202F2}">
      <dsp:nvSpPr>
        <dsp:cNvPr id="0" name=""/>
        <dsp:cNvSpPr/>
      </dsp:nvSpPr>
      <dsp:spPr>
        <a:xfrm>
          <a:off x="8200491" y="233891"/>
          <a:ext cx="2115169" cy="185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五年战略规划</a:t>
          </a:r>
          <a:endParaRPr lang="zh-CN" altLang="en-US" sz="25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200491" y="233891"/>
        <a:ext cx="2115169" cy="18540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17E597-4A0E-4F77-8588-824E08566605}">
      <dsp:nvSpPr>
        <dsp:cNvPr id="0" name=""/>
        <dsp:cNvSpPr/>
      </dsp:nvSpPr>
      <dsp:spPr>
        <a:xfrm>
          <a:off x="1375174" y="790412"/>
          <a:ext cx="95786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31243"/>
              </a:moveTo>
              <a:lnTo>
                <a:pt x="957867" y="131243"/>
              </a:lnTo>
              <a:lnTo>
                <a:pt x="957867" y="457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C54A2D-A5A9-459A-A437-A07547071D29}">
      <dsp:nvSpPr>
        <dsp:cNvPr id="0" name=""/>
        <dsp:cNvSpPr/>
      </dsp:nvSpPr>
      <dsp:spPr>
        <a:xfrm>
          <a:off x="4659290" y="1464340"/>
          <a:ext cx="2736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3676" y="4572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3EF412-EBA9-4918-A920-E153C1FF2F10}">
      <dsp:nvSpPr>
        <dsp:cNvPr id="0" name=""/>
        <dsp:cNvSpPr/>
      </dsp:nvSpPr>
      <dsp:spPr>
        <a:xfrm>
          <a:off x="1375174" y="921656"/>
          <a:ext cx="1915734" cy="588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78896" y="0"/>
              </a:lnTo>
              <a:lnTo>
                <a:pt x="1778896" y="588404"/>
              </a:lnTo>
              <a:lnTo>
                <a:pt x="1915734" y="58840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DABA51-BFA7-406A-8650-2157B956EEA8}">
      <dsp:nvSpPr>
        <dsp:cNvPr id="0" name=""/>
        <dsp:cNvSpPr/>
      </dsp:nvSpPr>
      <dsp:spPr>
        <a:xfrm>
          <a:off x="4659290" y="875936"/>
          <a:ext cx="2736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3676" y="4572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1171AB-1656-4CF1-8A6B-411AAE4B1D7E}">
      <dsp:nvSpPr>
        <dsp:cNvPr id="0" name=""/>
        <dsp:cNvSpPr/>
      </dsp:nvSpPr>
      <dsp:spPr>
        <a:xfrm>
          <a:off x="1375174" y="875936"/>
          <a:ext cx="191573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915734" y="457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84942C-C513-4696-84FC-305E11156634}">
      <dsp:nvSpPr>
        <dsp:cNvPr id="0" name=""/>
        <dsp:cNvSpPr/>
      </dsp:nvSpPr>
      <dsp:spPr>
        <a:xfrm>
          <a:off x="6301348" y="287532"/>
          <a:ext cx="2736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3676" y="4572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E1769-21DE-489A-AE26-BE0965C227A3}">
      <dsp:nvSpPr>
        <dsp:cNvPr id="0" name=""/>
        <dsp:cNvSpPr/>
      </dsp:nvSpPr>
      <dsp:spPr>
        <a:xfrm>
          <a:off x="4659290" y="287532"/>
          <a:ext cx="2736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3676" y="4572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903C5-C69E-47DA-8358-8CA152176F57}">
      <dsp:nvSpPr>
        <dsp:cNvPr id="0" name=""/>
        <dsp:cNvSpPr/>
      </dsp:nvSpPr>
      <dsp:spPr>
        <a:xfrm>
          <a:off x="1375174" y="333252"/>
          <a:ext cx="1915734" cy="588404"/>
        </a:xfrm>
        <a:custGeom>
          <a:avLst/>
          <a:gdLst/>
          <a:ahLst/>
          <a:cxnLst/>
          <a:rect l="0" t="0" r="0" b="0"/>
          <a:pathLst>
            <a:path>
              <a:moveTo>
                <a:pt x="0" y="588404"/>
              </a:moveTo>
              <a:lnTo>
                <a:pt x="1778896" y="588404"/>
              </a:lnTo>
              <a:lnTo>
                <a:pt x="1778896" y="0"/>
              </a:lnTo>
              <a:lnTo>
                <a:pt x="1915734" y="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69D4DD-C009-48A7-82FF-E0056E8A9826}">
      <dsp:nvSpPr>
        <dsp:cNvPr id="0" name=""/>
        <dsp:cNvSpPr/>
      </dsp:nvSpPr>
      <dsp:spPr>
        <a:xfrm>
          <a:off x="6793" y="712978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立项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793" y="712978"/>
        <a:ext cx="1368381" cy="417356"/>
      </dsp:txXfrm>
    </dsp:sp>
    <dsp:sp modelId="{5059C34A-F390-46F6-BCF4-FA38529E0134}">
      <dsp:nvSpPr>
        <dsp:cNvPr id="0" name=""/>
        <dsp:cNvSpPr/>
      </dsp:nvSpPr>
      <dsp:spPr>
        <a:xfrm>
          <a:off x="3290909" y="124574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沟通启动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90909" y="124574"/>
        <a:ext cx="1368381" cy="417356"/>
      </dsp:txXfrm>
    </dsp:sp>
    <dsp:sp modelId="{062CC13C-6FDA-40CF-8874-3511A920E14D}">
      <dsp:nvSpPr>
        <dsp:cNvPr id="0" name=""/>
        <dsp:cNvSpPr/>
      </dsp:nvSpPr>
      <dsp:spPr>
        <a:xfrm>
          <a:off x="4932967" y="124574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计划实施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932967" y="124574"/>
        <a:ext cx="1368381" cy="417356"/>
      </dsp:txXfrm>
    </dsp:sp>
    <dsp:sp modelId="{429FF14C-5AD0-4F78-A4ED-88FF5D7F21FA}">
      <dsp:nvSpPr>
        <dsp:cNvPr id="0" name=""/>
        <dsp:cNvSpPr/>
      </dsp:nvSpPr>
      <dsp:spPr>
        <a:xfrm>
          <a:off x="6575025" y="124574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信息反馈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75025" y="124574"/>
        <a:ext cx="1368381" cy="417356"/>
      </dsp:txXfrm>
    </dsp:sp>
    <dsp:sp modelId="{24F76FDF-3BA1-4BA4-B1D4-B4CEB0FE2344}">
      <dsp:nvSpPr>
        <dsp:cNvPr id="0" name=""/>
        <dsp:cNvSpPr/>
      </dsp:nvSpPr>
      <dsp:spPr>
        <a:xfrm>
          <a:off x="3290909" y="712978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修订审核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90909" y="712978"/>
        <a:ext cx="1368381" cy="417356"/>
      </dsp:txXfrm>
    </dsp:sp>
    <dsp:sp modelId="{DF25DF1A-344D-4CF4-856F-1EAF88691BD4}">
      <dsp:nvSpPr>
        <dsp:cNvPr id="0" name=""/>
        <dsp:cNvSpPr/>
      </dsp:nvSpPr>
      <dsp:spPr>
        <a:xfrm>
          <a:off x="4932967" y="712978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终稿确认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932967" y="712978"/>
        <a:ext cx="1368381" cy="417356"/>
      </dsp:txXfrm>
    </dsp:sp>
    <dsp:sp modelId="{BBF291B7-F940-4615-9AA1-E88F51C31FE5}">
      <dsp:nvSpPr>
        <dsp:cNvPr id="0" name=""/>
        <dsp:cNvSpPr/>
      </dsp:nvSpPr>
      <dsp:spPr>
        <a:xfrm>
          <a:off x="3290909" y="1301382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上级批示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90909" y="1301382"/>
        <a:ext cx="1368381" cy="417356"/>
      </dsp:txXfrm>
    </dsp:sp>
    <dsp:sp modelId="{6A0AA36F-51A1-4EE3-8C72-7BCA475519CB}">
      <dsp:nvSpPr>
        <dsp:cNvPr id="0" name=""/>
        <dsp:cNvSpPr/>
      </dsp:nvSpPr>
      <dsp:spPr>
        <a:xfrm>
          <a:off x="4932967" y="1301382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安排执行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932967" y="1301382"/>
        <a:ext cx="1368381" cy="417356"/>
      </dsp:txXfrm>
    </dsp:sp>
    <dsp:sp modelId="{C75B548B-7AFF-4A90-80C9-CCF6B8450AB4}">
      <dsp:nvSpPr>
        <dsp:cNvPr id="0" name=""/>
        <dsp:cNvSpPr/>
      </dsp:nvSpPr>
      <dsp:spPr>
        <a:xfrm>
          <a:off x="1648851" y="418776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项目分解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48851" y="418776"/>
        <a:ext cx="1368381" cy="4173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2F29C2-A954-4FD2-832A-3E83C9B498AD}">
      <dsp:nvSpPr>
        <dsp:cNvPr id="0" name=""/>
        <dsp:cNvSpPr/>
      </dsp:nvSpPr>
      <dsp:spPr>
        <a:xfrm rot="16200000">
          <a:off x="-653225" y="654322"/>
          <a:ext cx="4162425" cy="2853779"/>
        </a:xfrm>
        <a:prstGeom prst="flowChartManualOperation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培训需求分析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战略分析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组织分析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任务分析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人员分析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1098" y="832484"/>
        <a:ext cx="2853779" cy="2497455"/>
      </dsp:txXfrm>
    </dsp:sp>
    <dsp:sp modelId="{B0AA7625-D386-4365-B2BB-159B7A1D999E}">
      <dsp:nvSpPr>
        <dsp:cNvPr id="0" name=""/>
        <dsp:cNvSpPr/>
      </dsp:nvSpPr>
      <dsp:spPr>
        <a:xfrm rot="16200000">
          <a:off x="2414587" y="654322"/>
          <a:ext cx="4162425" cy="2853779"/>
        </a:xfrm>
        <a:prstGeom prst="flowChartManualOperation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明确培训目标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目标层次分析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目标可行性检查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订立培训目标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3068910" y="832484"/>
        <a:ext cx="2853779" cy="2497455"/>
      </dsp:txXfrm>
    </dsp:sp>
    <dsp:sp modelId="{862FEF82-1BD1-4168-A5A4-FDEFD2656242}">
      <dsp:nvSpPr>
        <dsp:cNvPr id="0" name=""/>
        <dsp:cNvSpPr/>
      </dsp:nvSpPr>
      <dsp:spPr>
        <a:xfrm rot="16200000">
          <a:off x="5482400" y="654322"/>
          <a:ext cx="4162425" cy="2853779"/>
        </a:xfrm>
        <a:prstGeom prst="flowChartManualOperation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基本程序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明确目的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获取信息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研讨修正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把握关键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分配资源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6136723" y="832484"/>
        <a:ext cx="2853779" cy="249745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4BB5EF-CE13-4257-A189-4819D0DCE9B2}">
      <dsp:nvSpPr>
        <dsp:cNvPr id="0" name=""/>
        <dsp:cNvSpPr/>
      </dsp:nvSpPr>
      <dsp:spPr>
        <a:xfrm>
          <a:off x="1984946" y="1594189"/>
          <a:ext cx="1137105" cy="1137105"/>
        </a:xfrm>
        <a:prstGeom prst="ellipse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五大</a:t>
          </a:r>
          <a:r>
            <a:rPr lang="en-US" altLang="zh-CN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br>
            <a:rPr lang="en-US" altLang="zh-CN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</a:b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51471" y="1760714"/>
        <a:ext cx="804055" cy="804055"/>
      </dsp:txXfrm>
    </dsp:sp>
    <dsp:sp modelId="{BC9E4E26-575C-4032-87DD-A15862D02B6C}">
      <dsp:nvSpPr>
        <dsp:cNvPr id="0" name=""/>
        <dsp:cNvSpPr/>
      </dsp:nvSpPr>
      <dsp:spPr>
        <a:xfrm rot="16200000">
          <a:off x="2375020" y="1110802"/>
          <a:ext cx="356957" cy="386615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28564" y="1241669"/>
        <a:ext cx="249870" cy="231969"/>
      </dsp:txXfrm>
    </dsp:sp>
    <dsp:sp modelId="{A0C00B00-E2EA-42E0-8A6C-4A024A8D0811}">
      <dsp:nvSpPr>
        <dsp:cNvPr id="0" name=""/>
        <dsp:cNvSpPr/>
      </dsp:nvSpPr>
      <dsp:spPr>
        <a:xfrm>
          <a:off x="1898532" y="415651"/>
          <a:ext cx="1309933" cy="505033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封面模块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98532" y="415651"/>
        <a:ext cx="1309933" cy="505033"/>
      </dsp:txXfrm>
    </dsp:sp>
    <dsp:sp modelId="{1EFE2D2B-7855-4AA0-A7FF-05C6855BE614}">
      <dsp:nvSpPr>
        <dsp:cNvPr id="0" name=""/>
        <dsp:cNvSpPr/>
      </dsp:nvSpPr>
      <dsp:spPr>
        <a:xfrm rot="20636856">
          <a:off x="3233497" y="1723110"/>
          <a:ext cx="352159" cy="386615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35557" y="1815040"/>
        <a:ext cx="246511" cy="231969"/>
      </dsp:txXfrm>
    </dsp:sp>
    <dsp:sp modelId="{61266C2E-525A-46B8-9A17-A9A3720740C3}">
      <dsp:nvSpPr>
        <dsp:cNvPr id="0" name=""/>
        <dsp:cNvSpPr/>
      </dsp:nvSpPr>
      <dsp:spPr>
        <a:xfrm>
          <a:off x="3608361" y="1418247"/>
          <a:ext cx="1309933" cy="505033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目录模块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608361" y="1418247"/>
        <a:ext cx="1309933" cy="505033"/>
      </dsp:txXfrm>
    </dsp:sp>
    <dsp:sp modelId="{7F116ED0-D37F-4DA7-BF20-C852CB5BC7B5}">
      <dsp:nvSpPr>
        <dsp:cNvPr id="0" name=""/>
        <dsp:cNvSpPr/>
      </dsp:nvSpPr>
      <dsp:spPr>
        <a:xfrm rot="3240000">
          <a:off x="2902201" y="2713100"/>
          <a:ext cx="383205" cy="386615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925895" y="2743920"/>
        <a:ext cx="268244" cy="231969"/>
      </dsp:txXfrm>
    </dsp:sp>
    <dsp:sp modelId="{33CEA710-8D5B-442C-A035-1051D2EFC03F}">
      <dsp:nvSpPr>
        <dsp:cNvPr id="0" name=""/>
        <dsp:cNvSpPr/>
      </dsp:nvSpPr>
      <dsp:spPr>
        <a:xfrm>
          <a:off x="2834369" y="3198294"/>
          <a:ext cx="1309933" cy="505033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计划概要模块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34369" y="3198294"/>
        <a:ext cx="1309933" cy="505033"/>
      </dsp:txXfrm>
    </dsp:sp>
    <dsp:sp modelId="{08DF92B1-1F51-49F9-AFED-87A664C35326}">
      <dsp:nvSpPr>
        <dsp:cNvPr id="0" name=""/>
        <dsp:cNvSpPr/>
      </dsp:nvSpPr>
      <dsp:spPr>
        <a:xfrm rot="7560000">
          <a:off x="1821592" y="2713100"/>
          <a:ext cx="383205" cy="386615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1912859" y="2743920"/>
        <a:ext cx="268244" cy="231969"/>
      </dsp:txXfrm>
    </dsp:sp>
    <dsp:sp modelId="{705FB02D-F02E-4CF1-A480-BE8C40CC87BE}">
      <dsp:nvSpPr>
        <dsp:cNvPr id="0" name=""/>
        <dsp:cNvSpPr/>
      </dsp:nvSpPr>
      <dsp:spPr>
        <a:xfrm>
          <a:off x="962695" y="3198294"/>
          <a:ext cx="1309933" cy="505033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主题计划模块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62695" y="3198294"/>
        <a:ext cx="1309933" cy="505033"/>
      </dsp:txXfrm>
    </dsp:sp>
    <dsp:sp modelId="{CC7A9178-58E8-4188-9469-8E9BA7BB71A9}">
      <dsp:nvSpPr>
        <dsp:cNvPr id="0" name=""/>
        <dsp:cNvSpPr/>
      </dsp:nvSpPr>
      <dsp:spPr>
        <a:xfrm rot="11763468">
          <a:off x="1521674" y="1723086"/>
          <a:ext cx="351934" cy="386615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1625194" y="1815011"/>
        <a:ext cx="246354" cy="231969"/>
      </dsp:txXfrm>
    </dsp:sp>
    <dsp:sp modelId="{B77B1CD1-B5D4-479B-AA8E-9CD201373ACB}">
      <dsp:nvSpPr>
        <dsp:cNvPr id="0" name=""/>
        <dsp:cNvSpPr/>
      </dsp:nvSpPr>
      <dsp:spPr>
        <a:xfrm>
          <a:off x="189209" y="1418218"/>
          <a:ext cx="1309933" cy="505033"/>
        </a:xfrm>
        <a:prstGeom prst="rect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附录模块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9209" y="1418218"/>
        <a:ext cx="1309933" cy="50503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FEE5CE-37F5-4CB9-913D-2511313B8DB3}">
      <dsp:nvSpPr>
        <dsp:cNvPr id="0" name=""/>
        <dsp:cNvSpPr/>
      </dsp:nvSpPr>
      <dsp:spPr>
        <a:xfrm>
          <a:off x="0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1</a:t>
          </a:r>
          <a:endParaRPr lang="zh-CN" altLang="en-US" sz="2200" kern="1200" dirty="0"/>
        </a:p>
      </dsp:txBody>
      <dsp:txXfrm>
        <a:off x="189933" y="0"/>
        <a:ext cx="1366384" cy="379865"/>
      </dsp:txXfrm>
    </dsp:sp>
    <dsp:sp modelId="{A9B2C89A-23EA-421D-80D2-DFDAE17A812E}">
      <dsp:nvSpPr>
        <dsp:cNvPr id="0" name=""/>
        <dsp:cNvSpPr/>
      </dsp:nvSpPr>
      <dsp:spPr>
        <a:xfrm>
          <a:off x="1571625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2</a:t>
          </a:r>
          <a:endParaRPr lang="zh-CN" altLang="en-US" sz="2200" kern="1200" dirty="0"/>
        </a:p>
      </dsp:txBody>
      <dsp:txXfrm>
        <a:off x="1761558" y="0"/>
        <a:ext cx="1366384" cy="379865"/>
      </dsp:txXfrm>
    </dsp:sp>
    <dsp:sp modelId="{F3D61B28-9F81-41D2-AD90-B41B3CECB7C9}">
      <dsp:nvSpPr>
        <dsp:cNvPr id="0" name=""/>
        <dsp:cNvSpPr/>
      </dsp:nvSpPr>
      <dsp:spPr>
        <a:xfrm>
          <a:off x="3143250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3</a:t>
          </a:r>
          <a:endParaRPr lang="zh-CN" altLang="en-US" sz="2200" kern="1200" dirty="0"/>
        </a:p>
      </dsp:txBody>
      <dsp:txXfrm>
        <a:off x="3333183" y="0"/>
        <a:ext cx="1366384" cy="379865"/>
      </dsp:txXfrm>
    </dsp:sp>
    <dsp:sp modelId="{0D56B395-14A8-4ED0-A710-75C2BF16BC2E}">
      <dsp:nvSpPr>
        <dsp:cNvPr id="0" name=""/>
        <dsp:cNvSpPr/>
      </dsp:nvSpPr>
      <dsp:spPr>
        <a:xfrm>
          <a:off x="4714875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4</a:t>
          </a:r>
          <a:endParaRPr lang="zh-CN" altLang="en-US" sz="2200" kern="1200" dirty="0"/>
        </a:p>
      </dsp:txBody>
      <dsp:txXfrm>
        <a:off x="4904808" y="0"/>
        <a:ext cx="1366384" cy="379865"/>
      </dsp:txXfrm>
    </dsp:sp>
    <dsp:sp modelId="{F118953B-CD75-4566-9B6B-10B1975CD1E1}">
      <dsp:nvSpPr>
        <dsp:cNvPr id="0" name=""/>
        <dsp:cNvSpPr/>
      </dsp:nvSpPr>
      <dsp:spPr>
        <a:xfrm>
          <a:off x="6286500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5</a:t>
          </a:r>
          <a:endParaRPr lang="zh-CN" altLang="en-US" sz="2200" kern="1200" dirty="0"/>
        </a:p>
      </dsp:txBody>
      <dsp:txXfrm>
        <a:off x="6476433" y="0"/>
        <a:ext cx="1366384" cy="379865"/>
      </dsp:txXfrm>
    </dsp:sp>
    <dsp:sp modelId="{5C71C9F3-B845-4BE0-A73B-AC6FB44034C7}">
      <dsp:nvSpPr>
        <dsp:cNvPr id="0" name=""/>
        <dsp:cNvSpPr/>
      </dsp:nvSpPr>
      <dsp:spPr>
        <a:xfrm>
          <a:off x="7858125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6</a:t>
          </a:r>
          <a:endParaRPr lang="zh-CN" altLang="en-US" sz="2200" kern="1200" dirty="0"/>
        </a:p>
      </dsp:txBody>
      <dsp:txXfrm>
        <a:off x="8048058" y="0"/>
        <a:ext cx="1366384" cy="379865"/>
      </dsp:txXfrm>
    </dsp:sp>
    <dsp:sp modelId="{FF2EEFFE-B87F-4A41-B527-C9D8FC90E0D4}">
      <dsp:nvSpPr>
        <dsp:cNvPr id="0" name=""/>
        <dsp:cNvSpPr/>
      </dsp:nvSpPr>
      <dsp:spPr>
        <a:xfrm>
          <a:off x="9429749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7</a:t>
          </a:r>
          <a:endParaRPr lang="zh-CN" altLang="en-US" sz="2200" kern="1200" dirty="0"/>
        </a:p>
      </dsp:txBody>
      <dsp:txXfrm>
        <a:off x="9619682" y="0"/>
        <a:ext cx="1366384" cy="37986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F4A079-CA09-433D-83AE-F433A5DF6446}">
      <dsp:nvSpPr>
        <dsp:cNvPr id="0" name=""/>
        <dsp:cNvSpPr/>
      </dsp:nvSpPr>
      <dsp:spPr>
        <a:xfrm>
          <a:off x="1620124" y="899106"/>
          <a:ext cx="1960401" cy="9802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员工培训需求的评估</a:t>
          </a:r>
          <a:endParaRPr lang="zh-CN" altLang="en-US" sz="19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48833" y="927815"/>
        <a:ext cx="1902983" cy="922782"/>
      </dsp:txXfrm>
    </dsp:sp>
    <dsp:sp modelId="{CF8FECE9-2229-46C9-8A87-823FB84A4606}">
      <dsp:nvSpPr>
        <dsp:cNvPr id="0" name=""/>
        <dsp:cNvSpPr/>
      </dsp:nvSpPr>
      <dsp:spPr>
        <a:xfrm rot="3137145">
          <a:off x="2881096" y="2286846"/>
          <a:ext cx="1023711" cy="343070"/>
        </a:xfrm>
        <a:prstGeom prst="left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984017" y="2355460"/>
        <a:ext cx="817869" cy="205842"/>
      </dsp:txXfrm>
    </dsp:sp>
    <dsp:sp modelId="{51736B76-A8BC-4834-8482-B072A07A8B9A}">
      <dsp:nvSpPr>
        <dsp:cNvPr id="0" name=""/>
        <dsp:cNvSpPr/>
      </dsp:nvSpPr>
      <dsp:spPr>
        <a:xfrm>
          <a:off x="3240144" y="2994091"/>
          <a:ext cx="1960401" cy="9802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作出培训评估的决定</a:t>
          </a:r>
          <a:endParaRPr lang="zh-CN" altLang="en-US" sz="19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68853" y="3022800"/>
        <a:ext cx="1902983" cy="922782"/>
      </dsp:txXfrm>
    </dsp:sp>
    <dsp:sp modelId="{CE8A330E-83C0-42F8-B9AA-7162F33D93B3}">
      <dsp:nvSpPr>
        <dsp:cNvPr id="0" name=""/>
        <dsp:cNvSpPr/>
      </dsp:nvSpPr>
      <dsp:spPr>
        <a:xfrm rot="10800000">
          <a:off x="2088469" y="3312656"/>
          <a:ext cx="1023711" cy="343070"/>
        </a:xfrm>
        <a:prstGeom prst="left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2191390" y="3381270"/>
        <a:ext cx="817869" cy="205842"/>
      </dsp:txXfrm>
    </dsp:sp>
    <dsp:sp modelId="{BBEE7F0A-B9EA-45D5-94BE-1E9B08522077}">
      <dsp:nvSpPr>
        <dsp:cNvPr id="0" name=""/>
        <dsp:cNvSpPr/>
      </dsp:nvSpPr>
      <dsp:spPr>
        <a:xfrm>
          <a:off x="103" y="2994091"/>
          <a:ext cx="1960401" cy="980200"/>
        </a:xfrm>
        <a:prstGeom prst="roundRect">
          <a:avLst>
            <a:gd name="adj" fmla="val 1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设计员工培训评估方案</a:t>
          </a:r>
          <a:endParaRPr lang="zh-CN" altLang="en-US" sz="19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812" y="3022800"/>
        <a:ext cx="1902983" cy="922782"/>
      </dsp:txXfrm>
    </dsp:sp>
    <dsp:sp modelId="{FA83A388-A780-470B-B921-11A7813A9E9C}">
      <dsp:nvSpPr>
        <dsp:cNvPr id="0" name=""/>
        <dsp:cNvSpPr/>
      </dsp:nvSpPr>
      <dsp:spPr>
        <a:xfrm rot="18462855">
          <a:off x="1261076" y="2286846"/>
          <a:ext cx="1023711" cy="343070"/>
        </a:xfrm>
        <a:prstGeom prst="left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63997" y="2355460"/>
        <a:ext cx="817869" cy="2058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F7D58E-4908-4D5D-BB35-9C430DD3622D}" type="datetimeFigureOut">
              <a:rPr lang="zh-CN" altLang="en-US" smtClean="0"/>
              <a:t>2015-11-19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0568EB-BFD8-4BEA-8378-3E6EFF9B4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576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6003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516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504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8712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624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539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0752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73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1442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6378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807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5679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培训的组织管理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培训的需求管理（需求分析、需求确定）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培训的行政管理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培训的资源管理（培训师；培训教材的选用、编写）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6853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（课程设置的原则：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符合现代社会、企业和员工的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符合成年人的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认知规律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体现企业培训的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基本目标）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1818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4186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4189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员工培训需求的评估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）做出培训评估的决定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）设计员工培训评估方案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※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技能题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选择培训评估人员（内部评估者和外部评估者） 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选定培训评估的对象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确定评估层次和内容（一般确定在前两个层次）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选择评估内容和指标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  5.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建立培训评估数据库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6.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确定方案及测试工具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2012.5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培训前的评估包括：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培训需求的整体评估，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培训对象的知识、技能和工作态度评估，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培训对象的工作成效及行为评估，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培训计划的可行性评估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7390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9398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792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067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426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73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928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217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949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35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121961" y="235836"/>
            <a:ext cx="1807534" cy="531628"/>
            <a:chOff x="121961" y="235836"/>
            <a:chExt cx="1807534" cy="531628"/>
          </a:xfrm>
          <a:solidFill>
            <a:srgbClr val="0070C0"/>
          </a:solidFill>
        </p:grpSpPr>
        <p:sp>
          <p:nvSpPr>
            <p:cNvPr id="7" name="矩形 6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公司名称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02325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192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5626"/>
            <a:ext cx="10515600" cy="485775"/>
          </a:xfrm>
        </p:spPr>
        <p:txBody>
          <a:bodyPr wrap="square" lIns="0" tIns="0" rIns="0" bIns="0" anchor="ctr" anchorCtr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4450"/>
            <a:ext cx="10515600" cy="4862513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57DCD-F7A7-4EFA-BE52-07D44E3773AF}" type="datetime1">
              <a:rPr lang="zh-CN" altLang="en-US" smtClean="0"/>
              <a:t>2015-11-19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54CB8-E0FB-48A6-AEA5-8C803FF74A9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143329"/>
            <a:ext cx="647700" cy="115570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19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671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1581149"/>
            <a:ext cx="12192000" cy="403860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0070C0"/>
                  </a:gs>
                  <a:gs pos="100000">
                    <a:schemeClr val="bg1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48029" y="3076536"/>
            <a:ext cx="10895942" cy="540000"/>
            <a:chOff x="572622" y="3427669"/>
            <a:chExt cx="10895942" cy="540000"/>
          </a:xfrm>
        </p:grpSpPr>
        <p:sp>
          <p:nvSpPr>
            <p:cNvPr id="34" name="半闭框 33"/>
            <p:cNvSpPr/>
            <p:nvPr/>
          </p:nvSpPr>
          <p:spPr>
            <a:xfrm rot="18946846">
              <a:off x="572622" y="3427669"/>
              <a:ext cx="540000" cy="540000"/>
            </a:xfrm>
            <a:prstGeom prst="halfFrame">
              <a:avLst>
                <a:gd name="adj1" fmla="val 14232"/>
                <a:gd name="adj2" fmla="val 16479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半闭框 34"/>
            <p:cNvSpPr/>
            <p:nvPr/>
          </p:nvSpPr>
          <p:spPr>
            <a:xfrm rot="2653154" flipH="1">
              <a:off x="10928564" y="3427669"/>
              <a:ext cx="540000" cy="540000"/>
            </a:xfrm>
            <a:prstGeom prst="halfFrame">
              <a:avLst>
                <a:gd name="adj1" fmla="val 14232"/>
                <a:gd name="adj2" fmla="val 16479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65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  <a:solidFill>
            <a:srgbClr val="0070C0"/>
          </a:solidFill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公司名称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18535544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" name="组合 6"/>
          <p:cNvGrpSpPr/>
          <p:nvPr userDrawn="1"/>
        </p:nvGrpSpPr>
        <p:grpSpPr>
          <a:xfrm>
            <a:off x="3192832" y="440607"/>
            <a:ext cx="1599548" cy="298883"/>
            <a:chOff x="5009744" y="303631"/>
            <a:chExt cx="1599548" cy="540000"/>
          </a:xfrm>
        </p:grpSpPr>
        <p:sp>
          <p:nvSpPr>
            <p:cNvPr id="8" name="左中括号 7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右中括号 8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29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0" name="矩形 29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31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  <a:solidFill>
            <a:srgbClr val="0070C0"/>
          </a:solidFill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公司名称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70224100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 userDrawn="1"/>
        </p:nvGrpSpPr>
        <p:grpSpPr>
          <a:xfrm>
            <a:off x="4973064" y="440607"/>
            <a:ext cx="1599548" cy="298883"/>
            <a:chOff x="5009744" y="303631"/>
            <a:chExt cx="1599548" cy="540000"/>
          </a:xfrm>
        </p:grpSpPr>
        <p:sp>
          <p:nvSpPr>
            <p:cNvPr id="17" name="左中括号 16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右中括号 17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1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2" name="矩形 31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961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  <a:solidFill>
            <a:srgbClr val="0070C0"/>
          </a:solidFill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公司名称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34216095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 userDrawn="1"/>
        </p:nvGrpSpPr>
        <p:grpSpPr>
          <a:xfrm>
            <a:off x="6753296" y="440607"/>
            <a:ext cx="1599548" cy="298883"/>
            <a:chOff x="5009744" y="303631"/>
            <a:chExt cx="1599548" cy="540000"/>
          </a:xfrm>
        </p:grpSpPr>
        <p:sp>
          <p:nvSpPr>
            <p:cNvPr id="20" name="左中括号 19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右中括号 20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4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5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6" name="矩形 35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038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  <a:solidFill>
            <a:srgbClr val="0070C0"/>
          </a:solidFill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公司名称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198344434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2" name="组合 21"/>
          <p:cNvGrpSpPr/>
          <p:nvPr userDrawn="1"/>
        </p:nvGrpSpPr>
        <p:grpSpPr>
          <a:xfrm>
            <a:off x="8533528" y="440607"/>
            <a:ext cx="1599548" cy="298883"/>
            <a:chOff x="5009744" y="303631"/>
            <a:chExt cx="1599548" cy="540000"/>
          </a:xfrm>
        </p:grpSpPr>
        <p:sp>
          <p:nvSpPr>
            <p:cNvPr id="23" name="左中括号 22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右中括号 23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5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6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7" name="矩形 36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242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  <a:solidFill>
            <a:srgbClr val="0070C0"/>
          </a:solidFill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公司名称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192118671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 userDrawn="1"/>
        </p:nvGrpSpPr>
        <p:grpSpPr>
          <a:xfrm>
            <a:off x="10313758" y="440607"/>
            <a:ext cx="1599548" cy="298883"/>
            <a:chOff x="5009744" y="303631"/>
            <a:chExt cx="1599548" cy="540000"/>
          </a:xfrm>
        </p:grpSpPr>
        <p:sp>
          <p:nvSpPr>
            <p:cNvPr id="12" name="左中括号 11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右中括号 12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6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7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18" name="矩形 17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249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指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  <a:solidFill>
            <a:srgbClr val="0070C0"/>
          </a:solidFill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LOGO</a:t>
              </a:r>
            </a:p>
            <a:p>
              <a:pPr algn="ctr"/>
              <a:r>
                <a:rPr lang="zh-CN" altLang="en-US" sz="2000" b="0" dirty="0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公司名称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5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6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7" name="矩形 36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008926" y="-161132"/>
            <a:ext cx="10515600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066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56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6" r:id="rId5"/>
    <p:sldLayoutId id="2147483657" r:id="rId6"/>
    <p:sldLayoutId id="2147483658" r:id="rId7"/>
    <p:sldLayoutId id="2147483661" r:id="rId8"/>
    <p:sldLayoutId id="2147483659" r:id="rId9"/>
    <p:sldLayoutId id="2147483662" r:id="rId10"/>
    <p:sldLayoutId id="214748366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3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9144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8288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jp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microsoft.com/office/2007/relationships/hdphoto" Target="../media/hdphoto6.wdp"/><Relationship Id="rId5" Type="http://schemas.openxmlformats.org/officeDocument/2006/relationships/image" Target="../media/image15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1" y="5290810"/>
            <a:ext cx="12192000" cy="36332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36" y="4149488"/>
            <a:ext cx="12192000" cy="36332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35" y="4644968"/>
            <a:ext cx="12192000" cy="36332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37" y="1826076"/>
            <a:ext cx="12183664" cy="20564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5905500"/>
            <a:ext cx="12192000" cy="952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448548"/>
              </p:ext>
            </p:extLst>
          </p:nvPr>
        </p:nvGraphicFramePr>
        <p:xfrm>
          <a:off x="1638300" y="6150610"/>
          <a:ext cx="8915400" cy="516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5168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176523" y="2047790"/>
            <a:ext cx="59041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企业员工教育培训动态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356144" y="3080638"/>
            <a:ext cx="489654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4580280" y="2936622"/>
            <a:ext cx="2592288" cy="2880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在这里输入贵公司的名称</a:t>
            </a:r>
            <a:endParaRPr lang="zh-CN" altLang="en-US" sz="1400" b="1" dirty="0">
              <a:solidFill>
                <a:schemeClr val="tx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2063" y="3333006"/>
            <a:ext cx="40158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员工培训     员工教育  企业文化  企业宣传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43099" y="3867150"/>
            <a:ext cx="1452557" cy="20383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86023" y="3867150"/>
            <a:ext cx="1452557" cy="204225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69721" y="3882484"/>
            <a:ext cx="1452557" cy="202301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58123" y="3671560"/>
            <a:ext cx="1452557" cy="22339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32598" y="3867150"/>
            <a:ext cx="1452557" cy="204225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49" y="4025664"/>
            <a:ext cx="1317929" cy="17716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972" y="4025664"/>
            <a:ext cx="1352508" cy="1827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6871" y="4006614"/>
            <a:ext cx="1354930" cy="18209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568" y="4025664"/>
            <a:ext cx="1356815" cy="177164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36" y="4025664"/>
            <a:ext cx="1317929" cy="1771648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514350" y="1826076"/>
            <a:ext cx="2144863" cy="1676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38150" y="1826076"/>
            <a:ext cx="2280537" cy="1398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50000"/>
                  </a:schemeClr>
                </a:solidFill>
                <a:latin typeface="Broadway BT" panose="04040905080B02020502" pitchFamily="82" charset="0"/>
                <a:ea typeface="微软雅黑" panose="020B0503020204020204" pitchFamily="34" charset="-122"/>
              </a:rPr>
              <a:t>LOGO</a:t>
            </a:r>
          </a:p>
          <a:p>
            <a:pPr algn="ctr"/>
            <a:r>
              <a:rPr lang="zh-CN" altLang="en-US" sz="4000" b="1" dirty="0" smtClean="0">
                <a:solidFill>
                  <a:schemeClr val="tx1">
                    <a:lumMod val="50000"/>
                  </a:schemeClr>
                </a:solidFill>
                <a:latin typeface="Broadway BT" panose="04040905080B02020502" pitchFamily="82" charset="0"/>
                <a:ea typeface="微软雅黑" panose="020B0503020204020204" pitchFamily="34" charset="-122"/>
              </a:rPr>
              <a:t>公司名称</a:t>
            </a:r>
            <a:endParaRPr lang="zh-CN" altLang="en-US" sz="4000" b="1" dirty="0">
              <a:solidFill>
                <a:schemeClr val="tx1">
                  <a:lumMod val="50000"/>
                </a:schemeClr>
              </a:solidFill>
              <a:latin typeface="Broadway BT" panose="04040905080B02020502" pitchFamily="82" charset="0"/>
              <a:ea typeface="微软雅黑" panose="020B0503020204020204" pitchFamily="34" charset="-122"/>
            </a:endParaRPr>
          </a:p>
        </p:txBody>
      </p:sp>
      <p:pic>
        <p:nvPicPr>
          <p:cNvPr id="26" name="sound 680 (snd132dce80_0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6172201" y="-16809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12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4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5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6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7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8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8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9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0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5" grpId="0" animBg="1"/>
          <p:bldP spid="21" grpId="0" animBg="1"/>
          <p:bldP spid="5" grpId="0" animBg="1"/>
          <p:bldP spid="12" grpId="0"/>
          <p:bldP spid="14" grpId="0" animBg="1"/>
          <p:bldP spid="15" grpId="0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31" grpId="0" animBg="1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5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6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7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8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8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9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0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6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5" grpId="0" animBg="1"/>
          <p:bldP spid="21" grpId="0" animBg="1"/>
          <p:bldP spid="5" grpId="0" animBg="1"/>
          <p:bldP spid="12" grpId="0"/>
          <p:bldP spid="14" grpId="0" animBg="1"/>
          <p:bldP spid="15" grpId="0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31" grpId="0" animBg="1"/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培训规划的概念：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851990" y="1884515"/>
            <a:ext cx="10488020" cy="4162274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/>
              <a:t>在培训需求分析的基础上，从企业总体发展战略的全局出发，根据企业各种培训资源的配置情况，对计划期内的培训目标、对象、内容、培训规模和时间、培训评估的标准</a:t>
            </a:r>
            <a:r>
              <a:rPr lang="zh-CN" altLang="zh-CN" dirty="0" smtClean="0"/>
              <a:t>、负责</a:t>
            </a:r>
            <a:r>
              <a:rPr lang="zh-CN" altLang="zh-CN" dirty="0"/>
              <a:t>培训的机构和人员、培训师的指派、培训费用的预算等一系列工作所做出的统一安排。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" t="4036" r="1980" b="14159"/>
          <a:stretch/>
        </p:blipFill>
        <p:spPr>
          <a:xfrm>
            <a:off x="7869769" y="4432397"/>
            <a:ext cx="3893573" cy="2289078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52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培训规划的分类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505200" y="5706946"/>
            <a:ext cx="6705600" cy="0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505201" y="2248615"/>
            <a:ext cx="4057649" cy="3466268"/>
          </a:xfrm>
          <a:prstGeom prst="line">
            <a:avLst/>
          </a:prstGeom>
          <a:ln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505200" y="2077879"/>
            <a:ext cx="0" cy="3629067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647950" y="2030094"/>
            <a:ext cx="85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542458" y="5245831"/>
            <a:ext cx="85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62850" y="2085816"/>
            <a:ext cx="85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09700" y="2770045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战略规划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9700" y="3838386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09700" y="4906727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其他规划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40550" y="2770045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管理人员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37222" y="3838386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技术人员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92623" y="4906727"/>
            <a:ext cx="2289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技能操作人员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808908" y="5722141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长期规划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08658" y="5722141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中期规划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08409" y="5722141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短期计划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73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</a:t>
            </a:r>
            <a:r>
              <a:rPr lang="zh-CN" altLang="en-US" dirty="0" smtClean="0"/>
              <a:t>项培训规划的内容：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2330245"/>
            <a:ext cx="10515600" cy="3185652"/>
          </a:xfrm>
        </p:spPr>
        <p:txBody>
          <a:bodyPr numCol="3">
            <a:normAutofit/>
          </a:bodyPr>
          <a:lstStyle/>
          <a:p>
            <a:pPr algn="ctr"/>
            <a:r>
              <a:rPr lang="zh-CN" altLang="en-US" dirty="0" smtClean="0"/>
              <a:t>培训目的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培训目标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培训对象和内容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培训范围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培训规模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培训时间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培训地点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培训费用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培训方法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培训讲师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计划的实施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37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培训成本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  <a:endParaRPr lang="zh-CN" altLang="en-US" dirty="0"/>
          </a:p>
        </p:txBody>
      </p:sp>
      <p:sp>
        <p:nvSpPr>
          <p:cNvPr id="6" name="内容占位符 3"/>
          <p:cNvSpPr txBox="1">
            <a:spLocks/>
          </p:cNvSpPr>
          <p:nvPr/>
        </p:nvSpPr>
        <p:spPr>
          <a:xfrm>
            <a:off x="6535994" y="1884515"/>
            <a:ext cx="5238135" cy="416227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直接成本：</a:t>
            </a:r>
            <a:endParaRPr lang="en-US" altLang="zh-CN" dirty="0" smtClean="0"/>
          </a:p>
          <a:p>
            <a:r>
              <a:rPr lang="zh-CN" altLang="zh-CN" dirty="0" smtClean="0"/>
              <a:t>培训组织实施过程之中，直接用于培训者与受训者的一切费用的总和。</a:t>
            </a:r>
            <a:endParaRPr lang="zh-CN" altLang="en-US" dirty="0" smtClean="0"/>
          </a:p>
          <a:p>
            <a:r>
              <a:rPr lang="zh-CN" altLang="en-US" dirty="0" smtClean="0"/>
              <a:t>间接成本：</a:t>
            </a:r>
            <a:endParaRPr lang="en-US" altLang="zh-CN" dirty="0" smtClean="0"/>
          </a:p>
          <a:p>
            <a:r>
              <a:rPr lang="zh-CN" altLang="zh-CN" dirty="0"/>
              <a:t>在培训组织实施过程之外企业所支付的一切费用的总和。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084" y="3771073"/>
            <a:ext cx="2733916" cy="17086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04" y="1922515"/>
            <a:ext cx="2733916" cy="170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084" y="1922515"/>
            <a:ext cx="2733916" cy="17086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04" y="3771073"/>
            <a:ext cx="2733916" cy="170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71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14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31443380"/>
              </p:ext>
            </p:extLst>
          </p:nvPr>
        </p:nvGraphicFramePr>
        <p:xfrm>
          <a:off x="1600200" y="1884363"/>
          <a:ext cx="8991600" cy="416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培训规划设计的步骤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93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idx="4294967295"/>
          </p:nvPr>
        </p:nvSpPr>
        <p:spPr>
          <a:xfrm>
            <a:off x="1592826" y="1639170"/>
            <a:ext cx="9298730" cy="1325563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培训计划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内容占位符 16"/>
          <p:cNvSpPr>
            <a:spLocks noGrp="1"/>
          </p:cNvSpPr>
          <p:nvPr>
            <p:ph sz="quarter" idx="4294967295"/>
          </p:nvPr>
        </p:nvSpPr>
        <p:spPr>
          <a:xfrm>
            <a:off x="2374935" y="3021983"/>
            <a:ext cx="8516622" cy="2287588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培训计划的内容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培训计划设计的步骤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  <a:solidFill>
            <a:schemeClr val="bg1"/>
          </a:solidFill>
        </p:grpSpPr>
        <p:sp>
          <p:nvSpPr>
            <p:cNvPr id="10" name="直角三角形 1"/>
            <p:cNvSpPr/>
            <p:nvPr userDrawn="1"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 userDrawn="1"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 userDrawn="1"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 userDrawn="1"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8267699" y="1485900"/>
            <a:ext cx="2419351" cy="2857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824" y="1652794"/>
            <a:ext cx="2209925" cy="259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33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build="p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五大模块与基本内容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培训计划的内容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40660926"/>
              </p:ext>
            </p:extLst>
          </p:nvPr>
        </p:nvGraphicFramePr>
        <p:xfrm>
          <a:off x="6426199" y="2018750"/>
          <a:ext cx="5106999" cy="4021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矩形 7"/>
          <p:cNvSpPr/>
          <p:nvPr/>
        </p:nvSpPr>
        <p:spPr>
          <a:xfrm>
            <a:off x="838200" y="2071985"/>
            <a:ext cx="5772150" cy="388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培训目标（正态度新知识提技能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培训时间和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地点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培训内容和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课程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培训负责人和培训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师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培训教材及相关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工具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培训形式和培训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培训预算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40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4BB5EF-CE13-4257-A189-4819D0DCE9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034BB5EF-CE13-4257-A189-4819D0DCE9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C9E4E26-575C-4032-87DD-A15862D02B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BC9E4E26-575C-4032-87DD-A15862D02B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C00B00-E2EA-42E0-8A6C-4A024A8D08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A0C00B00-E2EA-42E0-8A6C-4A024A8D08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EFE2D2B-7855-4AA0-A7FF-05C6855BE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EFE2D2B-7855-4AA0-A7FF-05C6855BE6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266C2E-525A-46B8-9A17-A9A3720740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61266C2E-525A-46B8-9A17-A9A3720740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F116ED0-D37F-4DA7-BF20-C852CB5BC7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7F116ED0-D37F-4DA7-BF20-C852CB5BC7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3CEA710-8D5B-442C-A035-1051D2EFC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33CEA710-8D5B-442C-A035-1051D2EFC0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8DF92B1-1F51-49F9-AFED-87A664C35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08DF92B1-1F51-49F9-AFED-87A664C353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05FB02D-F02E-4CF1-A480-BE8C40CC87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graphicEl>
                                              <a:dgm id="{705FB02D-F02E-4CF1-A480-BE8C40CC87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7A9178-58E8-4188-9469-8E9BA7BB71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dgm id="{CC7A9178-58E8-4188-9469-8E9BA7BB71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77B1CD1-B5D4-479B-AA8E-9CD201373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graphicEl>
                                              <a:dgm id="{B77B1CD1-B5D4-479B-AA8E-9CD201373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7" grpId="0">
        <p:bldSub>
          <a:bldDgm bld="lvlOne"/>
        </p:bldSub>
      </p:bldGraphic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1047750" y="3926683"/>
            <a:ext cx="2266950" cy="1432718"/>
          </a:xfrm>
        </p:spPr>
        <p:txBody>
          <a:bodyPr>
            <a:normAutofit/>
          </a:bodyPr>
          <a:lstStyle/>
          <a:p>
            <a:pPr algn="ctr"/>
            <a:r>
              <a:rPr lang="zh-CN" altLang="zh-CN" sz="2000" b="1" dirty="0" smtClean="0"/>
              <a:t>诊断分析</a:t>
            </a:r>
            <a:endParaRPr lang="en-US" altLang="zh-CN" sz="2000" b="1" dirty="0" smtClean="0"/>
          </a:p>
          <a:p>
            <a:pPr algn="ctr"/>
            <a:r>
              <a:rPr lang="zh-CN" altLang="zh-CN" sz="2000" dirty="0" smtClean="0"/>
              <a:t>明确</a:t>
            </a:r>
            <a:r>
              <a:rPr lang="zh-CN" altLang="zh-CN" sz="2000" dirty="0"/>
              <a:t>需求来源是计划制定的第一</a:t>
            </a:r>
            <a:r>
              <a:rPr lang="zh-CN" altLang="zh-CN" sz="2000" dirty="0" smtClean="0"/>
              <a:t>环</a:t>
            </a:r>
            <a:endParaRPr lang="en-US" altLang="zh-CN" sz="2000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培训计划设计的基本步骤</a:t>
            </a:r>
            <a:endParaRPr lang="zh-CN" altLang="en-US" dirty="0"/>
          </a:p>
        </p:txBody>
      </p:sp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17</a:t>
            </a:fld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985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481" y="2213722"/>
            <a:ext cx="1406922" cy="1302196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978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489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31" name="内容占位符 4"/>
          <p:cNvSpPr txBox="1">
            <a:spLocks/>
          </p:cNvSpPr>
          <p:nvPr/>
        </p:nvSpPr>
        <p:spPr>
          <a:xfrm>
            <a:off x="3708488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确定对象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分析员工状况和差距，筛选对象</a:t>
            </a:r>
            <a:endParaRPr lang="en-US" altLang="zh-CN" sz="2000" dirty="0" smtClean="0"/>
          </a:p>
        </p:txBody>
      </p:sp>
      <p:sp>
        <p:nvSpPr>
          <p:cNvPr id="32" name="内容占位符 4"/>
          <p:cNvSpPr txBox="1">
            <a:spLocks/>
          </p:cNvSpPr>
          <p:nvPr/>
        </p:nvSpPr>
        <p:spPr>
          <a:xfrm>
            <a:off x="6369226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确定目标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目标层次、可行性检查和订立</a:t>
            </a:r>
            <a:endParaRPr lang="en-US" altLang="zh-CN" sz="2000" dirty="0" smtClean="0"/>
          </a:p>
        </p:txBody>
      </p:sp>
      <p:sp>
        <p:nvSpPr>
          <p:cNvPr id="33" name="内容占位符 4"/>
          <p:cNvSpPr txBox="1">
            <a:spLocks/>
          </p:cNvSpPr>
          <p:nvPr/>
        </p:nvSpPr>
        <p:spPr>
          <a:xfrm>
            <a:off x="9029964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确定内容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根据岗位特征确定培训项目和内容</a:t>
            </a:r>
            <a:endParaRPr lang="en-US" altLang="zh-CN" sz="2000" dirty="0" smtClean="0"/>
          </a:p>
        </p:txBody>
      </p:sp>
      <p:cxnSp>
        <p:nvCxnSpPr>
          <p:cNvPr id="17" name="直接箭头连接符 16"/>
          <p:cNvCxnSpPr>
            <a:stCxn id="27" idx="6"/>
            <a:endCxn id="23" idx="2"/>
          </p:cNvCxnSpPr>
          <p:nvPr/>
        </p:nvCxnSpPr>
        <p:spPr>
          <a:xfrm>
            <a:off x="2888411" y="2864821"/>
            <a:ext cx="1252574" cy="0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3" idx="6"/>
            <a:endCxn id="25" idx="2"/>
          </p:cNvCxnSpPr>
          <p:nvPr/>
        </p:nvCxnSpPr>
        <p:spPr>
          <a:xfrm flipV="1">
            <a:off x="5547907" y="2864820"/>
            <a:ext cx="1252574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25" idx="6"/>
            <a:endCxn id="26" idx="2"/>
          </p:cNvCxnSpPr>
          <p:nvPr/>
        </p:nvCxnSpPr>
        <p:spPr>
          <a:xfrm>
            <a:off x="8207403" y="2864820"/>
            <a:ext cx="1252575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61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4"/>
          <p:cNvSpPr txBox="1">
            <a:spLocks/>
          </p:cNvSpPr>
          <p:nvPr/>
        </p:nvSpPr>
        <p:spPr>
          <a:xfrm>
            <a:off x="1047750" y="3926683"/>
            <a:ext cx="2266950" cy="14327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方式方法</a:t>
            </a:r>
            <a:endParaRPr lang="en-US" altLang="zh-CN" sz="2000" b="1" dirty="0" smtClean="0"/>
          </a:p>
          <a:p>
            <a:pPr algn="ctr"/>
            <a:r>
              <a:rPr lang="zh-CN" altLang="zh-CN" sz="2000" dirty="0"/>
              <a:t>职内培训、职外培训、自我开发</a:t>
            </a:r>
            <a:endParaRPr lang="en-US" altLang="zh-CN" sz="2000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985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481" y="2213722"/>
            <a:ext cx="1406922" cy="1302196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978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489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7" name="内容占位符 4"/>
          <p:cNvSpPr txBox="1">
            <a:spLocks/>
          </p:cNvSpPr>
          <p:nvPr/>
        </p:nvSpPr>
        <p:spPr>
          <a:xfrm>
            <a:off x="3708488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经费预算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做好经费预算和成本控制</a:t>
            </a:r>
            <a:endParaRPr lang="en-US" altLang="zh-CN" sz="2000" dirty="0" smtClean="0"/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6369226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评估方式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根据培训项目特性选择评估方式</a:t>
            </a:r>
            <a:endParaRPr lang="en-US" altLang="zh-CN" sz="2000" dirty="0" smtClean="0"/>
          </a:p>
        </p:txBody>
      </p:sp>
      <p:sp>
        <p:nvSpPr>
          <p:cNvPr id="9" name="内容占位符 4"/>
          <p:cNvSpPr txBox="1">
            <a:spLocks/>
          </p:cNvSpPr>
          <p:nvPr/>
        </p:nvSpPr>
        <p:spPr>
          <a:xfrm>
            <a:off x="9029964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确定方式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确定年度培训计划的确定方式</a:t>
            </a:r>
            <a:endParaRPr lang="en-US" altLang="zh-CN" sz="2000" dirty="0" smtClean="0"/>
          </a:p>
        </p:txBody>
      </p:sp>
      <p:cxnSp>
        <p:nvCxnSpPr>
          <p:cNvPr id="10" name="直接箭头连接符 9"/>
          <p:cNvCxnSpPr>
            <a:stCxn id="6" idx="6"/>
            <a:endCxn id="3" idx="2"/>
          </p:cNvCxnSpPr>
          <p:nvPr/>
        </p:nvCxnSpPr>
        <p:spPr>
          <a:xfrm>
            <a:off x="2888411" y="2864821"/>
            <a:ext cx="1252574" cy="0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3" idx="6"/>
            <a:endCxn id="4" idx="2"/>
          </p:cNvCxnSpPr>
          <p:nvPr/>
        </p:nvCxnSpPr>
        <p:spPr>
          <a:xfrm flipV="1">
            <a:off x="5547907" y="2864820"/>
            <a:ext cx="1252574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4" idx="6"/>
            <a:endCxn id="5" idx="2"/>
          </p:cNvCxnSpPr>
          <p:nvPr/>
        </p:nvCxnSpPr>
        <p:spPr>
          <a:xfrm>
            <a:off x="8207403" y="2864820"/>
            <a:ext cx="1252575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内容占位符 2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/>
              <a:t>培训计划设计的基本</a:t>
            </a:r>
            <a:r>
              <a:rPr lang="zh-CN" altLang="en-US" dirty="0" smtClean="0"/>
              <a:t>步骤</a:t>
            </a:r>
          </a:p>
        </p:txBody>
      </p:sp>
    </p:spTree>
    <p:extLst>
      <p:ext uri="{BB962C8B-B14F-4D97-AF65-F5344CB8AC3E}">
        <p14:creationId xmlns:p14="http://schemas.microsoft.com/office/powerpoint/2010/main" val="231917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idx="4294967295"/>
          </p:nvPr>
        </p:nvSpPr>
        <p:spPr>
          <a:xfrm>
            <a:off x="1592826" y="1639170"/>
            <a:ext cx="9298730" cy="1325563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培训实施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内容占位符 16"/>
          <p:cNvSpPr>
            <a:spLocks noGrp="1"/>
          </p:cNvSpPr>
          <p:nvPr>
            <p:ph sz="quarter" idx="4294967295"/>
          </p:nvPr>
        </p:nvSpPr>
        <p:spPr>
          <a:xfrm>
            <a:off x="2374935" y="3021983"/>
            <a:ext cx="8516622" cy="2287588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培训组织部门的管理职责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培训项目实施的具体措施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  <a:solidFill>
            <a:schemeClr val="bg1"/>
          </a:solidFill>
        </p:grpSpPr>
        <p:sp>
          <p:nvSpPr>
            <p:cNvPr id="10" name="直角三角形 1"/>
            <p:cNvSpPr/>
            <p:nvPr userDrawn="1"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 userDrawn="1"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 userDrawn="1"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 userDrawn="1"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8267699" y="1485900"/>
            <a:ext cx="2419351" cy="2857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824" y="1619250"/>
            <a:ext cx="2209925" cy="257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45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build="p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1225511"/>
            <a:ext cx="12192000" cy="328875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>
                <a:solidFill>
                  <a:schemeClr val="tx1">
                    <a:lumMod val="50000"/>
                  </a:schemeClr>
                </a:solidFill>
              </a:rPr>
              <a:pPr/>
              <a:t>2</a:t>
            </a:fld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20110" y="2528089"/>
            <a:ext cx="3623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培训计划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915471" y="2651259"/>
            <a:ext cx="576263" cy="800100"/>
          </a:xfrm>
          <a:custGeom>
            <a:avLst/>
            <a:gdLst>
              <a:gd name="T0" fmla="*/ 108 w 120"/>
              <a:gd name="T1" fmla="*/ 15 h 168"/>
              <a:gd name="T2" fmla="*/ 98 w 120"/>
              <a:gd name="T3" fmla="*/ 34 h 168"/>
              <a:gd name="T4" fmla="*/ 87 w 120"/>
              <a:gd name="T5" fmla="*/ 15 h 168"/>
              <a:gd name="T6" fmla="*/ 71 w 120"/>
              <a:gd name="T7" fmla="*/ 6 h 168"/>
              <a:gd name="T8" fmla="*/ 73 w 120"/>
              <a:gd name="T9" fmla="*/ 22 h 168"/>
              <a:gd name="T10" fmla="*/ 48 w 120"/>
              <a:gd name="T11" fmla="*/ 22 h 168"/>
              <a:gd name="T12" fmla="*/ 50 w 120"/>
              <a:gd name="T13" fmla="*/ 6 h 168"/>
              <a:gd name="T14" fmla="*/ 33 w 120"/>
              <a:gd name="T15" fmla="*/ 15 h 168"/>
              <a:gd name="T16" fmla="*/ 22 w 120"/>
              <a:gd name="T17" fmla="*/ 34 h 168"/>
              <a:gd name="T18" fmla="*/ 12 w 120"/>
              <a:gd name="T19" fmla="*/ 15 h 168"/>
              <a:gd name="T20" fmla="*/ 0 w 120"/>
              <a:gd name="T21" fmla="*/ 6 h 168"/>
              <a:gd name="T22" fmla="*/ 3 w 120"/>
              <a:gd name="T23" fmla="*/ 132 h 168"/>
              <a:gd name="T24" fmla="*/ 120 w 120"/>
              <a:gd name="T25" fmla="*/ 168 h 168"/>
              <a:gd name="T26" fmla="*/ 108 w 120"/>
              <a:gd name="T27" fmla="*/ 6 h 168"/>
              <a:gd name="T28" fmla="*/ 53 w 120"/>
              <a:gd name="T29" fmla="*/ 158 h 168"/>
              <a:gd name="T30" fmla="*/ 10 w 120"/>
              <a:gd name="T31" fmla="*/ 116 h 168"/>
              <a:gd name="T32" fmla="*/ 110 w 120"/>
              <a:gd name="T33" fmla="*/ 44 h 168"/>
              <a:gd name="T34" fmla="*/ 101 w 120"/>
              <a:gd name="T35" fmla="*/ 75 h 168"/>
              <a:gd name="T36" fmla="*/ 21 w 120"/>
              <a:gd name="T37" fmla="*/ 88 h 168"/>
              <a:gd name="T38" fmla="*/ 101 w 120"/>
              <a:gd name="T39" fmla="*/ 75 h 168"/>
              <a:gd name="T40" fmla="*/ 21 w 120"/>
              <a:gd name="T41" fmla="*/ 55 h 168"/>
              <a:gd name="T42" fmla="*/ 101 w 120"/>
              <a:gd name="T43" fmla="*/ 67 h 168"/>
              <a:gd name="T44" fmla="*/ 101 w 120"/>
              <a:gd name="T45" fmla="*/ 96 h 168"/>
              <a:gd name="T46" fmla="*/ 21 w 120"/>
              <a:gd name="T47" fmla="*/ 108 h 168"/>
              <a:gd name="T48" fmla="*/ 101 w 120"/>
              <a:gd name="T49" fmla="*/ 96 h 168"/>
              <a:gd name="T50" fmla="*/ 104 w 120"/>
              <a:gd name="T51" fmla="*/ 23 h 168"/>
              <a:gd name="T52" fmla="*/ 98 w 120"/>
              <a:gd name="T53" fmla="*/ 0 h 168"/>
              <a:gd name="T54" fmla="*/ 92 w 120"/>
              <a:gd name="T55" fmla="*/ 23 h 168"/>
              <a:gd name="T56" fmla="*/ 22 w 120"/>
              <a:gd name="T57" fmla="*/ 29 h 168"/>
              <a:gd name="T58" fmla="*/ 29 w 120"/>
              <a:gd name="T59" fmla="*/ 6 h 168"/>
              <a:gd name="T60" fmla="*/ 16 w 120"/>
              <a:gd name="T61" fmla="*/ 6 h 168"/>
              <a:gd name="T62" fmla="*/ 22 w 120"/>
              <a:gd name="T63" fmla="*/ 29 h 168"/>
              <a:gd name="T64" fmla="*/ 66 w 120"/>
              <a:gd name="T65" fmla="*/ 23 h 168"/>
              <a:gd name="T66" fmla="*/ 60 w 120"/>
              <a:gd name="T67" fmla="*/ 0 h 168"/>
              <a:gd name="T68" fmla="*/ 54 w 120"/>
              <a:gd name="T69" fmla="*/ 23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0" h="168">
                <a:moveTo>
                  <a:pt x="108" y="6"/>
                </a:moveTo>
                <a:cubicBezTo>
                  <a:pt x="108" y="15"/>
                  <a:pt x="108" y="15"/>
                  <a:pt x="108" y="15"/>
                </a:cubicBezTo>
                <a:cubicBezTo>
                  <a:pt x="110" y="17"/>
                  <a:pt x="110" y="20"/>
                  <a:pt x="110" y="22"/>
                </a:cubicBezTo>
                <a:cubicBezTo>
                  <a:pt x="110" y="29"/>
                  <a:pt x="105" y="34"/>
                  <a:pt x="98" y="34"/>
                </a:cubicBezTo>
                <a:cubicBezTo>
                  <a:pt x="91" y="34"/>
                  <a:pt x="86" y="29"/>
                  <a:pt x="86" y="22"/>
                </a:cubicBezTo>
                <a:cubicBezTo>
                  <a:pt x="86" y="20"/>
                  <a:pt x="86" y="17"/>
                  <a:pt x="87" y="15"/>
                </a:cubicBezTo>
                <a:cubicBezTo>
                  <a:pt x="87" y="6"/>
                  <a:pt x="87" y="6"/>
                  <a:pt x="87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1" y="15"/>
                  <a:pt x="71" y="15"/>
                  <a:pt x="71" y="15"/>
                </a:cubicBezTo>
                <a:cubicBezTo>
                  <a:pt x="72" y="17"/>
                  <a:pt x="73" y="20"/>
                  <a:pt x="73" y="22"/>
                </a:cubicBezTo>
                <a:cubicBezTo>
                  <a:pt x="73" y="29"/>
                  <a:pt x="67" y="34"/>
                  <a:pt x="60" y="34"/>
                </a:cubicBezTo>
                <a:cubicBezTo>
                  <a:pt x="53" y="34"/>
                  <a:pt x="48" y="29"/>
                  <a:pt x="48" y="22"/>
                </a:cubicBezTo>
                <a:cubicBezTo>
                  <a:pt x="48" y="20"/>
                  <a:pt x="48" y="17"/>
                  <a:pt x="50" y="15"/>
                </a:cubicBezTo>
                <a:cubicBezTo>
                  <a:pt x="50" y="6"/>
                  <a:pt x="50" y="6"/>
                  <a:pt x="50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7"/>
                  <a:pt x="35" y="20"/>
                  <a:pt x="35" y="22"/>
                </a:cubicBezTo>
                <a:cubicBezTo>
                  <a:pt x="35" y="29"/>
                  <a:pt x="29" y="34"/>
                  <a:pt x="22" y="34"/>
                </a:cubicBezTo>
                <a:cubicBezTo>
                  <a:pt x="16" y="34"/>
                  <a:pt x="10" y="29"/>
                  <a:pt x="10" y="22"/>
                </a:cubicBezTo>
                <a:cubicBezTo>
                  <a:pt x="10" y="20"/>
                  <a:pt x="11" y="17"/>
                  <a:pt x="12" y="15"/>
                </a:cubicBezTo>
                <a:cubicBezTo>
                  <a:pt x="12" y="6"/>
                  <a:pt x="12" y="6"/>
                  <a:pt x="12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129"/>
                  <a:pt x="0" y="129"/>
                  <a:pt x="0" y="129"/>
                </a:cubicBezTo>
                <a:cubicBezTo>
                  <a:pt x="3" y="132"/>
                  <a:pt x="3" y="132"/>
                  <a:pt x="3" y="132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0" y="6"/>
                  <a:pt x="120" y="6"/>
                  <a:pt x="120" y="6"/>
                </a:cubicBezTo>
                <a:lnTo>
                  <a:pt x="108" y="6"/>
                </a:lnTo>
                <a:close/>
                <a:moveTo>
                  <a:pt x="110" y="158"/>
                </a:moveTo>
                <a:cubicBezTo>
                  <a:pt x="53" y="158"/>
                  <a:pt x="53" y="158"/>
                  <a:pt x="53" y="158"/>
                </a:cubicBezTo>
                <a:cubicBezTo>
                  <a:pt x="38" y="158"/>
                  <a:pt x="45" y="123"/>
                  <a:pt x="45" y="123"/>
                </a:cubicBezTo>
                <a:cubicBezTo>
                  <a:pt x="45" y="123"/>
                  <a:pt x="11" y="131"/>
                  <a:pt x="10" y="116"/>
                </a:cubicBezTo>
                <a:cubicBezTo>
                  <a:pt x="10" y="44"/>
                  <a:pt x="10" y="44"/>
                  <a:pt x="10" y="44"/>
                </a:cubicBezTo>
                <a:cubicBezTo>
                  <a:pt x="110" y="44"/>
                  <a:pt x="110" y="44"/>
                  <a:pt x="110" y="44"/>
                </a:cubicBezTo>
                <a:lnTo>
                  <a:pt x="110" y="158"/>
                </a:lnTo>
                <a:close/>
                <a:moveTo>
                  <a:pt x="101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1" y="88"/>
                  <a:pt x="21" y="88"/>
                  <a:pt x="21" y="88"/>
                </a:cubicBezTo>
                <a:cubicBezTo>
                  <a:pt x="101" y="88"/>
                  <a:pt x="101" y="88"/>
                  <a:pt x="101" y="88"/>
                </a:cubicBezTo>
                <a:lnTo>
                  <a:pt x="101" y="75"/>
                </a:lnTo>
                <a:close/>
                <a:moveTo>
                  <a:pt x="101" y="55"/>
                </a:moveTo>
                <a:cubicBezTo>
                  <a:pt x="21" y="55"/>
                  <a:pt x="21" y="55"/>
                  <a:pt x="21" y="55"/>
                </a:cubicBezTo>
                <a:cubicBezTo>
                  <a:pt x="21" y="67"/>
                  <a:pt x="21" y="67"/>
                  <a:pt x="21" y="67"/>
                </a:cubicBezTo>
                <a:cubicBezTo>
                  <a:pt x="101" y="67"/>
                  <a:pt x="101" y="67"/>
                  <a:pt x="101" y="67"/>
                </a:cubicBezTo>
                <a:lnTo>
                  <a:pt x="101" y="55"/>
                </a:lnTo>
                <a:close/>
                <a:moveTo>
                  <a:pt x="101" y="96"/>
                </a:moveTo>
                <a:cubicBezTo>
                  <a:pt x="21" y="96"/>
                  <a:pt x="21" y="96"/>
                  <a:pt x="21" y="96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101" y="108"/>
                  <a:pt x="101" y="108"/>
                  <a:pt x="101" y="108"/>
                </a:cubicBezTo>
                <a:lnTo>
                  <a:pt x="101" y="96"/>
                </a:lnTo>
                <a:close/>
                <a:moveTo>
                  <a:pt x="98" y="29"/>
                </a:moveTo>
                <a:cubicBezTo>
                  <a:pt x="101" y="29"/>
                  <a:pt x="104" y="26"/>
                  <a:pt x="104" y="23"/>
                </a:cubicBezTo>
                <a:cubicBezTo>
                  <a:pt x="104" y="6"/>
                  <a:pt x="104" y="6"/>
                  <a:pt x="104" y="6"/>
                </a:cubicBezTo>
                <a:cubicBezTo>
                  <a:pt x="104" y="2"/>
                  <a:pt x="101" y="0"/>
                  <a:pt x="98" y="0"/>
                </a:cubicBezTo>
                <a:cubicBezTo>
                  <a:pt x="94" y="0"/>
                  <a:pt x="92" y="2"/>
                  <a:pt x="92" y="6"/>
                </a:cubicBezTo>
                <a:cubicBezTo>
                  <a:pt x="92" y="23"/>
                  <a:pt x="92" y="23"/>
                  <a:pt x="92" y="23"/>
                </a:cubicBezTo>
                <a:cubicBezTo>
                  <a:pt x="92" y="26"/>
                  <a:pt x="94" y="29"/>
                  <a:pt x="98" y="29"/>
                </a:cubicBezTo>
                <a:close/>
                <a:moveTo>
                  <a:pt x="22" y="29"/>
                </a:moveTo>
                <a:cubicBezTo>
                  <a:pt x="26" y="29"/>
                  <a:pt x="29" y="26"/>
                  <a:pt x="29" y="23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2"/>
                  <a:pt x="26" y="0"/>
                  <a:pt x="22" y="0"/>
                </a:cubicBezTo>
                <a:cubicBezTo>
                  <a:pt x="19" y="0"/>
                  <a:pt x="16" y="2"/>
                  <a:pt x="16" y="6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6"/>
                  <a:pt x="19" y="29"/>
                  <a:pt x="22" y="29"/>
                </a:cubicBezTo>
                <a:close/>
                <a:moveTo>
                  <a:pt x="60" y="29"/>
                </a:moveTo>
                <a:cubicBezTo>
                  <a:pt x="64" y="29"/>
                  <a:pt x="66" y="26"/>
                  <a:pt x="66" y="23"/>
                </a:cubicBezTo>
                <a:cubicBezTo>
                  <a:pt x="66" y="6"/>
                  <a:pt x="66" y="6"/>
                  <a:pt x="66" y="6"/>
                </a:cubicBezTo>
                <a:cubicBezTo>
                  <a:pt x="66" y="2"/>
                  <a:pt x="64" y="0"/>
                  <a:pt x="60" y="0"/>
                </a:cubicBezTo>
                <a:cubicBezTo>
                  <a:pt x="57" y="0"/>
                  <a:pt x="54" y="2"/>
                  <a:pt x="54" y="6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6"/>
                  <a:pt x="57" y="29"/>
                  <a:pt x="60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0105" y="1333866"/>
            <a:ext cx="3623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培训规划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93801" y="3403156"/>
            <a:ext cx="3623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培训评估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4180517" y="3529690"/>
            <a:ext cx="681037" cy="671513"/>
          </a:xfrm>
          <a:custGeom>
            <a:avLst/>
            <a:gdLst>
              <a:gd name="T0" fmla="*/ 171 w 178"/>
              <a:gd name="T1" fmla="*/ 17 h 176"/>
              <a:gd name="T2" fmla="*/ 161 w 178"/>
              <a:gd name="T3" fmla="*/ 7 h 176"/>
              <a:gd name="T4" fmla="*/ 136 w 178"/>
              <a:gd name="T5" fmla="*/ 7 h 176"/>
              <a:gd name="T6" fmla="*/ 112 w 178"/>
              <a:gd name="T7" fmla="*/ 31 h 176"/>
              <a:gd name="T8" fmla="*/ 100 w 178"/>
              <a:gd name="T9" fmla="*/ 19 h 176"/>
              <a:gd name="T10" fmla="*/ 76 w 178"/>
              <a:gd name="T11" fmla="*/ 43 h 176"/>
              <a:gd name="T12" fmla="*/ 86 w 178"/>
              <a:gd name="T13" fmla="*/ 53 h 176"/>
              <a:gd name="T14" fmla="*/ 19 w 178"/>
              <a:gd name="T15" fmla="*/ 120 h 176"/>
              <a:gd name="T16" fmla="*/ 12 w 178"/>
              <a:gd name="T17" fmla="*/ 136 h 176"/>
              <a:gd name="T18" fmla="*/ 8 w 178"/>
              <a:gd name="T19" fmla="*/ 140 h 176"/>
              <a:gd name="T20" fmla="*/ 8 w 178"/>
              <a:gd name="T21" fmla="*/ 170 h 176"/>
              <a:gd name="T22" fmla="*/ 23 w 178"/>
              <a:gd name="T23" fmla="*/ 176 h 176"/>
              <a:gd name="T24" fmla="*/ 38 w 178"/>
              <a:gd name="T25" fmla="*/ 170 h 176"/>
              <a:gd name="T26" fmla="*/ 42 w 178"/>
              <a:gd name="T27" fmla="*/ 166 h 176"/>
              <a:gd name="T28" fmla="*/ 58 w 178"/>
              <a:gd name="T29" fmla="*/ 159 h 176"/>
              <a:gd name="T30" fmla="*/ 125 w 178"/>
              <a:gd name="T31" fmla="*/ 92 h 176"/>
              <a:gd name="T32" fmla="*/ 135 w 178"/>
              <a:gd name="T33" fmla="*/ 102 h 176"/>
              <a:gd name="T34" fmla="*/ 159 w 178"/>
              <a:gd name="T35" fmla="*/ 78 h 176"/>
              <a:gd name="T36" fmla="*/ 147 w 178"/>
              <a:gd name="T37" fmla="*/ 66 h 176"/>
              <a:gd name="T38" fmla="*/ 171 w 178"/>
              <a:gd name="T39" fmla="*/ 42 h 176"/>
              <a:gd name="T40" fmla="*/ 171 w 178"/>
              <a:gd name="T41" fmla="*/ 17 h 176"/>
              <a:gd name="T42" fmla="*/ 47 w 178"/>
              <a:gd name="T43" fmla="*/ 148 h 176"/>
              <a:gd name="T44" fmla="*/ 41 w 178"/>
              <a:gd name="T45" fmla="*/ 151 h 176"/>
              <a:gd name="T46" fmla="*/ 37 w 178"/>
              <a:gd name="T47" fmla="*/ 150 h 176"/>
              <a:gd name="T48" fmla="*/ 37 w 178"/>
              <a:gd name="T49" fmla="*/ 150 h 176"/>
              <a:gd name="T50" fmla="*/ 27 w 178"/>
              <a:gd name="T51" fmla="*/ 159 h 176"/>
              <a:gd name="T52" fmla="*/ 23 w 178"/>
              <a:gd name="T53" fmla="*/ 161 h 176"/>
              <a:gd name="T54" fmla="*/ 19 w 178"/>
              <a:gd name="T55" fmla="*/ 159 h 176"/>
              <a:gd name="T56" fmla="*/ 19 w 178"/>
              <a:gd name="T57" fmla="*/ 151 h 176"/>
              <a:gd name="T58" fmla="*/ 28 w 178"/>
              <a:gd name="T59" fmla="*/ 141 h 176"/>
              <a:gd name="T60" fmla="*/ 28 w 178"/>
              <a:gd name="T61" fmla="*/ 141 h 176"/>
              <a:gd name="T62" fmla="*/ 30 w 178"/>
              <a:gd name="T63" fmla="*/ 131 h 176"/>
              <a:gd name="T64" fmla="*/ 97 w 178"/>
              <a:gd name="T65" fmla="*/ 64 h 176"/>
              <a:gd name="T66" fmla="*/ 114 w 178"/>
              <a:gd name="T67" fmla="*/ 81 h 176"/>
              <a:gd name="T68" fmla="*/ 47 w 178"/>
              <a:gd name="T69" fmla="*/ 1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8" h="176">
                <a:moveTo>
                  <a:pt x="171" y="17"/>
                </a:moveTo>
                <a:cubicBezTo>
                  <a:pt x="161" y="7"/>
                  <a:pt x="161" y="7"/>
                  <a:pt x="161" y="7"/>
                </a:cubicBezTo>
                <a:cubicBezTo>
                  <a:pt x="154" y="0"/>
                  <a:pt x="143" y="0"/>
                  <a:pt x="136" y="7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76" y="43"/>
                  <a:pt x="76" y="43"/>
                  <a:pt x="76" y="43"/>
                </a:cubicBezTo>
                <a:cubicBezTo>
                  <a:pt x="86" y="53"/>
                  <a:pt x="86" y="53"/>
                  <a:pt x="86" y="53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15" y="124"/>
                  <a:pt x="12" y="130"/>
                  <a:pt x="12" y="136"/>
                </a:cubicBezTo>
                <a:cubicBezTo>
                  <a:pt x="8" y="140"/>
                  <a:pt x="8" y="140"/>
                  <a:pt x="8" y="140"/>
                </a:cubicBezTo>
                <a:cubicBezTo>
                  <a:pt x="0" y="148"/>
                  <a:pt x="0" y="162"/>
                  <a:pt x="8" y="170"/>
                </a:cubicBezTo>
                <a:cubicBezTo>
                  <a:pt x="12" y="174"/>
                  <a:pt x="17" y="176"/>
                  <a:pt x="23" y="176"/>
                </a:cubicBezTo>
                <a:cubicBezTo>
                  <a:pt x="29" y="176"/>
                  <a:pt x="34" y="174"/>
                  <a:pt x="38" y="170"/>
                </a:cubicBezTo>
                <a:cubicBezTo>
                  <a:pt x="42" y="166"/>
                  <a:pt x="42" y="166"/>
                  <a:pt x="42" y="166"/>
                </a:cubicBezTo>
                <a:cubicBezTo>
                  <a:pt x="48" y="166"/>
                  <a:pt x="54" y="163"/>
                  <a:pt x="58" y="159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35" y="102"/>
                  <a:pt x="135" y="102"/>
                  <a:pt x="135" y="102"/>
                </a:cubicBezTo>
                <a:cubicBezTo>
                  <a:pt x="159" y="78"/>
                  <a:pt x="159" y="78"/>
                  <a:pt x="159" y="78"/>
                </a:cubicBezTo>
                <a:cubicBezTo>
                  <a:pt x="147" y="66"/>
                  <a:pt x="147" y="66"/>
                  <a:pt x="147" y="66"/>
                </a:cubicBezTo>
                <a:cubicBezTo>
                  <a:pt x="171" y="42"/>
                  <a:pt x="171" y="42"/>
                  <a:pt x="171" y="42"/>
                </a:cubicBezTo>
                <a:cubicBezTo>
                  <a:pt x="178" y="35"/>
                  <a:pt x="178" y="24"/>
                  <a:pt x="171" y="17"/>
                </a:cubicBezTo>
                <a:close/>
                <a:moveTo>
                  <a:pt x="47" y="148"/>
                </a:moveTo>
                <a:cubicBezTo>
                  <a:pt x="46" y="150"/>
                  <a:pt x="43" y="151"/>
                  <a:pt x="41" y="151"/>
                </a:cubicBezTo>
                <a:cubicBezTo>
                  <a:pt x="39" y="151"/>
                  <a:pt x="38" y="151"/>
                  <a:pt x="37" y="150"/>
                </a:cubicBezTo>
                <a:cubicBezTo>
                  <a:pt x="37" y="150"/>
                  <a:pt x="37" y="150"/>
                  <a:pt x="37" y="150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26" y="160"/>
                  <a:pt x="25" y="161"/>
                  <a:pt x="23" y="161"/>
                </a:cubicBezTo>
                <a:cubicBezTo>
                  <a:pt x="21" y="161"/>
                  <a:pt x="20" y="160"/>
                  <a:pt x="19" y="159"/>
                </a:cubicBezTo>
                <a:cubicBezTo>
                  <a:pt x="16" y="157"/>
                  <a:pt x="16" y="153"/>
                  <a:pt x="19" y="151"/>
                </a:cubicBezTo>
                <a:cubicBezTo>
                  <a:pt x="28" y="141"/>
                  <a:pt x="28" y="141"/>
                  <a:pt x="28" y="141"/>
                </a:cubicBezTo>
                <a:cubicBezTo>
                  <a:pt x="28" y="141"/>
                  <a:pt x="28" y="141"/>
                  <a:pt x="28" y="141"/>
                </a:cubicBezTo>
                <a:cubicBezTo>
                  <a:pt x="26" y="138"/>
                  <a:pt x="27" y="134"/>
                  <a:pt x="30" y="131"/>
                </a:cubicBezTo>
                <a:cubicBezTo>
                  <a:pt x="97" y="64"/>
                  <a:pt x="97" y="64"/>
                  <a:pt x="97" y="64"/>
                </a:cubicBezTo>
                <a:cubicBezTo>
                  <a:pt x="114" y="81"/>
                  <a:pt x="114" y="81"/>
                  <a:pt x="114" y="81"/>
                </a:cubicBezTo>
                <a:lnTo>
                  <a:pt x="47" y="148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7921" y="1457000"/>
            <a:ext cx="2229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背景介绍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852416" y="1610951"/>
            <a:ext cx="661988" cy="655638"/>
            <a:chOff x="5054600" y="4035426"/>
            <a:chExt cx="661988" cy="655638"/>
          </a:xfrm>
          <a:solidFill>
            <a:srgbClr val="0070C0"/>
          </a:solidFill>
        </p:grpSpPr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5054600" y="4035426"/>
              <a:ext cx="661988" cy="655638"/>
            </a:xfrm>
            <a:custGeom>
              <a:avLst/>
              <a:gdLst>
                <a:gd name="T0" fmla="*/ 87 w 174"/>
                <a:gd name="T1" fmla="*/ 0 h 174"/>
                <a:gd name="T2" fmla="*/ 174 w 174"/>
                <a:gd name="T3" fmla="*/ 87 h 174"/>
                <a:gd name="T4" fmla="*/ 87 w 174"/>
                <a:gd name="T5" fmla="*/ 174 h 174"/>
                <a:gd name="T6" fmla="*/ 0 w 174"/>
                <a:gd name="T7" fmla="*/ 87 h 174"/>
                <a:gd name="T8" fmla="*/ 87 w 174"/>
                <a:gd name="T9" fmla="*/ 0 h 174"/>
                <a:gd name="T10" fmla="*/ 87 w 174"/>
                <a:gd name="T11" fmla="*/ 46 h 174"/>
                <a:gd name="T12" fmla="*/ 46 w 174"/>
                <a:gd name="T13" fmla="*/ 87 h 174"/>
                <a:gd name="T14" fmla="*/ 87 w 174"/>
                <a:gd name="T15" fmla="*/ 128 h 174"/>
                <a:gd name="T16" fmla="*/ 128 w 174"/>
                <a:gd name="T17" fmla="*/ 87 h 174"/>
                <a:gd name="T18" fmla="*/ 87 w 174"/>
                <a:gd name="T19" fmla="*/ 4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174">
                  <a:moveTo>
                    <a:pt x="87" y="0"/>
                  </a:moveTo>
                  <a:cubicBezTo>
                    <a:pt x="135" y="0"/>
                    <a:pt x="174" y="39"/>
                    <a:pt x="174" y="87"/>
                  </a:cubicBezTo>
                  <a:cubicBezTo>
                    <a:pt x="174" y="135"/>
                    <a:pt x="135" y="174"/>
                    <a:pt x="87" y="174"/>
                  </a:cubicBezTo>
                  <a:cubicBezTo>
                    <a:pt x="39" y="174"/>
                    <a:pt x="0" y="135"/>
                    <a:pt x="0" y="87"/>
                  </a:cubicBezTo>
                  <a:cubicBezTo>
                    <a:pt x="0" y="39"/>
                    <a:pt x="39" y="0"/>
                    <a:pt x="87" y="0"/>
                  </a:cubicBezTo>
                  <a:moveTo>
                    <a:pt x="87" y="46"/>
                  </a:moveTo>
                  <a:cubicBezTo>
                    <a:pt x="64" y="46"/>
                    <a:pt x="46" y="64"/>
                    <a:pt x="46" y="87"/>
                  </a:cubicBezTo>
                  <a:cubicBezTo>
                    <a:pt x="46" y="110"/>
                    <a:pt x="64" y="128"/>
                    <a:pt x="87" y="128"/>
                  </a:cubicBezTo>
                  <a:cubicBezTo>
                    <a:pt x="110" y="128"/>
                    <a:pt x="128" y="110"/>
                    <a:pt x="128" y="87"/>
                  </a:cubicBezTo>
                  <a:cubicBezTo>
                    <a:pt x="128" y="64"/>
                    <a:pt x="110" y="46"/>
                    <a:pt x="87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5275263" y="4254501"/>
              <a:ext cx="220663" cy="217488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39 h 58"/>
                <a:gd name="T12" fmla="*/ 19 w 58"/>
                <a:gd name="T13" fmla="*/ 29 h 58"/>
                <a:gd name="T14" fmla="*/ 29 w 58"/>
                <a:gd name="T15" fmla="*/ 19 h 58"/>
                <a:gd name="T16" fmla="*/ 39 w 58"/>
                <a:gd name="T17" fmla="*/ 29 h 58"/>
                <a:gd name="T18" fmla="*/ 29 w 58"/>
                <a:gd name="T19" fmla="*/ 3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39"/>
                  </a:moveTo>
                  <a:cubicBezTo>
                    <a:pt x="23" y="39"/>
                    <a:pt x="19" y="35"/>
                    <a:pt x="19" y="29"/>
                  </a:cubicBezTo>
                  <a:cubicBezTo>
                    <a:pt x="19" y="23"/>
                    <a:pt x="23" y="19"/>
                    <a:pt x="29" y="19"/>
                  </a:cubicBezTo>
                  <a:cubicBezTo>
                    <a:pt x="35" y="19"/>
                    <a:pt x="39" y="23"/>
                    <a:pt x="39" y="29"/>
                  </a:cubicBezTo>
                  <a:cubicBezTo>
                    <a:pt x="39" y="35"/>
                    <a:pt x="35" y="39"/>
                    <a:pt x="29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940105" y="2508281"/>
            <a:ext cx="3623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培训实施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10963325" y="2789699"/>
            <a:ext cx="749300" cy="515938"/>
          </a:xfrm>
          <a:custGeom>
            <a:avLst/>
            <a:gdLst>
              <a:gd name="T0" fmla="*/ 178 w 197"/>
              <a:gd name="T1" fmla="*/ 53 h 137"/>
              <a:gd name="T2" fmla="*/ 133 w 197"/>
              <a:gd name="T3" fmla="*/ 5 h 137"/>
              <a:gd name="T4" fmla="*/ 98 w 197"/>
              <a:gd name="T5" fmla="*/ 14 h 137"/>
              <a:gd name="T6" fmla="*/ 68 w 197"/>
              <a:gd name="T7" fmla="*/ 5 h 137"/>
              <a:gd name="T8" fmla="*/ 21 w 197"/>
              <a:gd name="T9" fmla="*/ 42 h 137"/>
              <a:gd name="T10" fmla="*/ 19 w 197"/>
              <a:gd name="T11" fmla="*/ 124 h 137"/>
              <a:gd name="T12" fmla="*/ 71 w 197"/>
              <a:gd name="T13" fmla="*/ 96 h 137"/>
              <a:gd name="T14" fmla="*/ 121 w 197"/>
              <a:gd name="T15" fmla="*/ 95 h 137"/>
              <a:gd name="T16" fmla="*/ 172 w 197"/>
              <a:gd name="T17" fmla="*/ 127 h 137"/>
              <a:gd name="T18" fmla="*/ 178 w 197"/>
              <a:gd name="T19" fmla="*/ 53 h 137"/>
              <a:gd name="T20" fmla="*/ 62 w 197"/>
              <a:gd name="T21" fmla="*/ 76 h 137"/>
              <a:gd name="T22" fmla="*/ 38 w 197"/>
              <a:gd name="T23" fmla="*/ 51 h 137"/>
              <a:gd name="T24" fmla="*/ 62 w 197"/>
              <a:gd name="T25" fmla="*/ 27 h 137"/>
              <a:gd name="T26" fmla="*/ 86 w 197"/>
              <a:gd name="T27" fmla="*/ 51 h 137"/>
              <a:gd name="T28" fmla="*/ 62 w 197"/>
              <a:gd name="T29" fmla="*/ 76 h 137"/>
              <a:gd name="T30" fmla="*/ 137 w 197"/>
              <a:gd name="T31" fmla="*/ 31 h 137"/>
              <a:gd name="T32" fmla="*/ 148 w 197"/>
              <a:gd name="T33" fmla="*/ 31 h 137"/>
              <a:gd name="T34" fmla="*/ 148 w 197"/>
              <a:gd name="T35" fmla="*/ 41 h 137"/>
              <a:gd name="T36" fmla="*/ 137 w 197"/>
              <a:gd name="T37" fmla="*/ 41 h 137"/>
              <a:gd name="T38" fmla="*/ 137 w 197"/>
              <a:gd name="T39" fmla="*/ 31 h 137"/>
              <a:gd name="T40" fmla="*/ 124 w 197"/>
              <a:gd name="T41" fmla="*/ 55 h 137"/>
              <a:gd name="T42" fmla="*/ 124 w 197"/>
              <a:gd name="T43" fmla="*/ 45 h 137"/>
              <a:gd name="T44" fmla="*/ 134 w 197"/>
              <a:gd name="T45" fmla="*/ 45 h 137"/>
              <a:gd name="T46" fmla="*/ 134 w 197"/>
              <a:gd name="T47" fmla="*/ 55 h 137"/>
              <a:gd name="T48" fmla="*/ 124 w 197"/>
              <a:gd name="T49" fmla="*/ 55 h 137"/>
              <a:gd name="T50" fmla="*/ 147 w 197"/>
              <a:gd name="T51" fmla="*/ 68 h 137"/>
              <a:gd name="T52" fmla="*/ 137 w 197"/>
              <a:gd name="T53" fmla="*/ 68 h 137"/>
              <a:gd name="T54" fmla="*/ 137 w 197"/>
              <a:gd name="T55" fmla="*/ 58 h 137"/>
              <a:gd name="T56" fmla="*/ 147 w 197"/>
              <a:gd name="T57" fmla="*/ 58 h 137"/>
              <a:gd name="T58" fmla="*/ 147 w 197"/>
              <a:gd name="T59" fmla="*/ 68 h 137"/>
              <a:gd name="T60" fmla="*/ 161 w 197"/>
              <a:gd name="T61" fmla="*/ 54 h 137"/>
              <a:gd name="T62" fmla="*/ 151 w 197"/>
              <a:gd name="T63" fmla="*/ 54 h 137"/>
              <a:gd name="T64" fmla="*/ 151 w 197"/>
              <a:gd name="T65" fmla="*/ 44 h 137"/>
              <a:gd name="T66" fmla="*/ 161 w 197"/>
              <a:gd name="T67" fmla="*/ 44 h 137"/>
              <a:gd name="T68" fmla="*/ 161 w 197"/>
              <a:gd name="T69" fmla="*/ 54 h 137"/>
              <a:gd name="T70" fmla="*/ 62 w 197"/>
              <a:gd name="T71" fmla="*/ 37 h 137"/>
              <a:gd name="T72" fmla="*/ 48 w 197"/>
              <a:gd name="T73" fmla="*/ 51 h 137"/>
              <a:gd name="T74" fmla="*/ 62 w 197"/>
              <a:gd name="T75" fmla="*/ 66 h 137"/>
              <a:gd name="T76" fmla="*/ 76 w 197"/>
              <a:gd name="T77" fmla="*/ 51 h 137"/>
              <a:gd name="T78" fmla="*/ 62 w 197"/>
              <a:gd name="T79" fmla="*/ 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7" h="137">
                <a:moveTo>
                  <a:pt x="178" y="53"/>
                </a:moveTo>
                <a:cubicBezTo>
                  <a:pt x="172" y="28"/>
                  <a:pt x="163" y="1"/>
                  <a:pt x="133" y="5"/>
                </a:cubicBezTo>
                <a:cubicBezTo>
                  <a:pt x="121" y="7"/>
                  <a:pt x="112" y="14"/>
                  <a:pt x="98" y="14"/>
                </a:cubicBezTo>
                <a:cubicBezTo>
                  <a:pt x="87" y="14"/>
                  <a:pt x="79" y="7"/>
                  <a:pt x="68" y="5"/>
                </a:cubicBezTo>
                <a:cubicBezTo>
                  <a:pt x="38" y="0"/>
                  <a:pt x="30" y="15"/>
                  <a:pt x="21" y="42"/>
                </a:cubicBezTo>
                <a:cubicBezTo>
                  <a:pt x="16" y="58"/>
                  <a:pt x="0" y="112"/>
                  <a:pt x="19" y="124"/>
                </a:cubicBezTo>
                <a:cubicBezTo>
                  <a:pt x="37" y="137"/>
                  <a:pt x="57" y="102"/>
                  <a:pt x="71" y="96"/>
                </a:cubicBezTo>
                <a:cubicBezTo>
                  <a:pt x="84" y="91"/>
                  <a:pt x="110" y="92"/>
                  <a:pt x="121" y="95"/>
                </a:cubicBezTo>
                <a:cubicBezTo>
                  <a:pt x="138" y="100"/>
                  <a:pt x="154" y="131"/>
                  <a:pt x="172" y="127"/>
                </a:cubicBezTo>
                <a:cubicBezTo>
                  <a:pt x="197" y="122"/>
                  <a:pt x="182" y="69"/>
                  <a:pt x="178" y="53"/>
                </a:cubicBezTo>
                <a:close/>
                <a:moveTo>
                  <a:pt x="62" y="76"/>
                </a:moveTo>
                <a:cubicBezTo>
                  <a:pt x="48" y="76"/>
                  <a:pt x="38" y="65"/>
                  <a:pt x="38" y="51"/>
                </a:cubicBezTo>
                <a:cubicBezTo>
                  <a:pt x="38" y="38"/>
                  <a:pt x="48" y="27"/>
                  <a:pt x="62" y="27"/>
                </a:cubicBezTo>
                <a:cubicBezTo>
                  <a:pt x="75" y="27"/>
                  <a:pt x="86" y="38"/>
                  <a:pt x="86" y="51"/>
                </a:cubicBezTo>
                <a:cubicBezTo>
                  <a:pt x="86" y="65"/>
                  <a:pt x="75" y="76"/>
                  <a:pt x="62" y="76"/>
                </a:cubicBezTo>
                <a:close/>
                <a:moveTo>
                  <a:pt x="137" y="31"/>
                </a:moveTo>
                <a:cubicBezTo>
                  <a:pt x="140" y="28"/>
                  <a:pt x="145" y="28"/>
                  <a:pt x="148" y="31"/>
                </a:cubicBezTo>
                <a:cubicBezTo>
                  <a:pt x="150" y="34"/>
                  <a:pt x="150" y="39"/>
                  <a:pt x="148" y="41"/>
                </a:cubicBezTo>
                <a:cubicBezTo>
                  <a:pt x="145" y="44"/>
                  <a:pt x="140" y="44"/>
                  <a:pt x="137" y="41"/>
                </a:cubicBezTo>
                <a:cubicBezTo>
                  <a:pt x="135" y="39"/>
                  <a:pt x="135" y="34"/>
                  <a:pt x="137" y="31"/>
                </a:cubicBezTo>
                <a:close/>
                <a:moveTo>
                  <a:pt x="124" y="55"/>
                </a:moveTo>
                <a:cubicBezTo>
                  <a:pt x="121" y="52"/>
                  <a:pt x="121" y="48"/>
                  <a:pt x="124" y="45"/>
                </a:cubicBezTo>
                <a:cubicBezTo>
                  <a:pt x="127" y="42"/>
                  <a:pt x="131" y="42"/>
                  <a:pt x="134" y="45"/>
                </a:cubicBezTo>
                <a:cubicBezTo>
                  <a:pt x="137" y="48"/>
                  <a:pt x="137" y="52"/>
                  <a:pt x="134" y="55"/>
                </a:cubicBezTo>
                <a:cubicBezTo>
                  <a:pt x="131" y="58"/>
                  <a:pt x="127" y="58"/>
                  <a:pt x="124" y="55"/>
                </a:cubicBezTo>
                <a:close/>
                <a:moveTo>
                  <a:pt x="147" y="68"/>
                </a:moveTo>
                <a:cubicBezTo>
                  <a:pt x="144" y="71"/>
                  <a:pt x="140" y="71"/>
                  <a:pt x="137" y="68"/>
                </a:cubicBezTo>
                <a:cubicBezTo>
                  <a:pt x="134" y="65"/>
                  <a:pt x="134" y="61"/>
                  <a:pt x="137" y="58"/>
                </a:cubicBezTo>
                <a:cubicBezTo>
                  <a:pt x="140" y="55"/>
                  <a:pt x="144" y="55"/>
                  <a:pt x="147" y="58"/>
                </a:cubicBezTo>
                <a:cubicBezTo>
                  <a:pt x="150" y="61"/>
                  <a:pt x="150" y="65"/>
                  <a:pt x="147" y="68"/>
                </a:cubicBezTo>
                <a:close/>
                <a:moveTo>
                  <a:pt x="161" y="54"/>
                </a:moveTo>
                <a:cubicBezTo>
                  <a:pt x="158" y="57"/>
                  <a:pt x="153" y="57"/>
                  <a:pt x="151" y="54"/>
                </a:cubicBezTo>
                <a:cubicBezTo>
                  <a:pt x="148" y="52"/>
                  <a:pt x="148" y="47"/>
                  <a:pt x="151" y="44"/>
                </a:cubicBezTo>
                <a:cubicBezTo>
                  <a:pt x="153" y="42"/>
                  <a:pt x="158" y="42"/>
                  <a:pt x="161" y="44"/>
                </a:cubicBezTo>
                <a:cubicBezTo>
                  <a:pt x="163" y="47"/>
                  <a:pt x="163" y="52"/>
                  <a:pt x="161" y="54"/>
                </a:cubicBezTo>
                <a:close/>
                <a:moveTo>
                  <a:pt x="62" y="37"/>
                </a:moveTo>
                <a:cubicBezTo>
                  <a:pt x="54" y="37"/>
                  <a:pt x="48" y="44"/>
                  <a:pt x="48" y="51"/>
                </a:cubicBezTo>
                <a:cubicBezTo>
                  <a:pt x="48" y="59"/>
                  <a:pt x="54" y="66"/>
                  <a:pt x="62" y="66"/>
                </a:cubicBezTo>
                <a:cubicBezTo>
                  <a:pt x="70" y="66"/>
                  <a:pt x="76" y="59"/>
                  <a:pt x="76" y="51"/>
                </a:cubicBezTo>
                <a:cubicBezTo>
                  <a:pt x="76" y="44"/>
                  <a:pt x="70" y="37"/>
                  <a:pt x="62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449491" y="2047514"/>
            <a:ext cx="402183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238628" y="2047514"/>
            <a:ext cx="402183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10995075" y="1371741"/>
            <a:ext cx="695325" cy="693737"/>
            <a:chOff x="2858" y="1125"/>
            <a:chExt cx="438" cy="437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58" y="1125"/>
              <a:ext cx="438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2855" y="1128"/>
              <a:ext cx="438" cy="437"/>
            </a:xfrm>
            <a:custGeom>
              <a:avLst/>
              <a:gdLst>
                <a:gd name="T0" fmla="*/ 132 w 144"/>
                <a:gd name="T1" fmla="*/ 61 h 144"/>
                <a:gd name="T2" fmla="*/ 121 w 144"/>
                <a:gd name="T3" fmla="*/ 46 h 144"/>
                <a:gd name="T4" fmla="*/ 127 w 144"/>
                <a:gd name="T5" fmla="*/ 33 h 144"/>
                <a:gd name="T6" fmla="*/ 119 w 144"/>
                <a:gd name="T7" fmla="*/ 17 h 144"/>
                <a:gd name="T8" fmla="*/ 106 w 144"/>
                <a:gd name="T9" fmla="*/ 22 h 144"/>
                <a:gd name="T10" fmla="*/ 88 w 144"/>
                <a:gd name="T11" fmla="*/ 19 h 144"/>
                <a:gd name="T12" fmla="*/ 83 w 144"/>
                <a:gd name="T13" fmla="*/ 6 h 144"/>
                <a:gd name="T14" fmla="*/ 66 w 144"/>
                <a:gd name="T15" fmla="*/ 0 h 144"/>
                <a:gd name="T16" fmla="*/ 61 w 144"/>
                <a:gd name="T17" fmla="*/ 12 h 144"/>
                <a:gd name="T18" fmla="*/ 46 w 144"/>
                <a:gd name="T19" fmla="*/ 23 h 144"/>
                <a:gd name="T20" fmla="*/ 33 w 144"/>
                <a:gd name="T21" fmla="*/ 17 h 144"/>
                <a:gd name="T22" fmla="*/ 17 w 144"/>
                <a:gd name="T23" fmla="*/ 25 h 144"/>
                <a:gd name="T24" fmla="*/ 22 w 144"/>
                <a:gd name="T25" fmla="*/ 38 h 144"/>
                <a:gd name="T26" fmla="*/ 19 w 144"/>
                <a:gd name="T27" fmla="*/ 56 h 144"/>
                <a:gd name="T28" fmla="*/ 6 w 144"/>
                <a:gd name="T29" fmla="*/ 61 h 144"/>
                <a:gd name="T30" fmla="*/ 0 w 144"/>
                <a:gd name="T31" fmla="*/ 78 h 144"/>
                <a:gd name="T32" fmla="*/ 12 w 144"/>
                <a:gd name="T33" fmla="*/ 83 h 144"/>
                <a:gd name="T34" fmla="*/ 23 w 144"/>
                <a:gd name="T35" fmla="*/ 98 h 144"/>
                <a:gd name="T36" fmla="*/ 17 w 144"/>
                <a:gd name="T37" fmla="*/ 111 h 144"/>
                <a:gd name="T38" fmla="*/ 25 w 144"/>
                <a:gd name="T39" fmla="*/ 127 h 144"/>
                <a:gd name="T40" fmla="*/ 38 w 144"/>
                <a:gd name="T41" fmla="*/ 122 h 144"/>
                <a:gd name="T42" fmla="*/ 56 w 144"/>
                <a:gd name="T43" fmla="*/ 125 h 144"/>
                <a:gd name="T44" fmla="*/ 61 w 144"/>
                <a:gd name="T45" fmla="*/ 138 h 144"/>
                <a:gd name="T46" fmla="*/ 78 w 144"/>
                <a:gd name="T47" fmla="*/ 144 h 144"/>
                <a:gd name="T48" fmla="*/ 83 w 144"/>
                <a:gd name="T49" fmla="*/ 132 h 144"/>
                <a:gd name="T50" fmla="*/ 98 w 144"/>
                <a:gd name="T51" fmla="*/ 121 h 144"/>
                <a:gd name="T52" fmla="*/ 111 w 144"/>
                <a:gd name="T53" fmla="*/ 127 h 144"/>
                <a:gd name="T54" fmla="*/ 127 w 144"/>
                <a:gd name="T55" fmla="*/ 119 h 144"/>
                <a:gd name="T56" fmla="*/ 122 w 144"/>
                <a:gd name="T57" fmla="*/ 106 h 144"/>
                <a:gd name="T58" fmla="*/ 125 w 144"/>
                <a:gd name="T59" fmla="*/ 88 h 144"/>
                <a:gd name="T60" fmla="*/ 138 w 144"/>
                <a:gd name="T61" fmla="*/ 83 h 144"/>
                <a:gd name="T62" fmla="*/ 144 w 144"/>
                <a:gd name="T63" fmla="*/ 66 h 144"/>
                <a:gd name="T64" fmla="*/ 100 w 144"/>
                <a:gd name="T65" fmla="*/ 72 h 144"/>
                <a:gd name="T66" fmla="*/ 44 w 144"/>
                <a:gd name="T67" fmla="*/ 72 h 144"/>
                <a:gd name="T68" fmla="*/ 100 w 144"/>
                <a:gd name="T6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44">
                  <a:moveTo>
                    <a:pt x="138" y="61"/>
                  </a:moveTo>
                  <a:cubicBezTo>
                    <a:pt x="132" y="61"/>
                    <a:pt x="132" y="61"/>
                    <a:pt x="132" y="61"/>
                  </a:cubicBezTo>
                  <a:cubicBezTo>
                    <a:pt x="129" y="61"/>
                    <a:pt x="126" y="59"/>
                    <a:pt x="125" y="5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19" y="44"/>
                    <a:pt x="120" y="40"/>
                    <a:pt x="122" y="38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9" y="31"/>
                    <a:pt x="129" y="27"/>
                    <a:pt x="127" y="25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5"/>
                    <a:pt x="113" y="15"/>
                    <a:pt x="111" y="17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4" y="24"/>
                    <a:pt x="100" y="25"/>
                    <a:pt x="98" y="23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5" y="18"/>
                    <a:pt x="83" y="15"/>
                    <a:pt x="83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2"/>
                    <a:pt x="81" y="0"/>
                    <a:pt x="7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3" y="0"/>
                    <a:pt x="61" y="2"/>
                    <a:pt x="61" y="6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5"/>
                    <a:pt x="59" y="18"/>
                    <a:pt x="56" y="1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5"/>
                    <a:pt x="40" y="24"/>
                    <a:pt x="38" y="22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15"/>
                    <a:pt x="27" y="15"/>
                    <a:pt x="25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7"/>
                    <a:pt x="15" y="31"/>
                    <a:pt x="17" y="3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40"/>
                    <a:pt x="25" y="44"/>
                    <a:pt x="23" y="4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9"/>
                    <a:pt x="15" y="61"/>
                    <a:pt x="12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63"/>
                    <a:pt x="0" y="6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6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3"/>
                    <a:pt x="18" y="85"/>
                    <a:pt x="19" y="8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5" y="100"/>
                    <a:pt x="24" y="104"/>
                    <a:pt x="22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5" y="113"/>
                    <a:pt x="15" y="117"/>
                    <a:pt x="17" y="119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29"/>
                    <a:pt x="31" y="129"/>
                    <a:pt x="33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40" y="120"/>
                    <a:pt x="44" y="119"/>
                    <a:pt x="46" y="121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9" y="126"/>
                    <a:pt x="61" y="129"/>
                    <a:pt x="61" y="132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42"/>
                    <a:pt x="63" y="144"/>
                    <a:pt x="66" y="144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81" y="144"/>
                    <a:pt x="83" y="142"/>
                    <a:pt x="83" y="138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29"/>
                    <a:pt x="85" y="126"/>
                    <a:pt x="88" y="125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100" y="119"/>
                    <a:pt x="104" y="120"/>
                    <a:pt x="106" y="122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13" y="129"/>
                    <a:pt x="117" y="129"/>
                    <a:pt x="119" y="127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29" y="117"/>
                    <a:pt x="129" y="113"/>
                    <a:pt x="127" y="111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0" y="104"/>
                    <a:pt x="119" y="100"/>
                    <a:pt x="121" y="9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5"/>
                    <a:pt x="129" y="83"/>
                    <a:pt x="132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42" y="83"/>
                    <a:pt x="144" y="81"/>
                    <a:pt x="144" y="78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4" y="63"/>
                    <a:pt x="142" y="61"/>
                    <a:pt x="138" y="61"/>
                  </a:cubicBezTo>
                  <a:moveTo>
                    <a:pt x="100" y="72"/>
                  </a:moveTo>
                  <a:cubicBezTo>
                    <a:pt x="100" y="87"/>
                    <a:pt x="87" y="100"/>
                    <a:pt x="72" y="100"/>
                  </a:cubicBezTo>
                  <a:cubicBezTo>
                    <a:pt x="57" y="100"/>
                    <a:pt x="44" y="87"/>
                    <a:pt x="44" y="72"/>
                  </a:cubicBezTo>
                  <a:cubicBezTo>
                    <a:pt x="44" y="57"/>
                    <a:pt x="57" y="44"/>
                    <a:pt x="72" y="44"/>
                  </a:cubicBezTo>
                  <a:cubicBezTo>
                    <a:pt x="87" y="44"/>
                    <a:pt x="100" y="57"/>
                    <a:pt x="100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3381271" y="3127569"/>
            <a:ext cx="402183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973244" y="3127569"/>
            <a:ext cx="402183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592472" y="4038366"/>
            <a:ext cx="402183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381000" y="1225511"/>
            <a:ext cx="2095500" cy="2565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3997" y="2651259"/>
            <a:ext cx="167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6151" y="187184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70C0"/>
                </a:solidFill>
                <a:latin typeface="方正大黑简体" pitchFamily="2" charset="-122"/>
                <a:ea typeface="方正大黑简体" pitchFamily="2" charset="-122"/>
              </a:rPr>
              <a:t>目录</a:t>
            </a:r>
            <a:endParaRPr lang="zh-CN" altLang="en-US" sz="4000" dirty="0">
              <a:solidFill>
                <a:srgbClr val="0070C0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048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9" grpId="0"/>
      <p:bldP spid="12" grpId="0" animBg="1"/>
      <p:bldP spid="8" grpId="0"/>
      <p:bldP spid="10" grpId="0"/>
      <p:bldP spid="16" grpId="0" animBg="1"/>
      <p:bldP spid="6" grpId="0"/>
      <p:bldP spid="7" grpId="0"/>
      <p:bldP spid="21" grpId="0" animBg="1"/>
      <p:bldP spid="26" grpId="0" animBg="1"/>
      <p:bldP spid="5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培训组织部门的管理职责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72968" y="2219726"/>
            <a:ext cx="2698175" cy="523220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2840848599"/>
              </p:ext>
            </p:extLst>
          </p:nvPr>
        </p:nvGraphicFramePr>
        <p:xfrm>
          <a:off x="3866243" y="2351315"/>
          <a:ext cx="4426857" cy="2800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泪滴形 31"/>
          <p:cNvSpPr/>
          <p:nvPr/>
        </p:nvSpPr>
        <p:spPr>
          <a:xfrm>
            <a:off x="6662057" y="2627085"/>
            <a:ext cx="609600" cy="609600"/>
          </a:xfrm>
          <a:prstGeom prst="teardrop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泪滴形 32"/>
          <p:cNvSpPr/>
          <p:nvPr/>
        </p:nvSpPr>
        <p:spPr>
          <a:xfrm flipV="1">
            <a:off x="6662057" y="4336936"/>
            <a:ext cx="609600" cy="609600"/>
          </a:xfrm>
          <a:prstGeom prst="teardrop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泪滴形 35"/>
          <p:cNvSpPr/>
          <p:nvPr/>
        </p:nvSpPr>
        <p:spPr>
          <a:xfrm flipH="1">
            <a:off x="4971143" y="2627085"/>
            <a:ext cx="609600" cy="609600"/>
          </a:xfrm>
          <a:prstGeom prst="teardrop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泪滴形 36"/>
          <p:cNvSpPr/>
          <p:nvPr/>
        </p:nvSpPr>
        <p:spPr>
          <a:xfrm flipH="1" flipV="1">
            <a:off x="4971143" y="4336936"/>
            <a:ext cx="609600" cy="609600"/>
          </a:xfrm>
          <a:prstGeom prst="teardrop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61512" y="2219726"/>
            <a:ext cx="2698176" cy="523220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培训的组织管理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61512" y="4946536"/>
            <a:ext cx="2698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272968" y="4932328"/>
            <a:ext cx="2698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行政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172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Graphic spid="31" grpId="0">
        <p:bldAsOne/>
      </p:bldGraphic>
      <p:bldP spid="32" grpId="0" animBg="1"/>
      <p:bldP spid="33" grpId="0" animBg="1"/>
      <p:bldP spid="36" grpId="0" animBg="1"/>
      <p:bldP spid="37" grpId="0" animBg="1"/>
      <p:bldP spid="38" grpId="0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21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71465670"/>
              </p:ext>
            </p:extLst>
          </p:nvPr>
        </p:nvGraphicFramePr>
        <p:xfrm>
          <a:off x="464457" y="3451910"/>
          <a:ext cx="11176000" cy="379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培训项目实施的具体措施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0440" y="2213824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企业全员培训文化的培育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0724" y="4326248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企业全员培训环境的营造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2956" y="2213824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企业培训师资队伍的建设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28754" y="2213823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企业员工培训成果的跟进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54552" y="2213822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员工培训激励机制的确立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1703" y="4326248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企业培训课程的开发与管理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17196" y="4326248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全员员工培训档案的管理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泪滴形 13"/>
          <p:cNvSpPr/>
          <p:nvPr/>
        </p:nvSpPr>
        <p:spPr>
          <a:xfrm rot="18900000">
            <a:off x="1192678" y="3178970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泪滴形 14"/>
          <p:cNvSpPr/>
          <p:nvPr/>
        </p:nvSpPr>
        <p:spPr>
          <a:xfrm rot="18900000">
            <a:off x="4355195" y="3178969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泪滴形 15"/>
          <p:cNvSpPr/>
          <p:nvPr/>
        </p:nvSpPr>
        <p:spPr>
          <a:xfrm rot="18900000">
            <a:off x="7517712" y="3178968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泪滴形 16"/>
          <p:cNvSpPr/>
          <p:nvPr/>
        </p:nvSpPr>
        <p:spPr>
          <a:xfrm rot="18900000">
            <a:off x="10680229" y="3178967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泪滴形 19"/>
          <p:cNvSpPr/>
          <p:nvPr/>
        </p:nvSpPr>
        <p:spPr>
          <a:xfrm rot="2700000" flipV="1">
            <a:off x="2773936" y="3746696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泪滴形 20"/>
          <p:cNvSpPr/>
          <p:nvPr/>
        </p:nvSpPr>
        <p:spPr>
          <a:xfrm rot="2700000" flipV="1">
            <a:off x="5936453" y="3746697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泪滴形 21"/>
          <p:cNvSpPr/>
          <p:nvPr/>
        </p:nvSpPr>
        <p:spPr>
          <a:xfrm rot="2700000" flipV="1">
            <a:off x="9098970" y="3746698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959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FEE5CE-37F5-4CB9-913D-2511313B8D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21FEE5CE-37F5-4CB9-913D-2511313B8D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B2C89A-23EA-421D-80D2-DFDAE17A81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dgm id="{A9B2C89A-23EA-421D-80D2-DFDAE17A81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3D61B28-9F81-41D2-AD90-B41B3CECB7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F3D61B28-9F81-41D2-AD90-B41B3CECB7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D56B395-14A8-4ED0-A710-75C2BF16BC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0D56B395-14A8-4ED0-A710-75C2BF16BC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118953B-CD75-4566-9B6B-10B1975CD1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F118953B-CD75-4566-9B6B-10B1975CD1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C71C9F3-B845-4BE0-A73B-AC6FB44034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5C71C9F3-B845-4BE0-A73B-AC6FB44034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F2EEFFE-B87F-4A41-B527-C9D8FC90E0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FF2EEFFE-B87F-4A41-B527-C9D8FC90E0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idx="4294967295"/>
          </p:nvPr>
        </p:nvSpPr>
        <p:spPr>
          <a:xfrm>
            <a:off x="1592826" y="1639170"/>
            <a:ext cx="9298730" cy="1325563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培训评估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内容占位符 16"/>
          <p:cNvSpPr>
            <a:spLocks noGrp="1"/>
          </p:cNvSpPr>
          <p:nvPr>
            <p:ph sz="quarter" idx="4294967295"/>
          </p:nvPr>
        </p:nvSpPr>
        <p:spPr>
          <a:xfrm>
            <a:off x="2374935" y="3021983"/>
            <a:ext cx="8516622" cy="2287588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培训评估方案的设计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培训评估指标的设计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培训评估方法的应用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778500"/>
            <a:ext cx="2027672" cy="180000"/>
            <a:chOff x="5313123" y="5422900"/>
            <a:chExt cx="2027672" cy="180000"/>
          </a:xfrm>
        </p:grpSpPr>
        <p:sp>
          <p:nvSpPr>
            <p:cNvPr id="10" name="直角三角形 1"/>
            <p:cNvSpPr/>
            <p:nvPr userDrawn="1"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 userDrawn="1"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 userDrawn="1"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 userDrawn="1"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8267699" y="1485900"/>
            <a:ext cx="2419351" cy="2857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824" y="1581150"/>
            <a:ext cx="22099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26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build="p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培训评估的作用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23</a:t>
            </a:fld>
            <a:endParaRPr lang="zh-CN" altLang="en-US"/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02368436"/>
              </p:ext>
            </p:extLst>
          </p:nvPr>
        </p:nvGraphicFramePr>
        <p:xfrm>
          <a:off x="819150" y="2019300"/>
          <a:ext cx="10534650" cy="352253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{073A0DAA-6AF3-43AB-8588-CEC1D06C72B9}</a:tableStyleId>
              </a:tblPr>
              <a:tblGrid>
                <a:gridCol w="1143000"/>
                <a:gridCol w="2914650"/>
                <a:gridCol w="3524250"/>
                <a:gridCol w="2952750"/>
              </a:tblGrid>
              <a:tr h="718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培训前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培训中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培训效果</a:t>
                      </a:r>
                    </a:p>
                  </a:txBody>
                  <a:tcPr marL="68580" marR="68580" marT="0" marB="0" anchor="ctr"/>
                </a:tc>
              </a:tr>
              <a:tr h="718574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评估作用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保证培训需求的科学性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保证培训按照计划进行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是否达到原定的目标和要求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确保计划与需求的衔接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培训执行情况的反馈与调整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改变是否来自培训本身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帮助实现资源的合理配置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找出不足，归纳教训，为今后提供依据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检查培训的费用效益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保证效果测定的科学性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有助于科学解释培训的实际效果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客观地评价培训者的工作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为管理者决策提供信息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内容占位符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培训评估方案的设计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701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24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34942485"/>
              </p:ext>
            </p:extLst>
          </p:nvPr>
        </p:nvGraphicFramePr>
        <p:xfrm>
          <a:off x="590550" y="1141839"/>
          <a:ext cx="5200650" cy="416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培训评估方案的设计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324600" y="1962150"/>
            <a:ext cx="5200650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选择培训评估人员（内部评估者和外部评估者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培训评估的对象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评估层次和内容（一般确定在前两个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层次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评估内容和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指标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建立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培训评估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方案及测试工具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24600" y="4462049"/>
            <a:ext cx="520065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培训前的评估包括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需求的整体评估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对象的知识、技能和工作态度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对象的工作成效及行为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计划的可行性评估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91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AF4A079-CA09-433D-83AE-F433A5DF64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CAF4A079-CA09-433D-83AE-F433A5DF64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F8FECE9-2229-46C9-8A87-823FB84A46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graphicEl>
                                              <a:dgm id="{CF8FECE9-2229-46C9-8A87-823FB84A46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1736B76-A8BC-4834-8482-B072A07A8B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graphicEl>
                                              <a:dgm id="{51736B76-A8BC-4834-8482-B072A07A8B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8A330E-83C0-42F8-B9AA-7162F33D93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dgm id="{CE8A330E-83C0-42F8-B9AA-7162F33D93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BEE7F0A-B9EA-45D5-94BE-1E9B08522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graphicEl>
                                              <a:dgm id="{BBEE7F0A-B9EA-45D5-94BE-1E9B085220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A83A388-A780-470B-B921-11A7813A9E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graphicEl>
                                              <a:dgm id="{FA83A388-A780-470B-B921-11A7813A9E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7" grpId="0" build="p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25</a:t>
            </a:fld>
            <a:endParaRPr lang="zh-CN" altLang="en-US"/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72380652"/>
              </p:ext>
            </p:extLst>
          </p:nvPr>
        </p:nvGraphicFramePr>
        <p:xfrm>
          <a:off x="584200" y="1577658"/>
          <a:ext cx="11074400" cy="38627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784900"/>
                <a:gridCol w="2212300"/>
                <a:gridCol w="5638800"/>
                <a:gridCol w="1364326"/>
                <a:gridCol w="1074074"/>
              </a:tblGrid>
              <a:tr h="52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评估层级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评估内容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评估方法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评估时间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评估单位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反应评估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对课程、培训师与培训组织满意度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问卷调查、电话调查、访谈法、观察法、综合座谈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课程结束时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培训单位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学习评估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对内容、技巧、概念的吸收与掌握程度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提问法、角色扮演、笔试法、口试法、演讲、模拟练习与演示、心得报告与文章发表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进行时、结束时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培训单位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行为评估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培训后的行为改变是否因培训所致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问卷调查、行为观察、访谈法、绩效评估、管理能力评鉴、任务项目法、</a:t>
                      </a: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360</a:t>
                      </a: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度评估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三个月或半年以后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学员直接上级</a:t>
                      </a:r>
                      <a:r>
                        <a:rPr lang="en-US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结果评估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培训给公司的业绩带来的影响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个人与组织绩效指标、生产率、缺勤率、离职率、成本效益分析、组织气候等资料分析、客户与市场调查、</a:t>
                      </a:r>
                      <a:r>
                        <a:rPr lang="en-US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360</a:t>
                      </a: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度满意度调查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半年或一二年后员工以及公司的绩效评估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学员的单位主管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内容占位符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培训评估指标的设计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104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543050" y="435336"/>
            <a:ext cx="3391151" cy="23876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</a:rPr>
              <a:t>感谢聆听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9" name="Group 1"/>
          <p:cNvGrpSpPr/>
          <p:nvPr/>
        </p:nvGrpSpPr>
        <p:grpSpPr>
          <a:xfrm>
            <a:off x="2259076" y="2872413"/>
            <a:ext cx="7540498" cy="2250000"/>
            <a:chOff x="7899284" y="5239271"/>
            <a:chExt cx="4218120" cy="1258639"/>
          </a:xfrm>
        </p:grpSpPr>
        <p:pic>
          <p:nvPicPr>
            <p:cNvPr id="10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9284" y="5253061"/>
              <a:ext cx="1244849" cy="1244849"/>
            </a:xfrm>
            <a:prstGeom prst="rect">
              <a:avLst/>
            </a:prstGeom>
            <a:ln w="28575" cap="sq">
              <a:noFill/>
              <a:miter lim="800000"/>
            </a:ln>
          </p:spPr>
        </p:pic>
        <p:grpSp>
          <p:nvGrpSpPr>
            <p:cNvPr id="11" name="Group 3"/>
            <p:cNvGrpSpPr/>
            <p:nvPr/>
          </p:nvGrpSpPr>
          <p:grpSpPr>
            <a:xfrm>
              <a:off x="7899284" y="5239271"/>
              <a:ext cx="4218120" cy="1258639"/>
              <a:chOff x="7899284" y="5239271"/>
              <a:chExt cx="4218120" cy="1258639"/>
            </a:xfrm>
          </p:grpSpPr>
          <p:grpSp>
            <p:nvGrpSpPr>
              <p:cNvPr id="12" name="Group 4"/>
              <p:cNvGrpSpPr/>
              <p:nvPr/>
            </p:nvGrpSpPr>
            <p:grpSpPr>
              <a:xfrm>
                <a:off x="9256185" y="5326600"/>
                <a:ext cx="2734317" cy="975927"/>
                <a:chOff x="9159401" y="5253838"/>
                <a:chExt cx="2734317" cy="975927"/>
              </a:xfrm>
            </p:grpSpPr>
            <p:sp>
              <p:nvSpPr>
                <p:cNvPr id="15" name="TextBox 7"/>
                <p:cNvSpPr txBox="1"/>
                <p:nvPr/>
              </p:nvSpPr>
              <p:spPr>
                <a:xfrm>
                  <a:off x="9302401" y="5668963"/>
                  <a:ext cx="2591317" cy="2926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微信公众号：</a:t>
                  </a:r>
                  <a:r>
                    <a:rPr lang="en-US" altLang="zh-CN" sz="2800" dirty="0" err="1" smtClean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xxxxx</a:t>
                  </a:r>
                  <a:endParaRPr lang="zh-CN" altLang="en-US" sz="280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TextBox 8"/>
                <p:cNvSpPr txBox="1"/>
                <p:nvPr/>
              </p:nvSpPr>
              <p:spPr>
                <a:xfrm>
                  <a:off x="9299894" y="5253838"/>
                  <a:ext cx="2386338" cy="2926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邮箱：</a:t>
                  </a:r>
                  <a:r>
                    <a:rPr lang="en-US" altLang="zh-CN" sz="2800" dirty="0" smtClean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111111@xxxx</a:t>
                  </a:r>
                  <a:endParaRPr lang="zh-CN" altLang="en-US" sz="280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17" name="Straight Connector 10"/>
                <p:cNvCxnSpPr/>
                <p:nvPr/>
              </p:nvCxnSpPr>
              <p:spPr>
                <a:xfrm>
                  <a:off x="9159401" y="5253838"/>
                  <a:ext cx="0" cy="975927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Rectangle 5"/>
              <p:cNvSpPr/>
              <p:nvPr/>
            </p:nvSpPr>
            <p:spPr>
              <a:xfrm>
                <a:off x="7899284" y="5239271"/>
                <a:ext cx="4218120" cy="1258639"/>
              </a:xfrm>
              <a:prstGeom prst="rect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/>
              </a:p>
            </p:txBody>
          </p:sp>
        </p:grpSp>
      </p:grpSp>
      <p:sp>
        <p:nvSpPr>
          <p:cNvPr id="18" name="TextBox 8"/>
          <p:cNvSpPr txBox="1"/>
          <p:nvPr/>
        </p:nvSpPr>
        <p:spPr>
          <a:xfrm>
            <a:off x="5088285" y="4527745"/>
            <a:ext cx="4265923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sz="2800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37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idx="4294967295"/>
          </p:nvPr>
        </p:nvSpPr>
        <p:spPr>
          <a:xfrm>
            <a:off x="1592826" y="1639170"/>
            <a:ext cx="2636274" cy="1325563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背景介绍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内容占位符 16"/>
          <p:cNvSpPr>
            <a:spLocks noGrp="1"/>
          </p:cNvSpPr>
          <p:nvPr>
            <p:ph sz="quarter" idx="4294967295"/>
          </p:nvPr>
        </p:nvSpPr>
        <p:spPr>
          <a:xfrm>
            <a:off x="2374935" y="3021983"/>
            <a:ext cx="8516622" cy="2287588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年度培训计划项目背景介绍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项目工作安排与人员分配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</p:grpSpPr>
        <p:sp>
          <p:nvSpPr>
            <p:cNvPr id="10" name="直角三角形 1"/>
            <p:cNvSpPr/>
            <p:nvPr userDrawn="1"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 userDrawn="1"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 userDrawn="1"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 userDrawn="1"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8267699" y="1485900"/>
            <a:ext cx="2286001" cy="2857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848" y="1485901"/>
            <a:ext cx="2228852" cy="278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3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uiExpand="1" build="p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集团组织架构图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4</a:t>
            </a:fld>
            <a:endParaRPr lang="zh-CN" altLang="en-US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sz="quarter" idx="13"/>
          </p:nvPr>
        </p:nvGraphicFramePr>
        <p:xfrm>
          <a:off x="838200" y="1745975"/>
          <a:ext cx="10515600" cy="4300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年度培训计划项目背景介绍</a:t>
            </a:r>
          </a:p>
        </p:txBody>
      </p:sp>
    </p:spTree>
    <p:extLst>
      <p:ext uri="{BB962C8B-B14F-4D97-AF65-F5344CB8AC3E}">
        <p14:creationId xmlns:p14="http://schemas.microsoft.com/office/powerpoint/2010/main" val="193370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5D9A56B-F355-4E67-8C3D-A3965D32AD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graphicEl>
                                              <a:dgm id="{35D9A56B-F355-4E67-8C3D-A3965D32AD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3197756-14F8-4F56-A4BE-5CD344E3F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graphicEl>
                                              <a:dgm id="{53197756-14F8-4F56-A4BE-5CD344E3F0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9" grpId="0" uiExpand="1">
        <p:bldSub>
          <a:bldDgm bld="lvlAtOnc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培训组织架构图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5</a:t>
            </a:fld>
            <a:endParaRPr lang="zh-CN" altLang="en-US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41934504"/>
              </p:ext>
            </p:extLst>
          </p:nvPr>
        </p:nvGraphicFramePr>
        <p:xfrm>
          <a:off x="838200" y="1745975"/>
          <a:ext cx="10515600" cy="4140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年度培训计划项目背景介绍</a:t>
            </a:r>
          </a:p>
        </p:txBody>
      </p:sp>
    </p:spTree>
    <p:extLst>
      <p:ext uri="{BB962C8B-B14F-4D97-AF65-F5344CB8AC3E}">
        <p14:creationId xmlns:p14="http://schemas.microsoft.com/office/powerpoint/2010/main" val="324748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755D03D-5539-4882-BF17-A235A9ADB4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>
                                            <p:graphicEl>
                                              <a:dgm id="{1755D03D-5539-4882-BF17-A235A9ADB4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E0275EB-58D8-4132-8EEB-94A7CF4120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>
                                            <p:graphicEl>
                                              <a:dgm id="{BE0275EB-58D8-4132-8EEB-94A7CF4120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167A0B-CD07-40F2-80BB-A248A5390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>
                                            <p:graphicEl>
                                              <a:dgm id="{34167A0B-CD07-40F2-80BB-A248A5390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54E6047-708B-4709-8D8C-657D8A4B9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>
                                            <p:graphicEl>
                                              <a:dgm id="{854E6047-708B-4709-8D8C-657D8A4B9A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FFAECC5-E069-469B-9A3D-C374EE6BD5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>
                                            <p:graphicEl>
                                              <a:dgm id="{4FFAECC5-E069-469B-9A3D-C374EE6BD5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AA45EB-4342-4652-9E3E-11C8CB8CE0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>
                                            <p:graphicEl>
                                              <a:dgm id="{F1AA45EB-4342-4652-9E3E-11C8CB8CE0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91F61B1-2E37-4537-9A45-64E2155D39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">
                                            <p:graphicEl>
                                              <a:dgm id="{891F61B1-2E37-4537-9A45-64E2155D39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9B9F78-3671-4D14-8085-2337C721A2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>
                                            <p:graphicEl>
                                              <a:dgm id="{099B9F78-3671-4D14-8085-2337C721A2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82233C8-1DF7-415D-8B2A-DDA65AC89E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">
                                            <p:graphicEl>
                                              <a:dgm id="{C82233C8-1DF7-415D-8B2A-DDA65AC89E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3260E27-6231-4A24-B46B-91C54555BE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">
                                            <p:graphicEl>
                                              <a:dgm id="{F3260E27-6231-4A24-B46B-91C54555BE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9" grpId="0" uiExpand="1">
        <p:bldSub>
          <a:bldDgm bld="lvlAtOnc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公司培训计划战略层级安排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34450923"/>
              </p:ext>
            </p:extLst>
          </p:nvPr>
        </p:nvGraphicFramePr>
        <p:xfrm>
          <a:off x="838200" y="1858296"/>
          <a:ext cx="10515600" cy="4011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内容占位符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年度培训计划项目背景介绍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4782984" y="4514061"/>
            <a:ext cx="702023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作为五年战略规划的第一年，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年公司将面临更加复杂的内外环境，公司产品种类更加丰富，生产工艺更加复杂，销售渠道更加多元化。各事业部、组织层级和分支机构在人才数量和素质上的要求将成倍增长，为公司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年的培训工作带来了更大的挑战。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43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7951B54-738D-4DB5-AF73-B80370030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07951B54-738D-4DB5-AF73-B803700301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8642EC5-2674-4E10-B626-AA6D0E5B03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08642EC5-2674-4E10-B626-AA6D0E5B03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0DB7E08-1D3E-43E5-8F5B-AFE756657E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graphicEl>
                                              <a:dgm id="{50DB7E08-1D3E-43E5-8F5B-AFE756657E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8A9980B-CA99-430A-855B-AC020448B9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dgm id="{F8A9980B-CA99-430A-855B-AC020448B9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15FC4E0-39EE-4F95-80E5-D4E2947364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graphicEl>
                                              <a:dgm id="{415FC4E0-39EE-4F95-80E5-D4E2947364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CDC32E7-BE28-4150-A1C8-39D9158243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9CDC32E7-BE28-4150-A1C8-39D9158243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062ED1F-5046-46AE-A2FD-4607E8943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dgm id="{5062ED1F-5046-46AE-A2FD-4607E89435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58672FD-27D0-488B-9427-16A13AFDC7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>
                                            <p:graphicEl>
                                              <a:dgm id="{258672FD-27D0-488B-9427-16A13AFDC7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280368B-0A89-4B8C-9617-3B56DB0A73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graphicEl>
                                              <a:dgm id="{F280368B-0A89-4B8C-9617-3B56DB0A73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A1199CA-2ABB-4A4B-8979-E9F16E8331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dgm id="{EA1199CA-2ABB-4A4B-8979-E9F16E8331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48B2C3-6A8C-41C9-926F-BE81862202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>
                                            <p:graphicEl>
                                              <a:dgm id="{7B48B2C3-6A8C-41C9-926F-BE81862202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 uiExpand="1">
        <p:bldSub>
          <a:bldDgm bld="one"/>
        </p:bldSub>
      </p:bldGraphic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项目工作安排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7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1797418"/>
              </p:ext>
            </p:extLst>
          </p:nvPr>
        </p:nvGraphicFramePr>
        <p:xfrm>
          <a:off x="838200" y="1884363"/>
          <a:ext cx="10515600" cy="40436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34497"/>
                <a:gridCol w="8581103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项目标题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年度培训计划设计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项目负责人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PPTonna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项目范围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集团所有事业部及其下属部门和子公司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项目内容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编制集团年度培训计划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项目安排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内容占位符 1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项目工作安排与人员分配</a:t>
            </a:r>
          </a:p>
        </p:txBody>
      </p:sp>
      <p:graphicFrame>
        <p:nvGraphicFramePr>
          <p:cNvPr id="14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5602990"/>
              </p:ext>
            </p:extLst>
          </p:nvPr>
        </p:nvGraphicFramePr>
        <p:xfrm>
          <a:off x="3051630" y="3773714"/>
          <a:ext cx="7950200" cy="1843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4456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Graphic spid="1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项目人员安排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项目工作安排与人员分配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1609659" y="1792284"/>
            <a:ext cx="2503677" cy="4278032"/>
            <a:chOff x="1300971" y="542340"/>
            <a:chExt cx="3091543" cy="5282519"/>
          </a:xfrm>
        </p:grpSpPr>
        <p:grpSp>
          <p:nvGrpSpPr>
            <p:cNvPr id="75" name="组合 74"/>
            <p:cNvGrpSpPr/>
            <p:nvPr/>
          </p:nvGrpSpPr>
          <p:grpSpPr>
            <a:xfrm>
              <a:off x="1300971" y="542340"/>
              <a:ext cx="3091543" cy="5282519"/>
              <a:chOff x="1306286" y="1364342"/>
              <a:chExt cx="3091543" cy="5282519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1306286" y="1364342"/>
                <a:ext cx="3091543" cy="5282519"/>
              </a:xfrm>
              <a:prstGeom prst="roundRect">
                <a:avLst>
                  <a:gd name="adj" fmla="val 4460"/>
                </a:avLst>
              </a:pr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1654628" y="1736915"/>
                <a:ext cx="2335486" cy="3465004"/>
                <a:chOff x="1654628" y="1736915"/>
                <a:chExt cx="2335486" cy="3465004"/>
              </a:xfrm>
            </p:grpSpPr>
            <p:pic>
              <p:nvPicPr>
                <p:cNvPr id="79" name="图片 78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46743" y="1736915"/>
                  <a:ext cx="1800000" cy="1800000"/>
                </a:xfrm>
                <a:prstGeom prst="rect">
                  <a:avLst/>
                </a:prstGeom>
              </p:spPr>
            </p:pic>
            <p:cxnSp>
              <p:nvCxnSpPr>
                <p:cNvPr id="80" name="直接连接符 79"/>
                <p:cNvCxnSpPr/>
                <p:nvPr/>
              </p:nvCxnSpPr>
              <p:spPr>
                <a:xfrm>
                  <a:off x="1654628" y="3780970"/>
                  <a:ext cx="2335486" cy="0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" name="文本框 80"/>
                <p:cNvSpPr txBox="1"/>
                <p:nvPr/>
              </p:nvSpPr>
              <p:spPr>
                <a:xfrm>
                  <a:off x="1654628" y="3776759"/>
                  <a:ext cx="2335486" cy="14251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b="1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培训协调员</a:t>
                  </a:r>
                  <a:endParaRPr lang="en-US" altLang="zh-CN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事业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D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部、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E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部培训计划组织协调安排。</a:t>
                  </a:r>
                  <a:endPara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6" name="圆角矩形 75"/>
            <p:cNvSpPr/>
            <p:nvPr/>
          </p:nvSpPr>
          <p:spPr>
            <a:xfrm>
              <a:off x="1456221" y="5086090"/>
              <a:ext cx="2770414" cy="527957"/>
            </a:xfrm>
            <a:prstGeom prst="roundRect">
              <a:avLst>
                <a:gd name="adj" fmla="val 18893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John Doe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06398" y="1644375"/>
            <a:ext cx="2775943" cy="4573850"/>
            <a:chOff x="7806398" y="1644375"/>
            <a:chExt cx="2775943" cy="4573850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2651" y="1969157"/>
              <a:ext cx="1616247" cy="155852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3" name="圆角矩形 62"/>
            <p:cNvSpPr/>
            <p:nvPr/>
          </p:nvSpPr>
          <p:spPr>
            <a:xfrm>
              <a:off x="7806398" y="1644375"/>
              <a:ext cx="2775943" cy="4573850"/>
            </a:xfrm>
            <a:prstGeom prst="roundRect">
              <a:avLst>
                <a:gd name="adj" fmla="val 4460"/>
              </a:avLst>
            </a:prstGeom>
            <a:noFill/>
            <a:ln w="12700">
              <a:solidFill>
                <a:srgbClr val="0070C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8119179" y="3736803"/>
              <a:ext cx="2097068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文本框 64"/>
            <p:cNvSpPr txBox="1"/>
            <p:nvPr/>
          </p:nvSpPr>
          <p:spPr>
            <a:xfrm>
              <a:off x="8119179" y="3733157"/>
              <a:ext cx="209706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培训开发主管</a:t>
              </a:r>
              <a:endPara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集团总部计划最终确认，通知发放与计划过程监控，计划实行效果评估。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7956977" y="5604108"/>
              <a:ext cx="2487596" cy="457129"/>
            </a:xfrm>
            <a:prstGeom prst="roundRect">
              <a:avLst>
                <a:gd name="adj" fmla="val 18893"/>
              </a:avLst>
            </a:prstGeom>
            <a:solidFill>
              <a:srgbClr val="0070C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Jane Doe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776095" y="1792284"/>
            <a:ext cx="2503677" cy="4278032"/>
            <a:chOff x="4625383" y="538238"/>
            <a:chExt cx="3091543" cy="5282519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4141" y="910812"/>
              <a:ext cx="1800000" cy="1800000"/>
            </a:xfrm>
            <a:prstGeom prst="rect">
              <a:avLst/>
            </a:prstGeom>
          </p:spPr>
        </p:pic>
        <p:grpSp>
          <p:nvGrpSpPr>
            <p:cNvPr id="69" name="组合 68"/>
            <p:cNvGrpSpPr/>
            <p:nvPr/>
          </p:nvGrpSpPr>
          <p:grpSpPr>
            <a:xfrm>
              <a:off x="4625383" y="538238"/>
              <a:ext cx="3091543" cy="5282519"/>
              <a:chOff x="1306286" y="1364342"/>
              <a:chExt cx="3091543" cy="5282519"/>
            </a:xfrm>
          </p:grpSpPr>
          <p:sp>
            <p:nvSpPr>
              <p:cNvPr id="71" name="圆角矩形 70"/>
              <p:cNvSpPr/>
              <p:nvPr/>
            </p:nvSpPr>
            <p:spPr>
              <a:xfrm>
                <a:off x="1306286" y="1364342"/>
                <a:ext cx="3091543" cy="5282519"/>
              </a:xfrm>
              <a:prstGeom prst="roundRect">
                <a:avLst>
                  <a:gd name="adj" fmla="val 4460"/>
                </a:avLst>
              </a:pr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1654628" y="3776759"/>
                <a:ext cx="2335486" cy="1824206"/>
                <a:chOff x="1654628" y="3776759"/>
                <a:chExt cx="2335486" cy="1824206"/>
              </a:xfrm>
            </p:grpSpPr>
            <p:cxnSp>
              <p:nvCxnSpPr>
                <p:cNvPr id="73" name="直接连接符 72"/>
                <p:cNvCxnSpPr/>
                <p:nvPr/>
              </p:nvCxnSpPr>
              <p:spPr>
                <a:xfrm>
                  <a:off x="1654628" y="3780970"/>
                  <a:ext cx="2335486" cy="0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文本框 73"/>
                <p:cNvSpPr txBox="1"/>
                <p:nvPr/>
              </p:nvSpPr>
              <p:spPr>
                <a:xfrm>
                  <a:off x="1654628" y="3776759"/>
                  <a:ext cx="2335486" cy="18242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b="1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培训协调员</a:t>
                  </a:r>
                  <a:endParaRPr lang="en-US" altLang="zh-CN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事业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部、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B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部、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C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部培训计划组织协调安排以及培训系统更新。</a:t>
                  </a:r>
                  <a:endPara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0" name="圆角矩形 69"/>
            <p:cNvSpPr/>
            <p:nvPr/>
          </p:nvSpPr>
          <p:spPr>
            <a:xfrm>
              <a:off x="4793081" y="5111490"/>
              <a:ext cx="2770414" cy="527957"/>
            </a:xfrm>
            <a:prstGeom prst="roundRect">
              <a:avLst>
                <a:gd name="adj" fmla="val 18893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Joe Doe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98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 idx="4294967295"/>
          </p:nvPr>
        </p:nvSpPr>
        <p:spPr>
          <a:xfrm>
            <a:off x="1592826" y="1639170"/>
            <a:ext cx="9298730" cy="1325563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培训规划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内容占位符 16"/>
          <p:cNvSpPr>
            <a:spLocks noGrp="1"/>
          </p:cNvSpPr>
          <p:nvPr>
            <p:ph sz="quarter" idx="4294967295"/>
          </p:nvPr>
        </p:nvSpPr>
        <p:spPr>
          <a:xfrm>
            <a:off x="2374935" y="3021983"/>
            <a:ext cx="8516622" cy="2287588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培训规划的内容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zh-CN" altLang="en-US" dirty="0" smtClean="0">
                <a:solidFill>
                  <a:schemeClr val="bg1"/>
                </a:solidFill>
              </a:rPr>
              <a:t>培训规划的设计步骤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  <a:solidFill>
            <a:schemeClr val="bg1"/>
          </a:solidFill>
        </p:grpSpPr>
        <p:sp>
          <p:nvSpPr>
            <p:cNvPr id="10" name="直角三角形 1"/>
            <p:cNvSpPr/>
            <p:nvPr userDrawn="1"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 userDrawn="1"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 userDrawn="1"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 userDrawn="1"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8267699" y="1485900"/>
            <a:ext cx="2419351" cy="2857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824" y="1581150"/>
            <a:ext cx="22099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16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 build="p"/>
      <p:bldP spid="1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战略红">
      <a:dk1>
        <a:srgbClr val="3A3A3A"/>
      </a:dk1>
      <a:lt1>
        <a:srgbClr val="FFFFFF"/>
      </a:lt1>
      <a:dk2>
        <a:srgbClr val="59464A"/>
      </a:dk2>
      <a:lt2>
        <a:srgbClr val="E6E6E6"/>
      </a:lt2>
      <a:accent1>
        <a:srgbClr val="DA183F"/>
      </a:accent1>
      <a:accent2>
        <a:srgbClr val="FFC000"/>
      </a:accent2>
      <a:accent3>
        <a:srgbClr val="D97D6F"/>
      </a:accent3>
      <a:accent4>
        <a:srgbClr val="8C5148"/>
      </a:accent4>
      <a:accent5>
        <a:srgbClr val="262626"/>
      </a:accent5>
      <a:accent6>
        <a:srgbClr val="D9D9D9"/>
      </a:accent6>
      <a:hlink>
        <a:srgbClr val="DA183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1507</Words>
  <Application>Microsoft Office PowerPoint</Application>
  <PresentationFormat>自定义</PresentationFormat>
  <Paragraphs>358</Paragraphs>
  <Slides>26</Slides>
  <Notes>26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背景介绍</vt:lpstr>
      <vt:lpstr>集团组织架构图</vt:lpstr>
      <vt:lpstr>培训组织架构图</vt:lpstr>
      <vt:lpstr>公司培训计划战略层级安排</vt:lpstr>
      <vt:lpstr>项目工作安排</vt:lpstr>
      <vt:lpstr>项目人员安排</vt:lpstr>
      <vt:lpstr>培训规划</vt:lpstr>
      <vt:lpstr>培训规划的概念：</vt:lpstr>
      <vt:lpstr>培训规划的分类</vt:lpstr>
      <vt:lpstr>11项培训规划的内容：</vt:lpstr>
      <vt:lpstr>培训成本</vt:lpstr>
      <vt:lpstr>PowerPoint 演示文稿</vt:lpstr>
      <vt:lpstr>培训计划</vt:lpstr>
      <vt:lpstr>五大模块与基本内容</vt:lpstr>
      <vt:lpstr>PowerPoint 演示文稿</vt:lpstr>
      <vt:lpstr>PowerPoint 演示文稿</vt:lpstr>
      <vt:lpstr>培训实施</vt:lpstr>
      <vt:lpstr>PowerPoint 演示文稿</vt:lpstr>
      <vt:lpstr>PowerPoint 演示文稿</vt:lpstr>
      <vt:lpstr>培训评估</vt:lpstr>
      <vt:lpstr>培训评估的作用</vt:lpstr>
      <vt:lpstr>PowerPoint 演示文稿</vt:lpstr>
      <vt:lpstr>PowerPoint 演示文稿</vt:lpstr>
      <vt:lpstr>感谢聆听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Tonna Tang</dc:creator>
  <cp:lastModifiedBy>USER</cp:lastModifiedBy>
  <cp:revision>65</cp:revision>
  <dcterms:created xsi:type="dcterms:W3CDTF">2015-11-12T01:32:24Z</dcterms:created>
  <dcterms:modified xsi:type="dcterms:W3CDTF">2015-11-19T03:20:14Z</dcterms:modified>
</cp:coreProperties>
</file>