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7" r:id="rId8"/>
    <p:sldId id="264" r:id="rId9"/>
    <p:sldId id="265" r:id="rId10"/>
    <p:sldId id="268"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876" y="-174"/>
      </p:cViewPr>
      <p:guideLst>
        <p:guide orient="horz" pos="2160"/>
        <p:guide pos="3840"/>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FFFCC75-6959-4DFE-9DCA-A06A5BF1980E}" type="datetimeFigureOut">
              <a:rPr lang="zh-CN" altLang="en-US" smtClean="0">
                <a:solidFill>
                  <a:prstClr val="black">
                    <a:tint val="75000"/>
                  </a:prstClr>
                </a:solidFill>
              </a:rPr>
              <a:pPr/>
              <a:t>2015/7/11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86AEABA-7113-437C-8568-D6FFC7F3902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2254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FFFCC75-6959-4DFE-9DCA-A06A5BF1980E}" type="datetimeFigureOut">
              <a:rPr lang="zh-CN" altLang="en-US" smtClean="0">
                <a:solidFill>
                  <a:prstClr val="black">
                    <a:tint val="75000"/>
                  </a:prstClr>
                </a:solidFill>
              </a:rPr>
              <a:pPr/>
              <a:t>2015/7/11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86AEABA-7113-437C-8568-D6FFC7F3902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7204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FFFCC75-6959-4DFE-9DCA-A06A5BF1980E}" type="datetimeFigureOut">
              <a:rPr lang="zh-CN" altLang="en-US" smtClean="0">
                <a:solidFill>
                  <a:prstClr val="black">
                    <a:tint val="75000"/>
                  </a:prstClr>
                </a:solidFill>
              </a:rPr>
              <a:pPr/>
              <a:t>2015/7/11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86AEABA-7113-437C-8568-D6FFC7F3902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456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FFFCC75-6959-4DFE-9DCA-A06A5BF1980E}" type="datetimeFigureOut">
              <a:rPr lang="zh-CN" altLang="en-US" smtClean="0">
                <a:solidFill>
                  <a:prstClr val="black">
                    <a:tint val="75000"/>
                  </a:prstClr>
                </a:solidFill>
              </a:rPr>
              <a:pPr/>
              <a:t>2015/7/11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86AEABA-7113-437C-8568-D6FFC7F3902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1444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FFFCC75-6959-4DFE-9DCA-A06A5BF1980E}" type="datetimeFigureOut">
              <a:rPr lang="zh-CN" altLang="en-US" smtClean="0">
                <a:solidFill>
                  <a:prstClr val="black">
                    <a:tint val="75000"/>
                  </a:prstClr>
                </a:solidFill>
              </a:rPr>
              <a:pPr/>
              <a:t>2015/7/11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86AEABA-7113-437C-8568-D6FFC7F3902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9297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FFFCC75-6959-4DFE-9DCA-A06A5BF1980E}" type="datetimeFigureOut">
              <a:rPr lang="zh-CN" altLang="en-US" smtClean="0">
                <a:solidFill>
                  <a:prstClr val="black">
                    <a:tint val="75000"/>
                  </a:prstClr>
                </a:solidFill>
              </a:rPr>
              <a:pPr/>
              <a:t>2015/7/11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D86AEABA-7113-437C-8568-D6FFC7F3902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0390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FFFCC75-6959-4DFE-9DCA-A06A5BF1980E}" type="datetimeFigureOut">
              <a:rPr lang="zh-CN" altLang="en-US" smtClean="0">
                <a:solidFill>
                  <a:prstClr val="black">
                    <a:tint val="75000"/>
                  </a:prstClr>
                </a:solidFill>
              </a:rPr>
              <a:pPr/>
              <a:t>2015/7/11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D86AEABA-7113-437C-8568-D6FFC7F3902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0345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FFFCC75-6959-4DFE-9DCA-A06A5BF1980E}" type="datetimeFigureOut">
              <a:rPr lang="zh-CN" altLang="en-US" smtClean="0">
                <a:solidFill>
                  <a:prstClr val="black">
                    <a:tint val="75000"/>
                  </a:prstClr>
                </a:solidFill>
              </a:rPr>
              <a:pPr/>
              <a:t>2015/7/11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D86AEABA-7113-437C-8568-D6FFC7F3902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28479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FFFCC75-6959-4DFE-9DCA-A06A5BF1980E}" type="datetimeFigureOut">
              <a:rPr lang="zh-CN" altLang="en-US" smtClean="0">
                <a:solidFill>
                  <a:prstClr val="black">
                    <a:tint val="75000"/>
                  </a:prstClr>
                </a:solidFill>
              </a:rPr>
              <a:pPr/>
              <a:t>2015/7/11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D86AEABA-7113-437C-8568-D6FFC7F3902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49383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FFFCC75-6959-4DFE-9DCA-A06A5BF1980E}" type="datetimeFigureOut">
              <a:rPr lang="zh-CN" altLang="en-US" smtClean="0">
                <a:solidFill>
                  <a:prstClr val="black">
                    <a:tint val="75000"/>
                  </a:prstClr>
                </a:solidFill>
              </a:rPr>
              <a:pPr/>
              <a:t>2015/7/11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D86AEABA-7113-437C-8568-D6FFC7F3902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4930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FFFCC75-6959-4DFE-9DCA-A06A5BF1980E}" type="datetimeFigureOut">
              <a:rPr lang="zh-CN" altLang="en-US" smtClean="0">
                <a:solidFill>
                  <a:prstClr val="black">
                    <a:tint val="75000"/>
                  </a:prstClr>
                </a:solidFill>
              </a:rPr>
              <a:pPr/>
              <a:t>2015/7/11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D86AEABA-7113-437C-8568-D6FFC7F3902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6389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FFCC75-6959-4DFE-9DCA-A06A5BF1980E}" type="datetimeFigureOut">
              <a:rPr lang="zh-CN" altLang="en-US" smtClean="0">
                <a:solidFill>
                  <a:prstClr val="black">
                    <a:tint val="75000"/>
                  </a:prstClr>
                </a:solidFill>
              </a:rPr>
              <a:pPr/>
              <a:t>2015/7/11</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6AEABA-7113-437C-8568-D6FFC7F3902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26443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1.jp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7" name="图片 2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7" y="0"/>
            <a:ext cx="12197954" cy="6858000"/>
          </a:xfrm>
          <a:prstGeom prst="rect">
            <a:avLst/>
          </a:prstGeom>
        </p:spPr>
      </p:pic>
      <p:sp>
        <p:nvSpPr>
          <p:cNvPr id="3" name="矩形 2"/>
          <p:cNvSpPr/>
          <p:nvPr/>
        </p:nvSpPr>
        <p:spPr>
          <a:xfrm>
            <a:off x="0" y="0"/>
            <a:ext cx="6094800" cy="6858000"/>
          </a:xfrm>
          <a:prstGeom prst="rect">
            <a:avLst/>
          </a:prstGeom>
          <a:solidFill>
            <a:schemeClr val="tx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 name="任意多边形 39"/>
          <p:cNvSpPr/>
          <p:nvPr/>
        </p:nvSpPr>
        <p:spPr>
          <a:xfrm rot="16200000">
            <a:off x="3963098" y="2506492"/>
            <a:ext cx="2030742" cy="1661828"/>
          </a:xfrm>
          <a:custGeom>
            <a:avLst/>
            <a:gdLst>
              <a:gd name="connsiteX0" fmla="*/ 838689 w 2030742"/>
              <a:gd name="connsiteY0" fmla="*/ 621489 h 1661828"/>
              <a:gd name="connsiteX1" fmla="*/ 528844 w 2030742"/>
              <a:gd name="connsiteY1" fmla="*/ 555630 h 1661828"/>
              <a:gd name="connsiteX2" fmla="*/ 528844 w 2030742"/>
              <a:gd name="connsiteY2" fmla="*/ 1385421 h 1661828"/>
              <a:gd name="connsiteX3" fmla="*/ 838689 w 2030742"/>
              <a:gd name="connsiteY3" fmla="*/ 1451281 h 1661828"/>
              <a:gd name="connsiteX4" fmla="*/ 961425 w 2030742"/>
              <a:gd name="connsiteY4" fmla="*/ 561000 h 1661828"/>
              <a:gd name="connsiteX5" fmla="*/ 961416 w 2030742"/>
              <a:gd name="connsiteY5" fmla="*/ 561044 h 1661828"/>
              <a:gd name="connsiteX6" fmla="*/ 961416 w 2030742"/>
              <a:gd name="connsiteY6" fmla="*/ 1576312 h 1661828"/>
              <a:gd name="connsiteX7" fmla="*/ 961215 w 2030742"/>
              <a:gd name="connsiteY7" fmla="*/ 1576312 h 1661828"/>
              <a:gd name="connsiteX8" fmla="*/ 961215 w 2030742"/>
              <a:gd name="connsiteY8" fmla="*/ 1602793 h 1661828"/>
              <a:gd name="connsiteX9" fmla="*/ 407909 w 2030742"/>
              <a:gd name="connsiteY9" fmla="*/ 1485184 h 1661828"/>
              <a:gd name="connsiteX10" fmla="*/ 408045 w 2030742"/>
              <a:gd name="connsiteY10" fmla="*/ 1484546 h 1661828"/>
              <a:gd name="connsiteX11" fmla="*/ 406117 w 2030742"/>
              <a:gd name="connsiteY11" fmla="*/ 1484546 h 1661828"/>
              <a:gd name="connsiteX12" fmla="*/ 406117 w 2030742"/>
              <a:gd name="connsiteY12" fmla="*/ 529543 h 1661828"/>
              <a:gd name="connsiteX13" fmla="*/ 405951 w 2030742"/>
              <a:gd name="connsiteY13" fmla="*/ 529508 h 1661828"/>
              <a:gd name="connsiteX14" fmla="*/ 405952 w 2030742"/>
              <a:gd name="connsiteY14" fmla="*/ 404039 h 1661828"/>
              <a:gd name="connsiteX15" fmla="*/ 523064 w 2030742"/>
              <a:gd name="connsiteY15" fmla="*/ 428932 h 1661828"/>
              <a:gd name="connsiteX16" fmla="*/ 523108 w 2030742"/>
              <a:gd name="connsiteY16" fmla="*/ 428932 h 1661828"/>
              <a:gd name="connsiteX17" fmla="*/ 523335 w 2030742"/>
              <a:gd name="connsiteY17" fmla="*/ 428990 h 1661828"/>
              <a:gd name="connsiteX18" fmla="*/ 954789 w 2030742"/>
              <a:gd name="connsiteY18" fmla="*/ 520698 h 1661828"/>
              <a:gd name="connsiteX19" fmla="*/ 954840 w 2030742"/>
              <a:gd name="connsiteY19" fmla="*/ 520698 h 1661828"/>
              <a:gd name="connsiteX20" fmla="*/ 955103 w 2030742"/>
              <a:gd name="connsiteY20" fmla="*/ 520765 h 1661828"/>
              <a:gd name="connsiteX21" fmla="*/ 961425 w 2030742"/>
              <a:gd name="connsiteY21" fmla="*/ 522109 h 1661828"/>
              <a:gd name="connsiteX22" fmla="*/ 1550468 w 2030742"/>
              <a:gd name="connsiteY22" fmla="*/ 679651 h 1661828"/>
              <a:gd name="connsiteX23" fmla="*/ 1290313 w 2030742"/>
              <a:gd name="connsiteY23" fmla="*/ 584962 h 1661828"/>
              <a:gd name="connsiteX24" fmla="*/ 1290313 w 2030742"/>
              <a:gd name="connsiteY24" fmla="*/ 1455038 h 1661828"/>
              <a:gd name="connsiteX25" fmla="*/ 1550468 w 2030742"/>
              <a:gd name="connsiteY25" fmla="*/ 1510335 h 1661828"/>
              <a:gd name="connsiteX26" fmla="*/ 1673195 w 2030742"/>
              <a:gd name="connsiteY26" fmla="*/ 638860 h 1661828"/>
              <a:gd name="connsiteX27" fmla="*/ 1673195 w 2030742"/>
              <a:gd name="connsiteY27" fmla="*/ 1632379 h 1661828"/>
              <a:gd name="connsiteX28" fmla="*/ 1672898 w 2030742"/>
              <a:gd name="connsiteY28" fmla="*/ 1632379 h 1661828"/>
              <a:gd name="connsiteX29" fmla="*/ 1672898 w 2030742"/>
              <a:gd name="connsiteY29" fmla="*/ 1661828 h 1661828"/>
              <a:gd name="connsiteX30" fmla="*/ 1167895 w 2030742"/>
              <a:gd name="connsiteY30" fmla="*/ 1554486 h 1661828"/>
              <a:gd name="connsiteX31" fmla="*/ 1168320 w 2030742"/>
              <a:gd name="connsiteY31" fmla="*/ 1552488 h 1661828"/>
              <a:gd name="connsiteX32" fmla="*/ 1167586 w 2030742"/>
              <a:gd name="connsiteY32" fmla="*/ 1552315 h 1661828"/>
              <a:gd name="connsiteX33" fmla="*/ 1167586 w 2030742"/>
              <a:gd name="connsiteY33" fmla="*/ 540293 h 1661828"/>
              <a:gd name="connsiteX34" fmla="*/ 0 w 2030742"/>
              <a:gd name="connsiteY34" fmla="*/ 115326 h 1661828"/>
              <a:gd name="connsiteX35" fmla="*/ 41975 w 2030742"/>
              <a:gd name="connsiteY35" fmla="*/ 0 h 1661828"/>
              <a:gd name="connsiteX36" fmla="*/ 1672713 w 2030742"/>
              <a:gd name="connsiteY36" fmla="*/ 593541 h 1661828"/>
              <a:gd name="connsiteX37" fmla="*/ 1672856 w 2030742"/>
              <a:gd name="connsiteY37" fmla="*/ 638860 h 1661828"/>
              <a:gd name="connsiteX38" fmla="*/ 2030742 w 2030742"/>
              <a:gd name="connsiteY38" fmla="*/ 950006 h 1661828"/>
              <a:gd name="connsiteX39" fmla="*/ 1831282 w 2030742"/>
              <a:gd name="connsiteY39" fmla="*/ 1162029 h 1661828"/>
              <a:gd name="connsiteX40" fmla="*/ 1741893 w 2030742"/>
              <a:gd name="connsiteY40" fmla="*/ 1077937 h 1661828"/>
              <a:gd name="connsiteX41" fmla="*/ 1941353 w 2030742"/>
              <a:gd name="connsiteY41" fmla="*/ 865913 h 1661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030742" h="1661828">
                <a:moveTo>
                  <a:pt x="838689" y="621489"/>
                </a:moveTo>
                <a:lnTo>
                  <a:pt x="528844" y="555630"/>
                </a:lnTo>
                <a:lnTo>
                  <a:pt x="528844" y="1385421"/>
                </a:lnTo>
                <a:lnTo>
                  <a:pt x="838689" y="1451281"/>
                </a:lnTo>
                <a:close/>
                <a:moveTo>
                  <a:pt x="961425" y="561000"/>
                </a:moveTo>
                <a:lnTo>
                  <a:pt x="961416" y="561044"/>
                </a:lnTo>
                <a:lnTo>
                  <a:pt x="961416" y="1576312"/>
                </a:lnTo>
                <a:lnTo>
                  <a:pt x="961215" y="1576312"/>
                </a:lnTo>
                <a:lnTo>
                  <a:pt x="961215" y="1602793"/>
                </a:lnTo>
                <a:lnTo>
                  <a:pt x="407909" y="1485184"/>
                </a:lnTo>
                <a:lnTo>
                  <a:pt x="408045" y="1484546"/>
                </a:lnTo>
                <a:lnTo>
                  <a:pt x="406117" y="1484546"/>
                </a:lnTo>
                <a:lnTo>
                  <a:pt x="406117" y="529543"/>
                </a:lnTo>
                <a:lnTo>
                  <a:pt x="405951" y="529508"/>
                </a:lnTo>
                <a:lnTo>
                  <a:pt x="405952" y="404039"/>
                </a:lnTo>
                <a:lnTo>
                  <a:pt x="523064" y="428932"/>
                </a:lnTo>
                <a:lnTo>
                  <a:pt x="523108" y="428932"/>
                </a:lnTo>
                <a:lnTo>
                  <a:pt x="523335" y="428990"/>
                </a:lnTo>
                <a:lnTo>
                  <a:pt x="954789" y="520698"/>
                </a:lnTo>
                <a:lnTo>
                  <a:pt x="954840" y="520698"/>
                </a:lnTo>
                <a:lnTo>
                  <a:pt x="955103" y="520765"/>
                </a:lnTo>
                <a:lnTo>
                  <a:pt x="961425" y="522109"/>
                </a:lnTo>
                <a:close/>
                <a:moveTo>
                  <a:pt x="1550468" y="679651"/>
                </a:moveTo>
                <a:lnTo>
                  <a:pt x="1290313" y="584962"/>
                </a:lnTo>
                <a:lnTo>
                  <a:pt x="1290313" y="1455038"/>
                </a:lnTo>
                <a:lnTo>
                  <a:pt x="1550468" y="1510335"/>
                </a:lnTo>
                <a:close/>
                <a:moveTo>
                  <a:pt x="1673195" y="638860"/>
                </a:moveTo>
                <a:lnTo>
                  <a:pt x="1673195" y="1632379"/>
                </a:lnTo>
                <a:lnTo>
                  <a:pt x="1672898" y="1632379"/>
                </a:lnTo>
                <a:lnTo>
                  <a:pt x="1672898" y="1661828"/>
                </a:lnTo>
                <a:lnTo>
                  <a:pt x="1167895" y="1554486"/>
                </a:lnTo>
                <a:lnTo>
                  <a:pt x="1168320" y="1552488"/>
                </a:lnTo>
                <a:lnTo>
                  <a:pt x="1167586" y="1552315"/>
                </a:lnTo>
                <a:lnTo>
                  <a:pt x="1167586" y="540293"/>
                </a:lnTo>
                <a:lnTo>
                  <a:pt x="0" y="115326"/>
                </a:lnTo>
                <a:lnTo>
                  <a:pt x="41975" y="0"/>
                </a:lnTo>
                <a:lnTo>
                  <a:pt x="1672713" y="593541"/>
                </a:lnTo>
                <a:lnTo>
                  <a:pt x="1672856" y="638860"/>
                </a:lnTo>
                <a:close/>
                <a:moveTo>
                  <a:pt x="2030742" y="950006"/>
                </a:moveTo>
                <a:lnTo>
                  <a:pt x="1831282" y="1162029"/>
                </a:lnTo>
                <a:lnTo>
                  <a:pt x="1741893" y="1077937"/>
                </a:lnTo>
                <a:lnTo>
                  <a:pt x="1941353" y="865913"/>
                </a:lnTo>
                <a:close/>
              </a:path>
            </a:pathLst>
          </a:custGeom>
          <a:solidFill>
            <a:srgbClr val="FFC4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任意多边形 41"/>
          <p:cNvSpPr/>
          <p:nvPr/>
        </p:nvSpPr>
        <p:spPr>
          <a:xfrm rot="720000">
            <a:off x="6259715" y="2545975"/>
            <a:ext cx="2011066" cy="1989991"/>
          </a:xfrm>
          <a:custGeom>
            <a:avLst/>
            <a:gdLst>
              <a:gd name="connsiteX0" fmla="*/ 799711 w 2011066"/>
              <a:gd name="connsiteY0" fmla="*/ 781137 h 1989991"/>
              <a:gd name="connsiteX1" fmla="*/ 1592004 w 2011066"/>
              <a:gd name="connsiteY1" fmla="*/ 612730 h 1989991"/>
              <a:gd name="connsiteX2" fmla="*/ 1617521 w 2011066"/>
              <a:gd name="connsiteY2" fmla="*/ 732775 h 1989991"/>
              <a:gd name="connsiteX3" fmla="*/ 1276198 w 2011066"/>
              <a:gd name="connsiteY3" fmla="*/ 805325 h 1989991"/>
              <a:gd name="connsiteX4" fmla="*/ 1276198 w 2011066"/>
              <a:gd name="connsiteY4" fmla="*/ 1133039 h 1989991"/>
              <a:gd name="connsiteX5" fmla="*/ 1587893 w 2011066"/>
              <a:gd name="connsiteY5" fmla="*/ 1066786 h 1989991"/>
              <a:gd name="connsiteX6" fmla="*/ 1613410 w 2011066"/>
              <a:gd name="connsiteY6" fmla="*/ 1186831 h 1989991"/>
              <a:gd name="connsiteX7" fmla="*/ 1276198 w 2011066"/>
              <a:gd name="connsiteY7" fmla="*/ 1258508 h 1989991"/>
              <a:gd name="connsiteX8" fmla="*/ 1276198 w 2011066"/>
              <a:gd name="connsiteY8" fmla="*/ 1586220 h 1989991"/>
              <a:gd name="connsiteX9" fmla="*/ 1985550 w 2011066"/>
              <a:gd name="connsiteY9" fmla="*/ 1435443 h 1989991"/>
              <a:gd name="connsiteX10" fmla="*/ 2011066 w 2011066"/>
              <a:gd name="connsiteY10" fmla="*/ 1555488 h 1989991"/>
              <a:gd name="connsiteX11" fmla="*/ 817010 w 2011066"/>
              <a:gd name="connsiteY11" fmla="*/ 1809292 h 1989991"/>
              <a:gd name="connsiteX12" fmla="*/ 791494 w 2011066"/>
              <a:gd name="connsiteY12" fmla="*/ 1689247 h 1989991"/>
              <a:gd name="connsiteX13" fmla="*/ 1153471 w 2011066"/>
              <a:gd name="connsiteY13" fmla="*/ 1612306 h 1989991"/>
              <a:gd name="connsiteX14" fmla="*/ 1153471 w 2011066"/>
              <a:gd name="connsiteY14" fmla="*/ 1284594 h 1989991"/>
              <a:gd name="connsiteX15" fmla="*/ 821116 w 2011066"/>
              <a:gd name="connsiteY15" fmla="*/ 1355238 h 1989991"/>
              <a:gd name="connsiteX16" fmla="*/ 795599 w 2011066"/>
              <a:gd name="connsiteY16" fmla="*/ 1235193 h 1989991"/>
              <a:gd name="connsiteX17" fmla="*/ 1153471 w 2011066"/>
              <a:gd name="connsiteY17" fmla="*/ 1159125 h 1989991"/>
              <a:gd name="connsiteX18" fmla="*/ 1153471 w 2011066"/>
              <a:gd name="connsiteY18" fmla="*/ 831412 h 1989991"/>
              <a:gd name="connsiteX19" fmla="*/ 825227 w 2011066"/>
              <a:gd name="connsiteY19" fmla="*/ 901182 h 1989991"/>
              <a:gd name="connsiteX20" fmla="*/ 987004 w 2011066"/>
              <a:gd name="connsiteY20" fmla="*/ 243767 h 1989991"/>
              <a:gd name="connsiteX21" fmla="*/ 987003 w 2011066"/>
              <a:gd name="connsiteY21" fmla="*/ 509735 h 1989991"/>
              <a:gd name="connsiteX22" fmla="*/ 1421191 w 2011066"/>
              <a:gd name="connsiteY22" fmla="*/ 417445 h 1989991"/>
              <a:gd name="connsiteX23" fmla="*/ 1421191 w 2011066"/>
              <a:gd name="connsiteY23" fmla="*/ 151478 h 1989991"/>
              <a:gd name="connsiteX24" fmla="*/ 108250 w 2011066"/>
              <a:gd name="connsiteY24" fmla="*/ 305084 h 1989991"/>
              <a:gd name="connsiteX25" fmla="*/ 684464 w 2011066"/>
              <a:gd name="connsiteY25" fmla="*/ 182606 h 1989991"/>
              <a:gd name="connsiteX26" fmla="*/ 709981 w 2011066"/>
              <a:gd name="connsiteY26" fmla="*/ 302652 h 1989991"/>
              <a:gd name="connsiteX27" fmla="*/ 473022 w 2011066"/>
              <a:gd name="connsiteY27" fmla="*/ 353019 h 1989991"/>
              <a:gd name="connsiteX28" fmla="*/ 473022 w 2011066"/>
              <a:gd name="connsiteY28" fmla="*/ 618984 h 1989991"/>
              <a:gd name="connsiteX29" fmla="*/ 792294 w 2011066"/>
              <a:gd name="connsiteY29" fmla="*/ 551121 h 1989991"/>
              <a:gd name="connsiteX30" fmla="*/ 817810 w 2011066"/>
              <a:gd name="connsiteY30" fmla="*/ 671166 h 1989991"/>
              <a:gd name="connsiteX31" fmla="*/ 550041 w 2011066"/>
              <a:gd name="connsiteY31" fmla="*/ 728082 h 1989991"/>
              <a:gd name="connsiteX32" fmla="*/ 709194 w 2011066"/>
              <a:gd name="connsiteY32" fmla="*/ 1860514 h 1989991"/>
              <a:gd name="connsiteX33" fmla="*/ 587662 w 2011066"/>
              <a:gd name="connsiteY33" fmla="*/ 1877594 h 1989991"/>
              <a:gd name="connsiteX34" fmla="*/ 473022 w 2011066"/>
              <a:gd name="connsiteY34" fmla="*/ 1061891 h 1989991"/>
              <a:gd name="connsiteX35" fmla="*/ 473022 w 2011066"/>
              <a:gd name="connsiteY35" fmla="*/ 1933365 h 1989991"/>
              <a:gd name="connsiteX36" fmla="*/ 350295 w 2011066"/>
              <a:gd name="connsiteY36" fmla="*/ 1933366 h 1989991"/>
              <a:gd name="connsiteX37" fmla="*/ 350295 w 2011066"/>
              <a:gd name="connsiteY37" fmla="*/ 1062880 h 1989991"/>
              <a:gd name="connsiteX38" fmla="*/ 219997 w 2011066"/>
              <a:gd name="connsiteY38" fmla="*/ 1989991 h 1989991"/>
              <a:gd name="connsiteX39" fmla="*/ 98465 w 2011066"/>
              <a:gd name="connsiteY39" fmla="*/ 1972911 h 1989991"/>
              <a:gd name="connsiteX40" fmla="*/ 264896 w 2011066"/>
              <a:gd name="connsiteY40" fmla="*/ 788691 h 1989991"/>
              <a:gd name="connsiteX41" fmla="*/ 25516 w 2011066"/>
              <a:gd name="connsiteY41" fmla="*/ 839573 h 1989991"/>
              <a:gd name="connsiteX42" fmla="*/ 0 w 2011066"/>
              <a:gd name="connsiteY42" fmla="*/ 719528 h 1989991"/>
              <a:gd name="connsiteX43" fmla="*/ 350295 w 2011066"/>
              <a:gd name="connsiteY43" fmla="*/ 645071 h 1989991"/>
              <a:gd name="connsiteX44" fmla="*/ 350294 w 2011066"/>
              <a:gd name="connsiteY44" fmla="*/ 379105 h 1989991"/>
              <a:gd name="connsiteX45" fmla="*/ 133767 w 2011066"/>
              <a:gd name="connsiteY45" fmla="*/ 425130 h 1989991"/>
              <a:gd name="connsiteX46" fmla="*/ 864084 w 2011066"/>
              <a:gd name="connsiteY46" fmla="*/ 144426 h 1989991"/>
              <a:gd name="connsiteX47" fmla="*/ 1518339 w 2011066"/>
              <a:gd name="connsiteY47" fmla="*/ 5360 h 1989991"/>
              <a:gd name="connsiteX48" fmla="*/ 1518360 w 2011066"/>
              <a:gd name="connsiteY48" fmla="*/ 5459 h 1989991"/>
              <a:gd name="connsiteX49" fmla="*/ 1543918 w 2011066"/>
              <a:gd name="connsiteY49" fmla="*/ 0 h 1989991"/>
              <a:gd name="connsiteX50" fmla="*/ 1543918 w 2011066"/>
              <a:gd name="connsiteY50" fmla="*/ 516581 h 1989991"/>
              <a:gd name="connsiteX51" fmla="*/ 1543968 w 2011066"/>
              <a:gd name="connsiteY51" fmla="*/ 516817 h 1989991"/>
              <a:gd name="connsiteX52" fmla="*/ 1543917 w 2011066"/>
              <a:gd name="connsiteY52" fmla="*/ 516828 h 1989991"/>
              <a:gd name="connsiteX53" fmla="*/ 1543918 w 2011066"/>
              <a:gd name="connsiteY53" fmla="*/ 517194 h 1989991"/>
              <a:gd name="connsiteX54" fmla="*/ 1542194 w 2011066"/>
              <a:gd name="connsiteY54" fmla="*/ 517194 h 1989991"/>
              <a:gd name="connsiteX55" fmla="*/ 889713 w 2011066"/>
              <a:gd name="connsiteY55" fmla="*/ 655883 h 1989991"/>
              <a:gd name="connsiteX56" fmla="*/ 889704 w 2011066"/>
              <a:gd name="connsiteY56" fmla="*/ 655838 h 1989991"/>
              <a:gd name="connsiteX57" fmla="*/ 864277 w 2011066"/>
              <a:gd name="connsiteY57" fmla="*/ 661242 h 1989991"/>
              <a:gd name="connsiteX58" fmla="*/ 864277 w 2011066"/>
              <a:gd name="connsiteY58" fmla="*/ 536213 h 1989991"/>
              <a:gd name="connsiteX59" fmla="*/ 864197 w 2011066"/>
              <a:gd name="connsiteY59" fmla="*/ 535838 h 1989991"/>
              <a:gd name="connsiteX60" fmla="*/ 864277 w 2011066"/>
              <a:gd name="connsiteY60" fmla="*/ 535821 h 1989991"/>
              <a:gd name="connsiteX61" fmla="*/ 864276 w 2011066"/>
              <a:gd name="connsiteY61" fmla="*/ 147225 h 1989991"/>
              <a:gd name="connsiteX62" fmla="*/ 864660 w 2011066"/>
              <a:gd name="connsiteY62" fmla="*/ 147135 h 1989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011066" h="1989991">
                <a:moveTo>
                  <a:pt x="799711" y="781137"/>
                </a:moveTo>
                <a:lnTo>
                  <a:pt x="1592004" y="612730"/>
                </a:lnTo>
                <a:lnTo>
                  <a:pt x="1617521" y="732775"/>
                </a:lnTo>
                <a:lnTo>
                  <a:pt x="1276198" y="805325"/>
                </a:lnTo>
                <a:lnTo>
                  <a:pt x="1276198" y="1133039"/>
                </a:lnTo>
                <a:lnTo>
                  <a:pt x="1587893" y="1066786"/>
                </a:lnTo>
                <a:lnTo>
                  <a:pt x="1613410" y="1186831"/>
                </a:lnTo>
                <a:lnTo>
                  <a:pt x="1276198" y="1258508"/>
                </a:lnTo>
                <a:lnTo>
                  <a:pt x="1276198" y="1586220"/>
                </a:lnTo>
                <a:lnTo>
                  <a:pt x="1985550" y="1435443"/>
                </a:lnTo>
                <a:lnTo>
                  <a:pt x="2011066" y="1555488"/>
                </a:lnTo>
                <a:lnTo>
                  <a:pt x="817010" y="1809292"/>
                </a:lnTo>
                <a:lnTo>
                  <a:pt x="791494" y="1689247"/>
                </a:lnTo>
                <a:lnTo>
                  <a:pt x="1153471" y="1612306"/>
                </a:lnTo>
                <a:lnTo>
                  <a:pt x="1153471" y="1284594"/>
                </a:lnTo>
                <a:lnTo>
                  <a:pt x="821116" y="1355238"/>
                </a:lnTo>
                <a:lnTo>
                  <a:pt x="795599" y="1235193"/>
                </a:lnTo>
                <a:lnTo>
                  <a:pt x="1153471" y="1159125"/>
                </a:lnTo>
                <a:lnTo>
                  <a:pt x="1153471" y="831412"/>
                </a:lnTo>
                <a:lnTo>
                  <a:pt x="825227" y="901182"/>
                </a:lnTo>
                <a:close/>
                <a:moveTo>
                  <a:pt x="987004" y="243767"/>
                </a:moveTo>
                <a:lnTo>
                  <a:pt x="987003" y="509735"/>
                </a:lnTo>
                <a:lnTo>
                  <a:pt x="1421191" y="417445"/>
                </a:lnTo>
                <a:lnTo>
                  <a:pt x="1421191" y="151478"/>
                </a:lnTo>
                <a:close/>
                <a:moveTo>
                  <a:pt x="108250" y="305084"/>
                </a:moveTo>
                <a:lnTo>
                  <a:pt x="684464" y="182606"/>
                </a:lnTo>
                <a:lnTo>
                  <a:pt x="709981" y="302652"/>
                </a:lnTo>
                <a:lnTo>
                  <a:pt x="473022" y="353019"/>
                </a:lnTo>
                <a:lnTo>
                  <a:pt x="473022" y="618984"/>
                </a:lnTo>
                <a:lnTo>
                  <a:pt x="792294" y="551121"/>
                </a:lnTo>
                <a:lnTo>
                  <a:pt x="817810" y="671166"/>
                </a:lnTo>
                <a:lnTo>
                  <a:pt x="550041" y="728082"/>
                </a:lnTo>
                <a:lnTo>
                  <a:pt x="709194" y="1860514"/>
                </a:lnTo>
                <a:lnTo>
                  <a:pt x="587662" y="1877594"/>
                </a:lnTo>
                <a:lnTo>
                  <a:pt x="473022" y="1061891"/>
                </a:lnTo>
                <a:lnTo>
                  <a:pt x="473022" y="1933365"/>
                </a:lnTo>
                <a:lnTo>
                  <a:pt x="350295" y="1933366"/>
                </a:lnTo>
                <a:lnTo>
                  <a:pt x="350295" y="1062880"/>
                </a:lnTo>
                <a:lnTo>
                  <a:pt x="219997" y="1989991"/>
                </a:lnTo>
                <a:lnTo>
                  <a:pt x="98465" y="1972911"/>
                </a:lnTo>
                <a:lnTo>
                  <a:pt x="264896" y="788691"/>
                </a:lnTo>
                <a:lnTo>
                  <a:pt x="25516" y="839573"/>
                </a:lnTo>
                <a:lnTo>
                  <a:pt x="0" y="719528"/>
                </a:lnTo>
                <a:lnTo>
                  <a:pt x="350295" y="645071"/>
                </a:lnTo>
                <a:lnTo>
                  <a:pt x="350294" y="379105"/>
                </a:lnTo>
                <a:lnTo>
                  <a:pt x="133767" y="425130"/>
                </a:lnTo>
                <a:close/>
                <a:moveTo>
                  <a:pt x="864084" y="144426"/>
                </a:moveTo>
                <a:lnTo>
                  <a:pt x="1518339" y="5360"/>
                </a:lnTo>
                <a:lnTo>
                  <a:pt x="1518360" y="5459"/>
                </a:lnTo>
                <a:lnTo>
                  <a:pt x="1543918" y="0"/>
                </a:lnTo>
                <a:lnTo>
                  <a:pt x="1543918" y="516581"/>
                </a:lnTo>
                <a:lnTo>
                  <a:pt x="1543968" y="516817"/>
                </a:lnTo>
                <a:lnTo>
                  <a:pt x="1543917" y="516828"/>
                </a:lnTo>
                <a:lnTo>
                  <a:pt x="1543918" y="517194"/>
                </a:lnTo>
                <a:lnTo>
                  <a:pt x="1542194" y="517194"/>
                </a:lnTo>
                <a:lnTo>
                  <a:pt x="889713" y="655883"/>
                </a:lnTo>
                <a:lnTo>
                  <a:pt x="889704" y="655838"/>
                </a:lnTo>
                <a:lnTo>
                  <a:pt x="864277" y="661242"/>
                </a:lnTo>
                <a:lnTo>
                  <a:pt x="864277" y="536213"/>
                </a:lnTo>
                <a:lnTo>
                  <a:pt x="864197" y="535838"/>
                </a:lnTo>
                <a:lnTo>
                  <a:pt x="864277" y="535821"/>
                </a:lnTo>
                <a:lnTo>
                  <a:pt x="864276" y="147225"/>
                </a:lnTo>
                <a:lnTo>
                  <a:pt x="864660" y="147135"/>
                </a:lnTo>
                <a:close/>
              </a:path>
            </a:pathLst>
          </a:custGeom>
          <a:solidFill>
            <a:srgbClr val="365F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 name="组合 1"/>
          <p:cNvGrpSpPr/>
          <p:nvPr/>
        </p:nvGrpSpPr>
        <p:grpSpPr>
          <a:xfrm>
            <a:off x="2586000" y="1179000"/>
            <a:ext cx="7020000" cy="4500000"/>
            <a:chOff x="2586000" y="1179000"/>
            <a:chExt cx="7020000" cy="4500000"/>
          </a:xfrm>
        </p:grpSpPr>
        <p:cxnSp>
          <p:nvCxnSpPr>
            <p:cNvPr id="10" name="直接连接符 9"/>
            <p:cNvCxnSpPr/>
            <p:nvPr/>
          </p:nvCxnSpPr>
          <p:spPr>
            <a:xfrm rot="1200000">
              <a:off x="3591532" y="1179000"/>
              <a:ext cx="0" cy="4500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200000">
              <a:off x="8600469" y="1179000"/>
              <a:ext cx="0" cy="4500000"/>
            </a:xfrm>
            <a:prstGeom prst="line">
              <a:avLst/>
            </a:prstGeom>
            <a:ln w="19050">
              <a:solidFill>
                <a:srgbClr val="FFC409"/>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2586000" y="2105861"/>
              <a:ext cx="3510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096000" y="2105861"/>
              <a:ext cx="3510000" cy="0"/>
            </a:xfrm>
            <a:prstGeom prst="line">
              <a:avLst/>
            </a:prstGeom>
            <a:ln w="19050">
              <a:solidFill>
                <a:srgbClr val="FFC409"/>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2586000" y="4752140"/>
              <a:ext cx="3510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096000" y="4752140"/>
              <a:ext cx="3510000" cy="0"/>
            </a:xfrm>
            <a:prstGeom prst="line">
              <a:avLst/>
            </a:prstGeom>
            <a:ln w="19050">
              <a:solidFill>
                <a:srgbClr val="FFC409"/>
              </a:solidFill>
            </a:ln>
          </p:spPr>
          <p:style>
            <a:lnRef idx="1">
              <a:schemeClr val="accent1"/>
            </a:lnRef>
            <a:fillRef idx="0">
              <a:schemeClr val="accent1"/>
            </a:fillRef>
            <a:effectRef idx="0">
              <a:schemeClr val="accent1"/>
            </a:effectRef>
            <a:fontRef idx="minor">
              <a:schemeClr val="tx1"/>
            </a:fontRef>
          </p:style>
        </p:cxnSp>
      </p:grpSp>
      <p:sp>
        <p:nvSpPr>
          <p:cNvPr id="24" name="文本框 23"/>
          <p:cNvSpPr txBox="1"/>
          <p:nvPr/>
        </p:nvSpPr>
        <p:spPr>
          <a:xfrm>
            <a:off x="2493921" y="6345611"/>
            <a:ext cx="7204159" cy="307777"/>
          </a:xfrm>
          <a:prstGeom prst="rect">
            <a:avLst/>
          </a:prstGeom>
          <a:noFill/>
        </p:spPr>
        <p:txBody>
          <a:bodyPr wrap="square" rtlCol="0">
            <a:spAutoFit/>
          </a:bodyPr>
          <a:lstStyle/>
          <a:p>
            <a:pPr algn="ctr"/>
            <a:r>
              <a:rPr lang="zh-CN" altLang="en-US" sz="1400" dirty="0">
                <a:solidFill>
                  <a:prstClr val="white"/>
                </a:solidFill>
                <a:latin typeface="微软雅黑 Light" panose="020B0502040204020203" pitchFamily="34" charset="-122"/>
                <a:ea typeface="微软雅黑 Light" panose="020B0502040204020203" pitchFamily="34" charset="-122"/>
              </a:rPr>
              <a:t>不管前方多遥远，不管前方多未知，依然相信，北方南方，某个远方，一定有座</a:t>
            </a:r>
            <a:r>
              <a:rPr lang="zh-CN" altLang="en-US" sz="1400" b="1" dirty="0">
                <a:solidFill>
                  <a:prstClr val="white"/>
                </a:solidFill>
                <a:latin typeface="微软雅黑 Light" panose="020B0502040204020203" pitchFamily="34" charset="-122"/>
                <a:ea typeface="微软雅黑 Light" panose="020B0502040204020203" pitchFamily="34" charset="-122"/>
              </a:rPr>
              <a:t>幸福天堂</a:t>
            </a:r>
            <a:r>
              <a:rPr lang="zh-CN" altLang="en-US" sz="1400" dirty="0">
                <a:solidFill>
                  <a:prstClr val="white"/>
                </a:solidFill>
                <a:latin typeface="微软雅黑 Light" panose="020B0502040204020203" pitchFamily="34" charset="-122"/>
                <a:ea typeface="微软雅黑 Light" panose="020B0502040204020203" pitchFamily="34" charset="-122"/>
              </a:rPr>
              <a:t>！</a:t>
            </a:r>
          </a:p>
        </p:txBody>
      </p:sp>
    </p:spTree>
    <p:extLst>
      <p:ext uri="{BB962C8B-B14F-4D97-AF65-F5344CB8AC3E}">
        <p14:creationId xmlns:p14="http://schemas.microsoft.com/office/powerpoint/2010/main" val="34340868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7" y="0"/>
            <a:ext cx="12197954" cy="6858000"/>
          </a:xfrm>
          <a:prstGeom prst="rect">
            <a:avLst/>
          </a:prstGeom>
        </p:spPr>
      </p:pic>
      <p:sp>
        <p:nvSpPr>
          <p:cNvPr id="3" name="矩形 2"/>
          <p:cNvSpPr/>
          <p:nvPr/>
        </p:nvSpPr>
        <p:spPr>
          <a:xfrm>
            <a:off x="6097200" y="0"/>
            <a:ext cx="6094800" cy="6858000"/>
          </a:xfrm>
          <a:prstGeom prst="rect">
            <a:avLst/>
          </a:prstGeom>
          <a:solidFill>
            <a:schemeClr val="tx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flipH="1">
            <a:off x="2586000" y="1179000"/>
            <a:ext cx="7020000" cy="4500000"/>
            <a:chOff x="2586000" y="1179000"/>
            <a:chExt cx="7020000" cy="4500000"/>
          </a:xfrm>
        </p:grpSpPr>
        <p:grpSp>
          <p:nvGrpSpPr>
            <p:cNvPr id="18" name="组合 17"/>
            <p:cNvGrpSpPr/>
            <p:nvPr/>
          </p:nvGrpSpPr>
          <p:grpSpPr>
            <a:xfrm>
              <a:off x="3591532" y="1179000"/>
              <a:ext cx="5008937" cy="4500000"/>
              <a:chOff x="3857776" y="1179000"/>
              <a:chExt cx="5008937" cy="4500000"/>
            </a:xfrm>
          </p:grpSpPr>
          <p:cxnSp>
            <p:nvCxnSpPr>
              <p:cNvPr id="10" name="直接连接符 9"/>
              <p:cNvCxnSpPr/>
              <p:nvPr/>
            </p:nvCxnSpPr>
            <p:spPr>
              <a:xfrm rot="1200000">
                <a:off x="3857776" y="1179000"/>
                <a:ext cx="0" cy="4500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200000">
                <a:off x="8866713" y="1179000"/>
                <a:ext cx="0" cy="4500000"/>
              </a:xfrm>
              <a:prstGeom prst="line">
                <a:avLst/>
              </a:prstGeom>
              <a:ln w="19050">
                <a:solidFill>
                  <a:srgbClr val="FFC409"/>
                </a:solidFill>
              </a:ln>
            </p:spPr>
            <p:style>
              <a:lnRef idx="1">
                <a:schemeClr val="accent1"/>
              </a:lnRef>
              <a:fillRef idx="0">
                <a:schemeClr val="accent1"/>
              </a:fillRef>
              <a:effectRef idx="0">
                <a:schemeClr val="accent1"/>
              </a:effectRef>
              <a:fontRef idx="minor">
                <a:schemeClr val="tx1"/>
              </a:fontRef>
            </p:style>
          </p:cxnSp>
        </p:grpSp>
        <p:grpSp>
          <p:nvGrpSpPr>
            <p:cNvPr id="17" name="组合 16"/>
            <p:cNvGrpSpPr/>
            <p:nvPr/>
          </p:nvGrpSpPr>
          <p:grpSpPr>
            <a:xfrm>
              <a:off x="2586000" y="2105861"/>
              <a:ext cx="7020000" cy="2646279"/>
              <a:chOff x="2586000" y="2077007"/>
              <a:chExt cx="7020000" cy="2646279"/>
            </a:xfrm>
          </p:grpSpPr>
          <p:grpSp>
            <p:nvGrpSpPr>
              <p:cNvPr id="16" name="组合 15"/>
              <p:cNvGrpSpPr/>
              <p:nvPr/>
            </p:nvGrpSpPr>
            <p:grpSpPr>
              <a:xfrm>
                <a:off x="2586000" y="2077007"/>
                <a:ext cx="7020000" cy="0"/>
                <a:chOff x="2590800" y="2077007"/>
                <a:chExt cx="7020000" cy="0"/>
              </a:xfrm>
            </p:grpSpPr>
            <p:cxnSp>
              <p:nvCxnSpPr>
                <p:cNvPr id="6" name="直接连接符 5"/>
                <p:cNvCxnSpPr/>
                <p:nvPr/>
              </p:nvCxnSpPr>
              <p:spPr>
                <a:xfrm>
                  <a:off x="2590800" y="2077007"/>
                  <a:ext cx="3510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100800" y="2077007"/>
                  <a:ext cx="3510000" cy="0"/>
                </a:xfrm>
                <a:prstGeom prst="line">
                  <a:avLst/>
                </a:prstGeom>
                <a:ln w="19050">
                  <a:solidFill>
                    <a:srgbClr val="FFC409"/>
                  </a:solidFill>
                </a:ln>
              </p:spPr>
              <p:style>
                <a:lnRef idx="1">
                  <a:schemeClr val="accent1"/>
                </a:lnRef>
                <a:fillRef idx="0">
                  <a:schemeClr val="accent1"/>
                </a:fillRef>
                <a:effectRef idx="0">
                  <a:schemeClr val="accent1"/>
                </a:effectRef>
                <a:fontRef idx="minor">
                  <a:schemeClr val="tx1"/>
                </a:fontRef>
              </p:style>
            </p:cxnSp>
          </p:grpSp>
          <p:grpSp>
            <p:nvGrpSpPr>
              <p:cNvPr id="21" name="组合 20"/>
              <p:cNvGrpSpPr/>
              <p:nvPr/>
            </p:nvGrpSpPr>
            <p:grpSpPr>
              <a:xfrm>
                <a:off x="2586000" y="4723286"/>
                <a:ext cx="7020000" cy="0"/>
                <a:chOff x="2590800" y="2077007"/>
                <a:chExt cx="7020000" cy="0"/>
              </a:xfrm>
            </p:grpSpPr>
            <p:cxnSp>
              <p:nvCxnSpPr>
                <p:cNvPr id="22" name="直接连接符 21"/>
                <p:cNvCxnSpPr/>
                <p:nvPr/>
              </p:nvCxnSpPr>
              <p:spPr>
                <a:xfrm>
                  <a:off x="2590800" y="2077007"/>
                  <a:ext cx="3510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100800" y="2077007"/>
                  <a:ext cx="3510000" cy="0"/>
                </a:xfrm>
                <a:prstGeom prst="line">
                  <a:avLst/>
                </a:prstGeom>
                <a:ln w="19050">
                  <a:solidFill>
                    <a:srgbClr val="FFC409"/>
                  </a:solidFill>
                </a:ln>
              </p:spPr>
              <p:style>
                <a:lnRef idx="1">
                  <a:schemeClr val="accent1"/>
                </a:lnRef>
                <a:fillRef idx="0">
                  <a:schemeClr val="accent1"/>
                </a:fillRef>
                <a:effectRef idx="0">
                  <a:schemeClr val="accent1"/>
                </a:effectRef>
                <a:fontRef idx="minor">
                  <a:schemeClr val="tx1"/>
                </a:fontRef>
              </p:style>
            </p:cxnSp>
          </p:grpSp>
        </p:grpSp>
      </p:grpSp>
      <p:sp>
        <p:nvSpPr>
          <p:cNvPr id="20" name="文本框 19"/>
          <p:cNvSpPr txBox="1"/>
          <p:nvPr/>
        </p:nvSpPr>
        <p:spPr>
          <a:xfrm>
            <a:off x="2538437" y="2416255"/>
            <a:ext cx="7115127" cy="2215991"/>
          </a:xfrm>
          <a:prstGeom prst="rect">
            <a:avLst/>
          </a:prstGeom>
          <a:noFill/>
        </p:spPr>
        <p:txBody>
          <a:bodyPr wrap="square" rtlCol="0">
            <a:spAutoFit/>
          </a:bodyPr>
          <a:lstStyle/>
          <a:p>
            <a:pPr algn="ctr"/>
            <a:r>
              <a:rPr lang="zh-CN" altLang="en-US" sz="13800" dirty="0" smtClean="0">
                <a:solidFill>
                  <a:srgbClr val="365FAA"/>
                </a:solidFill>
                <a:latin typeface="微软雅黑" panose="020B0503020204020204" pitchFamily="34" charset="-122"/>
                <a:ea typeface="微软雅黑" panose="020B0503020204020204" pitchFamily="34" charset="-122"/>
              </a:rPr>
              <a:t>谢 </a:t>
            </a:r>
            <a:r>
              <a:rPr lang="zh-CN" altLang="en-US" sz="13800" dirty="0" smtClean="0">
                <a:solidFill>
                  <a:srgbClr val="FFC409"/>
                </a:solidFill>
                <a:latin typeface="微软雅黑" panose="020B0503020204020204" pitchFamily="34" charset="-122"/>
                <a:ea typeface="微软雅黑" panose="020B0503020204020204" pitchFamily="34" charset="-122"/>
              </a:rPr>
              <a:t>谢</a:t>
            </a:r>
            <a:endParaRPr lang="zh-CN" altLang="en-US" sz="13800" dirty="0">
              <a:solidFill>
                <a:srgbClr val="FFC409"/>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2493921" y="6345611"/>
            <a:ext cx="7204159" cy="307777"/>
          </a:xfrm>
          <a:prstGeom prst="rect">
            <a:avLst/>
          </a:prstGeom>
          <a:noFill/>
        </p:spPr>
        <p:txBody>
          <a:bodyPr wrap="square" rtlCol="0">
            <a:spAutoFit/>
          </a:bodyPr>
          <a:lstStyle/>
          <a:p>
            <a:pPr algn="ctr"/>
            <a:r>
              <a:rPr lang="zh-CN" altLang="en-US" sz="1400" dirty="0">
                <a:solidFill>
                  <a:schemeClr val="bg1"/>
                </a:solidFill>
                <a:latin typeface="微软雅黑 Light" panose="020B0502040204020203" pitchFamily="34" charset="-122"/>
                <a:ea typeface="微软雅黑 Light" panose="020B0502040204020203" pitchFamily="34" charset="-122"/>
              </a:rPr>
              <a:t>无论前方多美好，无论前方多疯狂，迈出最重要的第一步，</a:t>
            </a:r>
            <a:r>
              <a:rPr lang="zh-CN" altLang="en-US" sz="1400" b="1" dirty="0">
                <a:solidFill>
                  <a:schemeClr val="bg1"/>
                </a:solidFill>
                <a:latin typeface="微软雅黑 Light" panose="020B0502040204020203" pitchFamily="34" charset="-122"/>
                <a:ea typeface="微软雅黑 Light" panose="020B0502040204020203" pitchFamily="34" charset="-122"/>
              </a:rPr>
              <a:t>启程</a:t>
            </a:r>
            <a:r>
              <a:rPr lang="zh-CN" altLang="en-US" sz="1400" dirty="0">
                <a:solidFill>
                  <a:schemeClr val="bg1"/>
                </a:solidFill>
                <a:latin typeface="微软雅黑 Light" panose="020B0502040204020203" pitchFamily="34" charset="-122"/>
                <a:ea typeface="微软雅黑 Light" panose="020B0502040204020203" pitchFamily="34" charset="-122"/>
              </a:rPr>
              <a:t>吧！</a:t>
            </a:r>
          </a:p>
        </p:txBody>
      </p:sp>
    </p:spTree>
    <p:extLst>
      <p:ext uri="{BB962C8B-B14F-4D97-AF65-F5344CB8AC3E}">
        <p14:creationId xmlns:p14="http://schemas.microsoft.com/office/powerpoint/2010/main" val="25821934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BEBA8EAE-BF5A-486C-A8C5-ECC9F3942E4B}">
                <a14:imgProps xmlns:a14="http://schemas.microsoft.com/office/drawing/2010/main">
                  <a14:imgLayer r:embed="rId3">
                    <a14:imgEffect>
                      <a14:artisticBlur radius="8"/>
                    </a14:imgEffect>
                  </a14:imgLayer>
                </a14:imgProps>
              </a:ext>
            </a:extLst>
          </a:blip>
          <a:stretch>
            <a:fillRect/>
          </a:stretch>
        </p:blipFill>
        <p:spPr>
          <a:xfrm>
            <a:off x="-190500" y="-80319"/>
            <a:ext cx="6450127" cy="7132938"/>
          </a:xfrm>
          <a:prstGeom prst="rect">
            <a:avLst/>
          </a:prstGeom>
        </p:spPr>
      </p:pic>
      <p:sp>
        <p:nvSpPr>
          <p:cNvPr id="120" name="文本框 119"/>
          <p:cNvSpPr txBox="1"/>
          <p:nvPr/>
        </p:nvSpPr>
        <p:spPr>
          <a:xfrm>
            <a:off x="1692466" y="2105561"/>
            <a:ext cx="2709869" cy="2646878"/>
          </a:xfrm>
          <a:prstGeom prst="rect">
            <a:avLst/>
          </a:prstGeom>
          <a:noFill/>
        </p:spPr>
        <p:txBody>
          <a:bodyPr wrap="square" rtlCol="0">
            <a:spAutoFit/>
          </a:bodyPr>
          <a:lstStyle/>
          <a:p>
            <a:pPr algn="ctr"/>
            <a:r>
              <a:rPr lang="zh-CN" altLang="en-US" sz="16600" b="1" dirty="0">
                <a:solidFill>
                  <a:srgbClr val="FFC409"/>
                </a:solidFill>
                <a:effectLst>
                  <a:outerShdw blurRad="266700" dist="12700" dir="2700000" algn="tl" rotWithShape="0">
                    <a:prstClr val="white">
                      <a:lumMod val="75000"/>
                      <a:alpha val="30000"/>
                    </a:prstClr>
                  </a:outerShdw>
                </a:effectLst>
                <a:latin typeface="微软雅黑" panose="020B0503020204020204" pitchFamily="34" charset="-122"/>
                <a:ea typeface="微软雅黑" panose="020B0503020204020204" pitchFamily="34" charset="-122"/>
              </a:rPr>
              <a:t>壹</a:t>
            </a:r>
          </a:p>
        </p:txBody>
      </p:sp>
      <p:sp>
        <p:nvSpPr>
          <p:cNvPr id="3" name="文本框 2"/>
          <p:cNvSpPr txBox="1"/>
          <p:nvPr/>
        </p:nvSpPr>
        <p:spPr>
          <a:xfrm>
            <a:off x="7049100" y="2644170"/>
            <a:ext cx="4191000" cy="1569660"/>
          </a:xfrm>
          <a:prstGeom prst="rect">
            <a:avLst/>
          </a:prstGeom>
          <a:noFill/>
        </p:spPr>
        <p:txBody>
          <a:bodyPr wrap="square" rtlCol="0">
            <a:spAutoFit/>
          </a:bodyPr>
          <a:lstStyle/>
          <a:p>
            <a:pPr algn="ctr"/>
            <a:r>
              <a:rPr lang="zh-CN" altLang="en-US" sz="4800" dirty="0" smtClean="0">
                <a:latin typeface="微软雅黑" panose="020B0503020204020204" pitchFamily="34" charset="-122"/>
                <a:ea typeface="微软雅黑" panose="020B0503020204020204" pitchFamily="34" charset="-122"/>
              </a:rPr>
              <a:t>迈出你的第一</a:t>
            </a:r>
            <a:r>
              <a:rPr lang="zh-CN" altLang="en-US" sz="4800" smtClean="0">
                <a:latin typeface="微软雅黑" panose="020B0503020204020204" pitchFamily="34" charset="-122"/>
                <a:ea typeface="微软雅黑" panose="020B0503020204020204" pitchFamily="34" charset="-122"/>
              </a:rPr>
              <a:t>步，</a:t>
            </a:r>
            <a:r>
              <a:rPr lang="zh-CN" altLang="en-US" sz="4800" b="1" smtClean="0">
                <a:solidFill>
                  <a:schemeClr val="accent1"/>
                </a:solidFill>
                <a:latin typeface="微软雅黑" panose="020B0503020204020204" pitchFamily="34" charset="-122"/>
                <a:ea typeface="微软雅黑" panose="020B0503020204020204" pitchFamily="34" charset="-122"/>
              </a:rPr>
              <a:t>启程</a:t>
            </a:r>
            <a:r>
              <a:rPr lang="zh-CN" altLang="en-US" sz="4800" smtClean="0">
                <a:latin typeface="微软雅黑" panose="020B0503020204020204" pitchFamily="34" charset="-122"/>
                <a:ea typeface="微软雅黑" panose="020B0503020204020204" pitchFamily="34" charset="-122"/>
              </a:rPr>
              <a:t>吧</a:t>
            </a:r>
            <a:r>
              <a:rPr lang="zh-CN" altLang="en-US" sz="4800" dirty="0" smtClean="0">
                <a:latin typeface="微软雅黑" panose="020B0503020204020204" pitchFamily="34" charset="-122"/>
                <a:ea typeface="微软雅黑" panose="020B0503020204020204" pitchFamily="34" charset="-122"/>
              </a:rPr>
              <a:t>！</a:t>
            </a:r>
            <a:endParaRPr lang="zh-CN" altLang="en-US" sz="48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706378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图片 69"/>
          <p:cNvPicPr>
            <a:picLocks noChangeAspect="1"/>
          </p:cNvPicPr>
          <p:nvPr/>
        </p:nvPicPr>
        <p:blipFill rotWithShape="1">
          <a:blip r:embed="rId2" cstate="print">
            <a:extLst>
              <a:ext uri="{28A0092B-C50C-407E-A947-70E740481C1C}">
                <a14:useLocalDpi xmlns:a14="http://schemas.microsoft.com/office/drawing/2010/main" val="0"/>
              </a:ext>
            </a:extLst>
          </a:blip>
          <a:srcRect b="59072"/>
          <a:stretch/>
        </p:blipFill>
        <p:spPr>
          <a:xfrm flipH="1">
            <a:off x="8931057" y="2466599"/>
            <a:ext cx="2188510" cy="1343402"/>
          </a:xfrm>
          <a:prstGeom prst="rect">
            <a:avLst/>
          </a:prstGeom>
        </p:spPr>
      </p:pic>
      <p:pic>
        <p:nvPicPr>
          <p:cNvPr id="69" name="图片 68"/>
          <p:cNvPicPr>
            <a:picLocks noChangeAspect="1"/>
          </p:cNvPicPr>
          <p:nvPr/>
        </p:nvPicPr>
        <p:blipFill rotWithShape="1">
          <a:blip r:embed="rId3" cstate="print">
            <a:extLst>
              <a:ext uri="{28A0092B-C50C-407E-A947-70E740481C1C}">
                <a14:useLocalDpi xmlns:a14="http://schemas.microsoft.com/office/drawing/2010/main" val="0"/>
              </a:ext>
            </a:extLst>
          </a:blip>
          <a:srcRect b="53918"/>
          <a:stretch/>
        </p:blipFill>
        <p:spPr>
          <a:xfrm flipH="1">
            <a:off x="5629228" y="2441199"/>
            <a:ext cx="1980000" cy="1368802"/>
          </a:xfrm>
          <a:prstGeom prst="rect">
            <a:avLst/>
          </a:prstGeom>
        </p:spPr>
      </p:pic>
      <p:pic>
        <p:nvPicPr>
          <p:cNvPr id="68" name="图片 67"/>
          <p:cNvPicPr>
            <a:picLocks noChangeAspect="1"/>
          </p:cNvPicPr>
          <p:nvPr/>
        </p:nvPicPr>
        <p:blipFill rotWithShape="1">
          <a:blip r:embed="rId4" cstate="print">
            <a:extLst>
              <a:ext uri="{28A0092B-C50C-407E-A947-70E740481C1C}">
                <a14:useLocalDpi xmlns:a14="http://schemas.microsoft.com/office/drawing/2010/main" val="0"/>
              </a:ext>
            </a:extLst>
          </a:blip>
          <a:srcRect b="53754"/>
          <a:stretch/>
        </p:blipFill>
        <p:spPr>
          <a:xfrm>
            <a:off x="2545315" y="2466599"/>
            <a:ext cx="1936371" cy="1343402"/>
          </a:xfrm>
          <a:prstGeom prst="rect">
            <a:avLst/>
          </a:prstGeom>
        </p:spPr>
      </p:pic>
      <p:pic>
        <p:nvPicPr>
          <p:cNvPr id="30" name="图片 29"/>
          <p:cNvPicPr>
            <a:picLocks noChangeAspect="1"/>
          </p:cNvPicPr>
          <p:nvPr/>
        </p:nvPicPr>
        <p:blipFill>
          <a:blip r:embed="rId5">
            <a:extLst>
              <a:ext uri="{28A0092B-C50C-407E-A947-70E740481C1C}">
                <a14:useLocalDpi xmlns:a14="http://schemas.microsoft.com/office/drawing/2010/main" val="0"/>
              </a:ext>
            </a:extLst>
          </a:blip>
          <a:srcRect l="24" r="77799"/>
          <a:stretch>
            <a:fillRect/>
          </a:stretch>
        </p:blipFill>
        <p:spPr>
          <a:xfrm>
            <a:off x="1" y="0"/>
            <a:ext cx="2705099" cy="6857998"/>
          </a:xfrm>
          <a:custGeom>
            <a:avLst/>
            <a:gdLst>
              <a:gd name="connsiteX0" fmla="*/ 0 w 2705099"/>
              <a:gd name="connsiteY0" fmla="*/ 0 h 6857998"/>
              <a:gd name="connsiteX1" fmla="*/ 2705099 w 2705099"/>
              <a:gd name="connsiteY1" fmla="*/ 0 h 6857998"/>
              <a:gd name="connsiteX2" fmla="*/ 0 w 2705099"/>
              <a:gd name="connsiteY2" fmla="*/ 6857998 h 6857998"/>
            </a:gdLst>
            <a:ahLst/>
            <a:cxnLst>
              <a:cxn ang="0">
                <a:pos x="connsiteX0" y="connsiteY0"/>
              </a:cxn>
              <a:cxn ang="0">
                <a:pos x="connsiteX1" y="connsiteY1"/>
              </a:cxn>
              <a:cxn ang="0">
                <a:pos x="connsiteX2" y="connsiteY2"/>
              </a:cxn>
            </a:cxnLst>
            <a:rect l="l" t="t" r="r" b="b"/>
            <a:pathLst>
              <a:path w="2705099" h="6857998">
                <a:moveTo>
                  <a:pt x="0" y="0"/>
                </a:moveTo>
                <a:lnTo>
                  <a:pt x="2705099" y="0"/>
                </a:lnTo>
                <a:lnTo>
                  <a:pt x="0" y="6857998"/>
                </a:lnTo>
                <a:close/>
              </a:path>
            </a:pathLst>
          </a:custGeom>
        </p:spPr>
      </p:pic>
      <p:sp>
        <p:nvSpPr>
          <p:cNvPr id="31" name="直角三角形 30"/>
          <p:cNvSpPr/>
          <p:nvPr/>
        </p:nvSpPr>
        <p:spPr>
          <a:xfrm rot="10800000" flipH="1">
            <a:off x="0" y="-3"/>
            <a:ext cx="2705100" cy="6858001"/>
          </a:xfrm>
          <a:prstGeom prst="rtTriangle">
            <a:avLst/>
          </a:prstGeom>
          <a:solidFill>
            <a:schemeClr val="tx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p:nvGrpSpPr>
        <p:grpSpPr>
          <a:xfrm>
            <a:off x="227106" y="157920"/>
            <a:ext cx="1611995" cy="1430850"/>
            <a:chOff x="2863626" y="1179000"/>
            <a:chExt cx="1611995" cy="1430850"/>
          </a:xfrm>
        </p:grpSpPr>
        <p:grpSp>
          <p:nvGrpSpPr>
            <p:cNvPr id="15" name="组合 14"/>
            <p:cNvGrpSpPr/>
            <p:nvPr/>
          </p:nvGrpSpPr>
          <p:grpSpPr>
            <a:xfrm flipH="1">
              <a:off x="3140245" y="1179000"/>
              <a:ext cx="1058757" cy="1430850"/>
              <a:chOff x="4255984" y="1179000"/>
              <a:chExt cx="4610729" cy="4500000"/>
            </a:xfrm>
          </p:grpSpPr>
          <p:cxnSp>
            <p:nvCxnSpPr>
              <p:cNvPr id="23" name="直接连接符 22"/>
              <p:cNvCxnSpPr/>
              <p:nvPr/>
            </p:nvCxnSpPr>
            <p:spPr>
              <a:xfrm rot="1200000">
                <a:off x="4255984" y="1179000"/>
                <a:ext cx="0" cy="45000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rot="1200000">
                <a:off x="8866713" y="1179000"/>
                <a:ext cx="0" cy="4500000"/>
              </a:xfrm>
              <a:prstGeom prst="line">
                <a:avLst/>
              </a:prstGeom>
              <a:ln w="19050">
                <a:solidFill>
                  <a:srgbClr val="FFC409"/>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flipH="1">
              <a:off x="2863626" y="1473711"/>
              <a:ext cx="1611995" cy="841429"/>
              <a:chOff x="2586000" y="2077007"/>
              <a:chExt cx="7020000" cy="2646279"/>
            </a:xfrm>
          </p:grpSpPr>
          <p:grpSp>
            <p:nvGrpSpPr>
              <p:cNvPr id="17" name="组合 16"/>
              <p:cNvGrpSpPr/>
              <p:nvPr/>
            </p:nvGrpSpPr>
            <p:grpSpPr>
              <a:xfrm>
                <a:off x="2586000" y="2077007"/>
                <a:ext cx="7020000" cy="0"/>
                <a:chOff x="2590800" y="2077007"/>
                <a:chExt cx="7020000" cy="0"/>
              </a:xfrm>
            </p:grpSpPr>
            <p:cxnSp>
              <p:nvCxnSpPr>
                <p:cNvPr id="21" name="直接连接符 20"/>
                <p:cNvCxnSpPr/>
                <p:nvPr/>
              </p:nvCxnSpPr>
              <p:spPr>
                <a:xfrm>
                  <a:off x="2590800" y="2077007"/>
                  <a:ext cx="351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6100800" y="2077007"/>
                  <a:ext cx="3510000" cy="0"/>
                </a:xfrm>
                <a:prstGeom prst="line">
                  <a:avLst/>
                </a:prstGeom>
                <a:ln w="19050">
                  <a:solidFill>
                    <a:srgbClr val="FFC409"/>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a:off x="2586000" y="4723286"/>
                <a:ext cx="7020000" cy="0"/>
                <a:chOff x="2590800" y="2077007"/>
                <a:chExt cx="7020000" cy="0"/>
              </a:xfrm>
            </p:grpSpPr>
            <p:cxnSp>
              <p:nvCxnSpPr>
                <p:cNvPr id="19" name="直接连接符 18"/>
                <p:cNvCxnSpPr/>
                <p:nvPr/>
              </p:nvCxnSpPr>
              <p:spPr>
                <a:xfrm>
                  <a:off x="2590800" y="2077007"/>
                  <a:ext cx="351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6100800" y="2077007"/>
                  <a:ext cx="3510000" cy="0"/>
                </a:xfrm>
                <a:prstGeom prst="line">
                  <a:avLst/>
                </a:prstGeom>
                <a:ln w="19050">
                  <a:solidFill>
                    <a:srgbClr val="FFC409"/>
                  </a:solidFill>
                </a:ln>
              </p:spPr>
              <p:style>
                <a:lnRef idx="1">
                  <a:schemeClr val="accent1"/>
                </a:lnRef>
                <a:fillRef idx="0">
                  <a:schemeClr val="accent1"/>
                </a:fillRef>
                <a:effectRef idx="0">
                  <a:schemeClr val="accent1"/>
                </a:effectRef>
                <a:fontRef idx="minor">
                  <a:schemeClr val="tx1"/>
                </a:fontRef>
              </p:style>
            </p:cxnSp>
          </p:grpSp>
        </p:grpSp>
        <p:sp>
          <p:nvSpPr>
            <p:cNvPr id="25" name="文本框 24"/>
            <p:cNvSpPr txBox="1"/>
            <p:nvPr/>
          </p:nvSpPr>
          <p:spPr>
            <a:xfrm>
              <a:off x="3212910" y="1476762"/>
              <a:ext cx="913424" cy="923330"/>
            </a:xfrm>
            <a:prstGeom prst="rect">
              <a:avLst/>
            </a:prstGeom>
            <a:noFill/>
          </p:spPr>
          <p:txBody>
            <a:bodyPr wrap="square" rtlCol="0">
              <a:spAutoFit/>
            </a:bodyPr>
            <a:lstStyle/>
            <a:p>
              <a:pPr algn="ctr"/>
              <a:r>
                <a:rPr lang="zh-CN" altLang="en-US" sz="5400" dirty="0">
                  <a:gradFill>
                    <a:gsLst>
                      <a:gs pos="49000">
                        <a:schemeClr val="accent1"/>
                      </a:gs>
                      <a:gs pos="51000">
                        <a:schemeClr val="accent2"/>
                      </a:gs>
                    </a:gsLst>
                    <a:lin ang="0" scaled="0"/>
                  </a:gradFill>
                  <a:latin typeface="Noto Sans S Chinese Regular" panose="020B0500000000000000" pitchFamily="34" charset="-122"/>
                  <a:ea typeface="Noto Sans S Chinese Regular" panose="020B0500000000000000" pitchFamily="34" charset="-122"/>
                </a:rPr>
                <a:t>壹</a:t>
              </a:r>
            </a:p>
          </p:txBody>
        </p:sp>
      </p:grpSp>
      <p:grpSp>
        <p:nvGrpSpPr>
          <p:cNvPr id="45" name="组合 44"/>
          <p:cNvGrpSpPr/>
          <p:nvPr/>
        </p:nvGrpSpPr>
        <p:grpSpPr>
          <a:xfrm>
            <a:off x="2151156" y="1872420"/>
            <a:ext cx="2763744" cy="2453173"/>
            <a:chOff x="3827556" y="157920"/>
            <a:chExt cx="1611995" cy="1430850"/>
          </a:xfrm>
        </p:grpSpPr>
        <p:grpSp>
          <p:nvGrpSpPr>
            <p:cNvPr id="34" name="组合 33"/>
            <p:cNvGrpSpPr/>
            <p:nvPr/>
          </p:nvGrpSpPr>
          <p:grpSpPr>
            <a:xfrm flipH="1">
              <a:off x="4104175" y="157920"/>
              <a:ext cx="1058757" cy="1430850"/>
              <a:chOff x="4255984" y="1179000"/>
              <a:chExt cx="4610729" cy="4500000"/>
            </a:xfrm>
          </p:grpSpPr>
          <p:cxnSp>
            <p:nvCxnSpPr>
              <p:cNvPr id="43" name="直接连接符 42"/>
              <p:cNvCxnSpPr/>
              <p:nvPr/>
            </p:nvCxnSpPr>
            <p:spPr>
              <a:xfrm rot="1200000">
                <a:off x="4255984" y="1179000"/>
                <a:ext cx="0" cy="45000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1200000">
                <a:off x="8866713" y="1179000"/>
                <a:ext cx="0" cy="4500000"/>
              </a:xfrm>
              <a:prstGeom prst="line">
                <a:avLst/>
              </a:prstGeom>
              <a:ln w="25400">
                <a:solidFill>
                  <a:srgbClr val="FFC409"/>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flipH="1">
              <a:off x="3827556" y="452631"/>
              <a:ext cx="1611995" cy="841429"/>
              <a:chOff x="2586000" y="2077007"/>
              <a:chExt cx="7020000" cy="2646279"/>
            </a:xfrm>
          </p:grpSpPr>
          <p:grpSp>
            <p:nvGrpSpPr>
              <p:cNvPr id="37" name="组合 36"/>
              <p:cNvGrpSpPr/>
              <p:nvPr/>
            </p:nvGrpSpPr>
            <p:grpSpPr>
              <a:xfrm>
                <a:off x="2586000" y="2077007"/>
                <a:ext cx="7020000" cy="0"/>
                <a:chOff x="2590800" y="2077007"/>
                <a:chExt cx="7020000" cy="0"/>
              </a:xfrm>
            </p:grpSpPr>
            <p:cxnSp>
              <p:nvCxnSpPr>
                <p:cNvPr id="41" name="直接连接符 40"/>
                <p:cNvCxnSpPr/>
                <p:nvPr/>
              </p:nvCxnSpPr>
              <p:spPr>
                <a:xfrm>
                  <a:off x="2590800" y="2077007"/>
                  <a:ext cx="35100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6100800" y="2077007"/>
                  <a:ext cx="3510000" cy="0"/>
                </a:xfrm>
                <a:prstGeom prst="line">
                  <a:avLst/>
                </a:prstGeom>
                <a:ln w="25400">
                  <a:solidFill>
                    <a:srgbClr val="FFC409"/>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2586000" y="4723286"/>
                <a:ext cx="7020000" cy="0"/>
                <a:chOff x="2590800" y="2077007"/>
                <a:chExt cx="7020000" cy="0"/>
              </a:xfrm>
            </p:grpSpPr>
            <p:cxnSp>
              <p:nvCxnSpPr>
                <p:cNvPr id="39" name="直接连接符 38"/>
                <p:cNvCxnSpPr/>
                <p:nvPr/>
              </p:nvCxnSpPr>
              <p:spPr>
                <a:xfrm>
                  <a:off x="2590800" y="2077007"/>
                  <a:ext cx="35100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6100800" y="2077007"/>
                  <a:ext cx="3510000" cy="0"/>
                </a:xfrm>
                <a:prstGeom prst="line">
                  <a:avLst/>
                </a:prstGeom>
                <a:ln w="25400">
                  <a:solidFill>
                    <a:srgbClr val="FFC409"/>
                  </a:solidFill>
                </a:ln>
              </p:spPr>
              <p:style>
                <a:lnRef idx="1">
                  <a:schemeClr val="accent1"/>
                </a:lnRef>
                <a:fillRef idx="0">
                  <a:schemeClr val="accent1"/>
                </a:fillRef>
                <a:effectRef idx="0">
                  <a:schemeClr val="accent1"/>
                </a:effectRef>
                <a:fontRef idx="minor">
                  <a:schemeClr val="tx1"/>
                </a:fontRef>
              </p:style>
            </p:cxnSp>
          </p:grpSp>
        </p:grpSp>
      </p:grpSp>
      <p:grpSp>
        <p:nvGrpSpPr>
          <p:cNvPr id="46" name="组合 45"/>
          <p:cNvGrpSpPr/>
          <p:nvPr/>
        </p:nvGrpSpPr>
        <p:grpSpPr>
          <a:xfrm>
            <a:off x="5380131" y="1872420"/>
            <a:ext cx="2763744" cy="2453173"/>
            <a:chOff x="3827556" y="157920"/>
            <a:chExt cx="1611995" cy="1430850"/>
          </a:xfrm>
        </p:grpSpPr>
        <p:grpSp>
          <p:nvGrpSpPr>
            <p:cNvPr id="47" name="组合 46"/>
            <p:cNvGrpSpPr/>
            <p:nvPr/>
          </p:nvGrpSpPr>
          <p:grpSpPr>
            <a:xfrm flipH="1">
              <a:off x="4104175" y="157920"/>
              <a:ext cx="1058757" cy="1430850"/>
              <a:chOff x="4255984" y="1179000"/>
              <a:chExt cx="4610729" cy="4500000"/>
            </a:xfrm>
          </p:grpSpPr>
          <p:cxnSp>
            <p:nvCxnSpPr>
              <p:cNvPr id="55" name="直接连接符 54"/>
              <p:cNvCxnSpPr/>
              <p:nvPr/>
            </p:nvCxnSpPr>
            <p:spPr>
              <a:xfrm rot="1200000">
                <a:off x="4255984" y="1179000"/>
                <a:ext cx="0" cy="45000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rot="1200000">
                <a:off x="8866713" y="1179000"/>
                <a:ext cx="0" cy="4500000"/>
              </a:xfrm>
              <a:prstGeom prst="line">
                <a:avLst/>
              </a:prstGeom>
              <a:ln w="25400">
                <a:solidFill>
                  <a:srgbClr val="FFC409"/>
                </a:solidFill>
              </a:ln>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flipH="1">
              <a:off x="3827556" y="452631"/>
              <a:ext cx="1611995" cy="841429"/>
              <a:chOff x="2586000" y="2077007"/>
              <a:chExt cx="7020000" cy="2646279"/>
            </a:xfrm>
          </p:grpSpPr>
          <p:grpSp>
            <p:nvGrpSpPr>
              <p:cNvPr id="49" name="组合 48"/>
              <p:cNvGrpSpPr/>
              <p:nvPr/>
            </p:nvGrpSpPr>
            <p:grpSpPr>
              <a:xfrm>
                <a:off x="2586000" y="2077007"/>
                <a:ext cx="7020000" cy="0"/>
                <a:chOff x="2590800" y="2077007"/>
                <a:chExt cx="7020000" cy="0"/>
              </a:xfrm>
            </p:grpSpPr>
            <p:cxnSp>
              <p:nvCxnSpPr>
                <p:cNvPr id="53" name="直接连接符 52"/>
                <p:cNvCxnSpPr/>
                <p:nvPr/>
              </p:nvCxnSpPr>
              <p:spPr>
                <a:xfrm>
                  <a:off x="2590800" y="2077007"/>
                  <a:ext cx="35100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6100800" y="2077007"/>
                  <a:ext cx="3510000" cy="0"/>
                </a:xfrm>
                <a:prstGeom prst="line">
                  <a:avLst/>
                </a:prstGeom>
                <a:ln w="25400">
                  <a:solidFill>
                    <a:srgbClr val="FFC409"/>
                  </a:solidFill>
                </a:ln>
              </p:spPr>
              <p:style>
                <a:lnRef idx="1">
                  <a:schemeClr val="accent1"/>
                </a:lnRef>
                <a:fillRef idx="0">
                  <a:schemeClr val="accent1"/>
                </a:fillRef>
                <a:effectRef idx="0">
                  <a:schemeClr val="accent1"/>
                </a:effectRef>
                <a:fontRef idx="minor">
                  <a:schemeClr val="tx1"/>
                </a:fontRef>
              </p:style>
            </p:cxnSp>
          </p:grpSp>
          <p:grpSp>
            <p:nvGrpSpPr>
              <p:cNvPr id="50" name="组合 49"/>
              <p:cNvGrpSpPr/>
              <p:nvPr/>
            </p:nvGrpSpPr>
            <p:grpSpPr>
              <a:xfrm>
                <a:off x="2586000" y="4723286"/>
                <a:ext cx="7020000" cy="0"/>
                <a:chOff x="2590800" y="2077007"/>
                <a:chExt cx="7020000" cy="0"/>
              </a:xfrm>
            </p:grpSpPr>
            <p:cxnSp>
              <p:nvCxnSpPr>
                <p:cNvPr id="51" name="直接连接符 50"/>
                <p:cNvCxnSpPr/>
                <p:nvPr/>
              </p:nvCxnSpPr>
              <p:spPr>
                <a:xfrm>
                  <a:off x="2590800" y="2077007"/>
                  <a:ext cx="35100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6100800" y="2077007"/>
                  <a:ext cx="3510000" cy="0"/>
                </a:xfrm>
                <a:prstGeom prst="line">
                  <a:avLst/>
                </a:prstGeom>
                <a:ln w="25400">
                  <a:solidFill>
                    <a:srgbClr val="FFC409"/>
                  </a:solidFill>
                </a:ln>
              </p:spPr>
              <p:style>
                <a:lnRef idx="1">
                  <a:schemeClr val="accent1"/>
                </a:lnRef>
                <a:fillRef idx="0">
                  <a:schemeClr val="accent1"/>
                </a:fillRef>
                <a:effectRef idx="0">
                  <a:schemeClr val="accent1"/>
                </a:effectRef>
                <a:fontRef idx="minor">
                  <a:schemeClr val="tx1"/>
                </a:fontRef>
              </p:style>
            </p:cxnSp>
          </p:grpSp>
        </p:grpSp>
      </p:grpSp>
      <p:grpSp>
        <p:nvGrpSpPr>
          <p:cNvPr id="57" name="组合 56"/>
          <p:cNvGrpSpPr/>
          <p:nvPr/>
        </p:nvGrpSpPr>
        <p:grpSpPr>
          <a:xfrm>
            <a:off x="8609106" y="1872420"/>
            <a:ext cx="2763744" cy="2453173"/>
            <a:chOff x="3827556" y="157920"/>
            <a:chExt cx="1611995" cy="1430850"/>
          </a:xfrm>
        </p:grpSpPr>
        <p:grpSp>
          <p:nvGrpSpPr>
            <p:cNvPr id="58" name="组合 57"/>
            <p:cNvGrpSpPr/>
            <p:nvPr/>
          </p:nvGrpSpPr>
          <p:grpSpPr>
            <a:xfrm flipH="1">
              <a:off x="4104175" y="157920"/>
              <a:ext cx="1058757" cy="1430850"/>
              <a:chOff x="4255984" y="1179000"/>
              <a:chExt cx="4610729" cy="4500000"/>
            </a:xfrm>
          </p:grpSpPr>
          <p:cxnSp>
            <p:nvCxnSpPr>
              <p:cNvPr id="66" name="直接连接符 65"/>
              <p:cNvCxnSpPr/>
              <p:nvPr/>
            </p:nvCxnSpPr>
            <p:spPr>
              <a:xfrm rot="1200000">
                <a:off x="4255984" y="1179000"/>
                <a:ext cx="0" cy="45000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1200000">
                <a:off x="8866713" y="1179000"/>
                <a:ext cx="0" cy="4500000"/>
              </a:xfrm>
              <a:prstGeom prst="line">
                <a:avLst/>
              </a:prstGeom>
              <a:ln w="25400">
                <a:solidFill>
                  <a:srgbClr val="FFC409"/>
                </a:solidFill>
              </a:ln>
            </p:spPr>
            <p:style>
              <a:lnRef idx="1">
                <a:schemeClr val="accent1"/>
              </a:lnRef>
              <a:fillRef idx="0">
                <a:schemeClr val="accent1"/>
              </a:fillRef>
              <a:effectRef idx="0">
                <a:schemeClr val="accent1"/>
              </a:effectRef>
              <a:fontRef idx="minor">
                <a:schemeClr val="tx1"/>
              </a:fontRef>
            </p:style>
          </p:cxnSp>
        </p:grpSp>
        <p:grpSp>
          <p:nvGrpSpPr>
            <p:cNvPr id="59" name="组合 58"/>
            <p:cNvGrpSpPr/>
            <p:nvPr/>
          </p:nvGrpSpPr>
          <p:grpSpPr>
            <a:xfrm flipH="1">
              <a:off x="3827556" y="452631"/>
              <a:ext cx="1611995" cy="841429"/>
              <a:chOff x="2586000" y="2077007"/>
              <a:chExt cx="7020000" cy="2646279"/>
            </a:xfrm>
          </p:grpSpPr>
          <p:grpSp>
            <p:nvGrpSpPr>
              <p:cNvPr id="60" name="组合 59"/>
              <p:cNvGrpSpPr/>
              <p:nvPr/>
            </p:nvGrpSpPr>
            <p:grpSpPr>
              <a:xfrm>
                <a:off x="2586000" y="2077007"/>
                <a:ext cx="7020000" cy="0"/>
                <a:chOff x="2590800" y="2077007"/>
                <a:chExt cx="7020000" cy="0"/>
              </a:xfrm>
            </p:grpSpPr>
            <p:cxnSp>
              <p:nvCxnSpPr>
                <p:cNvPr id="64" name="直接连接符 63"/>
                <p:cNvCxnSpPr/>
                <p:nvPr/>
              </p:nvCxnSpPr>
              <p:spPr>
                <a:xfrm>
                  <a:off x="2590800" y="2077007"/>
                  <a:ext cx="35100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6100800" y="2077007"/>
                  <a:ext cx="3510000" cy="0"/>
                </a:xfrm>
                <a:prstGeom prst="line">
                  <a:avLst/>
                </a:prstGeom>
                <a:ln w="25400">
                  <a:solidFill>
                    <a:srgbClr val="FFC409"/>
                  </a:solidFill>
                </a:ln>
              </p:spPr>
              <p:style>
                <a:lnRef idx="1">
                  <a:schemeClr val="accent1"/>
                </a:lnRef>
                <a:fillRef idx="0">
                  <a:schemeClr val="accent1"/>
                </a:fillRef>
                <a:effectRef idx="0">
                  <a:schemeClr val="accent1"/>
                </a:effectRef>
                <a:fontRef idx="minor">
                  <a:schemeClr val="tx1"/>
                </a:fontRef>
              </p:style>
            </p:cxnSp>
          </p:grpSp>
          <p:grpSp>
            <p:nvGrpSpPr>
              <p:cNvPr id="61" name="组合 60"/>
              <p:cNvGrpSpPr/>
              <p:nvPr/>
            </p:nvGrpSpPr>
            <p:grpSpPr>
              <a:xfrm>
                <a:off x="2586000" y="4723286"/>
                <a:ext cx="7020000" cy="0"/>
                <a:chOff x="2590800" y="2077007"/>
                <a:chExt cx="7020000" cy="0"/>
              </a:xfrm>
            </p:grpSpPr>
            <p:cxnSp>
              <p:nvCxnSpPr>
                <p:cNvPr id="62" name="直接连接符 61"/>
                <p:cNvCxnSpPr/>
                <p:nvPr/>
              </p:nvCxnSpPr>
              <p:spPr>
                <a:xfrm>
                  <a:off x="2590800" y="2077007"/>
                  <a:ext cx="35100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6100800" y="2077007"/>
                  <a:ext cx="3510000" cy="0"/>
                </a:xfrm>
                <a:prstGeom prst="line">
                  <a:avLst/>
                </a:prstGeom>
                <a:ln w="25400">
                  <a:solidFill>
                    <a:srgbClr val="FFC409"/>
                  </a:solidFill>
                </a:ln>
              </p:spPr>
              <p:style>
                <a:lnRef idx="1">
                  <a:schemeClr val="accent1"/>
                </a:lnRef>
                <a:fillRef idx="0">
                  <a:schemeClr val="accent1"/>
                </a:fillRef>
                <a:effectRef idx="0">
                  <a:schemeClr val="accent1"/>
                </a:effectRef>
                <a:fontRef idx="minor">
                  <a:schemeClr val="tx1"/>
                </a:fontRef>
              </p:style>
            </p:cxnSp>
          </p:grpSp>
        </p:grpSp>
      </p:grpSp>
      <p:grpSp>
        <p:nvGrpSpPr>
          <p:cNvPr id="78" name="组合 77"/>
          <p:cNvGrpSpPr/>
          <p:nvPr/>
        </p:nvGrpSpPr>
        <p:grpSpPr>
          <a:xfrm>
            <a:off x="3111473" y="4438311"/>
            <a:ext cx="7784162" cy="461665"/>
            <a:chOff x="3185935" y="4343061"/>
            <a:chExt cx="7784162" cy="461665"/>
          </a:xfrm>
        </p:grpSpPr>
        <p:sp>
          <p:nvSpPr>
            <p:cNvPr id="72" name="文本框 71"/>
            <p:cNvSpPr txBox="1"/>
            <p:nvPr/>
          </p:nvSpPr>
          <p:spPr>
            <a:xfrm>
              <a:off x="3185935" y="4343061"/>
              <a:ext cx="1302830" cy="461665"/>
            </a:xfrm>
            <a:prstGeom prst="rect">
              <a:avLst/>
            </a:prstGeom>
            <a:noFill/>
          </p:spPr>
          <p:txBody>
            <a:bodyPr wrap="square" rtlCol="0">
              <a:spAutoFit/>
            </a:bodyPr>
            <a:lstStyle/>
            <a:p>
              <a:pPr algn="ctr"/>
              <a:r>
                <a:rPr lang="zh-CN" altLang="en-US" sz="2400" dirty="0" smtClean="0">
                  <a:latin typeface="微软雅黑" panose="020B0503020204020204" pitchFamily="34" charset="-122"/>
                  <a:ea typeface="微软雅黑" panose="020B0503020204020204" pitchFamily="34" charset="-122"/>
                </a:rPr>
                <a:t>启程</a:t>
              </a:r>
              <a:endParaRPr lang="zh-CN" altLang="en-US" sz="2400" dirty="0">
                <a:latin typeface="微软雅黑" panose="020B0503020204020204" pitchFamily="34" charset="-122"/>
                <a:ea typeface="微软雅黑" panose="020B0503020204020204" pitchFamily="34" charset="-122"/>
              </a:endParaRPr>
            </a:p>
          </p:txBody>
        </p:sp>
        <p:sp>
          <p:nvSpPr>
            <p:cNvPr id="73" name="文本框 72"/>
            <p:cNvSpPr txBox="1"/>
            <p:nvPr/>
          </p:nvSpPr>
          <p:spPr>
            <a:xfrm>
              <a:off x="6426601" y="4343061"/>
              <a:ext cx="1302830" cy="461665"/>
            </a:xfrm>
            <a:prstGeom prst="rect">
              <a:avLst/>
            </a:prstGeom>
            <a:noFill/>
          </p:spPr>
          <p:txBody>
            <a:bodyPr wrap="square" rtlCol="0">
              <a:spAutoFit/>
            </a:bodyPr>
            <a:lstStyle/>
            <a:p>
              <a:pPr algn="ctr"/>
              <a:r>
                <a:rPr lang="zh-CN" altLang="en-US" sz="2400" dirty="0" smtClean="0">
                  <a:latin typeface="微软雅黑" panose="020B0503020204020204" pitchFamily="34" charset="-122"/>
                  <a:ea typeface="微软雅黑" panose="020B0503020204020204" pitchFamily="34" charset="-122"/>
                </a:rPr>
                <a:t>梦想</a:t>
              </a:r>
              <a:endParaRPr lang="zh-CN" altLang="en-US" sz="2400" dirty="0">
                <a:latin typeface="微软雅黑" panose="020B0503020204020204" pitchFamily="34" charset="-122"/>
                <a:ea typeface="微软雅黑" panose="020B0503020204020204" pitchFamily="34" charset="-122"/>
              </a:endParaRPr>
            </a:p>
          </p:txBody>
        </p:sp>
        <p:sp>
          <p:nvSpPr>
            <p:cNvPr id="74" name="文本框 73"/>
            <p:cNvSpPr txBox="1"/>
            <p:nvPr/>
          </p:nvSpPr>
          <p:spPr>
            <a:xfrm>
              <a:off x="9667267" y="4343061"/>
              <a:ext cx="1302830" cy="461665"/>
            </a:xfrm>
            <a:prstGeom prst="rect">
              <a:avLst/>
            </a:prstGeom>
            <a:noFill/>
          </p:spPr>
          <p:txBody>
            <a:bodyPr wrap="square" rtlCol="0">
              <a:spAutoFit/>
            </a:bodyPr>
            <a:lstStyle/>
            <a:p>
              <a:pPr algn="ctr"/>
              <a:r>
                <a:rPr lang="zh-CN" altLang="en-US" sz="2400" dirty="0">
                  <a:latin typeface="微软雅黑" panose="020B0503020204020204" pitchFamily="34" charset="-122"/>
                  <a:ea typeface="微软雅黑" panose="020B0503020204020204" pitchFamily="34" charset="-122"/>
                </a:rPr>
                <a:t>收获</a:t>
              </a:r>
            </a:p>
          </p:txBody>
        </p:sp>
      </p:grpSp>
      <p:sp>
        <p:nvSpPr>
          <p:cNvPr id="75" name="文本框 74"/>
          <p:cNvSpPr txBox="1"/>
          <p:nvPr/>
        </p:nvSpPr>
        <p:spPr>
          <a:xfrm>
            <a:off x="2215177" y="5029516"/>
            <a:ext cx="3073103" cy="1323439"/>
          </a:xfrm>
          <a:prstGeom prst="rect">
            <a:avLst/>
          </a:prstGeom>
          <a:noFill/>
        </p:spPr>
        <p:txBody>
          <a:bodyPr wrap="square" rtlCol="0">
            <a:spAutoFit/>
          </a:bodyPr>
          <a:lstStyle/>
          <a:p>
            <a:pPr algn="ctr"/>
            <a:r>
              <a:rPr lang="zh-CN" altLang="en-US" sz="16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启程启程启程启程启程启程启程启程启程启程启程</a:t>
            </a:r>
            <a:endParaRPr lang="en-US" altLang="zh-CN" sz="1600" dirty="0" smtClean="0">
              <a:solidFill>
                <a:schemeClr val="tx1">
                  <a:lumMod val="50000"/>
                  <a:lumOff val="50000"/>
                </a:schemeClr>
              </a:solidFill>
              <a:latin typeface="微软雅黑 Light" panose="020B0502040204020203" pitchFamily="34" charset="-122"/>
              <a:ea typeface="微软雅黑 Light" panose="020B0502040204020203" pitchFamily="34" charset="-122"/>
            </a:endParaRPr>
          </a:p>
          <a:p>
            <a:pPr algn="ctr"/>
            <a:r>
              <a:rPr lang="zh-CN" altLang="en-US" sz="16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启程启程</a:t>
            </a:r>
            <a:endParaRPr lang="en-US" altLang="zh-CN" sz="1600" dirty="0" smtClean="0">
              <a:solidFill>
                <a:schemeClr val="tx1">
                  <a:lumMod val="50000"/>
                  <a:lumOff val="50000"/>
                </a:schemeClr>
              </a:solidFill>
              <a:latin typeface="微软雅黑 Light" panose="020B0502040204020203" pitchFamily="34" charset="-122"/>
              <a:ea typeface="微软雅黑 Light" panose="020B0502040204020203" pitchFamily="34" charset="-122"/>
            </a:endParaRPr>
          </a:p>
          <a:p>
            <a:pPr algn="ctr"/>
            <a:r>
              <a:rPr lang="zh-CN" altLang="en-US" sz="16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启程启程启程启程启程启程</a:t>
            </a:r>
            <a:endParaRPr lang="en-US" altLang="zh-CN" sz="1600" dirty="0" smtClean="0">
              <a:solidFill>
                <a:schemeClr val="tx1">
                  <a:lumMod val="50000"/>
                  <a:lumOff val="50000"/>
                </a:schemeClr>
              </a:solidFill>
              <a:latin typeface="微软雅黑 Light" panose="020B0502040204020203" pitchFamily="34" charset="-122"/>
              <a:ea typeface="微软雅黑 Light" panose="020B0502040204020203" pitchFamily="34" charset="-122"/>
            </a:endParaRPr>
          </a:p>
          <a:p>
            <a:pPr algn="ctr"/>
            <a:r>
              <a:rPr lang="zh-CN" altLang="en-US" sz="16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启程启程启程启程启程</a:t>
            </a:r>
            <a:endParaRPr lang="zh-CN" altLang="en-US" sz="1600"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sp>
        <p:nvSpPr>
          <p:cNvPr id="76" name="文本框 75"/>
          <p:cNvSpPr txBox="1"/>
          <p:nvPr/>
        </p:nvSpPr>
        <p:spPr>
          <a:xfrm>
            <a:off x="5446214" y="5029516"/>
            <a:ext cx="3073103" cy="1323439"/>
          </a:xfrm>
          <a:prstGeom prst="rect">
            <a:avLst/>
          </a:prstGeom>
          <a:noFill/>
        </p:spPr>
        <p:txBody>
          <a:bodyPr wrap="square" rtlCol="0">
            <a:spAutoFit/>
          </a:bodyPr>
          <a:lstStyle/>
          <a:p>
            <a:pPr algn="ctr"/>
            <a:r>
              <a:rPr lang="zh-CN" altLang="en-US" sz="1600" dirty="0">
                <a:solidFill>
                  <a:schemeClr val="tx1">
                    <a:lumMod val="50000"/>
                    <a:lumOff val="50000"/>
                  </a:schemeClr>
                </a:solidFill>
                <a:latin typeface="微软雅黑 Light" panose="020B0502040204020203" pitchFamily="34" charset="-122"/>
                <a:ea typeface="微软雅黑 Light" panose="020B0502040204020203" pitchFamily="34" charset="-122"/>
              </a:rPr>
              <a:t>梦想梦想梦想梦想梦想梦想梦想梦想梦想梦想</a:t>
            </a:r>
            <a:r>
              <a:rPr lang="zh-CN" altLang="en-US" sz="16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梦想</a:t>
            </a:r>
            <a:endParaRPr lang="en-US" altLang="zh-CN" sz="1600" dirty="0" smtClean="0">
              <a:solidFill>
                <a:schemeClr val="tx1">
                  <a:lumMod val="50000"/>
                  <a:lumOff val="50000"/>
                </a:schemeClr>
              </a:solidFill>
              <a:latin typeface="微软雅黑 Light" panose="020B0502040204020203" pitchFamily="34" charset="-122"/>
              <a:ea typeface="微软雅黑 Light" panose="020B0502040204020203" pitchFamily="34" charset="-122"/>
            </a:endParaRPr>
          </a:p>
          <a:p>
            <a:pPr algn="ctr"/>
            <a:r>
              <a:rPr lang="zh-CN" altLang="en-US" sz="16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梦想</a:t>
            </a:r>
            <a:r>
              <a:rPr lang="zh-CN" altLang="en-US" sz="1600" dirty="0">
                <a:solidFill>
                  <a:schemeClr val="tx1">
                    <a:lumMod val="50000"/>
                    <a:lumOff val="50000"/>
                  </a:schemeClr>
                </a:solidFill>
                <a:latin typeface="微软雅黑 Light" panose="020B0502040204020203" pitchFamily="34" charset="-122"/>
                <a:ea typeface="微软雅黑 Light" panose="020B0502040204020203" pitchFamily="34" charset="-122"/>
              </a:rPr>
              <a:t>梦想</a:t>
            </a:r>
          </a:p>
          <a:p>
            <a:pPr algn="ctr"/>
            <a:r>
              <a:rPr lang="zh-CN" altLang="en-US" sz="1600" dirty="0">
                <a:solidFill>
                  <a:schemeClr val="tx1">
                    <a:lumMod val="50000"/>
                    <a:lumOff val="50000"/>
                  </a:schemeClr>
                </a:solidFill>
                <a:latin typeface="微软雅黑 Light" panose="020B0502040204020203" pitchFamily="34" charset="-122"/>
                <a:ea typeface="微软雅黑 Light" panose="020B0502040204020203" pitchFamily="34" charset="-122"/>
              </a:rPr>
              <a:t>梦想梦想梦想梦想梦想梦想</a:t>
            </a:r>
          </a:p>
          <a:p>
            <a:pPr algn="ctr"/>
            <a:r>
              <a:rPr lang="zh-CN" altLang="en-US" sz="1600" dirty="0">
                <a:solidFill>
                  <a:schemeClr val="tx1">
                    <a:lumMod val="50000"/>
                    <a:lumOff val="50000"/>
                  </a:schemeClr>
                </a:solidFill>
                <a:latin typeface="微软雅黑 Light" panose="020B0502040204020203" pitchFamily="34" charset="-122"/>
                <a:ea typeface="微软雅黑 Light" panose="020B0502040204020203" pitchFamily="34" charset="-122"/>
              </a:rPr>
              <a:t>梦想梦想梦想梦想梦想</a:t>
            </a:r>
          </a:p>
        </p:txBody>
      </p:sp>
      <p:sp>
        <p:nvSpPr>
          <p:cNvPr id="77" name="文本框 76"/>
          <p:cNvSpPr txBox="1"/>
          <p:nvPr/>
        </p:nvSpPr>
        <p:spPr>
          <a:xfrm>
            <a:off x="8718829" y="5029516"/>
            <a:ext cx="3073103" cy="1323439"/>
          </a:xfrm>
          <a:prstGeom prst="rect">
            <a:avLst/>
          </a:prstGeom>
          <a:noFill/>
        </p:spPr>
        <p:txBody>
          <a:bodyPr wrap="square" rtlCol="0">
            <a:spAutoFit/>
          </a:bodyPr>
          <a:lstStyle/>
          <a:p>
            <a:pPr algn="ctr"/>
            <a:r>
              <a:rPr lang="zh-CN" altLang="en-US" sz="1600" dirty="0">
                <a:solidFill>
                  <a:schemeClr val="tx1">
                    <a:lumMod val="50000"/>
                    <a:lumOff val="50000"/>
                  </a:schemeClr>
                </a:solidFill>
                <a:latin typeface="微软雅黑 Light" panose="020B0502040204020203" pitchFamily="34" charset="-122"/>
                <a:ea typeface="微软雅黑 Light" panose="020B0502040204020203" pitchFamily="34" charset="-122"/>
              </a:rPr>
              <a:t>收获收获收获收获收获收获收获收获收获收获</a:t>
            </a:r>
            <a:r>
              <a:rPr lang="zh-CN" altLang="en-US" sz="16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收获</a:t>
            </a:r>
            <a:endParaRPr lang="en-US" altLang="zh-CN" sz="1600" dirty="0" smtClean="0">
              <a:solidFill>
                <a:schemeClr val="tx1">
                  <a:lumMod val="50000"/>
                  <a:lumOff val="50000"/>
                </a:schemeClr>
              </a:solidFill>
              <a:latin typeface="微软雅黑 Light" panose="020B0502040204020203" pitchFamily="34" charset="-122"/>
              <a:ea typeface="微软雅黑 Light" panose="020B0502040204020203" pitchFamily="34" charset="-122"/>
            </a:endParaRPr>
          </a:p>
          <a:p>
            <a:pPr algn="ctr"/>
            <a:r>
              <a:rPr lang="zh-CN" altLang="en-US" sz="16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收获</a:t>
            </a:r>
            <a:r>
              <a:rPr lang="zh-CN" altLang="en-US" sz="1600" dirty="0">
                <a:solidFill>
                  <a:schemeClr val="tx1">
                    <a:lumMod val="50000"/>
                    <a:lumOff val="50000"/>
                  </a:schemeClr>
                </a:solidFill>
                <a:latin typeface="微软雅黑 Light" panose="020B0502040204020203" pitchFamily="34" charset="-122"/>
                <a:ea typeface="微软雅黑 Light" panose="020B0502040204020203" pitchFamily="34" charset="-122"/>
              </a:rPr>
              <a:t>收获</a:t>
            </a:r>
          </a:p>
          <a:p>
            <a:pPr algn="ctr"/>
            <a:r>
              <a:rPr lang="zh-CN" altLang="en-US" sz="1600" dirty="0">
                <a:solidFill>
                  <a:schemeClr val="tx1">
                    <a:lumMod val="50000"/>
                    <a:lumOff val="50000"/>
                  </a:schemeClr>
                </a:solidFill>
                <a:latin typeface="微软雅黑 Light" panose="020B0502040204020203" pitchFamily="34" charset="-122"/>
                <a:ea typeface="微软雅黑 Light" panose="020B0502040204020203" pitchFamily="34" charset="-122"/>
              </a:rPr>
              <a:t>收获收获收获收获收获收获</a:t>
            </a:r>
          </a:p>
          <a:p>
            <a:pPr algn="ctr"/>
            <a:r>
              <a:rPr lang="zh-CN" altLang="en-US" sz="1600" dirty="0">
                <a:solidFill>
                  <a:schemeClr val="tx1">
                    <a:lumMod val="50000"/>
                    <a:lumOff val="50000"/>
                  </a:schemeClr>
                </a:solidFill>
                <a:latin typeface="微软雅黑 Light" panose="020B0502040204020203" pitchFamily="34" charset="-122"/>
                <a:ea typeface="微软雅黑 Light" panose="020B0502040204020203" pitchFamily="34" charset="-122"/>
              </a:rPr>
              <a:t>收获收获收获收获收获</a:t>
            </a:r>
          </a:p>
        </p:txBody>
      </p:sp>
      <p:sp>
        <p:nvSpPr>
          <p:cNvPr id="71" name="文本框 70"/>
          <p:cNvSpPr txBox="1"/>
          <p:nvPr/>
        </p:nvSpPr>
        <p:spPr>
          <a:xfrm>
            <a:off x="4247614" y="545774"/>
            <a:ext cx="4707093" cy="769441"/>
          </a:xfrm>
          <a:prstGeom prst="rect">
            <a:avLst/>
          </a:prstGeom>
          <a:noFill/>
        </p:spPr>
        <p:txBody>
          <a:bodyPr wrap="square" rtlCol="0">
            <a:spAutoFit/>
          </a:bodyPr>
          <a:lstStyle/>
          <a:p>
            <a:pPr algn="ctr"/>
            <a:r>
              <a:rPr lang="zh-CN" altLang="en-US" sz="4400" dirty="0" smtClean="0">
                <a:latin typeface="微软雅黑" panose="020B0503020204020204" pitchFamily="34" charset="-122"/>
                <a:ea typeface="微软雅黑" panose="020B0503020204020204" pitchFamily="34" charset="-122"/>
              </a:rPr>
              <a:t>人物介绍</a:t>
            </a:r>
            <a:endParaRPr lang="zh-CN" altLang="en-US" sz="4400" dirty="0">
              <a:latin typeface="微软雅黑" panose="020B0503020204020204" pitchFamily="34" charset="-122"/>
              <a:ea typeface="微软雅黑" panose="020B0503020204020204" pitchFamily="34" charset="-122"/>
            </a:endParaRPr>
          </a:p>
        </p:txBody>
      </p:sp>
      <p:grpSp>
        <p:nvGrpSpPr>
          <p:cNvPr id="80" name="组合 79"/>
          <p:cNvGrpSpPr/>
          <p:nvPr/>
        </p:nvGrpSpPr>
        <p:grpSpPr>
          <a:xfrm>
            <a:off x="3953559" y="930494"/>
            <a:ext cx="5295202" cy="0"/>
            <a:chOff x="2510686" y="891798"/>
            <a:chExt cx="5295202" cy="0"/>
          </a:xfrm>
        </p:grpSpPr>
        <p:cxnSp>
          <p:nvCxnSpPr>
            <p:cNvPr id="81" name="直接连接符 80"/>
            <p:cNvCxnSpPr/>
            <p:nvPr/>
          </p:nvCxnSpPr>
          <p:spPr>
            <a:xfrm flipH="1">
              <a:off x="6424016" y="891798"/>
              <a:ext cx="1381872"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H="1">
              <a:off x="2510686" y="891798"/>
              <a:ext cx="1381872" cy="0"/>
            </a:xfrm>
            <a:prstGeom prst="line">
              <a:avLst/>
            </a:prstGeom>
            <a:ln w="25400">
              <a:solidFill>
                <a:srgbClr val="FFC409"/>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4858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BEBA8EAE-BF5A-486C-A8C5-ECC9F3942E4B}">
                <a14:imgProps xmlns:a14="http://schemas.microsoft.com/office/drawing/2010/main">
                  <a14:imgLayer r:embed="rId3">
                    <a14:imgEffect>
                      <a14:artisticBlur radius="8"/>
                    </a14:imgEffect>
                  </a14:imgLayer>
                </a14:imgProps>
              </a:ext>
            </a:extLst>
          </a:blip>
          <a:stretch>
            <a:fillRect/>
          </a:stretch>
        </p:blipFill>
        <p:spPr>
          <a:xfrm>
            <a:off x="5922584" y="-76200"/>
            <a:ext cx="6444031" cy="7132938"/>
          </a:xfrm>
          <a:prstGeom prst="rect">
            <a:avLst/>
          </a:prstGeom>
        </p:spPr>
      </p:pic>
      <p:sp>
        <p:nvSpPr>
          <p:cNvPr id="120" name="文本框 119"/>
          <p:cNvSpPr txBox="1"/>
          <p:nvPr/>
        </p:nvSpPr>
        <p:spPr>
          <a:xfrm>
            <a:off x="7789666" y="2105561"/>
            <a:ext cx="2709869" cy="2646878"/>
          </a:xfrm>
          <a:prstGeom prst="rect">
            <a:avLst/>
          </a:prstGeom>
          <a:noFill/>
        </p:spPr>
        <p:txBody>
          <a:bodyPr wrap="square" rtlCol="0">
            <a:spAutoFit/>
          </a:bodyPr>
          <a:lstStyle/>
          <a:p>
            <a:pPr algn="ctr"/>
            <a:r>
              <a:rPr lang="zh-CN" altLang="en-US" sz="16600" b="1" dirty="0">
                <a:solidFill>
                  <a:srgbClr val="365FAA"/>
                </a:solidFill>
                <a:effectLst>
                  <a:outerShdw blurRad="266700" dist="12700" dir="2700000" algn="tl" rotWithShape="0">
                    <a:prstClr val="black">
                      <a:alpha val="30000"/>
                    </a:prstClr>
                  </a:outerShdw>
                </a:effectLst>
                <a:latin typeface="微软雅黑" panose="020B0503020204020204" pitchFamily="34" charset="-122"/>
                <a:ea typeface="微软雅黑" panose="020B0503020204020204" pitchFamily="34" charset="-122"/>
              </a:rPr>
              <a:t>贰</a:t>
            </a:r>
          </a:p>
        </p:txBody>
      </p:sp>
      <p:sp>
        <p:nvSpPr>
          <p:cNvPr id="5" name="文本框 4"/>
          <p:cNvSpPr txBox="1"/>
          <p:nvPr/>
        </p:nvSpPr>
        <p:spPr>
          <a:xfrm>
            <a:off x="951900" y="2644170"/>
            <a:ext cx="4191000" cy="1569660"/>
          </a:xfrm>
          <a:prstGeom prst="rect">
            <a:avLst/>
          </a:prstGeom>
          <a:noFill/>
        </p:spPr>
        <p:txBody>
          <a:bodyPr wrap="square" rtlCol="0">
            <a:spAutoFit/>
          </a:bodyPr>
          <a:lstStyle/>
          <a:p>
            <a:pPr algn="ctr"/>
            <a:r>
              <a:rPr lang="zh-CN" altLang="en-US" sz="4800" dirty="0" smtClean="0">
                <a:latin typeface="微软雅黑" panose="020B0503020204020204" pitchFamily="34" charset="-122"/>
                <a:ea typeface="微软雅黑" panose="020B0503020204020204" pitchFamily="34" charset="-122"/>
              </a:rPr>
              <a:t>迈出你的第二步，</a:t>
            </a:r>
            <a:r>
              <a:rPr lang="zh-CN" altLang="en-US" sz="4800" b="1" dirty="0" smtClean="0">
                <a:solidFill>
                  <a:schemeClr val="accent2"/>
                </a:solidFill>
                <a:latin typeface="微软雅黑" panose="020B0503020204020204" pitchFamily="34" charset="-122"/>
                <a:ea typeface="微软雅黑" panose="020B0503020204020204" pitchFamily="34" charset="-122"/>
              </a:rPr>
              <a:t>坚持</a:t>
            </a:r>
            <a:r>
              <a:rPr lang="zh-CN" altLang="en-US" sz="4800" dirty="0" smtClean="0">
                <a:latin typeface="微软雅黑" panose="020B0503020204020204" pitchFamily="34" charset="-122"/>
                <a:ea typeface="微软雅黑" panose="020B0503020204020204" pitchFamily="34" charset="-122"/>
              </a:rPr>
              <a:t>吧！</a:t>
            </a:r>
            <a:endParaRPr lang="zh-CN" altLang="en-US" sz="48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967284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a:blip r:embed="rId2">
            <a:extLst>
              <a:ext uri="{28A0092B-C50C-407E-A947-70E740481C1C}">
                <a14:useLocalDpi xmlns:a14="http://schemas.microsoft.com/office/drawing/2010/main" val="0"/>
              </a:ext>
            </a:extLst>
          </a:blip>
          <a:srcRect l="10020" t="23769" r="72489" b="23769"/>
          <a:stretch>
            <a:fillRect/>
          </a:stretch>
        </p:blipFill>
        <p:spPr>
          <a:xfrm>
            <a:off x="1219200" y="1630060"/>
            <a:ext cx="2133600" cy="3597875"/>
          </a:xfrm>
          <a:custGeom>
            <a:avLst/>
            <a:gdLst>
              <a:gd name="connsiteX0" fmla="*/ 0 w 2133600"/>
              <a:gd name="connsiteY0" fmla="*/ 0 h 3597875"/>
              <a:gd name="connsiteX1" fmla="*/ 2133600 w 2133600"/>
              <a:gd name="connsiteY1" fmla="*/ 0 h 3597875"/>
              <a:gd name="connsiteX2" fmla="*/ 2133600 w 2133600"/>
              <a:gd name="connsiteY2" fmla="*/ 3597875 h 3597875"/>
              <a:gd name="connsiteX3" fmla="*/ 0 w 2133600"/>
              <a:gd name="connsiteY3" fmla="*/ 3597875 h 3597875"/>
              <a:gd name="connsiteX4" fmla="*/ 0 w 2133600"/>
              <a:gd name="connsiteY4" fmla="*/ 0 h 3597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600" h="3597875">
                <a:moveTo>
                  <a:pt x="0" y="0"/>
                </a:moveTo>
                <a:lnTo>
                  <a:pt x="2133600" y="0"/>
                </a:lnTo>
                <a:lnTo>
                  <a:pt x="2133600" y="3597875"/>
                </a:lnTo>
                <a:lnTo>
                  <a:pt x="0" y="3597875"/>
                </a:lnTo>
                <a:lnTo>
                  <a:pt x="0" y="0"/>
                </a:lnTo>
                <a:close/>
              </a:path>
            </a:pathLst>
          </a:custGeom>
        </p:spPr>
      </p:pic>
      <p:pic>
        <p:nvPicPr>
          <p:cNvPr id="28" name="图片 27"/>
          <p:cNvPicPr>
            <a:picLocks noChangeAspect="1"/>
          </p:cNvPicPr>
          <p:nvPr/>
        </p:nvPicPr>
        <p:blipFill>
          <a:blip r:embed="rId2">
            <a:extLst>
              <a:ext uri="{28A0092B-C50C-407E-A947-70E740481C1C}">
                <a14:useLocalDpi xmlns:a14="http://schemas.microsoft.com/office/drawing/2010/main" val="0"/>
              </a:ext>
            </a:extLst>
          </a:blip>
          <a:srcRect l="35086" t="23769" r="47422" b="23769"/>
          <a:stretch>
            <a:fillRect/>
          </a:stretch>
        </p:blipFill>
        <p:spPr>
          <a:xfrm>
            <a:off x="4276837" y="1630060"/>
            <a:ext cx="2133600" cy="3597875"/>
          </a:xfrm>
          <a:custGeom>
            <a:avLst/>
            <a:gdLst>
              <a:gd name="connsiteX0" fmla="*/ 0 w 2133600"/>
              <a:gd name="connsiteY0" fmla="*/ 0 h 3597875"/>
              <a:gd name="connsiteX1" fmla="*/ 2133600 w 2133600"/>
              <a:gd name="connsiteY1" fmla="*/ 0 h 3597875"/>
              <a:gd name="connsiteX2" fmla="*/ 2133600 w 2133600"/>
              <a:gd name="connsiteY2" fmla="*/ 3597875 h 3597875"/>
              <a:gd name="connsiteX3" fmla="*/ 0 w 2133600"/>
              <a:gd name="connsiteY3" fmla="*/ 3597875 h 3597875"/>
              <a:gd name="connsiteX4" fmla="*/ 0 w 2133600"/>
              <a:gd name="connsiteY4" fmla="*/ 0 h 3597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600" h="3597875">
                <a:moveTo>
                  <a:pt x="0" y="0"/>
                </a:moveTo>
                <a:lnTo>
                  <a:pt x="2133600" y="0"/>
                </a:lnTo>
                <a:lnTo>
                  <a:pt x="2133600" y="3597875"/>
                </a:lnTo>
                <a:lnTo>
                  <a:pt x="0" y="3597875"/>
                </a:lnTo>
                <a:lnTo>
                  <a:pt x="0" y="0"/>
                </a:lnTo>
                <a:close/>
              </a:path>
            </a:pathLst>
          </a:custGeom>
        </p:spPr>
      </p:pic>
      <p:pic>
        <p:nvPicPr>
          <p:cNvPr id="27" name="图片 26"/>
          <p:cNvPicPr>
            <a:picLocks noChangeAspect="1"/>
          </p:cNvPicPr>
          <p:nvPr/>
        </p:nvPicPr>
        <p:blipFill>
          <a:blip r:embed="rId2">
            <a:extLst>
              <a:ext uri="{28A0092B-C50C-407E-A947-70E740481C1C}">
                <a14:useLocalDpi xmlns:a14="http://schemas.microsoft.com/office/drawing/2010/main" val="0"/>
              </a:ext>
            </a:extLst>
          </a:blip>
          <a:srcRect l="60153" t="23769" r="22355" b="23769"/>
          <a:stretch>
            <a:fillRect/>
          </a:stretch>
        </p:blipFill>
        <p:spPr>
          <a:xfrm>
            <a:off x="7325192" y="1630060"/>
            <a:ext cx="2133600" cy="3597875"/>
          </a:xfrm>
          <a:custGeom>
            <a:avLst/>
            <a:gdLst>
              <a:gd name="connsiteX0" fmla="*/ 0 w 2133600"/>
              <a:gd name="connsiteY0" fmla="*/ 0 h 3597875"/>
              <a:gd name="connsiteX1" fmla="*/ 2133600 w 2133600"/>
              <a:gd name="connsiteY1" fmla="*/ 0 h 3597875"/>
              <a:gd name="connsiteX2" fmla="*/ 2133600 w 2133600"/>
              <a:gd name="connsiteY2" fmla="*/ 3597875 h 3597875"/>
              <a:gd name="connsiteX3" fmla="*/ 0 w 2133600"/>
              <a:gd name="connsiteY3" fmla="*/ 3597875 h 3597875"/>
              <a:gd name="connsiteX4" fmla="*/ 0 w 2133600"/>
              <a:gd name="connsiteY4" fmla="*/ 0 h 3597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600" h="3597875">
                <a:moveTo>
                  <a:pt x="0" y="0"/>
                </a:moveTo>
                <a:lnTo>
                  <a:pt x="2133600" y="0"/>
                </a:lnTo>
                <a:lnTo>
                  <a:pt x="2133600" y="3597875"/>
                </a:lnTo>
                <a:lnTo>
                  <a:pt x="0" y="3597875"/>
                </a:lnTo>
                <a:lnTo>
                  <a:pt x="0" y="0"/>
                </a:lnTo>
                <a:close/>
              </a:path>
            </a:pathLst>
          </a:custGeom>
        </p:spPr>
      </p:pic>
      <p:pic>
        <p:nvPicPr>
          <p:cNvPr id="18" name="图片 17"/>
          <p:cNvPicPr>
            <a:picLocks noChangeAspect="1"/>
          </p:cNvPicPr>
          <p:nvPr/>
        </p:nvPicPr>
        <p:blipFill>
          <a:blip r:embed="rId2">
            <a:extLst>
              <a:ext uri="{28A0092B-C50C-407E-A947-70E740481C1C}">
                <a14:useLocalDpi xmlns:a14="http://schemas.microsoft.com/office/drawing/2010/main" val="0"/>
              </a:ext>
            </a:extLst>
          </a:blip>
          <a:srcRect l="77799" r="24"/>
          <a:stretch>
            <a:fillRect/>
          </a:stretch>
        </p:blipFill>
        <p:spPr>
          <a:xfrm>
            <a:off x="9486902" y="0"/>
            <a:ext cx="2705099" cy="6857998"/>
          </a:xfrm>
          <a:custGeom>
            <a:avLst/>
            <a:gdLst>
              <a:gd name="connsiteX0" fmla="*/ 0 w 2705099"/>
              <a:gd name="connsiteY0" fmla="*/ 0 h 6857998"/>
              <a:gd name="connsiteX1" fmla="*/ 2705099 w 2705099"/>
              <a:gd name="connsiteY1" fmla="*/ 0 h 6857998"/>
              <a:gd name="connsiteX2" fmla="*/ 2705099 w 2705099"/>
              <a:gd name="connsiteY2" fmla="*/ 6857998 h 6857998"/>
            </a:gdLst>
            <a:ahLst/>
            <a:cxnLst>
              <a:cxn ang="0">
                <a:pos x="connsiteX0" y="connsiteY0"/>
              </a:cxn>
              <a:cxn ang="0">
                <a:pos x="connsiteX1" y="connsiteY1"/>
              </a:cxn>
              <a:cxn ang="0">
                <a:pos x="connsiteX2" y="connsiteY2"/>
              </a:cxn>
            </a:cxnLst>
            <a:rect l="l" t="t" r="r" b="b"/>
            <a:pathLst>
              <a:path w="2705099" h="6857998">
                <a:moveTo>
                  <a:pt x="0" y="0"/>
                </a:moveTo>
                <a:lnTo>
                  <a:pt x="2705099" y="0"/>
                </a:lnTo>
                <a:lnTo>
                  <a:pt x="2705099" y="6857998"/>
                </a:lnTo>
                <a:close/>
              </a:path>
            </a:pathLst>
          </a:custGeom>
        </p:spPr>
      </p:pic>
      <p:sp>
        <p:nvSpPr>
          <p:cNvPr id="19" name="直角三角形 18"/>
          <p:cNvSpPr/>
          <p:nvPr/>
        </p:nvSpPr>
        <p:spPr>
          <a:xfrm rot="10800000">
            <a:off x="9486899" y="-3"/>
            <a:ext cx="2705100" cy="6858001"/>
          </a:xfrm>
          <a:prstGeom prst="rtTriangle">
            <a:avLst/>
          </a:prstGeom>
          <a:solidFill>
            <a:schemeClr val="tx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0346466" y="157920"/>
            <a:ext cx="1611995" cy="1430850"/>
            <a:chOff x="2863626" y="1179000"/>
            <a:chExt cx="1611995" cy="1430850"/>
          </a:xfrm>
        </p:grpSpPr>
        <p:grpSp>
          <p:nvGrpSpPr>
            <p:cNvPr id="3" name="组合 2"/>
            <p:cNvGrpSpPr/>
            <p:nvPr/>
          </p:nvGrpSpPr>
          <p:grpSpPr>
            <a:xfrm flipH="1">
              <a:off x="3140245" y="1179000"/>
              <a:ext cx="1058757" cy="1430850"/>
              <a:chOff x="4255984" y="1179000"/>
              <a:chExt cx="4610729" cy="4500000"/>
            </a:xfrm>
          </p:grpSpPr>
          <p:cxnSp>
            <p:nvCxnSpPr>
              <p:cNvPr id="12" name="直接连接符 11"/>
              <p:cNvCxnSpPr/>
              <p:nvPr/>
            </p:nvCxnSpPr>
            <p:spPr>
              <a:xfrm rot="1200000">
                <a:off x="4255984" y="1179000"/>
                <a:ext cx="0" cy="45000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200000">
                <a:off x="8866713" y="1179000"/>
                <a:ext cx="0" cy="4500000"/>
              </a:xfrm>
              <a:prstGeom prst="line">
                <a:avLst/>
              </a:prstGeom>
              <a:ln w="19050">
                <a:solidFill>
                  <a:srgbClr val="FFC409"/>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flipH="1">
              <a:off x="2863626" y="1473711"/>
              <a:ext cx="1611995" cy="841429"/>
              <a:chOff x="2586000" y="2077007"/>
              <a:chExt cx="7020000" cy="2646279"/>
            </a:xfrm>
          </p:grpSpPr>
          <p:grpSp>
            <p:nvGrpSpPr>
              <p:cNvPr id="6" name="组合 5"/>
              <p:cNvGrpSpPr/>
              <p:nvPr/>
            </p:nvGrpSpPr>
            <p:grpSpPr>
              <a:xfrm>
                <a:off x="2586000" y="2077007"/>
                <a:ext cx="7020000" cy="0"/>
                <a:chOff x="2590800" y="2077007"/>
                <a:chExt cx="7020000" cy="0"/>
              </a:xfrm>
            </p:grpSpPr>
            <p:cxnSp>
              <p:nvCxnSpPr>
                <p:cNvPr id="10" name="直接连接符 9"/>
                <p:cNvCxnSpPr/>
                <p:nvPr/>
              </p:nvCxnSpPr>
              <p:spPr>
                <a:xfrm>
                  <a:off x="2590800" y="2077007"/>
                  <a:ext cx="351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100800" y="2077007"/>
                  <a:ext cx="3510000" cy="0"/>
                </a:xfrm>
                <a:prstGeom prst="line">
                  <a:avLst/>
                </a:prstGeom>
                <a:ln w="19050">
                  <a:solidFill>
                    <a:srgbClr val="FFC409"/>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2586000" y="4723286"/>
                <a:ext cx="7020000" cy="0"/>
                <a:chOff x="2590800" y="2077007"/>
                <a:chExt cx="7020000" cy="0"/>
              </a:xfrm>
            </p:grpSpPr>
            <p:cxnSp>
              <p:nvCxnSpPr>
                <p:cNvPr id="8" name="直接连接符 7"/>
                <p:cNvCxnSpPr/>
                <p:nvPr/>
              </p:nvCxnSpPr>
              <p:spPr>
                <a:xfrm>
                  <a:off x="2590800" y="2077007"/>
                  <a:ext cx="351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100800" y="2077007"/>
                  <a:ext cx="3510000" cy="0"/>
                </a:xfrm>
                <a:prstGeom prst="line">
                  <a:avLst/>
                </a:prstGeom>
                <a:ln w="19050">
                  <a:solidFill>
                    <a:srgbClr val="FFC409"/>
                  </a:solidFill>
                </a:ln>
              </p:spPr>
              <p:style>
                <a:lnRef idx="1">
                  <a:schemeClr val="accent1"/>
                </a:lnRef>
                <a:fillRef idx="0">
                  <a:schemeClr val="accent1"/>
                </a:fillRef>
                <a:effectRef idx="0">
                  <a:schemeClr val="accent1"/>
                </a:effectRef>
                <a:fontRef idx="minor">
                  <a:schemeClr val="tx1"/>
                </a:fontRef>
              </p:style>
            </p:cxnSp>
          </p:grpSp>
        </p:grpSp>
        <p:sp>
          <p:nvSpPr>
            <p:cNvPr id="5" name="文本框 4"/>
            <p:cNvSpPr txBox="1"/>
            <p:nvPr/>
          </p:nvSpPr>
          <p:spPr>
            <a:xfrm>
              <a:off x="3212910" y="1476762"/>
              <a:ext cx="913424" cy="923330"/>
            </a:xfrm>
            <a:prstGeom prst="rect">
              <a:avLst/>
            </a:prstGeom>
            <a:noFill/>
          </p:spPr>
          <p:txBody>
            <a:bodyPr wrap="square" rtlCol="0">
              <a:spAutoFit/>
            </a:bodyPr>
            <a:lstStyle/>
            <a:p>
              <a:pPr algn="ctr"/>
              <a:r>
                <a:rPr lang="zh-CN" altLang="en-US" sz="5400" dirty="0">
                  <a:gradFill>
                    <a:gsLst>
                      <a:gs pos="49000">
                        <a:schemeClr val="accent1"/>
                      </a:gs>
                      <a:gs pos="51000">
                        <a:schemeClr val="accent2"/>
                      </a:gs>
                    </a:gsLst>
                    <a:lin ang="0" scaled="0"/>
                  </a:gradFill>
                  <a:latin typeface="Noto Sans S Chinese Regular" panose="020B0500000000000000" pitchFamily="34" charset="-122"/>
                  <a:ea typeface="Noto Sans S Chinese Regular" panose="020B0500000000000000" pitchFamily="34" charset="-122"/>
                </a:rPr>
                <a:t>贰</a:t>
              </a:r>
            </a:p>
          </p:txBody>
        </p:sp>
      </p:grpSp>
      <p:sp>
        <p:nvSpPr>
          <p:cNvPr id="30" name="矩形 29"/>
          <p:cNvSpPr/>
          <p:nvPr/>
        </p:nvSpPr>
        <p:spPr>
          <a:xfrm>
            <a:off x="1219198" y="5227935"/>
            <a:ext cx="2133602" cy="8191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4276956" y="5227935"/>
            <a:ext cx="2133602" cy="8191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7325191" y="5227935"/>
            <a:ext cx="2133602" cy="8191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1634584" y="5292897"/>
            <a:ext cx="1302830"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启程</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4692221" y="5292897"/>
            <a:ext cx="1302830"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梦想</a:t>
            </a:r>
          </a:p>
        </p:txBody>
      </p:sp>
      <p:sp>
        <p:nvSpPr>
          <p:cNvPr id="35" name="文本框 34"/>
          <p:cNvSpPr txBox="1"/>
          <p:nvPr/>
        </p:nvSpPr>
        <p:spPr>
          <a:xfrm>
            <a:off x="7740577" y="5292897"/>
            <a:ext cx="1302830"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收获</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1512616" y="5680539"/>
            <a:ext cx="1546766" cy="338554"/>
          </a:xfrm>
          <a:prstGeom prst="rect">
            <a:avLst/>
          </a:prstGeom>
          <a:noFill/>
        </p:spPr>
        <p:txBody>
          <a:bodyPr wrap="square" rtlCol="0">
            <a:spAutoFit/>
          </a:bodyPr>
          <a:lstStyle/>
          <a:p>
            <a:pPr algn="ctr"/>
            <a:r>
              <a:rPr lang="zh-CN" altLang="en-US" sz="1600" dirty="0" smtClean="0">
                <a:solidFill>
                  <a:schemeClr val="bg1">
                    <a:lumMod val="75000"/>
                  </a:schemeClr>
                </a:solidFill>
                <a:latin typeface="微软雅黑" panose="020B0503020204020204" pitchFamily="34" charset="-122"/>
                <a:ea typeface="微软雅黑" panose="020B0503020204020204" pitchFamily="34" charset="-122"/>
              </a:rPr>
              <a:t>启程启程启程</a:t>
            </a:r>
            <a:endParaRPr lang="zh-CN" altLang="en-US" sz="16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4570253" y="5680539"/>
            <a:ext cx="1546766" cy="338554"/>
          </a:xfrm>
          <a:prstGeom prst="rect">
            <a:avLst/>
          </a:prstGeom>
          <a:noFill/>
        </p:spPr>
        <p:txBody>
          <a:bodyPr wrap="square" rtlCol="0">
            <a:spAutoFit/>
          </a:bodyPr>
          <a:lstStyle/>
          <a:p>
            <a:pPr algn="ctr"/>
            <a:r>
              <a:rPr lang="zh-CN" altLang="en-US" sz="1600" dirty="0" smtClean="0">
                <a:solidFill>
                  <a:schemeClr val="bg1">
                    <a:lumMod val="75000"/>
                  </a:schemeClr>
                </a:solidFill>
                <a:latin typeface="微软雅黑" panose="020B0503020204020204" pitchFamily="34" charset="-122"/>
                <a:ea typeface="微软雅黑" panose="020B0503020204020204" pitchFamily="34" charset="-122"/>
              </a:rPr>
              <a:t>梦想梦想梦想</a:t>
            </a:r>
            <a:endParaRPr lang="zh-CN" altLang="en-US" sz="16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7614537" y="5680539"/>
            <a:ext cx="1546766" cy="338554"/>
          </a:xfrm>
          <a:prstGeom prst="rect">
            <a:avLst/>
          </a:prstGeom>
          <a:noFill/>
        </p:spPr>
        <p:txBody>
          <a:bodyPr wrap="square" rtlCol="0">
            <a:spAutoFit/>
          </a:bodyPr>
          <a:lstStyle/>
          <a:p>
            <a:pPr algn="ctr"/>
            <a:r>
              <a:rPr lang="zh-CN" altLang="en-US" sz="1600" dirty="0" smtClean="0">
                <a:solidFill>
                  <a:schemeClr val="bg1">
                    <a:lumMod val="75000"/>
                  </a:schemeClr>
                </a:solidFill>
                <a:latin typeface="微软雅黑" panose="020B0503020204020204" pitchFamily="34" charset="-122"/>
                <a:ea typeface="微软雅黑" panose="020B0503020204020204" pitchFamily="34" charset="-122"/>
              </a:rPr>
              <a:t>收获收获收获</a:t>
            </a:r>
            <a:endParaRPr lang="zh-CN" altLang="en-US" sz="16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2990090" y="545774"/>
            <a:ext cx="4707093" cy="769441"/>
          </a:xfrm>
          <a:prstGeom prst="rect">
            <a:avLst/>
          </a:prstGeom>
          <a:noFill/>
        </p:spPr>
        <p:txBody>
          <a:bodyPr wrap="square" rtlCol="0">
            <a:spAutoFit/>
          </a:bodyPr>
          <a:lstStyle/>
          <a:p>
            <a:pPr algn="ctr"/>
            <a:r>
              <a:rPr lang="zh-CN" altLang="en-US" sz="4400" dirty="0">
                <a:latin typeface="微软雅黑" panose="020B0503020204020204" pitchFamily="34" charset="-122"/>
                <a:ea typeface="微软雅黑" panose="020B0503020204020204" pitchFamily="34" charset="-122"/>
              </a:rPr>
              <a:t>图片展示</a:t>
            </a:r>
          </a:p>
        </p:txBody>
      </p:sp>
      <p:grpSp>
        <p:nvGrpSpPr>
          <p:cNvPr id="43" name="组合 42"/>
          <p:cNvGrpSpPr/>
          <p:nvPr/>
        </p:nvGrpSpPr>
        <p:grpSpPr>
          <a:xfrm>
            <a:off x="2696035" y="930494"/>
            <a:ext cx="5295202" cy="0"/>
            <a:chOff x="2510686" y="891798"/>
            <a:chExt cx="5295202" cy="0"/>
          </a:xfrm>
        </p:grpSpPr>
        <p:cxnSp>
          <p:nvCxnSpPr>
            <p:cNvPr id="41" name="直接连接符 40"/>
            <p:cNvCxnSpPr/>
            <p:nvPr/>
          </p:nvCxnSpPr>
          <p:spPr>
            <a:xfrm flipH="1">
              <a:off x="6424016" y="891798"/>
              <a:ext cx="1381872"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2510686" y="891798"/>
              <a:ext cx="1381872" cy="0"/>
            </a:xfrm>
            <a:prstGeom prst="line">
              <a:avLst/>
            </a:prstGeom>
            <a:ln w="25400">
              <a:solidFill>
                <a:srgbClr val="FFC409"/>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175363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 name="图片 133"/>
          <p:cNvPicPr>
            <a:picLocks noChangeAspect="1"/>
          </p:cNvPicPr>
          <p:nvPr/>
        </p:nvPicPr>
        <p:blipFill>
          <a:blip r:embed="rId2">
            <a:extLst>
              <a:ext uri="{BEBA8EAE-BF5A-486C-A8C5-ECC9F3942E4B}">
                <a14:imgProps xmlns:a14="http://schemas.microsoft.com/office/drawing/2010/main">
                  <a14:imgLayer r:embed="rId3">
                    <a14:imgEffect>
                      <a14:artisticBlur radius="8"/>
                    </a14:imgEffect>
                  </a14:imgLayer>
                </a14:imgProps>
              </a:ext>
            </a:extLst>
          </a:blip>
          <a:stretch>
            <a:fillRect/>
          </a:stretch>
        </p:blipFill>
        <p:spPr>
          <a:xfrm>
            <a:off x="-174280" y="-84490"/>
            <a:ext cx="12540559" cy="3724979"/>
          </a:xfrm>
          <a:prstGeom prst="rect">
            <a:avLst/>
          </a:prstGeom>
        </p:spPr>
      </p:pic>
      <p:sp>
        <p:nvSpPr>
          <p:cNvPr id="120" name="文本框 119"/>
          <p:cNvSpPr txBox="1"/>
          <p:nvPr/>
        </p:nvSpPr>
        <p:spPr>
          <a:xfrm>
            <a:off x="5133237" y="419124"/>
            <a:ext cx="2709869" cy="2646878"/>
          </a:xfrm>
          <a:prstGeom prst="rect">
            <a:avLst/>
          </a:prstGeom>
          <a:noFill/>
        </p:spPr>
        <p:txBody>
          <a:bodyPr wrap="square" rtlCol="0">
            <a:spAutoFit/>
          </a:bodyPr>
          <a:lstStyle/>
          <a:p>
            <a:pPr algn="ctr"/>
            <a:r>
              <a:rPr lang="zh-CN" altLang="en-US" sz="16600" b="1" dirty="0">
                <a:solidFill>
                  <a:srgbClr val="FFC409"/>
                </a:solidFill>
                <a:effectLst>
                  <a:outerShdw blurRad="266700" dist="12700" dir="2700000" algn="tl" rotWithShape="0">
                    <a:prstClr val="white">
                      <a:lumMod val="75000"/>
                      <a:alpha val="30000"/>
                    </a:prstClr>
                  </a:outerShdw>
                </a:effectLst>
                <a:latin typeface="微软雅黑" panose="020B0503020204020204" pitchFamily="34" charset="-122"/>
                <a:ea typeface="微软雅黑" panose="020B0503020204020204" pitchFamily="34" charset="-122"/>
              </a:rPr>
              <a:t>叁</a:t>
            </a:r>
          </a:p>
        </p:txBody>
      </p:sp>
      <p:sp>
        <p:nvSpPr>
          <p:cNvPr id="4" name="文本框 3"/>
          <p:cNvSpPr txBox="1"/>
          <p:nvPr/>
        </p:nvSpPr>
        <p:spPr>
          <a:xfrm>
            <a:off x="2333625" y="4699939"/>
            <a:ext cx="7524751" cy="830997"/>
          </a:xfrm>
          <a:prstGeom prst="rect">
            <a:avLst/>
          </a:prstGeom>
          <a:noFill/>
        </p:spPr>
        <p:txBody>
          <a:bodyPr wrap="square" rtlCol="0">
            <a:spAutoFit/>
          </a:bodyPr>
          <a:lstStyle/>
          <a:p>
            <a:pPr algn="ctr"/>
            <a:r>
              <a:rPr lang="zh-CN" altLang="en-US" sz="4800" dirty="0" smtClean="0">
                <a:latin typeface="微软雅黑" panose="020B0503020204020204" pitchFamily="34" charset="-122"/>
                <a:ea typeface="微软雅黑" panose="020B0503020204020204" pitchFamily="34" charset="-122"/>
              </a:rPr>
              <a:t>迈出你的第三步，</a:t>
            </a:r>
            <a:r>
              <a:rPr lang="zh-CN" altLang="en-US" sz="4800" b="1" dirty="0" smtClean="0">
                <a:solidFill>
                  <a:schemeClr val="accent1"/>
                </a:solidFill>
                <a:latin typeface="微软雅黑" panose="020B0503020204020204" pitchFamily="34" charset="-122"/>
                <a:ea typeface="微软雅黑" panose="020B0503020204020204" pitchFamily="34" charset="-122"/>
              </a:rPr>
              <a:t>创造</a:t>
            </a:r>
            <a:r>
              <a:rPr lang="zh-CN" altLang="en-US" sz="4800" dirty="0" smtClean="0">
                <a:latin typeface="微软雅黑" panose="020B0503020204020204" pitchFamily="34" charset="-122"/>
                <a:ea typeface="微软雅黑" panose="020B0503020204020204" pitchFamily="34" charset="-122"/>
              </a:rPr>
              <a:t>吧！</a:t>
            </a:r>
            <a:endParaRPr lang="zh-CN" altLang="en-US" sz="48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979094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a:blip r:embed="rId2">
            <a:extLst>
              <a:ext uri="{28A0092B-C50C-407E-A947-70E740481C1C}">
                <a14:useLocalDpi xmlns:a14="http://schemas.microsoft.com/office/drawing/2010/main" val="0"/>
              </a:ext>
            </a:extLst>
          </a:blip>
          <a:srcRect l="10593" t="22003" r="87124" b="70354"/>
          <a:stretch>
            <a:fillRect/>
          </a:stretch>
        </p:blipFill>
        <p:spPr>
          <a:xfrm>
            <a:off x="1289179" y="1508975"/>
            <a:ext cx="278478" cy="524165"/>
          </a:xfrm>
          <a:custGeom>
            <a:avLst/>
            <a:gdLst>
              <a:gd name="connsiteX0" fmla="*/ 276640 w 278478"/>
              <a:gd name="connsiteY0" fmla="*/ 0 h 524165"/>
              <a:gd name="connsiteX1" fmla="*/ 278478 w 278478"/>
              <a:gd name="connsiteY1" fmla="*/ 524165 h 524165"/>
              <a:gd name="connsiteX2" fmla="*/ 0 w 278478"/>
              <a:gd name="connsiteY2" fmla="*/ 80091 h 524165"/>
              <a:gd name="connsiteX3" fmla="*/ 276640 w 278478"/>
              <a:gd name="connsiteY3" fmla="*/ 0 h 524165"/>
            </a:gdLst>
            <a:ahLst/>
            <a:cxnLst>
              <a:cxn ang="0">
                <a:pos x="connsiteX0" y="connsiteY0"/>
              </a:cxn>
              <a:cxn ang="0">
                <a:pos x="connsiteX1" y="connsiteY1"/>
              </a:cxn>
              <a:cxn ang="0">
                <a:pos x="connsiteX2" y="connsiteY2"/>
              </a:cxn>
              <a:cxn ang="0">
                <a:pos x="connsiteX3" y="connsiteY3"/>
              </a:cxn>
            </a:cxnLst>
            <a:rect l="l" t="t" r="r" b="b"/>
            <a:pathLst>
              <a:path w="278478" h="524165">
                <a:moveTo>
                  <a:pt x="276640" y="0"/>
                </a:moveTo>
                <a:lnTo>
                  <a:pt x="278478" y="524165"/>
                </a:lnTo>
                <a:lnTo>
                  <a:pt x="0" y="80091"/>
                </a:lnTo>
                <a:lnTo>
                  <a:pt x="276640" y="0"/>
                </a:lnTo>
                <a:close/>
              </a:path>
            </a:pathLst>
          </a:custGeom>
        </p:spPr>
      </p:pic>
      <p:pic>
        <p:nvPicPr>
          <p:cNvPr id="31" name="图片 30"/>
          <p:cNvPicPr>
            <a:picLocks noChangeAspect="1"/>
          </p:cNvPicPr>
          <p:nvPr/>
        </p:nvPicPr>
        <p:blipFill>
          <a:blip r:embed="rId2">
            <a:extLst>
              <a:ext uri="{28A0092B-C50C-407E-A947-70E740481C1C}">
                <a14:useLocalDpi xmlns:a14="http://schemas.microsoft.com/office/drawing/2010/main" val="0"/>
              </a:ext>
            </a:extLst>
          </a:blip>
          <a:srcRect l="7661" t="24183" r="88571" b="69157"/>
          <a:stretch>
            <a:fillRect/>
          </a:stretch>
        </p:blipFill>
        <p:spPr>
          <a:xfrm>
            <a:off x="931494" y="1658496"/>
            <a:ext cx="459649" cy="456746"/>
          </a:xfrm>
          <a:custGeom>
            <a:avLst/>
            <a:gdLst>
              <a:gd name="connsiteX0" fmla="*/ 202482 w 459649"/>
              <a:gd name="connsiteY0" fmla="*/ 0 h 456746"/>
              <a:gd name="connsiteX1" fmla="*/ 459649 w 459649"/>
              <a:gd name="connsiteY1" fmla="*/ 456746 h 456746"/>
              <a:gd name="connsiteX2" fmla="*/ 0 w 459649"/>
              <a:gd name="connsiteY2" fmla="*/ 204804 h 456746"/>
              <a:gd name="connsiteX3" fmla="*/ 202482 w 459649"/>
              <a:gd name="connsiteY3" fmla="*/ 0 h 456746"/>
            </a:gdLst>
            <a:ahLst/>
            <a:cxnLst>
              <a:cxn ang="0">
                <a:pos x="connsiteX0" y="connsiteY0"/>
              </a:cxn>
              <a:cxn ang="0">
                <a:pos x="connsiteX1" y="connsiteY1"/>
              </a:cxn>
              <a:cxn ang="0">
                <a:pos x="connsiteX2" y="connsiteY2"/>
              </a:cxn>
              <a:cxn ang="0">
                <a:pos x="connsiteX3" y="connsiteY3"/>
              </a:cxn>
            </a:cxnLst>
            <a:rect l="l" t="t" r="r" b="b"/>
            <a:pathLst>
              <a:path w="459649" h="456746">
                <a:moveTo>
                  <a:pt x="202482" y="0"/>
                </a:moveTo>
                <a:lnTo>
                  <a:pt x="459649" y="456746"/>
                </a:lnTo>
                <a:lnTo>
                  <a:pt x="0" y="204804"/>
                </a:lnTo>
                <a:lnTo>
                  <a:pt x="202482" y="0"/>
                </a:lnTo>
                <a:close/>
              </a:path>
            </a:pathLst>
          </a:custGeom>
        </p:spPr>
      </p:pic>
      <p:pic>
        <p:nvPicPr>
          <p:cNvPr id="30" name="图片 29"/>
          <p:cNvPicPr>
            <a:picLocks noChangeAspect="1"/>
          </p:cNvPicPr>
          <p:nvPr/>
        </p:nvPicPr>
        <p:blipFill>
          <a:blip r:embed="rId2">
            <a:extLst>
              <a:ext uri="{28A0092B-C50C-407E-A947-70E740481C1C}">
                <a14:useLocalDpi xmlns:a14="http://schemas.microsoft.com/office/drawing/2010/main" val="0"/>
              </a:ext>
            </a:extLst>
          </a:blip>
          <a:srcRect l="75636" t="81374" r="20596" b="11966"/>
          <a:stretch>
            <a:fillRect/>
          </a:stretch>
        </p:blipFill>
        <p:spPr>
          <a:xfrm>
            <a:off x="9223047" y="5580625"/>
            <a:ext cx="459649" cy="456747"/>
          </a:xfrm>
          <a:custGeom>
            <a:avLst/>
            <a:gdLst>
              <a:gd name="connsiteX0" fmla="*/ 0 w 459649"/>
              <a:gd name="connsiteY0" fmla="*/ 0 h 456747"/>
              <a:gd name="connsiteX1" fmla="*/ 459649 w 459649"/>
              <a:gd name="connsiteY1" fmla="*/ 251942 h 456747"/>
              <a:gd name="connsiteX2" fmla="*/ 257167 w 459649"/>
              <a:gd name="connsiteY2" fmla="*/ 456747 h 456747"/>
              <a:gd name="connsiteX3" fmla="*/ 0 w 459649"/>
              <a:gd name="connsiteY3" fmla="*/ 0 h 456747"/>
            </a:gdLst>
            <a:ahLst/>
            <a:cxnLst>
              <a:cxn ang="0">
                <a:pos x="connsiteX0" y="connsiteY0"/>
              </a:cxn>
              <a:cxn ang="0">
                <a:pos x="connsiteX1" y="connsiteY1"/>
              </a:cxn>
              <a:cxn ang="0">
                <a:pos x="connsiteX2" y="connsiteY2"/>
              </a:cxn>
              <a:cxn ang="0">
                <a:pos x="connsiteX3" y="connsiteY3"/>
              </a:cxn>
            </a:cxnLst>
            <a:rect l="l" t="t" r="r" b="b"/>
            <a:pathLst>
              <a:path w="459649" h="456747">
                <a:moveTo>
                  <a:pt x="0" y="0"/>
                </a:moveTo>
                <a:lnTo>
                  <a:pt x="459649" y="251942"/>
                </a:lnTo>
                <a:lnTo>
                  <a:pt x="257167" y="456747"/>
                </a:lnTo>
                <a:lnTo>
                  <a:pt x="0" y="0"/>
                </a:lnTo>
                <a:close/>
              </a:path>
            </a:pathLst>
          </a:custGeom>
        </p:spPr>
      </p:pic>
      <p:pic>
        <p:nvPicPr>
          <p:cNvPr id="17" name="图片 16"/>
          <p:cNvPicPr>
            <a:picLocks noChangeAspect="1"/>
          </p:cNvPicPr>
          <p:nvPr/>
        </p:nvPicPr>
        <p:blipFill>
          <a:blip r:embed="rId2">
            <a:extLst>
              <a:ext uri="{28A0092B-C50C-407E-A947-70E740481C1C}">
                <a14:useLocalDpi xmlns:a14="http://schemas.microsoft.com/office/drawing/2010/main" val="0"/>
              </a:ext>
            </a:extLst>
          </a:blip>
          <a:srcRect l="77799" r="24"/>
          <a:stretch>
            <a:fillRect/>
          </a:stretch>
        </p:blipFill>
        <p:spPr>
          <a:xfrm>
            <a:off x="9486900" y="0"/>
            <a:ext cx="2705100" cy="6857998"/>
          </a:xfrm>
          <a:custGeom>
            <a:avLst/>
            <a:gdLst>
              <a:gd name="connsiteX0" fmla="*/ 2705099 w 2705100"/>
              <a:gd name="connsiteY0" fmla="*/ 0 h 6857998"/>
              <a:gd name="connsiteX1" fmla="*/ 2705100 w 2705100"/>
              <a:gd name="connsiteY1" fmla="*/ 0 h 6857998"/>
              <a:gd name="connsiteX2" fmla="*/ 2705100 w 2705100"/>
              <a:gd name="connsiteY2" fmla="*/ 6857998 h 6857998"/>
              <a:gd name="connsiteX3" fmla="*/ 0 w 2705100"/>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2705100" h="6857998">
                <a:moveTo>
                  <a:pt x="2705099" y="0"/>
                </a:moveTo>
                <a:lnTo>
                  <a:pt x="2705100" y="0"/>
                </a:lnTo>
                <a:lnTo>
                  <a:pt x="2705100" y="6857998"/>
                </a:lnTo>
                <a:lnTo>
                  <a:pt x="0" y="6857998"/>
                </a:lnTo>
                <a:close/>
              </a:path>
            </a:pathLst>
          </a:custGeom>
        </p:spPr>
      </p:pic>
      <p:sp>
        <p:nvSpPr>
          <p:cNvPr id="15" name="直角三角形 14"/>
          <p:cNvSpPr/>
          <p:nvPr/>
        </p:nvSpPr>
        <p:spPr>
          <a:xfrm flipH="1">
            <a:off x="9486900" y="-3"/>
            <a:ext cx="2705100" cy="6858001"/>
          </a:xfrm>
          <a:prstGeom prst="rtTriangle">
            <a:avLst/>
          </a:prstGeom>
          <a:solidFill>
            <a:schemeClr val="tx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0346466" y="5274750"/>
            <a:ext cx="1611995" cy="1430850"/>
            <a:chOff x="2863626" y="1179000"/>
            <a:chExt cx="1611995" cy="1430850"/>
          </a:xfrm>
        </p:grpSpPr>
        <p:grpSp>
          <p:nvGrpSpPr>
            <p:cNvPr id="3" name="组合 2"/>
            <p:cNvGrpSpPr/>
            <p:nvPr/>
          </p:nvGrpSpPr>
          <p:grpSpPr>
            <a:xfrm flipH="1">
              <a:off x="3140245" y="1179000"/>
              <a:ext cx="1058757" cy="1430850"/>
              <a:chOff x="4255984" y="1179000"/>
              <a:chExt cx="4610729" cy="4500000"/>
            </a:xfrm>
          </p:grpSpPr>
          <p:cxnSp>
            <p:nvCxnSpPr>
              <p:cNvPr id="12" name="直接连接符 11"/>
              <p:cNvCxnSpPr/>
              <p:nvPr/>
            </p:nvCxnSpPr>
            <p:spPr>
              <a:xfrm rot="1200000">
                <a:off x="4255984" y="1179000"/>
                <a:ext cx="0" cy="45000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200000">
                <a:off x="8866713" y="1179000"/>
                <a:ext cx="0" cy="4500000"/>
              </a:xfrm>
              <a:prstGeom prst="line">
                <a:avLst/>
              </a:prstGeom>
              <a:ln w="19050">
                <a:solidFill>
                  <a:srgbClr val="FFC409"/>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flipH="1">
              <a:off x="2863626" y="1473711"/>
              <a:ext cx="1611995" cy="841429"/>
              <a:chOff x="2586000" y="2077007"/>
              <a:chExt cx="7020000" cy="2646279"/>
            </a:xfrm>
          </p:grpSpPr>
          <p:grpSp>
            <p:nvGrpSpPr>
              <p:cNvPr id="6" name="组合 5"/>
              <p:cNvGrpSpPr/>
              <p:nvPr/>
            </p:nvGrpSpPr>
            <p:grpSpPr>
              <a:xfrm>
                <a:off x="2586000" y="2077007"/>
                <a:ext cx="7020000" cy="0"/>
                <a:chOff x="2590800" y="2077007"/>
                <a:chExt cx="7020000" cy="0"/>
              </a:xfrm>
            </p:grpSpPr>
            <p:cxnSp>
              <p:nvCxnSpPr>
                <p:cNvPr id="10" name="直接连接符 9"/>
                <p:cNvCxnSpPr/>
                <p:nvPr/>
              </p:nvCxnSpPr>
              <p:spPr>
                <a:xfrm>
                  <a:off x="2590800" y="2077007"/>
                  <a:ext cx="351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100800" y="2077007"/>
                  <a:ext cx="3510000" cy="0"/>
                </a:xfrm>
                <a:prstGeom prst="line">
                  <a:avLst/>
                </a:prstGeom>
                <a:ln w="19050">
                  <a:solidFill>
                    <a:srgbClr val="FFC409"/>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2586000" y="4723286"/>
                <a:ext cx="7020000" cy="0"/>
                <a:chOff x="2590800" y="2077007"/>
                <a:chExt cx="7020000" cy="0"/>
              </a:xfrm>
            </p:grpSpPr>
            <p:cxnSp>
              <p:nvCxnSpPr>
                <p:cNvPr id="8" name="直接连接符 7"/>
                <p:cNvCxnSpPr/>
                <p:nvPr/>
              </p:nvCxnSpPr>
              <p:spPr>
                <a:xfrm>
                  <a:off x="2590800" y="2077007"/>
                  <a:ext cx="351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100800" y="2077007"/>
                  <a:ext cx="3510000" cy="0"/>
                </a:xfrm>
                <a:prstGeom prst="line">
                  <a:avLst/>
                </a:prstGeom>
                <a:ln w="19050">
                  <a:solidFill>
                    <a:srgbClr val="FFC409"/>
                  </a:solidFill>
                </a:ln>
              </p:spPr>
              <p:style>
                <a:lnRef idx="1">
                  <a:schemeClr val="accent1"/>
                </a:lnRef>
                <a:fillRef idx="0">
                  <a:schemeClr val="accent1"/>
                </a:fillRef>
                <a:effectRef idx="0">
                  <a:schemeClr val="accent1"/>
                </a:effectRef>
                <a:fontRef idx="minor">
                  <a:schemeClr val="tx1"/>
                </a:fontRef>
              </p:style>
            </p:cxnSp>
          </p:grpSp>
        </p:grpSp>
        <p:sp>
          <p:nvSpPr>
            <p:cNvPr id="5" name="文本框 4"/>
            <p:cNvSpPr txBox="1"/>
            <p:nvPr/>
          </p:nvSpPr>
          <p:spPr>
            <a:xfrm>
              <a:off x="3212910" y="1476762"/>
              <a:ext cx="913424" cy="923330"/>
            </a:xfrm>
            <a:prstGeom prst="rect">
              <a:avLst/>
            </a:prstGeom>
            <a:noFill/>
          </p:spPr>
          <p:txBody>
            <a:bodyPr wrap="square" rtlCol="0">
              <a:spAutoFit/>
            </a:bodyPr>
            <a:lstStyle/>
            <a:p>
              <a:pPr algn="ctr"/>
              <a:r>
                <a:rPr lang="zh-CN" altLang="en-US" sz="5400" dirty="0" smtClean="0">
                  <a:gradFill>
                    <a:gsLst>
                      <a:gs pos="49000">
                        <a:schemeClr val="accent1"/>
                      </a:gs>
                      <a:gs pos="51000">
                        <a:schemeClr val="accent2"/>
                      </a:gs>
                    </a:gsLst>
                    <a:lin ang="0" scaled="0"/>
                  </a:gradFill>
                  <a:latin typeface="Noto Sans S Chinese Regular" panose="020B0500000000000000" pitchFamily="34" charset="-122"/>
                  <a:ea typeface="Noto Sans S Chinese Regular" panose="020B0500000000000000" pitchFamily="34" charset="-122"/>
                </a:rPr>
                <a:t>叁</a:t>
              </a:r>
              <a:endParaRPr lang="zh-CN" altLang="en-US" sz="5400" dirty="0">
                <a:gradFill>
                  <a:gsLst>
                    <a:gs pos="49000">
                      <a:schemeClr val="accent1"/>
                    </a:gs>
                    <a:gs pos="51000">
                      <a:schemeClr val="accent2"/>
                    </a:gs>
                  </a:gsLst>
                  <a:lin ang="0" scaled="0"/>
                </a:gradFill>
                <a:latin typeface="Noto Sans S Chinese Regular" panose="020B0500000000000000" pitchFamily="34" charset="-122"/>
                <a:ea typeface="Noto Sans S Chinese Regular" panose="020B0500000000000000" pitchFamily="34" charset="-122"/>
              </a:endParaRPr>
            </a:p>
          </p:txBody>
        </p:sp>
      </p:grpSp>
      <p:sp>
        <p:nvSpPr>
          <p:cNvPr id="50" name="文本框 49"/>
          <p:cNvSpPr txBox="1"/>
          <p:nvPr/>
        </p:nvSpPr>
        <p:spPr>
          <a:xfrm>
            <a:off x="2942442" y="545774"/>
            <a:ext cx="4707093" cy="769441"/>
          </a:xfrm>
          <a:prstGeom prst="rect">
            <a:avLst/>
          </a:prstGeom>
          <a:noFill/>
        </p:spPr>
        <p:txBody>
          <a:bodyPr wrap="square" rtlCol="0">
            <a:spAutoFit/>
          </a:bodyPr>
          <a:lstStyle/>
          <a:p>
            <a:pPr algn="ctr"/>
            <a:r>
              <a:rPr lang="zh-CN" altLang="en-US" sz="4400" dirty="0" smtClean="0">
                <a:latin typeface="微软雅黑" panose="020B0503020204020204" pitchFamily="34" charset="-122"/>
                <a:ea typeface="微软雅黑" panose="020B0503020204020204" pitchFamily="34" charset="-122"/>
              </a:rPr>
              <a:t>名言引用</a:t>
            </a:r>
            <a:endParaRPr lang="zh-CN" altLang="en-US" sz="4400" dirty="0">
              <a:latin typeface="微软雅黑" panose="020B0503020204020204" pitchFamily="34" charset="-122"/>
              <a:ea typeface="微软雅黑" panose="020B0503020204020204" pitchFamily="34" charset="-122"/>
            </a:endParaRPr>
          </a:p>
        </p:txBody>
      </p:sp>
      <p:cxnSp>
        <p:nvCxnSpPr>
          <p:cNvPr id="52" name="直接连接符 51"/>
          <p:cNvCxnSpPr/>
          <p:nvPr/>
        </p:nvCxnSpPr>
        <p:spPr>
          <a:xfrm flipH="1">
            <a:off x="6561717" y="930494"/>
            <a:ext cx="1381872"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2648387" y="930494"/>
            <a:ext cx="1381872" cy="0"/>
          </a:xfrm>
          <a:prstGeom prst="line">
            <a:avLst/>
          </a:prstGeom>
          <a:ln w="25400">
            <a:solidFill>
              <a:srgbClr val="FFC409"/>
            </a:solidFill>
          </a:ln>
        </p:spPr>
        <p:style>
          <a:lnRef idx="1">
            <a:schemeClr val="accent1"/>
          </a:lnRef>
          <a:fillRef idx="0">
            <a:schemeClr val="accent1"/>
          </a:fillRef>
          <a:effectRef idx="0">
            <a:schemeClr val="accent1"/>
          </a:effectRef>
          <a:fontRef idx="minor">
            <a:schemeClr val="tx1"/>
          </a:fontRef>
        </p:style>
      </p:cxnSp>
      <p:sp>
        <p:nvSpPr>
          <p:cNvPr id="67" name="文本框 66"/>
          <p:cNvSpPr txBox="1"/>
          <p:nvPr/>
        </p:nvSpPr>
        <p:spPr>
          <a:xfrm>
            <a:off x="1073194" y="1909277"/>
            <a:ext cx="8123915" cy="3847207"/>
          </a:xfrm>
          <a:prstGeom prst="rect">
            <a:avLst/>
          </a:prstGeom>
          <a:noFill/>
        </p:spPr>
        <p:txBody>
          <a:bodyPr wrap="square" rtlCol="0">
            <a:spAutoFit/>
          </a:bodyPr>
          <a:lstStyle/>
          <a:p>
            <a:pPr algn="ctr"/>
            <a:r>
              <a:rPr lang="en-US" altLang="zh-CN" sz="2800" dirty="0">
                <a:latin typeface="Helvetica" pitchFamily="2" charset="0"/>
                <a:ea typeface="微软雅黑" pitchFamily="34" charset="-122"/>
              </a:rPr>
              <a:t>“</a:t>
            </a:r>
            <a:r>
              <a:rPr lang="en-US" altLang="zh-CN" sz="4800" dirty="0">
                <a:latin typeface="Helvetica" pitchFamily="2" charset="0"/>
                <a:ea typeface="微软雅黑" pitchFamily="34" charset="-122"/>
              </a:rPr>
              <a:t>Y</a:t>
            </a:r>
            <a:r>
              <a:rPr lang="en-US" altLang="zh-CN" sz="2800" dirty="0">
                <a:latin typeface="Helvetica" pitchFamily="2" charset="0"/>
                <a:ea typeface="微软雅黑" pitchFamily="34" charset="-122"/>
              </a:rPr>
              <a:t>our time is limited, so don’t waste it living someone else’s life. Don’t be trapped by dogma – which is living with results of other people’s thinking. Don’t let the noise of others’ opinions drown out your own inner voice. And most important, have the courage to follow your heart and intuition. They somehow already know that you truly want become. Every else is secondary.”</a:t>
            </a:r>
            <a:endParaRPr lang="zh-CN" altLang="en-US" sz="2800" dirty="0">
              <a:latin typeface="Helvetica" pitchFamily="2" charset="0"/>
              <a:ea typeface="微软雅黑" pitchFamily="34" charset="-122"/>
            </a:endParaRPr>
          </a:p>
        </p:txBody>
      </p:sp>
      <p:sp>
        <p:nvSpPr>
          <p:cNvPr id="37" name="等腰三角形 36"/>
          <p:cNvSpPr/>
          <p:nvPr/>
        </p:nvSpPr>
        <p:spPr>
          <a:xfrm rot="9831219" flipH="1" flipV="1">
            <a:off x="8972610" y="5652787"/>
            <a:ext cx="288000" cy="504000"/>
          </a:xfrm>
          <a:prstGeom prst="triangle">
            <a:avLst/>
          </a:prstGeom>
          <a:solidFill>
            <a:schemeClr val="tx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965265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BEBA8EAE-BF5A-486C-A8C5-ECC9F3942E4B}">
                <a14:imgProps xmlns:a14="http://schemas.microsoft.com/office/drawing/2010/main">
                  <a14:imgLayer r:embed="rId3">
                    <a14:imgEffect>
                      <a14:artisticBlur radius="8"/>
                    </a14:imgEffect>
                  </a14:imgLayer>
                </a14:imgProps>
              </a:ext>
            </a:extLst>
          </a:blip>
          <a:stretch>
            <a:fillRect/>
          </a:stretch>
        </p:blipFill>
        <p:spPr>
          <a:xfrm>
            <a:off x="-174280" y="3310097"/>
            <a:ext cx="12540559" cy="3724979"/>
          </a:xfrm>
          <a:prstGeom prst="rect">
            <a:avLst/>
          </a:prstGeom>
        </p:spPr>
      </p:pic>
      <p:sp>
        <p:nvSpPr>
          <p:cNvPr id="120" name="文本框 119"/>
          <p:cNvSpPr txBox="1"/>
          <p:nvPr/>
        </p:nvSpPr>
        <p:spPr>
          <a:xfrm>
            <a:off x="5133237" y="3791998"/>
            <a:ext cx="2709869" cy="2646878"/>
          </a:xfrm>
          <a:prstGeom prst="rect">
            <a:avLst/>
          </a:prstGeom>
          <a:noFill/>
        </p:spPr>
        <p:txBody>
          <a:bodyPr wrap="square" rtlCol="0">
            <a:spAutoFit/>
          </a:bodyPr>
          <a:lstStyle/>
          <a:p>
            <a:pPr algn="ctr"/>
            <a:r>
              <a:rPr lang="zh-CN" altLang="en-US" sz="16600" b="1" dirty="0">
                <a:solidFill>
                  <a:srgbClr val="365FAA"/>
                </a:solidFill>
                <a:effectLst>
                  <a:outerShdw blurRad="266700" dist="12700" dir="2700000" algn="tl" rotWithShape="0">
                    <a:prstClr val="black">
                      <a:alpha val="30000"/>
                    </a:prstClr>
                  </a:outerShdw>
                </a:effectLst>
                <a:latin typeface="微软雅黑" panose="020B0503020204020204" pitchFamily="34" charset="-122"/>
                <a:ea typeface="微软雅黑" panose="020B0503020204020204" pitchFamily="34" charset="-122"/>
              </a:rPr>
              <a:t>肆</a:t>
            </a:r>
          </a:p>
        </p:txBody>
      </p:sp>
      <p:sp>
        <p:nvSpPr>
          <p:cNvPr id="5" name="文本框 4"/>
          <p:cNvSpPr txBox="1"/>
          <p:nvPr/>
        </p:nvSpPr>
        <p:spPr>
          <a:xfrm>
            <a:off x="2333625" y="1327064"/>
            <a:ext cx="7524751" cy="830997"/>
          </a:xfrm>
          <a:prstGeom prst="rect">
            <a:avLst/>
          </a:prstGeom>
          <a:noFill/>
        </p:spPr>
        <p:txBody>
          <a:bodyPr wrap="square" rtlCol="0">
            <a:spAutoFit/>
          </a:bodyPr>
          <a:lstStyle/>
          <a:p>
            <a:pPr algn="ctr"/>
            <a:r>
              <a:rPr lang="zh-CN" altLang="en-US" sz="4800" dirty="0" smtClean="0">
                <a:latin typeface="微软雅黑" panose="020B0503020204020204" pitchFamily="34" charset="-122"/>
                <a:ea typeface="微软雅黑" panose="020B0503020204020204" pitchFamily="34" charset="-122"/>
              </a:rPr>
              <a:t>迈出你的第四步，</a:t>
            </a:r>
            <a:r>
              <a:rPr lang="zh-CN" altLang="en-US" sz="4800" b="1" dirty="0">
                <a:solidFill>
                  <a:schemeClr val="accent2"/>
                </a:solidFill>
                <a:latin typeface="微软雅黑" panose="020B0503020204020204" pitchFamily="34" charset="-122"/>
                <a:ea typeface="微软雅黑" panose="020B0503020204020204" pitchFamily="34" charset="-122"/>
              </a:rPr>
              <a:t>收获</a:t>
            </a:r>
            <a:r>
              <a:rPr lang="zh-CN" altLang="en-US" sz="4800" dirty="0" smtClean="0">
                <a:latin typeface="微软雅黑" panose="020B0503020204020204" pitchFamily="34" charset="-122"/>
                <a:ea typeface="微软雅黑" panose="020B0503020204020204" pitchFamily="34" charset="-122"/>
              </a:rPr>
              <a:t>吧！</a:t>
            </a:r>
            <a:endParaRPr lang="zh-CN" altLang="en-US" sz="48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559135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4114800"/>
            <a:ext cx="12192000" cy="0"/>
          </a:xfrm>
          <a:prstGeom prst="line">
            <a:avLst/>
          </a:prstGeom>
          <a:ln w="38100">
            <a:gradFill>
              <a:gsLst>
                <a:gs pos="49000">
                  <a:schemeClr val="accent1"/>
                </a:gs>
                <a:gs pos="51000">
                  <a:schemeClr val="accent2"/>
                </a:gs>
              </a:gsLst>
              <a:lin ang="0" scaled="0"/>
            </a:gradFill>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2264682" y="3969657"/>
            <a:ext cx="290286" cy="290286"/>
            <a:chOff x="4122057" y="1799771"/>
            <a:chExt cx="290286" cy="290286"/>
          </a:xfrm>
        </p:grpSpPr>
        <p:sp>
          <p:nvSpPr>
            <p:cNvPr id="25" name="椭圆 24"/>
            <p:cNvSpPr/>
            <p:nvPr/>
          </p:nvSpPr>
          <p:spPr>
            <a:xfrm>
              <a:off x="4122057" y="1799771"/>
              <a:ext cx="290286" cy="2902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6" name="组合 25"/>
            <p:cNvGrpSpPr/>
            <p:nvPr/>
          </p:nvGrpSpPr>
          <p:grpSpPr>
            <a:xfrm>
              <a:off x="4213678" y="1914065"/>
              <a:ext cx="94343" cy="113883"/>
              <a:chOff x="6828971" y="2503714"/>
              <a:chExt cx="304800" cy="367927"/>
            </a:xfrm>
          </p:grpSpPr>
          <p:cxnSp>
            <p:nvCxnSpPr>
              <p:cNvPr id="27" name="直接连接符 26"/>
              <p:cNvCxnSpPr/>
              <p:nvPr/>
            </p:nvCxnSpPr>
            <p:spPr>
              <a:xfrm rot="2700000">
                <a:off x="6981371" y="2351314"/>
                <a:ext cx="0" cy="304800"/>
              </a:xfrm>
              <a:prstGeom prst="line">
                <a:avLst/>
              </a:prstGeom>
              <a:ln w="254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18900000" flipV="1">
                <a:off x="6981371" y="2566841"/>
                <a:ext cx="0" cy="304800"/>
              </a:xfrm>
              <a:prstGeom prst="line">
                <a:avLst/>
              </a:prstGeom>
              <a:ln w="25400" cap="rnd">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29" name="组合 28"/>
          <p:cNvGrpSpPr/>
          <p:nvPr/>
        </p:nvGrpSpPr>
        <p:grpSpPr>
          <a:xfrm flipH="1">
            <a:off x="10818132" y="3969657"/>
            <a:ext cx="290286" cy="290286"/>
            <a:chOff x="4122057" y="1799771"/>
            <a:chExt cx="290286" cy="290286"/>
          </a:xfrm>
        </p:grpSpPr>
        <p:sp>
          <p:nvSpPr>
            <p:cNvPr id="30" name="椭圆 29"/>
            <p:cNvSpPr/>
            <p:nvPr/>
          </p:nvSpPr>
          <p:spPr>
            <a:xfrm>
              <a:off x="4122057" y="1799771"/>
              <a:ext cx="290286" cy="2902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1" name="组合 30"/>
            <p:cNvGrpSpPr/>
            <p:nvPr/>
          </p:nvGrpSpPr>
          <p:grpSpPr>
            <a:xfrm>
              <a:off x="4213678" y="1914065"/>
              <a:ext cx="94343" cy="113883"/>
              <a:chOff x="6828971" y="2503714"/>
              <a:chExt cx="304800" cy="367927"/>
            </a:xfrm>
          </p:grpSpPr>
          <p:cxnSp>
            <p:nvCxnSpPr>
              <p:cNvPr id="32" name="直接连接符 31"/>
              <p:cNvCxnSpPr/>
              <p:nvPr/>
            </p:nvCxnSpPr>
            <p:spPr>
              <a:xfrm rot="2700000">
                <a:off x="6981371" y="2351314"/>
                <a:ext cx="0" cy="304800"/>
              </a:xfrm>
              <a:prstGeom prst="line">
                <a:avLst/>
              </a:prstGeom>
              <a:ln w="254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18900000" flipV="1">
                <a:off x="6981371" y="2566841"/>
                <a:ext cx="0" cy="304800"/>
              </a:xfrm>
              <a:prstGeom prst="line">
                <a:avLst/>
              </a:prstGeom>
              <a:ln w="25400" cap="rnd">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34" name="组合 33"/>
          <p:cNvGrpSpPr/>
          <p:nvPr/>
        </p:nvGrpSpPr>
        <p:grpSpPr>
          <a:xfrm>
            <a:off x="3606283" y="2872912"/>
            <a:ext cx="248782" cy="1230089"/>
            <a:chOff x="3018859" y="2491912"/>
            <a:chExt cx="248782" cy="1230089"/>
          </a:xfrm>
        </p:grpSpPr>
        <p:cxnSp>
          <p:nvCxnSpPr>
            <p:cNvPr id="35" name="直接连接符 34"/>
            <p:cNvCxnSpPr/>
            <p:nvPr/>
          </p:nvCxnSpPr>
          <p:spPr>
            <a:xfrm flipV="1">
              <a:off x="3143250" y="2743200"/>
              <a:ext cx="0" cy="978801"/>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3018859" y="2491912"/>
              <a:ext cx="248782" cy="24878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7" name="组合 36"/>
          <p:cNvGrpSpPr/>
          <p:nvPr/>
        </p:nvGrpSpPr>
        <p:grpSpPr>
          <a:xfrm>
            <a:off x="6562159" y="2872912"/>
            <a:ext cx="248782" cy="1230089"/>
            <a:chOff x="3018859" y="2491912"/>
            <a:chExt cx="248782" cy="1230089"/>
          </a:xfrm>
        </p:grpSpPr>
        <p:cxnSp>
          <p:nvCxnSpPr>
            <p:cNvPr id="38" name="直接连接符 37"/>
            <p:cNvCxnSpPr/>
            <p:nvPr/>
          </p:nvCxnSpPr>
          <p:spPr>
            <a:xfrm flipV="1">
              <a:off x="3143250" y="2743200"/>
              <a:ext cx="0" cy="978801"/>
            </a:xfrm>
            <a:prstGeom prst="line">
              <a:avLst/>
            </a:prstGeom>
            <a:ln w="12700">
              <a:gradFill>
                <a:gsLst>
                  <a:gs pos="49000">
                    <a:schemeClr val="accent2"/>
                  </a:gs>
                  <a:gs pos="51000">
                    <a:schemeClr val="accent1"/>
                  </a:gs>
                </a:gsLst>
                <a:lin ang="0" scaled="0"/>
              </a:gradFill>
            </a:ln>
          </p:spPr>
          <p:style>
            <a:lnRef idx="1">
              <a:schemeClr val="accent1"/>
            </a:lnRef>
            <a:fillRef idx="0">
              <a:schemeClr val="accent1"/>
            </a:fillRef>
            <a:effectRef idx="0">
              <a:schemeClr val="accent1"/>
            </a:effectRef>
            <a:fontRef idx="minor">
              <a:schemeClr val="tx1"/>
            </a:fontRef>
          </p:style>
        </p:cxnSp>
        <p:sp>
          <p:nvSpPr>
            <p:cNvPr id="39" name="椭圆 38"/>
            <p:cNvSpPr/>
            <p:nvPr/>
          </p:nvSpPr>
          <p:spPr>
            <a:xfrm>
              <a:off x="3018859" y="2491912"/>
              <a:ext cx="248782" cy="248782"/>
            </a:xfrm>
            <a:prstGeom prst="ellipse">
              <a:avLst/>
            </a:prstGeom>
            <a:noFill/>
            <a:ln>
              <a:gradFill>
                <a:gsLst>
                  <a:gs pos="49000">
                    <a:schemeClr val="accent2"/>
                  </a:gs>
                  <a:gs pos="51000">
                    <a:schemeClr val="accent1"/>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0" name="组合 39"/>
          <p:cNvGrpSpPr/>
          <p:nvPr/>
        </p:nvGrpSpPr>
        <p:grpSpPr>
          <a:xfrm>
            <a:off x="9518036" y="2872912"/>
            <a:ext cx="248782" cy="1230089"/>
            <a:chOff x="3018859" y="2491912"/>
            <a:chExt cx="248782" cy="1230089"/>
          </a:xfrm>
        </p:grpSpPr>
        <p:cxnSp>
          <p:nvCxnSpPr>
            <p:cNvPr id="41" name="直接连接符 40"/>
            <p:cNvCxnSpPr/>
            <p:nvPr/>
          </p:nvCxnSpPr>
          <p:spPr>
            <a:xfrm flipV="1">
              <a:off x="3143250" y="2743200"/>
              <a:ext cx="0" cy="978801"/>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2" name="椭圆 41"/>
            <p:cNvSpPr/>
            <p:nvPr/>
          </p:nvSpPr>
          <p:spPr>
            <a:xfrm>
              <a:off x="3018859" y="2491912"/>
              <a:ext cx="248782" cy="24878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3" name="组合 42"/>
          <p:cNvGrpSpPr/>
          <p:nvPr/>
        </p:nvGrpSpPr>
        <p:grpSpPr>
          <a:xfrm flipV="1">
            <a:off x="5084221" y="4122051"/>
            <a:ext cx="248782" cy="1230089"/>
            <a:chOff x="3018859" y="2491912"/>
            <a:chExt cx="248782" cy="1230089"/>
          </a:xfrm>
        </p:grpSpPr>
        <p:cxnSp>
          <p:nvCxnSpPr>
            <p:cNvPr id="44" name="直接连接符 43"/>
            <p:cNvCxnSpPr/>
            <p:nvPr/>
          </p:nvCxnSpPr>
          <p:spPr>
            <a:xfrm flipV="1">
              <a:off x="3143250" y="2743200"/>
              <a:ext cx="0" cy="978801"/>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3018859" y="2491912"/>
              <a:ext cx="248782" cy="24878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6" name="组合 45"/>
          <p:cNvGrpSpPr/>
          <p:nvPr/>
        </p:nvGrpSpPr>
        <p:grpSpPr>
          <a:xfrm flipV="1">
            <a:off x="8040097" y="4122051"/>
            <a:ext cx="248782" cy="1230089"/>
            <a:chOff x="3018859" y="2491912"/>
            <a:chExt cx="248782" cy="1230089"/>
          </a:xfrm>
        </p:grpSpPr>
        <p:cxnSp>
          <p:nvCxnSpPr>
            <p:cNvPr id="47" name="直接连接符 46"/>
            <p:cNvCxnSpPr/>
            <p:nvPr/>
          </p:nvCxnSpPr>
          <p:spPr>
            <a:xfrm flipV="1">
              <a:off x="3143250" y="2743200"/>
              <a:ext cx="0" cy="978801"/>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8" name="椭圆 47"/>
            <p:cNvSpPr/>
            <p:nvPr/>
          </p:nvSpPr>
          <p:spPr>
            <a:xfrm>
              <a:off x="3018859" y="2491912"/>
              <a:ext cx="248782" cy="24878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9" name="文本框 48"/>
          <p:cNvSpPr txBox="1"/>
          <p:nvPr/>
        </p:nvSpPr>
        <p:spPr>
          <a:xfrm>
            <a:off x="2852559" y="4167838"/>
            <a:ext cx="1756229" cy="461665"/>
          </a:xfrm>
          <a:prstGeom prst="rect">
            <a:avLst/>
          </a:prstGeom>
          <a:noFill/>
        </p:spPr>
        <p:txBody>
          <a:bodyPr wrap="square" rtlCol="0">
            <a:spAutoFit/>
          </a:bodyPr>
          <a:lstStyle/>
          <a:p>
            <a:pPr algn="ctr"/>
            <a:r>
              <a:rPr lang="en-US" altLang="zh-CN" sz="2400" dirty="0">
                <a:solidFill>
                  <a:prstClr val="black"/>
                </a:solidFill>
                <a:latin typeface="微软雅黑" panose="020B0503020204020204" pitchFamily="34" charset="-122"/>
                <a:ea typeface="微软雅黑" panose="020B0503020204020204" pitchFamily="34" charset="-122"/>
              </a:rPr>
              <a:t>2011</a:t>
            </a:r>
            <a:r>
              <a:rPr lang="zh-CN" altLang="en-US" sz="2400" dirty="0">
                <a:solidFill>
                  <a:prstClr val="black"/>
                </a:solidFill>
                <a:latin typeface="微软雅黑" panose="020B0503020204020204" pitchFamily="34" charset="-122"/>
                <a:ea typeface="微软雅黑" panose="020B0503020204020204" pitchFamily="34" charset="-122"/>
              </a:rPr>
              <a:t>年</a:t>
            </a:r>
          </a:p>
        </p:txBody>
      </p:sp>
      <p:sp>
        <p:nvSpPr>
          <p:cNvPr id="50" name="文本框 49"/>
          <p:cNvSpPr txBox="1"/>
          <p:nvPr/>
        </p:nvSpPr>
        <p:spPr>
          <a:xfrm>
            <a:off x="5808434" y="4167838"/>
            <a:ext cx="1756229" cy="461665"/>
          </a:xfrm>
          <a:prstGeom prst="rect">
            <a:avLst/>
          </a:prstGeom>
          <a:noFill/>
        </p:spPr>
        <p:txBody>
          <a:bodyPr wrap="square" rtlCol="0">
            <a:spAutoFit/>
          </a:bodyPr>
          <a:lstStyle/>
          <a:p>
            <a:pPr algn="ctr"/>
            <a:r>
              <a:rPr lang="en-US" altLang="zh-CN" sz="2400" dirty="0">
                <a:solidFill>
                  <a:prstClr val="black"/>
                </a:solidFill>
                <a:latin typeface="微软雅黑" panose="020B0503020204020204" pitchFamily="34" charset="-122"/>
                <a:ea typeface="微软雅黑" panose="020B0503020204020204" pitchFamily="34" charset="-122"/>
              </a:rPr>
              <a:t>2013</a:t>
            </a:r>
            <a:r>
              <a:rPr lang="zh-CN" altLang="en-US" sz="2400" dirty="0">
                <a:solidFill>
                  <a:prstClr val="black"/>
                </a:solidFill>
                <a:latin typeface="微软雅黑" panose="020B0503020204020204" pitchFamily="34" charset="-122"/>
                <a:ea typeface="微软雅黑" panose="020B0503020204020204" pitchFamily="34" charset="-122"/>
              </a:rPr>
              <a:t>年</a:t>
            </a:r>
          </a:p>
        </p:txBody>
      </p:sp>
      <p:sp>
        <p:nvSpPr>
          <p:cNvPr id="51" name="文本框 50"/>
          <p:cNvSpPr txBox="1"/>
          <p:nvPr/>
        </p:nvSpPr>
        <p:spPr>
          <a:xfrm>
            <a:off x="8764309" y="4167838"/>
            <a:ext cx="1756229" cy="461665"/>
          </a:xfrm>
          <a:prstGeom prst="rect">
            <a:avLst/>
          </a:prstGeom>
          <a:noFill/>
        </p:spPr>
        <p:txBody>
          <a:bodyPr wrap="square" rtlCol="0">
            <a:spAutoFit/>
          </a:bodyPr>
          <a:lstStyle/>
          <a:p>
            <a:pPr algn="ctr"/>
            <a:r>
              <a:rPr lang="en-US" altLang="zh-CN" sz="2400" dirty="0">
                <a:solidFill>
                  <a:prstClr val="black"/>
                </a:solidFill>
                <a:latin typeface="微软雅黑" panose="020B0503020204020204" pitchFamily="34" charset="-122"/>
                <a:ea typeface="微软雅黑" panose="020B0503020204020204" pitchFamily="34" charset="-122"/>
              </a:rPr>
              <a:t>2015</a:t>
            </a:r>
            <a:r>
              <a:rPr lang="zh-CN" altLang="en-US" sz="2400" dirty="0">
                <a:solidFill>
                  <a:prstClr val="black"/>
                </a:solidFill>
                <a:latin typeface="微软雅黑" panose="020B0503020204020204" pitchFamily="34" charset="-122"/>
                <a:ea typeface="微软雅黑" panose="020B0503020204020204" pitchFamily="34" charset="-122"/>
              </a:rPr>
              <a:t>年</a:t>
            </a:r>
          </a:p>
        </p:txBody>
      </p:sp>
      <p:sp>
        <p:nvSpPr>
          <p:cNvPr id="52" name="文本框 51"/>
          <p:cNvSpPr txBox="1"/>
          <p:nvPr/>
        </p:nvSpPr>
        <p:spPr>
          <a:xfrm>
            <a:off x="7286374" y="3613740"/>
            <a:ext cx="1756229" cy="461665"/>
          </a:xfrm>
          <a:prstGeom prst="rect">
            <a:avLst/>
          </a:prstGeom>
          <a:noFill/>
        </p:spPr>
        <p:txBody>
          <a:bodyPr wrap="square" rtlCol="0">
            <a:spAutoFit/>
          </a:bodyPr>
          <a:lstStyle/>
          <a:p>
            <a:pPr algn="ctr"/>
            <a:r>
              <a:rPr lang="en-US" altLang="zh-CN" sz="2400" dirty="0">
                <a:solidFill>
                  <a:prstClr val="black"/>
                </a:solidFill>
                <a:latin typeface="微软雅黑" panose="020B0503020204020204" pitchFamily="34" charset="-122"/>
                <a:ea typeface="微软雅黑" panose="020B0503020204020204" pitchFamily="34" charset="-122"/>
              </a:rPr>
              <a:t>2014</a:t>
            </a:r>
            <a:r>
              <a:rPr lang="zh-CN" altLang="en-US" sz="2400" dirty="0">
                <a:solidFill>
                  <a:prstClr val="black"/>
                </a:solidFill>
                <a:latin typeface="微软雅黑" panose="020B0503020204020204" pitchFamily="34" charset="-122"/>
                <a:ea typeface="微软雅黑" panose="020B0503020204020204" pitchFamily="34" charset="-122"/>
              </a:rPr>
              <a:t>年</a:t>
            </a:r>
            <a:endParaRPr lang="zh-CN" altLang="en-US" sz="2000" dirty="0">
              <a:solidFill>
                <a:prstClr val="black"/>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4335198" y="3613740"/>
            <a:ext cx="1756229" cy="461665"/>
          </a:xfrm>
          <a:prstGeom prst="rect">
            <a:avLst/>
          </a:prstGeom>
          <a:noFill/>
        </p:spPr>
        <p:txBody>
          <a:bodyPr wrap="square" rtlCol="0">
            <a:spAutoFit/>
          </a:bodyPr>
          <a:lstStyle/>
          <a:p>
            <a:pPr algn="ctr"/>
            <a:r>
              <a:rPr lang="en-US" altLang="zh-CN" sz="2400" dirty="0">
                <a:solidFill>
                  <a:prstClr val="black"/>
                </a:solidFill>
                <a:latin typeface="微软雅黑" panose="020B0503020204020204" pitchFamily="34" charset="-122"/>
                <a:ea typeface="微软雅黑" panose="020B0503020204020204" pitchFamily="34" charset="-122"/>
              </a:rPr>
              <a:t>2012</a:t>
            </a:r>
            <a:r>
              <a:rPr lang="zh-CN" altLang="en-US" sz="2400" dirty="0">
                <a:solidFill>
                  <a:prstClr val="black"/>
                </a:solidFill>
                <a:latin typeface="微软雅黑" panose="020B0503020204020204" pitchFamily="34" charset="-122"/>
                <a:ea typeface="微软雅黑" panose="020B0503020204020204" pitchFamily="34" charset="-122"/>
              </a:rPr>
              <a:t>年</a:t>
            </a:r>
          </a:p>
        </p:txBody>
      </p:sp>
      <p:sp>
        <p:nvSpPr>
          <p:cNvPr id="54" name="文本框 53"/>
          <p:cNvSpPr txBox="1"/>
          <p:nvPr/>
        </p:nvSpPr>
        <p:spPr>
          <a:xfrm>
            <a:off x="2543860" y="2042627"/>
            <a:ext cx="2373625" cy="738664"/>
          </a:xfrm>
          <a:prstGeom prst="rect">
            <a:avLst/>
          </a:prstGeom>
          <a:noFill/>
        </p:spPr>
        <p:txBody>
          <a:bodyPr wrap="square" rtlCol="0">
            <a:spAutoFit/>
          </a:bodyPr>
          <a:lstStyle/>
          <a:p>
            <a:pPr algn="ctr"/>
            <a:r>
              <a:rPr lang="zh-CN" altLang="en-US" sz="1400" dirty="0">
                <a:latin typeface="微软雅黑" panose="020B0503020204020204" pitchFamily="34" charset="-122"/>
                <a:ea typeface="微软雅黑" panose="020B0503020204020204" pitchFamily="34" charset="-122"/>
              </a:rPr>
              <a:t>输入内容输入内容输入内容输入内容输入内容输入内容输入内容</a:t>
            </a:r>
          </a:p>
        </p:txBody>
      </p:sp>
      <p:sp>
        <p:nvSpPr>
          <p:cNvPr id="55" name="文本框 54"/>
          <p:cNvSpPr txBox="1"/>
          <p:nvPr/>
        </p:nvSpPr>
        <p:spPr>
          <a:xfrm>
            <a:off x="5499735" y="2042627"/>
            <a:ext cx="2373625" cy="738664"/>
          </a:xfrm>
          <a:prstGeom prst="rect">
            <a:avLst/>
          </a:prstGeom>
          <a:noFill/>
        </p:spPr>
        <p:txBody>
          <a:bodyPr wrap="square" rtlCol="0">
            <a:spAutoFit/>
          </a:bodyPr>
          <a:lstStyle/>
          <a:p>
            <a:pPr algn="ctr"/>
            <a:r>
              <a:rPr lang="zh-CN" altLang="en-US" sz="1400" dirty="0">
                <a:latin typeface="微软雅黑" panose="020B0503020204020204" pitchFamily="34" charset="-122"/>
                <a:ea typeface="微软雅黑" panose="020B0503020204020204" pitchFamily="34" charset="-122"/>
              </a:rPr>
              <a:t>输入内容输入内容输入内容输入内容输入内容输入内容输入内容</a:t>
            </a:r>
          </a:p>
        </p:txBody>
      </p:sp>
      <p:sp>
        <p:nvSpPr>
          <p:cNvPr id="56" name="文本框 55"/>
          <p:cNvSpPr txBox="1"/>
          <p:nvPr/>
        </p:nvSpPr>
        <p:spPr>
          <a:xfrm>
            <a:off x="8455610" y="2042627"/>
            <a:ext cx="2373625" cy="738664"/>
          </a:xfrm>
          <a:prstGeom prst="rect">
            <a:avLst/>
          </a:prstGeom>
          <a:noFill/>
        </p:spPr>
        <p:txBody>
          <a:bodyPr wrap="square" rtlCol="0">
            <a:spAutoFit/>
          </a:bodyPr>
          <a:lstStyle/>
          <a:p>
            <a:pPr algn="ctr"/>
            <a:r>
              <a:rPr lang="zh-CN" altLang="en-US" sz="1400" dirty="0">
                <a:latin typeface="微软雅黑" panose="020B0503020204020204" pitchFamily="34" charset="-122"/>
                <a:ea typeface="微软雅黑" panose="020B0503020204020204" pitchFamily="34" charset="-122"/>
              </a:rPr>
              <a:t>输入内容输入内容输入内容输入内容输入内容输入内容输入内容</a:t>
            </a:r>
          </a:p>
        </p:txBody>
      </p:sp>
      <p:sp>
        <p:nvSpPr>
          <p:cNvPr id="57" name="文本框 56"/>
          <p:cNvSpPr txBox="1"/>
          <p:nvPr/>
        </p:nvSpPr>
        <p:spPr>
          <a:xfrm>
            <a:off x="6977675" y="5466440"/>
            <a:ext cx="2373625" cy="738664"/>
          </a:xfrm>
          <a:prstGeom prst="rect">
            <a:avLst/>
          </a:prstGeom>
          <a:noFill/>
        </p:spPr>
        <p:txBody>
          <a:bodyPr wrap="square" rtlCol="0">
            <a:spAutoFit/>
          </a:bodyPr>
          <a:lstStyle/>
          <a:p>
            <a:pPr algn="ctr"/>
            <a:r>
              <a:rPr lang="zh-CN" altLang="en-US" sz="1400" dirty="0">
                <a:latin typeface="微软雅黑" panose="020B0503020204020204" pitchFamily="34" charset="-122"/>
                <a:ea typeface="微软雅黑" panose="020B0503020204020204" pitchFamily="34" charset="-122"/>
              </a:rPr>
              <a:t>输入内容输入内容输入内容输入内容输入内容输入内容输入内容</a:t>
            </a:r>
          </a:p>
        </p:txBody>
      </p:sp>
      <p:sp>
        <p:nvSpPr>
          <p:cNvPr id="58" name="文本框 57"/>
          <p:cNvSpPr txBox="1"/>
          <p:nvPr/>
        </p:nvSpPr>
        <p:spPr>
          <a:xfrm>
            <a:off x="4021799" y="5466440"/>
            <a:ext cx="2373625" cy="738664"/>
          </a:xfrm>
          <a:prstGeom prst="rect">
            <a:avLst/>
          </a:prstGeom>
          <a:noFill/>
        </p:spPr>
        <p:txBody>
          <a:bodyPr wrap="square" rtlCol="0">
            <a:spAutoFit/>
          </a:bodyPr>
          <a:lstStyle/>
          <a:p>
            <a:pPr algn="ctr"/>
            <a:r>
              <a:rPr lang="zh-CN" altLang="en-US" sz="1400" dirty="0">
                <a:latin typeface="微软雅黑" panose="020B0503020204020204" pitchFamily="34" charset="-122"/>
                <a:ea typeface="微软雅黑" panose="020B0503020204020204" pitchFamily="34" charset="-122"/>
              </a:rPr>
              <a:t>输入内容输入内容输入内容输入内容输入内容输入内容输入内容</a:t>
            </a:r>
          </a:p>
        </p:txBody>
      </p:sp>
      <p:pic>
        <p:nvPicPr>
          <p:cNvPr id="17" name="图片 16"/>
          <p:cNvPicPr>
            <a:picLocks noChangeAspect="1"/>
          </p:cNvPicPr>
          <p:nvPr/>
        </p:nvPicPr>
        <p:blipFill>
          <a:blip r:embed="rId2">
            <a:extLst>
              <a:ext uri="{28A0092B-C50C-407E-A947-70E740481C1C}">
                <a14:useLocalDpi xmlns:a14="http://schemas.microsoft.com/office/drawing/2010/main" val="0"/>
              </a:ext>
            </a:extLst>
          </a:blip>
          <a:srcRect l="24" r="77799"/>
          <a:stretch>
            <a:fillRect/>
          </a:stretch>
        </p:blipFill>
        <p:spPr>
          <a:xfrm>
            <a:off x="0" y="0"/>
            <a:ext cx="2705100" cy="6857998"/>
          </a:xfrm>
          <a:custGeom>
            <a:avLst/>
            <a:gdLst>
              <a:gd name="connsiteX0" fmla="*/ 0 w 2705100"/>
              <a:gd name="connsiteY0" fmla="*/ 0 h 6857998"/>
              <a:gd name="connsiteX1" fmla="*/ 1 w 2705100"/>
              <a:gd name="connsiteY1" fmla="*/ 0 h 6857998"/>
              <a:gd name="connsiteX2" fmla="*/ 2705100 w 2705100"/>
              <a:gd name="connsiteY2" fmla="*/ 6857998 h 6857998"/>
              <a:gd name="connsiteX3" fmla="*/ 0 w 2705100"/>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2705100" h="6857998">
                <a:moveTo>
                  <a:pt x="0" y="0"/>
                </a:moveTo>
                <a:lnTo>
                  <a:pt x="1" y="0"/>
                </a:lnTo>
                <a:lnTo>
                  <a:pt x="2705100" y="6857998"/>
                </a:lnTo>
                <a:lnTo>
                  <a:pt x="0" y="6857998"/>
                </a:lnTo>
                <a:close/>
              </a:path>
            </a:pathLst>
          </a:custGeom>
        </p:spPr>
      </p:pic>
      <p:sp>
        <p:nvSpPr>
          <p:cNvPr id="15" name="直角三角形 14"/>
          <p:cNvSpPr/>
          <p:nvPr/>
        </p:nvSpPr>
        <p:spPr>
          <a:xfrm rot="10800000" flipH="1" flipV="1">
            <a:off x="1" y="-3"/>
            <a:ext cx="2705100" cy="6858001"/>
          </a:xfrm>
          <a:prstGeom prst="rtTriangle">
            <a:avLst/>
          </a:prstGeom>
          <a:solidFill>
            <a:schemeClr val="tx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27106" y="5278560"/>
            <a:ext cx="1611995" cy="1430850"/>
            <a:chOff x="2863626" y="1179000"/>
            <a:chExt cx="1611995" cy="1430850"/>
          </a:xfrm>
        </p:grpSpPr>
        <p:grpSp>
          <p:nvGrpSpPr>
            <p:cNvPr id="3" name="组合 2"/>
            <p:cNvGrpSpPr/>
            <p:nvPr/>
          </p:nvGrpSpPr>
          <p:grpSpPr>
            <a:xfrm flipH="1">
              <a:off x="3140245" y="1179000"/>
              <a:ext cx="1058757" cy="1430850"/>
              <a:chOff x="4255984" y="1179000"/>
              <a:chExt cx="4610729" cy="4500000"/>
            </a:xfrm>
          </p:grpSpPr>
          <p:cxnSp>
            <p:nvCxnSpPr>
              <p:cNvPr id="12" name="直接连接符 11"/>
              <p:cNvCxnSpPr/>
              <p:nvPr/>
            </p:nvCxnSpPr>
            <p:spPr>
              <a:xfrm rot="1200000">
                <a:off x="4255984" y="1179000"/>
                <a:ext cx="0" cy="45000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200000">
                <a:off x="8866713" y="1179000"/>
                <a:ext cx="0" cy="4500000"/>
              </a:xfrm>
              <a:prstGeom prst="line">
                <a:avLst/>
              </a:prstGeom>
              <a:ln w="19050">
                <a:solidFill>
                  <a:srgbClr val="FFC409"/>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flipH="1">
              <a:off x="2863626" y="1473711"/>
              <a:ext cx="1611995" cy="841429"/>
              <a:chOff x="2586000" y="2077007"/>
              <a:chExt cx="7020000" cy="2646279"/>
            </a:xfrm>
          </p:grpSpPr>
          <p:grpSp>
            <p:nvGrpSpPr>
              <p:cNvPr id="6" name="组合 5"/>
              <p:cNvGrpSpPr/>
              <p:nvPr/>
            </p:nvGrpSpPr>
            <p:grpSpPr>
              <a:xfrm>
                <a:off x="2586000" y="2077007"/>
                <a:ext cx="7020000" cy="0"/>
                <a:chOff x="2590800" y="2077007"/>
                <a:chExt cx="7020000" cy="0"/>
              </a:xfrm>
            </p:grpSpPr>
            <p:cxnSp>
              <p:nvCxnSpPr>
                <p:cNvPr id="10" name="直接连接符 9"/>
                <p:cNvCxnSpPr/>
                <p:nvPr/>
              </p:nvCxnSpPr>
              <p:spPr>
                <a:xfrm>
                  <a:off x="2590800" y="2077007"/>
                  <a:ext cx="351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100800" y="2077007"/>
                  <a:ext cx="3510000" cy="0"/>
                </a:xfrm>
                <a:prstGeom prst="line">
                  <a:avLst/>
                </a:prstGeom>
                <a:ln w="19050">
                  <a:solidFill>
                    <a:srgbClr val="FFC409"/>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2586000" y="4723286"/>
                <a:ext cx="7020000" cy="0"/>
                <a:chOff x="2590800" y="2077007"/>
                <a:chExt cx="7020000" cy="0"/>
              </a:xfrm>
            </p:grpSpPr>
            <p:cxnSp>
              <p:nvCxnSpPr>
                <p:cNvPr id="8" name="直接连接符 7"/>
                <p:cNvCxnSpPr/>
                <p:nvPr/>
              </p:nvCxnSpPr>
              <p:spPr>
                <a:xfrm>
                  <a:off x="2590800" y="2077007"/>
                  <a:ext cx="351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100800" y="2077007"/>
                  <a:ext cx="3510000" cy="0"/>
                </a:xfrm>
                <a:prstGeom prst="line">
                  <a:avLst/>
                </a:prstGeom>
                <a:ln w="19050">
                  <a:solidFill>
                    <a:srgbClr val="FFC409"/>
                  </a:solidFill>
                </a:ln>
              </p:spPr>
              <p:style>
                <a:lnRef idx="1">
                  <a:schemeClr val="accent1"/>
                </a:lnRef>
                <a:fillRef idx="0">
                  <a:schemeClr val="accent1"/>
                </a:fillRef>
                <a:effectRef idx="0">
                  <a:schemeClr val="accent1"/>
                </a:effectRef>
                <a:fontRef idx="minor">
                  <a:schemeClr val="tx1"/>
                </a:fontRef>
              </p:style>
            </p:cxnSp>
          </p:grpSp>
        </p:grpSp>
        <p:sp>
          <p:nvSpPr>
            <p:cNvPr id="5" name="文本框 4"/>
            <p:cNvSpPr txBox="1"/>
            <p:nvPr/>
          </p:nvSpPr>
          <p:spPr>
            <a:xfrm>
              <a:off x="3212910" y="1476762"/>
              <a:ext cx="913424" cy="923330"/>
            </a:xfrm>
            <a:prstGeom prst="rect">
              <a:avLst/>
            </a:prstGeom>
            <a:noFill/>
          </p:spPr>
          <p:txBody>
            <a:bodyPr wrap="square" rtlCol="0">
              <a:spAutoFit/>
            </a:bodyPr>
            <a:lstStyle/>
            <a:p>
              <a:pPr algn="ctr"/>
              <a:r>
                <a:rPr lang="zh-CN" altLang="en-US" sz="5400" dirty="0">
                  <a:gradFill>
                    <a:gsLst>
                      <a:gs pos="49000">
                        <a:schemeClr val="accent1"/>
                      </a:gs>
                      <a:gs pos="51000">
                        <a:schemeClr val="accent2"/>
                      </a:gs>
                    </a:gsLst>
                    <a:lin ang="0" scaled="0"/>
                  </a:gradFill>
                  <a:latin typeface="Noto Sans S Chinese Regular" panose="020B0500000000000000" pitchFamily="34" charset="-122"/>
                  <a:ea typeface="Noto Sans S Chinese Regular" panose="020B0500000000000000" pitchFamily="34" charset="-122"/>
                </a:rPr>
                <a:t>肆</a:t>
              </a:r>
            </a:p>
          </p:txBody>
        </p:sp>
      </p:grpSp>
      <p:grpSp>
        <p:nvGrpSpPr>
          <p:cNvPr id="22" name="组合 21"/>
          <p:cNvGrpSpPr/>
          <p:nvPr/>
        </p:nvGrpSpPr>
        <p:grpSpPr>
          <a:xfrm>
            <a:off x="4038949" y="545774"/>
            <a:ext cx="5295202" cy="769441"/>
            <a:chOff x="2696035" y="545774"/>
            <a:chExt cx="5295202" cy="769441"/>
          </a:xfrm>
        </p:grpSpPr>
        <p:sp>
          <p:nvSpPr>
            <p:cNvPr id="18" name="文本框 17"/>
            <p:cNvSpPr txBox="1"/>
            <p:nvPr/>
          </p:nvSpPr>
          <p:spPr>
            <a:xfrm>
              <a:off x="2990090" y="545774"/>
              <a:ext cx="4707093" cy="769441"/>
            </a:xfrm>
            <a:prstGeom prst="rect">
              <a:avLst/>
            </a:prstGeom>
            <a:noFill/>
          </p:spPr>
          <p:txBody>
            <a:bodyPr wrap="square" rtlCol="0">
              <a:spAutoFit/>
            </a:bodyPr>
            <a:lstStyle/>
            <a:p>
              <a:pPr algn="ctr"/>
              <a:r>
                <a:rPr lang="zh-CN" altLang="en-US" sz="4400" dirty="0" smtClean="0">
                  <a:latin typeface="微软雅黑" panose="020B0503020204020204" pitchFamily="34" charset="-122"/>
                  <a:ea typeface="微软雅黑" panose="020B0503020204020204" pitchFamily="34" charset="-122"/>
                </a:rPr>
                <a:t>时间历程</a:t>
              </a:r>
              <a:endParaRPr lang="zh-CN" altLang="en-US" sz="4400" dirty="0">
                <a:latin typeface="微软雅黑" panose="020B0503020204020204" pitchFamily="34" charset="-122"/>
                <a:ea typeface="微软雅黑" panose="020B0503020204020204" pitchFamily="34" charset="-122"/>
              </a:endParaRPr>
            </a:p>
          </p:txBody>
        </p:sp>
        <p:grpSp>
          <p:nvGrpSpPr>
            <p:cNvPr id="19" name="组合 18"/>
            <p:cNvGrpSpPr/>
            <p:nvPr/>
          </p:nvGrpSpPr>
          <p:grpSpPr>
            <a:xfrm>
              <a:off x="2696035" y="930494"/>
              <a:ext cx="5295202" cy="0"/>
              <a:chOff x="2510686" y="891798"/>
              <a:chExt cx="5295202" cy="0"/>
            </a:xfrm>
          </p:grpSpPr>
          <p:cxnSp>
            <p:nvCxnSpPr>
              <p:cNvPr id="20" name="直接连接符 19"/>
              <p:cNvCxnSpPr/>
              <p:nvPr/>
            </p:nvCxnSpPr>
            <p:spPr>
              <a:xfrm flipH="1">
                <a:off x="6424016" y="891798"/>
                <a:ext cx="1381872"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2510686" y="891798"/>
                <a:ext cx="1381872" cy="0"/>
              </a:xfrm>
              <a:prstGeom prst="line">
                <a:avLst/>
              </a:prstGeom>
              <a:ln w="25400">
                <a:solidFill>
                  <a:srgbClr val="FFC409"/>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62627619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主题">
  <a:themeElements>
    <a:clrScheme name="自定义 27">
      <a:dk1>
        <a:sysClr val="windowText" lastClr="000000"/>
      </a:dk1>
      <a:lt1>
        <a:sysClr val="window" lastClr="FFFFFF"/>
      </a:lt1>
      <a:dk2>
        <a:srgbClr val="44546A"/>
      </a:dk2>
      <a:lt2>
        <a:srgbClr val="E7E6E6"/>
      </a:lt2>
      <a:accent1>
        <a:srgbClr val="365FAA"/>
      </a:accent1>
      <a:accent2>
        <a:srgbClr val="FFC409"/>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TotalTime>
  <Words>341</Words>
  <Application>Microsoft Office PowerPoint</Application>
  <PresentationFormat>自定义</PresentationFormat>
  <Paragraphs>51</Paragraphs>
  <Slides>10</Slides>
  <Notes>0</Notes>
  <HiddenSlides>0</HiddenSlides>
  <MMClips>0</MMClips>
  <ScaleCrop>false</ScaleCrop>
  <HeadingPairs>
    <vt:vector size="4" baseType="variant">
      <vt:variant>
        <vt:lpstr>主题</vt:lpstr>
      </vt:variant>
      <vt:variant>
        <vt:i4>1</vt:i4>
      </vt:variant>
      <vt:variant>
        <vt:lpstr>幻灯片标题</vt:lpstr>
      </vt:variant>
      <vt:variant>
        <vt:i4>10</vt:i4>
      </vt:variant>
    </vt:vector>
  </HeadingPairs>
  <TitlesOfParts>
    <vt:vector size="11" baseType="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蒋金晟</dc:creator>
  <cp:lastModifiedBy>pc</cp:lastModifiedBy>
  <cp:revision>78</cp:revision>
  <dcterms:created xsi:type="dcterms:W3CDTF">2015-04-06T10:18:31Z</dcterms:created>
  <dcterms:modified xsi:type="dcterms:W3CDTF">2015-07-11T10:36:41Z</dcterms:modified>
</cp:coreProperties>
</file>