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</p:sldIdLst>
  <p:sldSz cx="12192000" cy="6858000"/>
  <p:notesSz cx="6858000" cy="9144000"/>
  <p:embeddedFontLst>
    <p:embeddedFont>
      <p:font typeface="Calibri Light" charset="0"/>
      <p:regular r:id="rId12"/>
      <p:italic r:id="rId13"/>
    </p:embeddedFont>
    <p:embeddedFont>
      <p:font typeface="微软雅黑" pitchFamily="34" charset="-122"/>
      <p:regular r:id="rId14"/>
      <p:bold r:id="rId15"/>
    </p:embeddedFont>
    <p:embeddedFont>
      <p:font typeface="专业字体设计服务/WWW.ZTSGC.COM/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Tw Cen MT" pitchFamily="34" charset="0"/>
      <p:regular r:id="rId21"/>
      <p:bold r:id="rId22"/>
      <p:italic r:id="rId23"/>
      <p:boldItalic r:id="rId24"/>
    </p:embeddedFont>
    <p:embeddedFont>
      <p:font typeface="方正正准黑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B23B"/>
    <a:srgbClr val="06707B"/>
    <a:srgbClr val="FDC00F"/>
    <a:srgbClr val="8A8A8A"/>
    <a:srgbClr val="CBCBCB"/>
    <a:srgbClr val="2D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49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3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AB23B"/>
            </a:solidFill>
            <a:ln>
              <a:noFill/>
            </a:ln>
          </c:spPr>
          <c:explosion val="1"/>
          <c:dPt>
            <c:idx val="0"/>
            <c:bubble3D val="0"/>
            <c:spPr>
              <a:solidFill>
                <a:srgbClr val="8AB23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6707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8AB23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6707B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6DE4B-8CD3-447D-890A-7B331B6779F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A779329-6779-4F21-8E27-956578D78444}">
      <dgm:prSet phldrT="[文本]" custT="1"/>
      <dgm:spPr>
        <a:solidFill>
          <a:srgbClr val="8AB23B"/>
        </a:solidFill>
        <a:ln>
          <a:noFill/>
        </a:ln>
      </dgm:spPr>
      <dgm:t>
        <a:bodyPr/>
        <a:lstStyle/>
        <a:p>
          <a:pPr algn="ctr"/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D469AB-B109-4CFB-9683-110309FD8CEF}" type="parTrans" cxnId="{0ACA829D-1E6C-4325-A590-6D9F0AC133B0}">
      <dgm:prSet/>
      <dgm:spPr/>
      <dgm:t>
        <a:bodyPr/>
        <a:lstStyle/>
        <a:p>
          <a:endParaRPr lang="zh-CN" altLang="en-US"/>
        </a:p>
      </dgm:t>
    </dgm:pt>
    <dgm:pt modelId="{CE0A2500-67AC-44CD-99B7-5A4E36B33C75}" type="sibTrans" cxnId="{0ACA829D-1E6C-4325-A590-6D9F0AC133B0}">
      <dgm:prSet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B86B772-C4C4-491C-924D-C5AFDD78087B}">
      <dgm:prSet phldrT="[文本]"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200" dirty="0" smtClean="0"/>
            <a:t> </a:t>
          </a:r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8AFCFC-B47D-44BD-B9F1-F842F825A40C}" type="parTrans" cxnId="{C2A0549B-48E2-4B85-AFC6-4D3E57D9E938}">
      <dgm:prSet/>
      <dgm:spPr/>
      <dgm:t>
        <a:bodyPr/>
        <a:lstStyle/>
        <a:p>
          <a:endParaRPr lang="zh-CN" altLang="en-US"/>
        </a:p>
      </dgm:t>
    </dgm:pt>
    <dgm:pt modelId="{23748C5E-27F1-4B5E-B305-C20D47A05409}" type="sibTrans" cxnId="{C2A0549B-48E2-4B85-AFC6-4D3E57D9E938}">
      <dgm:prSet/>
      <dgm:spPr/>
      <dgm:t>
        <a:bodyPr/>
        <a:lstStyle/>
        <a:p>
          <a:endParaRPr lang="zh-CN" altLang="en-US"/>
        </a:p>
      </dgm:t>
    </dgm:pt>
    <dgm:pt modelId="{020A4D8A-F1AE-4D8C-9947-6C666F6196DE}">
      <dgm:prSet phldrT="[文本]"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8B0AA2A-AA28-4B46-8C9B-616057064DDA}" type="parTrans" cxnId="{D8643A74-54FB-4F24-BE58-6235ED4158AD}">
      <dgm:prSet/>
      <dgm:spPr/>
      <dgm:t>
        <a:bodyPr/>
        <a:lstStyle/>
        <a:p>
          <a:endParaRPr lang="zh-CN" altLang="en-US"/>
        </a:p>
      </dgm:t>
    </dgm:pt>
    <dgm:pt modelId="{0D48B859-B406-4B6D-A4D4-2675EDEC5F12}" type="sibTrans" cxnId="{D8643A74-54FB-4F24-BE58-6235ED4158AD}">
      <dgm:prSet/>
      <dgm:spPr/>
      <dgm:t>
        <a:bodyPr/>
        <a:lstStyle/>
        <a:p>
          <a:endParaRPr lang="zh-CN" altLang="en-US"/>
        </a:p>
      </dgm:t>
    </dgm:pt>
    <dgm:pt modelId="{65EBF28C-4679-4E81-A21B-7685F2C16065}">
      <dgm:prSet phldrT="[文本]" custT="1"/>
      <dgm:spPr>
        <a:solidFill>
          <a:srgbClr val="8AB23B"/>
        </a:solidFill>
        <a:ln>
          <a:noFill/>
        </a:ln>
      </dgm:spPr>
      <dgm:t>
        <a:bodyPr/>
        <a:lstStyle/>
        <a:p>
          <a:pPr algn="ctr"/>
          <a:r>
            <a:rPr lang="en-US" altLang="zh-CN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altLang="en-US" sz="1200" b="0" spc="90" baseline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C7849C-BC8B-4A0F-B112-8EDB4F9DB70F}" type="sibTrans" cxnId="{EA0949ED-9344-49BB-BA2C-CA59CBBF8C0F}">
      <dgm:prSet/>
      <dgm:spPr/>
      <dgm:t>
        <a:bodyPr/>
        <a:lstStyle/>
        <a:p>
          <a:endParaRPr lang="zh-CN" altLang="en-US"/>
        </a:p>
      </dgm:t>
    </dgm:pt>
    <dgm:pt modelId="{2E25CF2B-E071-4EF7-99C6-A448A3A81DF9}" type="parTrans" cxnId="{EA0949ED-9344-49BB-BA2C-CA59CBBF8C0F}">
      <dgm:prSet/>
      <dgm:spPr/>
      <dgm:t>
        <a:bodyPr/>
        <a:lstStyle/>
        <a:p>
          <a:endParaRPr lang="zh-CN" altLang="en-US"/>
        </a:p>
      </dgm:t>
    </dgm:pt>
    <dgm:pt modelId="{2F127CD1-0D6F-4429-AB9A-42814D46B3CA}" type="pres">
      <dgm:prSet presAssocID="{68C6DE4B-8CD3-447D-890A-7B331B6779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C7C76A5-1EC8-4296-A3F3-3CFB6B0264C6}" type="pres">
      <dgm:prSet presAssocID="{68C6DE4B-8CD3-447D-890A-7B331B6779F7}" presName="Name1" presStyleCnt="0"/>
      <dgm:spPr/>
    </dgm:pt>
    <dgm:pt modelId="{4BA651BE-05E1-441C-A293-5B92C4BB90C7}" type="pres">
      <dgm:prSet presAssocID="{68C6DE4B-8CD3-447D-890A-7B331B6779F7}" presName="cycle" presStyleCnt="0"/>
      <dgm:spPr/>
    </dgm:pt>
    <dgm:pt modelId="{0C2B71FB-8F07-4D87-81A3-83CE04D3015F}" type="pres">
      <dgm:prSet presAssocID="{68C6DE4B-8CD3-447D-890A-7B331B6779F7}" presName="srcNode" presStyleLbl="node1" presStyleIdx="0" presStyleCnt="4"/>
      <dgm:spPr/>
    </dgm:pt>
    <dgm:pt modelId="{220188C4-BC41-48A2-8AE2-518FEB76ADBE}" type="pres">
      <dgm:prSet presAssocID="{68C6DE4B-8CD3-447D-890A-7B331B6779F7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9CD974-D8B2-43E2-B7A7-F06DFAD43732}" type="pres">
      <dgm:prSet presAssocID="{68C6DE4B-8CD3-447D-890A-7B331B6779F7}" presName="extraNode" presStyleLbl="node1" presStyleIdx="0" presStyleCnt="4"/>
      <dgm:spPr/>
    </dgm:pt>
    <dgm:pt modelId="{DB508413-7981-4ACD-90C9-8D1588FB8962}" type="pres">
      <dgm:prSet presAssocID="{68C6DE4B-8CD3-447D-890A-7B331B6779F7}" presName="dstNode" presStyleLbl="node1" presStyleIdx="0" presStyleCnt="4"/>
      <dgm:spPr/>
    </dgm:pt>
    <dgm:pt modelId="{28247AE1-37AB-433B-B405-835D15910B8D}" type="pres">
      <dgm:prSet presAssocID="{3A779329-6779-4F21-8E27-956578D7844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67C271-2656-4BA0-AECB-64889459671E}" type="pres">
      <dgm:prSet presAssocID="{3A779329-6779-4F21-8E27-956578D78444}" presName="accent_1" presStyleCnt="0"/>
      <dgm:spPr/>
    </dgm:pt>
    <dgm:pt modelId="{DA78F3CB-2606-49CD-8BFF-DD2A8AA20EF1}" type="pres">
      <dgm:prSet presAssocID="{3A779329-6779-4F21-8E27-956578D78444}" presName="accentRepeatNode" presStyleLbl="solidFgAcc1" presStyleIdx="0" presStyleCnt="4"/>
      <dgm:spPr>
        <a:ln w="19050">
          <a:solidFill>
            <a:srgbClr val="8AB23B"/>
          </a:solidFill>
        </a:ln>
      </dgm:spPr>
      <dgm:t>
        <a:bodyPr/>
        <a:lstStyle/>
        <a:p>
          <a:endParaRPr lang="zh-CN" altLang="en-US"/>
        </a:p>
      </dgm:t>
    </dgm:pt>
    <dgm:pt modelId="{82666531-7FBA-4BE3-BF68-794A42A0B893}" type="pres">
      <dgm:prSet presAssocID="{5B86B772-C4C4-491C-924D-C5AFDD78087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DDD095-DC4B-4828-AB6E-8E99032ECE57}" type="pres">
      <dgm:prSet presAssocID="{5B86B772-C4C4-491C-924D-C5AFDD78087B}" presName="accent_2" presStyleCnt="0"/>
      <dgm:spPr/>
    </dgm:pt>
    <dgm:pt modelId="{9A1A4A7D-E379-4E2F-A677-1D60FF9F0728}" type="pres">
      <dgm:prSet presAssocID="{5B86B772-C4C4-491C-924D-C5AFDD78087B}" presName="accentRepeatNode" presStyleLbl="solidFgAcc1" presStyleIdx="1" presStyleCnt="4"/>
      <dgm:spPr>
        <a:ln w="19050">
          <a:solidFill>
            <a:srgbClr val="06707B"/>
          </a:solidFill>
        </a:ln>
      </dgm:spPr>
      <dgm:t>
        <a:bodyPr/>
        <a:lstStyle/>
        <a:p>
          <a:endParaRPr lang="zh-CN" altLang="en-US"/>
        </a:p>
      </dgm:t>
    </dgm:pt>
    <dgm:pt modelId="{A6BF53F9-4E72-4F06-A208-CAE977D63DE6}" type="pres">
      <dgm:prSet presAssocID="{65EBF28C-4679-4E81-A21B-7685F2C1606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747705-0634-43C6-8F1D-723FBC5669E7}" type="pres">
      <dgm:prSet presAssocID="{65EBF28C-4679-4E81-A21B-7685F2C16065}" presName="accent_3" presStyleCnt="0"/>
      <dgm:spPr/>
    </dgm:pt>
    <dgm:pt modelId="{B74BC740-A540-4F05-AD11-2A073A91C896}" type="pres">
      <dgm:prSet presAssocID="{65EBF28C-4679-4E81-A21B-7685F2C16065}" presName="accentRepeatNode" presStyleLbl="solidFgAcc1" presStyleIdx="2" presStyleCnt="4"/>
      <dgm:spPr>
        <a:ln w="19050">
          <a:solidFill>
            <a:srgbClr val="8AB23B"/>
          </a:solidFill>
        </a:ln>
      </dgm:spPr>
      <dgm:t>
        <a:bodyPr/>
        <a:lstStyle/>
        <a:p>
          <a:endParaRPr lang="zh-CN" altLang="en-US"/>
        </a:p>
      </dgm:t>
    </dgm:pt>
    <dgm:pt modelId="{FF4DFFE6-6CAD-4991-858D-6A81F804C735}" type="pres">
      <dgm:prSet presAssocID="{020A4D8A-F1AE-4D8C-9947-6C666F6196D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28F9D1-165A-47F7-A7E0-02A1B795EFED}" type="pres">
      <dgm:prSet presAssocID="{020A4D8A-F1AE-4D8C-9947-6C666F6196DE}" presName="accent_4" presStyleCnt="0"/>
      <dgm:spPr/>
    </dgm:pt>
    <dgm:pt modelId="{FAE385CE-31BF-48A2-B105-8E48F93E501B}" type="pres">
      <dgm:prSet presAssocID="{020A4D8A-F1AE-4D8C-9947-6C666F6196DE}" presName="accentRepeatNode" presStyleLbl="solidFgAcc1" presStyleIdx="3" presStyleCnt="4"/>
      <dgm:spPr>
        <a:ln w="19050">
          <a:solidFill>
            <a:srgbClr val="06707B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B97F3AB5-A4EE-4095-AD77-40C0CB661FC2}" type="presOf" srcId="{68C6DE4B-8CD3-447D-890A-7B331B6779F7}" destId="{2F127CD1-0D6F-4429-AB9A-42814D46B3CA}" srcOrd="0" destOrd="0" presId="urn:microsoft.com/office/officeart/2008/layout/VerticalCurvedList"/>
    <dgm:cxn modelId="{0ACA829D-1E6C-4325-A590-6D9F0AC133B0}" srcId="{68C6DE4B-8CD3-447D-890A-7B331B6779F7}" destId="{3A779329-6779-4F21-8E27-956578D78444}" srcOrd="0" destOrd="0" parTransId="{57D469AB-B109-4CFB-9683-110309FD8CEF}" sibTransId="{CE0A2500-67AC-44CD-99B7-5A4E36B33C75}"/>
    <dgm:cxn modelId="{5250840A-6793-452A-95F1-51C820003E87}" type="presOf" srcId="{65EBF28C-4679-4E81-A21B-7685F2C16065}" destId="{A6BF53F9-4E72-4F06-A208-CAE977D63DE6}" srcOrd="0" destOrd="0" presId="urn:microsoft.com/office/officeart/2008/layout/VerticalCurvedList"/>
    <dgm:cxn modelId="{D8643A74-54FB-4F24-BE58-6235ED4158AD}" srcId="{68C6DE4B-8CD3-447D-890A-7B331B6779F7}" destId="{020A4D8A-F1AE-4D8C-9947-6C666F6196DE}" srcOrd="3" destOrd="0" parTransId="{D8B0AA2A-AA28-4B46-8C9B-616057064DDA}" sibTransId="{0D48B859-B406-4B6D-A4D4-2675EDEC5F12}"/>
    <dgm:cxn modelId="{EA0949ED-9344-49BB-BA2C-CA59CBBF8C0F}" srcId="{68C6DE4B-8CD3-447D-890A-7B331B6779F7}" destId="{65EBF28C-4679-4E81-A21B-7685F2C16065}" srcOrd="2" destOrd="0" parTransId="{2E25CF2B-E071-4EF7-99C6-A448A3A81DF9}" sibTransId="{DCC7849C-BC8B-4A0F-B112-8EDB4F9DB70F}"/>
    <dgm:cxn modelId="{A180D47B-5968-4A44-84A6-1D57522A2CA4}" type="presOf" srcId="{3A779329-6779-4F21-8E27-956578D78444}" destId="{28247AE1-37AB-433B-B405-835D15910B8D}" srcOrd="0" destOrd="0" presId="urn:microsoft.com/office/officeart/2008/layout/VerticalCurvedList"/>
    <dgm:cxn modelId="{AAED475E-27B6-456A-9753-CF0C2AAFD057}" type="presOf" srcId="{CE0A2500-67AC-44CD-99B7-5A4E36B33C75}" destId="{220188C4-BC41-48A2-8AE2-518FEB76ADBE}" srcOrd="0" destOrd="0" presId="urn:microsoft.com/office/officeart/2008/layout/VerticalCurvedList"/>
    <dgm:cxn modelId="{D0721A61-8ED6-497C-B3F8-71FD21A03B68}" type="presOf" srcId="{020A4D8A-F1AE-4D8C-9947-6C666F6196DE}" destId="{FF4DFFE6-6CAD-4991-858D-6A81F804C735}" srcOrd="0" destOrd="0" presId="urn:microsoft.com/office/officeart/2008/layout/VerticalCurvedList"/>
    <dgm:cxn modelId="{E48514D3-7370-4436-B094-EF98687EDBE9}" type="presOf" srcId="{5B86B772-C4C4-491C-924D-C5AFDD78087B}" destId="{82666531-7FBA-4BE3-BF68-794A42A0B893}" srcOrd="0" destOrd="0" presId="urn:microsoft.com/office/officeart/2008/layout/VerticalCurvedList"/>
    <dgm:cxn modelId="{C2A0549B-48E2-4B85-AFC6-4D3E57D9E938}" srcId="{68C6DE4B-8CD3-447D-890A-7B331B6779F7}" destId="{5B86B772-C4C4-491C-924D-C5AFDD78087B}" srcOrd="1" destOrd="0" parTransId="{4E8AFCFC-B47D-44BD-B9F1-F842F825A40C}" sibTransId="{23748C5E-27F1-4B5E-B305-C20D47A05409}"/>
    <dgm:cxn modelId="{5FFE798D-542D-4890-BDA1-3F5AFB1ADF12}" type="presParOf" srcId="{2F127CD1-0D6F-4429-AB9A-42814D46B3CA}" destId="{9C7C76A5-1EC8-4296-A3F3-3CFB6B0264C6}" srcOrd="0" destOrd="0" presId="urn:microsoft.com/office/officeart/2008/layout/VerticalCurvedList"/>
    <dgm:cxn modelId="{1916C4B7-C0E7-4F07-A1AB-9533076A8AB7}" type="presParOf" srcId="{9C7C76A5-1EC8-4296-A3F3-3CFB6B0264C6}" destId="{4BA651BE-05E1-441C-A293-5B92C4BB90C7}" srcOrd="0" destOrd="0" presId="urn:microsoft.com/office/officeart/2008/layout/VerticalCurvedList"/>
    <dgm:cxn modelId="{7193A1C5-20ED-41A5-B625-8258B09C391A}" type="presParOf" srcId="{4BA651BE-05E1-441C-A293-5B92C4BB90C7}" destId="{0C2B71FB-8F07-4D87-81A3-83CE04D3015F}" srcOrd="0" destOrd="0" presId="urn:microsoft.com/office/officeart/2008/layout/VerticalCurvedList"/>
    <dgm:cxn modelId="{6FAB9DFD-6DF1-45F0-B61B-E5224C80C83B}" type="presParOf" srcId="{4BA651BE-05E1-441C-A293-5B92C4BB90C7}" destId="{220188C4-BC41-48A2-8AE2-518FEB76ADBE}" srcOrd="1" destOrd="0" presId="urn:microsoft.com/office/officeart/2008/layout/VerticalCurvedList"/>
    <dgm:cxn modelId="{048DEB9D-C30D-449D-9475-FA2000C70889}" type="presParOf" srcId="{4BA651BE-05E1-441C-A293-5B92C4BB90C7}" destId="{4B9CD974-D8B2-43E2-B7A7-F06DFAD43732}" srcOrd="2" destOrd="0" presId="urn:microsoft.com/office/officeart/2008/layout/VerticalCurvedList"/>
    <dgm:cxn modelId="{0B25124B-DB59-4C3B-BD97-47CA03B86613}" type="presParOf" srcId="{4BA651BE-05E1-441C-A293-5B92C4BB90C7}" destId="{DB508413-7981-4ACD-90C9-8D1588FB8962}" srcOrd="3" destOrd="0" presId="urn:microsoft.com/office/officeart/2008/layout/VerticalCurvedList"/>
    <dgm:cxn modelId="{CB02F473-0957-4550-AE82-8AAA0A93FECE}" type="presParOf" srcId="{9C7C76A5-1EC8-4296-A3F3-3CFB6B0264C6}" destId="{28247AE1-37AB-433B-B405-835D15910B8D}" srcOrd="1" destOrd="0" presId="urn:microsoft.com/office/officeart/2008/layout/VerticalCurvedList"/>
    <dgm:cxn modelId="{9657BDDA-CC96-4048-B3B6-6CDC169CB26F}" type="presParOf" srcId="{9C7C76A5-1EC8-4296-A3F3-3CFB6B0264C6}" destId="{3C67C271-2656-4BA0-AECB-64889459671E}" srcOrd="2" destOrd="0" presId="urn:microsoft.com/office/officeart/2008/layout/VerticalCurvedList"/>
    <dgm:cxn modelId="{8C364CF4-5B58-4F35-897D-E0555D106486}" type="presParOf" srcId="{3C67C271-2656-4BA0-AECB-64889459671E}" destId="{DA78F3CB-2606-49CD-8BFF-DD2A8AA20EF1}" srcOrd="0" destOrd="0" presId="urn:microsoft.com/office/officeart/2008/layout/VerticalCurvedList"/>
    <dgm:cxn modelId="{D6A8CEA2-4861-4B64-9499-0EF333C47B90}" type="presParOf" srcId="{9C7C76A5-1EC8-4296-A3F3-3CFB6B0264C6}" destId="{82666531-7FBA-4BE3-BF68-794A42A0B893}" srcOrd="3" destOrd="0" presId="urn:microsoft.com/office/officeart/2008/layout/VerticalCurvedList"/>
    <dgm:cxn modelId="{D8F83BAD-ED10-4B80-B364-3BA42EAAD03A}" type="presParOf" srcId="{9C7C76A5-1EC8-4296-A3F3-3CFB6B0264C6}" destId="{A9DDD095-DC4B-4828-AB6E-8E99032ECE57}" srcOrd="4" destOrd="0" presId="urn:microsoft.com/office/officeart/2008/layout/VerticalCurvedList"/>
    <dgm:cxn modelId="{32D58704-78E6-4998-8B57-F4F074EA26FA}" type="presParOf" srcId="{A9DDD095-DC4B-4828-AB6E-8E99032ECE57}" destId="{9A1A4A7D-E379-4E2F-A677-1D60FF9F0728}" srcOrd="0" destOrd="0" presId="urn:microsoft.com/office/officeart/2008/layout/VerticalCurvedList"/>
    <dgm:cxn modelId="{B39CC621-1FA0-43F0-8B19-484457328420}" type="presParOf" srcId="{9C7C76A5-1EC8-4296-A3F3-3CFB6B0264C6}" destId="{A6BF53F9-4E72-4F06-A208-CAE977D63DE6}" srcOrd="5" destOrd="0" presId="urn:microsoft.com/office/officeart/2008/layout/VerticalCurvedList"/>
    <dgm:cxn modelId="{A9048570-FE02-4842-BB88-716EEF156D18}" type="presParOf" srcId="{9C7C76A5-1EC8-4296-A3F3-3CFB6B0264C6}" destId="{62747705-0634-43C6-8F1D-723FBC5669E7}" srcOrd="6" destOrd="0" presId="urn:microsoft.com/office/officeart/2008/layout/VerticalCurvedList"/>
    <dgm:cxn modelId="{E4A279A3-F9F3-48C0-B2C9-B13FC5147548}" type="presParOf" srcId="{62747705-0634-43C6-8F1D-723FBC5669E7}" destId="{B74BC740-A540-4F05-AD11-2A073A91C896}" srcOrd="0" destOrd="0" presId="urn:microsoft.com/office/officeart/2008/layout/VerticalCurvedList"/>
    <dgm:cxn modelId="{80898236-8726-4767-82D4-454F792D93F8}" type="presParOf" srcId="{9C7C76A5-1EC8-4296-A3F3-3CFB6B0264C6}" destId="{FF4DFFE6-6CAD-4991-858D-6A81F804C735}" srcOrd="7" destOrd="0" presId="urn:microsoft.com/office/officeart/2008/layout/VerticalCurvedList"/>
    <dgm:cxn modelId="{B6D89645-6956-477D-BFDF-C8D0FB3C6284}" type="presParOf" srcId="{9C7C76A5-1EC8-4296-A3F3-3CFB6B0264C6}" destId="{D028F9D1-165A-47F7-A7E0-02A1B795EFED}" srcOrd="8" destOrd="0" presId="urn:microsoft.com/office/officeart/2008/layout/VerticalCurvedList"/>
    <dgm:cxn modelId="{E610CAA4-80C7-4407-80FC-EEB6DD045C0A}" type="presParOf" srcId="{D028F9D1-165A-47F7-A7E0-02A1B795EFED}" destId="{FAE385CE-31BF-48A2-B105-8E48F93E501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C212CF-0AC6-4D5B-94AB-27E39AEFCBCE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1DECEA3-2D4E-4C98-898B-D42BC1C52D46}">
      <dgm:prSet phldrT="[文本]" custT="1"/>
      <dgm:spPr>
        <a:solidFill>
          <a:srgbClr val="8AB23B"/>
        </a:solidFill>
        <a:ln>
          <a:noFill/>
        </a:ln>
        <a:effectLst/>
      </dgm:spPr>
      <dgm:t>
        <a:bodyPr/>
        <a:lstStyle/>
        <a:p>
          <a:pPr marL="0" algn="ctr" defTabSz="914400" rtl="0" eaLnBrk="1" latinLnBrk="0" hangingPunct="1"/>
          <a:r>
            <a:rPr lang="zh-CN" altLang="en-US" sz="1200" kern="1200" dirty="0" smtClean="0">
              <a:solidFill>
                <a:schemeClr val="bg1"/>
              </a:solidFill>
              <a:latin typeface="+mn-lt"/>
              <a:ea typeface="+mn-ea"/>
              <a:cs typeface="+mn-cs"/>
            </a:rPr>
            <a:t>点击添加内容</a:t>
          </a:r>
          <a:endParaRPr lang="zh-CN" altLang="en-US" sz="12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gm:t>
    </dgm:pt>
    <dgm:pt modelId="{C6477F8D-BC7C-48E4-8D2F-D3A12F7CD78D}" type="parTrans" cxnId="{9C28DAD4-1076-490A-B413-53D9EEF80100}">
      <dgm:prSet/>
      <dgm:spPr/>
      <dgm:t>
        <a:bodyPr/>
        <a:lstStyle/>
        <a:p>
          <a:endParaRPr lang="zh-CN" altLang="en-US"/>
        </a:p>
      </dgm:t>
    </dgm:pt>
    <dgm:pt modelId="{8B03299C-B827-4DDD-BF81-DDE614162F75}" type="sibTrans" cxnId="{9C28DAD4-1076-490A-B413-53D9EEF80100}">
      <dgm:prSet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1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7B6D8-F792-49F0-AD16-959C3C7FEFB0}" type="asst">
      <dgm:prSet phldrT="[文本]" custT="1"/>
      <dgm:spPr>
        <a:solidFill>
          <a:srgbClr val="8AB23B"/>
        </a:solidFill>
        <a:ln>
          <a:noFill/>
        </a:ln>
        <a:effectLst/>
      </dgm:spPr>
      <dgm:t>
        <a:bodyPr/>
        <a:lstStyle/>
        <a:p>
          <a:r>
            <a:rPr lang="zh-CN" altLang="en-US" sz="13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6AE6E0D1-C8D2-4338-9FDC-915FB37CCFB4}" type="parTrans" cxnId="{159778F3-13FA-4CBB-9659-E9311ED66020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7F1E48C9-874E-4FC4-8FC3-A13CBC986926}" type="sibTrans" cxnId="{159778F3-13FA-4CBB-9659-E9311ED66020}">
      <dgm:prSet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1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FBAFB6-A5D9-4AC0-B461-B2CD3C4AA548}">
      <dgm:prSet phldrT="[文本]" custT="1"/>
      <dgm:spPr>
        <a:solidFill>
          <a:srgbClr val="8AB23B"/>
        </a:solidFill>
        <a:ln>
          <a:noFill/>
        </a:ln>
        <a:effectLst/>
      </dgm:spPr>
      <dgm:t>
        <a:bodyPr/>
        <a:lstStyle/>
        <a:p>
          <a:r>
            <a:rPr lang="zh-CN" altLang="en-US" sz="13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0883DEC3-AFD8-46EF-A82D-30BADA1E966E}" type="parTrans" cxnId="{691A28D4-F7B5-48CB-8D8A-39F40F28B4A0}">
      <dgm:prSet/>
      <dgm:spPr>
        <a:solidFill>
          <a:schemeClr val="tx1">
            <a:lumMod val="75000"/>
            <a:lumOff val="25000"/>
          </a:schemeClr>
        </a:solidFill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1B5483FD-B0EB-49EA-89AC-9EFCC87C5410}" type="sibTrans" cxnId="{691A28D4-F7B5-48CB-8D8A-39F40F28B4A0}">
      <dgm:prSet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1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884575-2CB5-4C78-BC80-8C11C70C9DFB}">
      <dgm:prSet phldrT="[文本]" custT="1"/>
      <dgm:spPr>
        <a:solidFill>
          <a:srgbClr val="8AB23B"/>
        </a:solidFill>
        <a:ln>
          <a:noFill/>
        </a:ln>
        <a:effectLst/>
      </dgm:spPr>
      <dgm:t>
        <a:bodyPr/>
        <a:lstStyle/>
        <a:p>
          <a:r>
            <a:rPr lang="zh-CN" altLang="en-US" sz="13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40D4F137-D96E-4CCC-81C4-7160689F992B}" type="parTrans" cxnId="{83A1BF21-23F5-415C-8057-331B6922F4C6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24A79C9E-4970-4842-849C-105510BFAF41}" type="sibTrans" cxnId="{83A1BF21-23F5-415C-8057-331B6922F4C6}">
      <dgm:prSet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1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dirty="0" smtClean="0"/>
        </a:p>
      </dgm:t>
    </dgm:pt>
    <dgm:pt modelId="{888A4FBD-21F9-402A-B278-CC47E38927B7}">
      <dgm:prSet phldrT="[文本]" custT="1"/>
      <dgm:spPr>
        <a:solidFill>
          <a:srgbClr val="8AB23B"/>
        </a:solidFill>
        <a:ln>
          <a:noFill/>
        </a:ln>
        <a:effectLst/>
      </dgm:spPr>
      <dgm:t>
        <a:bodyPr/>
        <a:lstStyle/>
        <a:p>
          <a:r>
            <a:rPr lang="zh-CN" altLang="en-US" sz="13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829D7E94-9AE4-42E0-B255-06BFCDAD53E4}" type="parTrans" cxnId="{5AE49717-AB7E-43AF-8DDD-C091702F6CA6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C28D1FC7-F7FA-4351-BD7B-6168E29349D7}" type="sibTrans" cxnId="{5AE49717-AB7E-43AF-8DDD-C091702F6CA6}">
      <dgm:prSet custT="1"/>
      <dgm:spPr>
        <a:solidFill>
          <a:srgbClr val="06707B"/>
        </a:solidFill>
        <a:ln>
          <a:noFill/>
        </a:ln>
      </dgm:spPr>
      <dgm:t>
        <a:bodyPr/>
        <a:lstStyle/>
        <a:p>
          <a:pPr algn="ctr"/>
          <a:r>
            <a:rPr lang="en-US" altLang="zh-CN" sz="11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38A2D9-F82F-4951-8FE9-BF653E3186B5}" type="pres">
      <dgm:prSet presAssocID="{26C212CF-0AC6-4D5B-94AB-27E39AEFCB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9A331C7-74FC-48AD-BCBB-412FDDC6998B}" type="pres">
      <dgm:prSet presAssocID="{11DECEA3-2D4E-4C98-898B-D42BC1C52D46}" presName="hierRoot1" presStyleCnt="0">
        <dgm:presLayoutVars>
          <dgm:hierBranch val="init"/>
        </dgm:presLayoutVars>
      </dgm:prSet>
      <dgm:spPr/>
    </dgm:pt>
    <dgm:pt modelId="{39765C36-B463-46CE-9676-16908691CA32}" type="pres">
      <dgm:prSet presAssocID="{11DECEA3-2D4E-4C98-898B-D42BC1C52D46}" presName="rootComposite1" presStyleCnt="0"/>
      <dgm:spPr/>
    </dgm:pt>
    <dgm:pt modelId="{1754BA1B-3166-42A4-AC80-40843B563581}" type="pres">
      <dgm:prSet presAssocID="{11DECEA3-2D4E-4C98-898B-D42BC1C52D46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523F61F-CB74-42AD-BCC6-0BFEBF342D1F}" type="pres">
      <dgm:prSet presAssocID="{11DECEA3-2D4E-4C98-898B-D42BC1C52D46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1C1D385F-6018-406E-ACF5-FC4D503B19DD}" type="pres">
      <dgm:prSet presAssocID="{11DECEA3-2D4E-4C98-898B-D42BC1C52D46}" presName="rootConnector1" presStyleLbl="node1" presStyleIdx="0" presStyleCnt="3"/>
      <dgm:spPr/>
      <dgm:t>
        <a:bodyPr/>
        <a:lstStyle/>
        <a:p>
          <a:endParaRPr lang="zh-CN" altLang="en-US"/>
        </a:p>
      </dgm:t>
    </dgm:pt>
    <dgm:pt modelId="{AC0AA81A-1F7E-48FA-8A10-8924A515C1F3}" type="pres">
      <dgm:prSet presAssocID="{11DECEA3-2D4E-4C98-898B-D42BC1C52D46}" presName="hierChild2" presStyleCnt="0"/>
      <dgm:spPr/>
    </dgm:pt>
    <dgm:pt modelId="{E48F3529-CF59-46F1-8012-1530DD2D07D7}" type="pres">
      <dgm:prSet presAssocID="{0883DEC3-AFD8-46EF-A82D-30BADA1E966E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AA084A1F-46EB-4151-BD41-77CB36B1FD76}" type="pres">
      <dgm:prSet presAssocID="{8AFBAFB6-A5D9-4AC0-B461-B2CD3C4AA548}" presName="hierRoot2" presStyleCnt="0">
        <dgm:presLayoutVars>
          <dgm:hierBranch val="init"/>
        </dgm:presLayoutVars>
      </dgm:prSet>
      <dgm:spPr/>
    </dgm:pt>
    <dgm:pt modelId="{008A57C3-0E35-4772-954A-D2A98AC386A2}" type="pres">
      <dgm:prSet presAssocID="{8AFBAFB6-A5D9-4AC0-B461-B2CD3C4AA548}" presName="rootComposite" presStyleCnt="0"/>
      <dgm:spPr/>
    </dgm:pt>
    <dgm:pt modelId="{03E1E43B-16CB-414E-AAEA-8AFB5A868D90}" type="pres">
      <dgm:prSet presAssocID="{8AFBAFB6-A5D9-4AC0-B461-B2CD3C4AA548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8BCF595-C4FD-4E1B-B8A0-F0257242A63C}" type="pres">
      <dgm:prSet presAssocID="{8AFBAFB6-A5D9-4AC0-B461-B2CD3C4AA548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AC5B6A1A-628D-4C48-B9A2-5AC381FE4211}" type="pres">
      <dgm:prSet presAssocID="{8AFBAFB6-A5D9-4AC0-B461-B2CD3C4AA548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F8E2DBB3-42E3-4C2E-8F14-52B2C89F441A}" type="pres">
      <dgm:prSet presAssocID="{8AFBAFB6-A5D9-4AC0-B461-B2CD3C4AA548}" presName="hierChild4" presStyleCnt="0"/>
      <dgm:spPr/>
    </dgm:pt>
    <dgm:pt modelId="{FCEFAB94-BD34-4B81-9621-97FF57A12B04}" type="pres">
      <dgm:prSet presAssocID="{8AFBAFB6-A5D9-4AC0-B461-B2CD3C4AA548}" presName="hierChild5" presStyleCnt="0"/>
      <dgm:spPr/>
    </dgm:pt>
    <dgm:pt modelId="{375BE380-016C-4823-9237-4254374DF005}" type="pres">
      <dgm:prSet presAssocID="{40D4F137-D96E-4CCC-81C4-7160689F992B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14114C3E-3B91-4CDE-900D-A24E4D60D2AB}" type="pres">
      <dgm:prSet presAssocID="{C4884575-2CB5-4C78-BC80-8C11C70C9DFB}" presName="hierRoot2" presStyleCnt="0">
        <dgm:presLayoutVars>
          <dgm:hierBranch val="init"/>
        </dgm:presLayoutVars>
      </dgm:prSet>
      <dgm:spPr/>
    </dgm:pt>
    <dgm:pt modelId="{5D2AD950-B596-4954-8B3F-1AD69A0E3BCA}" type="pres">
      <dgm:prSet presAssocID="{C4884575-2CB5-4C78-BC80-8C11C70C9DFB}" presName="rootComposite" presStyleCnt="0"/>
      <dgm:spPr/>
    </dgm:pt>
    <dgm:pt modelId="{AFC5D6EA-EDF9-4C57-A73E-95A8DB3B418D}" type="pres">
      <dgm:prSet presAssocID="{C4884575-2CB5-4C78-BC80-8C11C70C9DFB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EEF6F9F-D3E9-4949-84EF-11138D426E00}" type="pres">
      <dgm:prSet presAssocID="{C4884575-2CB5-4C78-BC80-8C11C70C9DFB}" presName="titleText2" presStyleLbl="fgAcc1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D13CA21E-B7DF-459C-8A20-B58EDBC04675}" type="pres">
      <dgm:prSet presAssocID="{C4884575-2CB5-4C78-BC80-8C11C70C9DFB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8737BB9A-4C74-4FA1-B0CF-9C4D93969C98}" type="pres">
      <dgm:prSet presAssocID="{C4884575-2CB5-4C78-BC80-8C11C70C9DFB}" presName="hierChild4" presStyleCnt="0"/>
      <dgm:spPr/>
    </dgm:pt>
    <dgm:pt modelId="{40CD37FA-A1FE-4D51-988D-49DD27DA11EE}" type="pres">
      <dgm:prSet presAssocID="{C4884575-2CB5-4C78-BC80-8C11C70C9DFB}" presName="hierChild5" presStyleCnt="0"/>
      <dgm:spPr/>
    </dgm:pt>
    <dgm:pt modelId="{BB57981A-B21A-4AC9-86BE-C7BAD2AA7585}" type="pres">
      <dgm:prSet presAssocID="{829D7E94-9AE4-42E0-B255-06BFCDAD53E4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DF3BF713-4AF0-49F7-B0B8-4DDB8E7197DA}" type="pres">
      <dgm:prSet presAssocID="{888A4FBD-21F9-402A-B278-CC47E38927B7}" presName="hierRoot2" presStyleCnt="0">
        <dgm:presLayoutVars>
          <dgm:hierBranch val="init"/>
        </dgm:presLayoutVars>
      </dgm:prSet>
      <dgm:spPr/>
    </dgm:pt>
    <dgm:pt modelId="{A2740971-98EA-44EA-856B-01715DEFE55F}" type="pres">
      <dgm:prSet presAssocID="{888A4FBD-21F9-402A-B278-CC47E38927B7}" presName="rootComposite" presStyleCnt="0"/>
      <dgm:spPr/>
    </dgm:pt>
    <dgm:pt modelId="{768835A1-AB6B-4141-B488-E4BC189801F2}" type="pres">
      <dgm:prSet presAssocID="{888A4FBD-21F9-402A-B278-CC47E38927B7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650720-BA68-4EFE-AC27-42DE2F1F843E}" type="pres">
      <dgm:prSet presAssocID="{888A4FBD-21F9-402A-B278-CC47E38927B7}" presName="titleText2" presStyleLbl="fgAcc1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A42DA7FA-AB48-4A2B-AF45-97B651C19F80}" type="pres">
      <dgm:prSet presAssocID="{888A4FBD-21F9-402A-B278-CC47E38927B7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87E65C1B-C468-4070-9551-AD3EF4F69F2B}" type="pres">
      <dgm:prSet presAssocID="{888A4FBD-21F9-402A-B278-CC47E38927B7}" presName="hierChild4" presStyleCnt="0"/>
      <dgm:spPr/>
    </dgm:pt>
    <dgm:pt modelId="{BB242BE0-C242-4AE5-8889-32C4F692FA2A}" type="pres">
      <dgm:prSet presAssocID="{888A4FBD-21F9-402A-B278-CC47E38927B7}" presName="hierChild5" presStyleCnt="0"/>
      <dgm:spPr/>
    </dgm:pt>
    <dgm:pt modelId="{6D1759AD-EB74-4558-A825-29D4B2908A5C}" type="pres">
      <dgm:prSet presAssocID="{11DECEA3-2D4E-4C98-898B-D42BC1C52D46}" presName="hierChild3" presStyleCnt="0"/>
      <dgm:spPr/>
    </dgm:pt>
    <dgm:pt modelId="{ACA4C6BC-F8A9-4A9B-A784-66FF076F2282}" type="pres">
      <dgm:prSet presAssocID="{6AE6E0D1-C8D2-4338-9FDC-915FB37CCFB4}" presName="Name96" presStyleLbl="parChTrans1D2" presStyleIdx="3" presStyleCnt="4"/>
      <dgm:spPr/>
      <dgm:t>
        <a:bodyPr/>
        <a:lstStyle/>
        <a:p>
          <a:endParaRPr lang="zh-CN" altLang="en-US"/>
        </a:p>
      </dgm:t>
    </dgm:pt>
    <dgm:pt modelId="{AB215B85-D5A1-4244-A2F6-ED9F5C4DF49F}" type="pres">
      <dgm:prSet presAssocID="{BB17B6D8-F792-49F0-AD16-959C3C7FEFB0}" presName="hierRoot3" presStyleCnt="0">
        <dgm:presLayoutVars>
          <dgm:hierBranch val="init"/>
        </dgm:presLayoutVars>
      </dgm:prSet>
      <dgm:spPr/>
    </dgm:pt>
    <dgm:pt modelId="{F75CD77A-F29D-45BE-A0D2-D5AF0DB66C5B}" type="pres">
      <dgm:prSet presAssocID="{BB17B6D8-F792-49F0-AD16-959C3C7FEFB0}" presName="rootComposite3" presStyleCnt="0"/>
      <dgm:spPr/>
    </dgm:pt>
    <dgm:pt modelId="{82503F51-A9B8-4D0B-BEBE-2BF119E95C7E}" type="pres">
      <dgm:prSet presAssocID="{BB17B6D8-F792-49F0-AD16-959C3C7FEFB0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8BED77-3D53-40AD-B45C-F163DA44038F}" type="pres">
      <dgm:prSet presAssocID="{BB17B6D8-F792-49F0-AD16-959C3C7FEFB0}" presName="titleText3" presStyleLbl="fgAcc2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683EC250-68C4-4C5A-8DC8-86F2F5B0FB98}" type="pres">
      <dgm:prSet presAssocID="{BB17B6D8-F792-49F0-AD16-959C3C7FEFB0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C218B86B-F1D8-4C4E-B8BA-CFC17357C6B6}" type="pres">
      <dgm:prSet presAssocID="{BB17B6D8-F792-49F0-AD16-959C3C7FEFB0}" presName="hierChild6" presStyleCnt="0"/>
      <dgm:spPr/>
    </dgm:pt>
    <dgm:pt modelId="{B73E9D84-5451-490A-B09B-780F7281E790}" type="pres">
      <dgm:prSet presAssocID="{BB17B6D8-F792-49F0-AD16-959C3C7FEFB0}" presName="hierChild7" presStyleCnt="0"/>
      <dgm:spPr/>
    </dgm:pt>
  </dgm:ptLst>
  <dgm:cxnLst>
    <dgm:cxn modelId="{8C659F05-A488-425F-B7F9-DD70B10D94E0}" type="presOf" srcId="{24A79C9E-4970-4842-849C-105510BFAF41}" destId="{8EEF6F9F-D3E9-4949-84EF-11138D426E00}" srcOrd="0" destOrd="0" presId="urn:microsoft.com/office/officeart/2008/layout/NameandTitleOrganizationalChart"/>
    <dgm:cxn modelId="{D09E4ABA-D5E8-4BFC-9CB3-9FC7BF80CCE2}" type="presOf" srcId="{11DECEA3-2D4E-4C98-898B-D42BC1C52D46}" destId="{1C1D385F-6018-406E-ACF5-FC4D503B19DD}" srcOrd="1" destOrd="0" presId="urn:microsoft.com/office/officeart/2008/layout/NameandTitleOrganizationalChart"/>
    <dgm:cxn modelId="{B2E2A8A7-799B-4AD5-970A-0B51F2EC4FF7}" type="presOf" srcId="{829D7E94-9AE4-42E0-B255-06BFCDAD53E4}" destId="{BB57981A-B21A-4AC9-86BE-C7BAD2AA7585}" srcOrd="0" destOrd="0" presId="urn:microsoft.com/office/officeart/2008/layout/NameandTitleOrganizationalChart"/>
    <dgm:cxn modelId="{82F1EFD1-7667-4605-AC53-9ADA7106234E}" type="presOf" srcId="{11DECEA3-2D4E-4C98-898B-D42BC1C52D46}" destId="{1754BA1B-3166-42A4-AC80-40843B563581}" srcOrd="0" destOrd="0" presId="urn:microsoft.com/office/officeart/2008/layout/NameandTitleOrganizationalChart"/>
    <dgm:cxn modelId="{691A28D4-F7B5-48CB-8D8A-39F40F28B4A0}" srcId="{11DECEA3-2D4E-4C98-898B-D42BC1C52D46}" destId="{8AFBAFB6-A5D9-4AC0-B461-B2CD3C4AA548}" srcOrd="1" destOrd="0" parTransId="{0883DEC3-AFD8-46EF-A82D-30BADA1E966E}" sibTransId="{1B5483FD-B0EB-49EA-89AC-9EFCC87C5410}"/>
    <dgm:cxn modelId="{A7B2C1A1-181C-4974-BDED-29B5D47B92BD}" type="presOf" srcId="{C4884575-2CB5-4C78-BC80-8C11C70C9DFB}" destId="{AFC5D6EA-EDF9-4C57-A73E-95A8DB3B418D}" srcOrd="0" destOrd="0" presId="urn:microsoft.com/office/officeart/2008/layout/NameandTitleOrganizationalChart"/>
    <dgm:cxn modelId="{9C28DAD4-1076-490A-B413-53D9EEF80100}" srcId="{26C212CF-0AC6-4D5B-94AB-27E39AEFCBCE}" destId="{11DECEA3-2D4E-4C98-898B-D42BC1C52D46}" srcOrd="0" destOrd="0" parTransId="{C6477F8D-BC7C-48E4-8D2F-D3A12F7CD78D}" sibTransId="{8B03299C-B827-4DDD-BF81-DDE614162F75}"/>
    <dgm:cxn modelId="{53532F1B-F611-4AD4-8D1E-E6CF95A4B0D7}" type="presOf" srcId="{8AFBAFB6-A5D9-4AC0-B461-B2CD3C4AA548}" destId="{AC5B6A1A-628D-4C48-B9A2-5AC381FE4211}" srcOrd="1" destOrd="0" presId="urn:microsoft.com/office/officeart/2008/layout/NameandTitleOrganizationalChart"/>
    <dgm:cxn modelId="{CB90A8B8-D78F-48A0-83FF-FA6CAF081DA4}" type="presOf" srcId="{8AFBAFB6-A5D9-4AC0-B461-B2CD3C4AA548}" destId="{03E1E43B-16CB-414E-AAEA-8AFB5A868D90}" srcOrd="0" destOrd="0" presId="urn:microsoft.com/office/officeart/2008/layout/NameandTitleOrganizationalChart"/>
    <dgm:cxn modelId="{CBFFED4F-AF5E-4A4D-BFE5-EE7C1C22DB21}" type="presOf" srcId="{BB17B6D8-F792-49F0-AD16-959C3C7FEFB0}" destId="{683EC250-68C4-4C5A-8DC8-86F2F5B0FB98}" srcOrd="1" destOrd="0" presId="urn:microsoft.com/office/officeart/2008/layout/NameandTitleOrganizationalChart"/>
    <dgm:cxn modelId="{597CD827-8802-490A-8ED6-4EB2B1C27BD6}" type="presOf" srcId="{C4884575-2CB5-4C78-BC80-8C11C70C9DFB}" destId="{D13CA21E-B7DF-459C-8A20-B58EDBC04675}" srcOrd="1" destOrd="0" presId="urn:microsoft.com/office/officeart/2008/layout/NameandTitleOrganizationalChart"/>
    <dgm:cxn modelId="{98D93895-505C-4E99-A76D-8B239BB5A9A1}" type="presOf" srcId="{888A4FBD-21F9-402A-B278-CC47E38927B7}" destId="{A42DA7FA-AB48-4A2B-AF45-97B651C19F80}" srcOrd="1" destOrd="0" presId="urn:microsoft.com/office/officeart/2008/layout/NameandTitleOrganizationalChart"/>
    <dgm:cxn modelId="{FCD90490-EB78-49F9-8A04-DFD6355816DB}" type="presOf" srcId="{C28D1FC7-F7FA-4351-BD7B-6168E29349D7}" destId="{5E650720-BA68-4EFE-AC27-42DE2F1F843E}" srcOrd="0" destOrd="0" presId="urn:microsoft.com/office/officeart/2008/layout/NameandTitleOrganizationalChart"/>
    <dgm:cxn modelId="{363744CB-62EB-42BE-A2DD-F30E63F6EDC3}" type="presOf" srcId="{888A4FBD-21F9-402A-B278-CC47E38927B7}" destId="{768835A1-AB6B-4141-B488-E4BC189801F2}" srcOrd="0" destOrd="0" presId="urn:microsoft.com/office/officeart/2008/layout/NameandTitleOrganizationalChart"/>
    <dgm:cxn modelId="{CB55CDCF-4D49-423F-95D3-E126986FCD33}" type="presOf" srcId="{40D4F137-D96E-4CCC-81C4-7160689F992B}" destId="{375BE380-016C-4823-9237-4254374DF005}" srcOrd="0" destOrd="0" presId="urn:microsoft.com/office/officeart/2008/layout/NameandTitleOrganizationalChart"/>
    <dgm:cxn modelId="{82EEF585-2D3B-40C3-9AF7-7FA2E9E89BE0}" type="presOf" srcId="{26C212CF-0AC6-4D5B-94AB-27E39AEFCBCE}" destId="{B838A2D9-F82F-4951-8FE9-BF653E3186B5}" srcOrd="0" destOrd="0" presId="urn:microsoft.com/office/officeart/2008/layout/NameandTitleOrganizationalChart"/>
    <dgm:cxn modelId="{91F4439B-54FF-4098-AD8D-E89C355406DB}" type="presOf" srcId="{6AE6E0D1-C8D2-4338-9FDC-915FB37CCFB4}" destId="{ACA4C6BC-F8A9-4A9B-A784-66FF076F2282}" srcOrd="0" destOrd="0" presId="urn:microsoft.com/office/officeart/2008/layout/NameandTitleOrganizationalChart"/>
    <dgm:cxn modelId="{159778F3-13FA-4CBB-9659-E9311ED66020}" srcId="{11DECEA3-2D4E-4C98-898B-D42BC1C52D46}" destId="{BB17B6D8-F792-49F0-AD16-959C3C7FEFB0}" srcOrd="0" destOrd="0" parTransId="{6AE6E0D1-C8D2-4338-9FDC-915FB37CCFB4}" sibTransId="{7F1E48C9-874E-4FC4-8FC3-A13CBC986926}"/>
    <dgm:cxn modelId="{D40D0BED-E905-4FD7-9D6F-8CF7A0B48007}" type="presOf" srcId="{7F1E48C9-874E-4FC4-8FC3-A13CBC986926}" destId="{A68BED77-3D53-40AD-B45C-F163DA44038F}" srcOrd="0" destOrd="0" presId="urn:microsoft.com/office/officeart/2008/layout/NameandTitleOrganizationalChart"/>
    <dgm:cxn modelId="{08AA13F9-B1CE-4F54-A328-187B64311B6E}" type="presOf" srcId="{8B03299C-B827-4DDD-BF81-DDE614162F75}" destId="{A523F61F-CB74-42AD-BCC6-0BFEBF342D1F}" srcOrd="0" destOrd="0" presId="urn:microsoft.com/office/officeart/2008/layout/NameandTitleOrganizationalChart"/>
    <dgm:cxn modelId="{5E318E8E-DFFA-4BAC-992B-B45BF555BC58}" type="presOf" srcId="{0883DEC3-AFD8-46EF-A82D-30BADA1E966E}" destId="{E48F3529-CF59-46F1-8012-1530DD2D07D7}" srcOrd="0" destOrd="0" presId="urn:microsoft.com/office/officeart/2008/layout/NameandTitleOrganizationalChart"/>
    <dgm:cxn modelId="{BDEE020F-2C42-494B-88B0-4D2917F8623B}" type="presOf" srcId="{1B5483FD-B0EB-49EA-89AC-9EFCC87C5410}" destId="{18BCF595-C4FD-4E1B-B8A0-F0257242A63C}" srcOrd="0" destOrd="0" presId="urn:microsoft.com/office/officeart/2008/layout/NameandTitleOrganizationalChart"/>
    <dgm:cxn modelId="{11452EE7-3F39-4220-BAC3-6685FB8ABEED}" type="presOf" srcId="{BB17B6D8-F792-49F0-AD16-959C3C7FEFB0}" destId="{82503F51-A9B8-4D0B-BEBE-2BF119E95C7E}" srcOrd="0" destOrd="0" presId="urn:microsoft.com/office/officeart/2008/layout/NameandTitleOrganizationalChart"/>
    <dgm:cxn modelId="{5AE49717-AB7E-43AF-8DDD-C091702F6CA6}" srcId="{11DECEA3-2D4E-4C98-898B-D42BC1C52D46}" destId="{888A4FBD-21F9-402A-B278-CC47E38927B7}" srcOrd="3" destOrd="0" parTransId="{829D7E94-9AE4-42E0-B255-06BFCDAD53E4}" sibTransId="{C28D1FC7-F7FA-4351-BD7B-6168E29349D7}"/>
    <dgm:cxn modelId="{83A1BF21-23F5-415C-8057-331B6922F4C6}" srcId="{11DECEA3-2D4E-4C98-898B-D42BC1C52D46}" destId="{C4884575-2CB5-4C78-BC80-8C11C70C9DFB}" srcOrd="2" destOrd="0" parTransId="{40D4F137-D96E-4CCC-81C4-7160689F992B}" sibTransId="{24A79C9E-4970-4842-849C-105510BFAF41}"/>
    <dgm:cxn modelId="{8F1F10C2-FAC1-4ECA-B90C-94A87DBC6EB7}" type="presParOf" srcId="{B838A2D9-F82F-4951-8FE9-BF653E3186B5}" destId="{79A331C7-74FC-48AD-BCBB-412FDDC6998B}" srcOrd="0" destOrd="0" presId="urn:microsoft.com/office/officeart/2008/layout/NameandTitleOrganizationalChart"/>
    <dgm:cxn modelId="{A7B05B17-12AB-468E-B57B-0555FD02E0D9}" type="presParOf" srcId="{79A331C7-74FC-48AD-BCBB-412FDDC6998B}" destId="{39765C36-B463-46CE-9676-16908691CA32}" srcOrd="0" destOrd="0" presId="urn:microsoft.com/office/officeart/2008/layout/NameandTitleOrganizationalChart"/>
    <dgm:cxn modelId="{1D54EF25-0E4E-4EA4-B902-CBC063CE55CC}" type="presParOf" srcId="{39765C36-B463-46CE-9676-16908691CA32}" destId="{1754BA1B-3166-42A4-AC80-40843B563581}" srcOrd="0" destOrd="0" presId="urn:microsoft.com/office/officeart/2008/layout/NameandTitleOrganizationalChart"/>
    <dgm:cxn modelId="{0C8E2A23-2ACA-4DC7-92C5-444F4C89C16A}" type="presParOf" srcId="{39765C36-B463-46CE-9676-16908691CA32}" destId="{A523F61F-CB74-42AD-BCC6-0BFEBF342D1F}" srcOrd="1" destOrd="0" presId="urn:microsoft.com/office/officeart/2008/layout/NameandTitleOrganizationalChart"/>
    <dgm:cxn modelId="{A88AC86C-6BA6-44E8-86CA-13626ED16BA7}" type="presParOf" srcId="{39765C36-B463-46CE-9676-16908691CA32}" destId="{1C1D385F-6018-406E-ACF5-FC4D503B19DD}" srcOrd="2" destOrd="0" presId="urn:microsoft.com/office/officeart/2008/layout/NameandTitleOrganizationalChart"/>
    <dgm:cxn modelId="{1E4F4E8D-C5CD-4EA4-AADD-C8A5B4D936A1}" type="presParOf" srcId="{79A331C7-74FC-48AD-BCBB-412FDDC6998B}" destId="{AC0AA81A-1F7E-48FA-8A10-8924A515C1F3}" srcOrd="1" destOrd="0" presId="urn:microsoft.com/office/officeart/2008/layout/NameandTitleOrganizationalChart"/>
    <dgm:cxn modelId="{DCEB2198-9670-4B32-922F-926FE41D1170}" type="presParOf" srcId="{AC0AA81A-1F7E-48FA-8A10-8924A515C1F3}" destId="{E48F3529-CF59-46F1-8012-1530DD2D07D7}" srcOrd="0" destOrd="0" presId="urn:microsoft.com/office/officeart/2008/layout/NameandTitleOrganizationalChart"/>
    <dgm:cxn modelId="{59214FB1-60F6-45A3-9FA6-ACD9EADFC923}" type="presParOf" srcId="{AC0AA81A-1F7E-48FA-8A10-8924A515C1F3}" destId="{AA084A1F-46EB-4151-BD41-77CB36B1FD76}" srcOrd="1" destOrd="0" presId="urn:microsoft.com/office/officeart/2008/layout/NameandTitleOrganizationalChart"/>
    <dgm:cxn modelId="{B82E7388-A700-42E9-8694-CED7DB956EBA}" type="presParOf" srcId="{AA084A1F-46EB-4151-BD41-77CB36B1FD76}" destId="{008A57C3-0E35-4772-954A-D2A98AC386A2}" srcOrd="0" destOrd="0" presId="urn:microsoft.com/office/officeart/2008/layout/NameandTitleOrganizationalChart"/>
    <dgm:cxn modelId="{EEF805C7-02BF-4112-BC1B-4E405EF1A085}" type="presParOf" srcId="{008A57C3-0E35-4772-954A-D2A98AC386A2}" destId="{03E1E43B-16CB-414E-AAEA-8AFB5A868D90}" srcOrd="0" destOrd="0" presId="urn:microsoft.com/office/officeart/2008/layout/NameandTitleOrganizationalChart"/>
    <dgm:cxn modelId="{A2F07BB1-CFF8-491C-95CE-E892C9DADD94}" type="presParOf" srcId="{008A57C3-0E35-4772-954A-D2A98AC386A2}" destId="{18BCF595-C4FD-4E1B-B8A0-F0257242A63C}" srcOrd="1" destOrd="0" presId="urn:microsoft.com/office/officeart/2008/layout/NameandTitleOrganizationalChart"/>
    <dgm:cxn modelId="{023CCF50-1A0A-43BB-96D9-415DE3649247}" type="presParOf" srcId="{008A57C3-0E35-4772-954A-D2A98AC386A2}" destId="{AC5B6A1A-628D-4C48-B9A2-5AC381FE4211}" srcOrd="2" destOrd="0" presId="urn:microsoft.com/office/officeart/2008/layout/NameandTitleOrganizationalChart"/>
    <dgm:cxn modelId="{5E69ACF4-A071-419A-8E3E-30DE31C8D98C}" type="presParOf" srcId="{AA084A1F-46EB-4151-BD41-77CB36B1FD76}" destId="{F8E2DBB3-42E3-4C2E-8F14-52B2C89F441A}" srcOrd="1" destOrd="0" presId="urn:microsoft.com/office/officeart/2008/layout/NameandTitleOrganizationalChart"/>
    <dgm:cxn modelId="{E6409FFC-C6A0-4651-A346-2DB39DC97437}" type="presParOf" srcId="{AA084A1F-46EB-4151-BD41-77CB36B1FD76}" destId="{FCEFAB94-BD34-4B81-9621-97FF57A12B04}" srcOrd="2" destOrd="0" presId="urn:microsoft.com/office/officeart/2008/layout/NameandTitleOrganizationalChart"/>
    <dgm:cxn modelId="{381141AE-9D79-4C23-A0A8-5CF1AB6D1FC3}" type="presParOf" srcId="{AC0AA81A-1F7E-48FA-8A10-8924A515C1F3}" destId="{375BE380-016C-4823-9237-4254374DF005}" srcOrd="2" destOrd="0" presId="urn:microsoft.com/office/officeart/2008/layout/NameandTitleOrganizationalChart"/>
    <dgm:cxn modelId="{725F64EA-9B59-4889-B17C-EDAF09210F24}" type="presParOf" srcId="{AC0AA81A-1F7E-48FA-8A10-8924A515C1F3}" destId="{14114C3E-3B91-4CDE-900D-A24E4D60D2AB}" srcOrd="3" destOrd="0" presId="urn:microsoft.com/office/officeart/2008/layout/NameandTitleOrganizationalChart"/>
    <dgm:cxn modelId="{0C8866EA-28C1-430C-A86D-A978404A42C3}" type="presParOf" srcId="{14114C3E-3B91-4CDE-900D-A24E4D60D2AB}" destId="{5D2AD950-B596-4954-8B3F-1AD69A0E3BCA}" srcOrd="0" destOrd="0" presId="urn:microsoft.com/office/officeart/2008/layout/NameandTitleOrganizationalChart"/>
    <dgm:cxn modelId="{45740F9F-1894-41EA-A578-81A59DB60B4B}" type="presParOf" srcId="{5D2AD950-B596-4954-8B3F-1AD69A0E3BCA}" destId="{AFC5D6EA-EDF9-4C57-A73E-95A8DB3B418D}" srcOrd="0" destOrd="0" presId="urn:microsoft.com/office/officeart/2008/layout/NameandTitleOrganizationalChart"/>
    <dgm:cxn modelId="{4892CB77-3FFB-43EA-9458-99D1F0E86F86}" type="presParOf" srcId="{5D2AD950-B596-4954-8B3F-1AD69A0E3BCA}" destId="{8EEF6F9F-D3E9-4949-84EF-11138D426E00}" srcOrd="1" destOrd="0" presId="urn:microsoft.com/office/officeart/2008/layout/NameandTitleOrganizationalChart"/>
    <dgm:cxn modelId="{36FB2DA0-DF9E-4B5A-81A6-95B4986E654D}" type="presParOf" srcId="{5D2AD950-B596-4954-8B3F-1AD69A0E3BCA}" destId="{D13CA21E-B7DF-459C-8A20-B58EDBC04675}" srcOrd="2" destOrd="0" presId="urn:microsoft.com/office/officeart/2008/layout/NameandTitleOrganizationalChart"/>
    <dgm:cxn modelId="{06206631-A325-4C36-A552-30B06BF27221}" type="presParOf" srcId="{14114C3E-3B91-4CDE-900D-A24E4D60D2AB}" destId="{8737BB9A-4C74-4FA1-B0CF-9C4D93969C98}" srcOrd="1" destOrd="0" presId="urn:microsoft.com/office/officeart/2008/layout/NameandTitleOrganizationalChart"/>
    <dgm:cxn modelId="{2F7CD4BF-715F-4070-8E41-C276435B95D2}" type="presParOf" srcId="{14114C3E-3B91-4CDE-900D-A24E4D60D2AB}" destId="{40CD37FA-A1FE-4D51-988D-49DD27DA11EE}" srcOrd="2" destOrd="0" presId="urn:microsoft.com/office/officeart/2008/layout/NameandTitleOrganizationalChart"/>
    <dgm:cxn modelId="{2AC8B804-94B2-4B20-9B98-30CC58B034A4}" type="presParOf" srcId="{AC0AA81A-1F7E-48FA-8A10-8924A515C1F3}" destId="{BB57981A-B21A-4AC9-86BE-C7BAD2AA7585}" srcOrd="4" destOrd="0" presId="urn:microsoft.com/office/officeart/2008/layout/NameandTitleOrganizationalChart"/>
    <dgm:cxn modelId="{CF6320A0-88A9-4D84-AF5F-0AAE44EF29BD}" type="presParOf" srcId="{AC0AA81A-1F7E-48FA-8A10-8924A515C1F3}" destId="{DF3BF713-4AF0-49F7-B0B8-4DDB8E7197DA}" srcOrd="5" destOrd="0" presId="urn:microsoft.com/office/officeart/2008/layout/NameandTitleOrganizationalChart"/>
    <dgm:cxn modelId="{0B0D46ED-1748-4D5F-BBCF-B0C26EFA2808}" type="presParOf" srcId="{DF3BF713-4AF0-49F7-B0B8-4DDB8E7197DA}" destId="{A2740971-98EA-44EA-856B-01715DEFE55F}" srcOrd="0" destOrd="0" presId="urn:microsoft.com/office/officeart/2008/layout/NameandTitleOrganizationalChart"/>
    <dgm:cxn modelId="{4AB1AAAD-D27D-4BA0-9C15-9D37D32F1014}" type="presParOf" srcId="{A2740971-98EA-44EA-856B-01715DEFE55F}" destId="{768835A1-AB6B-4141-B488-E4BC189801F2}" srcOrd="0" destOrd="0" presId="urn:microsoft.com/office/officeart/2008/layout/NameandTitleOrganizationalChart"/>
    <dgm:cxn modelId="{6FD8D685-B1B5-46FF-9E2E-D7D3395D1417}" type="presParOf" srcId="{A2740971-98EA-44EA-856B-01715DEFE55F}" destId="{5E650720-BA68-4EFE-AC27-42DE2F1F843E}" srcOrd="1" destOrd="0" presId="urn:microsoft.com/office/officeart/2008/layout/NameandTitleOrganizationalChart"/>
    <dgm:cxn modelId="{944867B9-D014-4048-9CE0-F17B78C848D6}" type="presParOf" srcId="{A2740971-98EA-44EA-856B-01715DEFE55F}" destId="{A42DA7FA-AB48-4A2B-AF45-97B651C19F80}" srcOrd="2" destOrd="0" presId="urn:microsoft.com/office/officeart/2008/layout/NameandTitleOrganizationalChart"/>
    <dgm:cxn modelId="{F293D19F-BF4B-4D66-BD30-777BAC224B60}" type="presParOf" srcId="{DF3BF713-4AF0-49F7-B0B8-4DDB8E7197DA}" destId="{87E65C1B-C468-4070-9551-AD3EF4F69F2B}" srcOrd="1" destOrd="0" presId="urn:microsoft.com/office/officeart/2008/layout/NameandTitleOrganizationalChart"/>
    <dgm:cxn modelId="{BB78A0E8-4D96-409E-B3F0-427BB367CDBD}" type="presParOf" srcId="{DF3BF713-4AF0-49F7-B0B8-4DDB8E7197DA}" destId="{BB242BE0-C242-4AE5-8889-32C4F692FA2A}" srcOrd="2" destOrd="0" presId="urn:microsoft.com/office/officeart/2008/layout/NameandTitleOrganizationalChart"/>
    <dgm:cxn modelId="{8A3F4DDF-079E-401C-B3CA-18E8DF3F07CF}" type="presParOf" srcId="{79A331C7-74FC-48AD-BCBB-412FDDC6998B}" destId="{6D1759AD-EB74-4558-A825-29D4B2908A5C}" srcOrd="2" destOrd="0" presId="urn:microsoft.com/office/officeart/2008/layout/NameandTitleOrganizationalChart"/>
    <dgm:cxn modelId="{811BC2B3-D6CE-4BF5-9572-E603F7D64BC8}" type="presParOf" srcId="{6D1759AD-EB74-4558-A825-29D4B2908A5C}" destId="{ACA4C6BC-F8A9-4A9B-A784-66FF076F2282}" srcOrd="0" destOrd="0" presId="urn:microsoft.com/office/officeart/2008/layout/NameandTitleOrganizationalChart"/>
    <dgm:cxn modelId="{0A871384-75E1-4BC7-AFCF-D633ECAF98C2}" type="presParOf" srcId="{6D1759AD-EB74-4558-A825-29D4B2908A5C}" destId="{AB215B85-D5A1-4244-A2F6-ED9F5C4DF49F}" srcOrd="1" destOrd="0" presId="urn:microsoft.com/office/officeart/2008/layout/NameandTitleOrganizationalChart"/>
    <dgm:cxn modelId="{3A17A8EA-8CBD-4920-A571-99446D7D8224}" type="presParOf" srcId="{AB215B85-D5A1-4244-A2F6-ED9F5C4DF49F}" destId="{F75CD77A-F29D-45BE-A0D2-D5AF0DB66C5B}" srcOrd="0" destOrd="0" presId="urn:microsoft.com/office/officeart/2008/layout/NameandTitleOrganizationalChart"/>
    <dgm:cxn modelId="{112F18D1-01BA-418B-82FA-CEFE303E5C7B}" type="presParOf" srcId="{F75CD77A-F29D-45BE-A0D2-D5AF0DB66C5B}" destId="{82503F51-A9B8-4D0B-BEBE-2BF119E95C7E}" srcOrd="0" destOrd="0" presId="urn:microsoft.com/office/officeart/2008/layout/NameandTitleOrganizationalChart"/>
    <dgm:cxn modelId="{F95E934D-8596-47E8-9BE1-54C39B34CA32}" type="presParOf" srcId="{F75CD77A-F29D-45BE-A0D2-D5AF0DB66C5B}" destId="{A68BED77-3D53-40AD-B45C-F163DA44038F}" srcOrd="1" destOrd="0" presId="urn:microsoft.com/office/officeart/2008/layout/NameandTitleOrganizationalChart"/>
    <dgm:cxn modelId="{DF700E04-95E7-499E-8FC8-03F89D5C90AC}" type="presParOf" srcId="{F75CD77A-F29D-45BE-A0D2-D5AF0DB66C5B}" destId="{683EC250-68C4-4C5A-8DC8-86F2F5B0FB98}" srcOrd="2" destOrd="0" presId="urn:microsoft.com/office/officeart/2008/layout/NameandTitleOrganizationalChart"/>
    <dgm:cxn modelId="{512279EC-33B1-43E5-8A76-89D2B201A4A0}" type="presParOf" srcId="{AB215B85-D5A1-4244-A2F6-ED9F5C4DF49F}" destId="{C218B86B-F1D8-4C4E-B8BA-CFC17357C6B6}" srcOrd="1" destOrd="0" presId="urn:microsoft.com/office/officeart/2008/layout/NameandTitleOrganizationalChart"/>
    <dgm:cxn modelId="{0B4CCB87-55A9-468F-8582-F9331E90AF73}" type="presParOf" srcId="{AB215B85-D5A1-4244-A2F6-ED9F5C4DF49F}" destId="{B73E9D84-5451-490A-B09B-780F7281E790}" srcOrd="2" destOrd="0" presId="urn:microsoft.com/office/officeart/2008/layout/NameandTitleOrganizationalChart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188C4-BC41-48A2-8AE2-518FEB76ADBE}">
      <dsp:nvSpPr>
        <dsp:cNvPr id="0" name=""/>
        <dsp:cNvSpPr/>
      </dsp:nvSpPr>
      <dsp:spPr>
        <a:xfrm>
          <a:off x="-4329917" y="-664209"/>
          <a:ext cx="5158705" cy="5158705"/>
        </a:xfrm>
        <a:prstGeom prst="blockArc">
          <a:avLst>
            <a:gd name="adj1" fmla="val 18900000"/>
            <a:gd name="adj2" fmla="val 2700000"/>
            <a:gd name="adj3" fmla="val 419"/>
          </a:avLst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247AE1-37AB-433B-B405-835D15910B8D}">
      <dsp:nvSpPr>
        <dsp:cNvPr id="0" name=""/>
        <dsp:cNvSpPr/>
      </dsp:nvSpPr>
      <dsp:spPr>
        <a:xfrm>
          <a:off x="434185" y="294472"/>
          <a:ext cx="4387346" cy="589251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185" y="294472"/>
        <a:ext cx="4387346" cy="589251"/>
      </dsp:txXfrm>
    </dsp:sp>
    <dsp:sp modelId="{DA78F3CB-2606-49CD-8BFF-DD2A8AA20EF1}">
      <dsp:nvSpPr>
        <dsp:cNvPr id="0" name=""/>
        <dsp:cNvSpPr/>
      </dsp:nvSpPr>
      <dsp:spPr>
        <a:xfrm>
          <a:off x="65902" y="22081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8AB23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66531-7FBA-4BE3-BF68-794A42A0B893}">
      <dsp:nvSpPr>
        <dsp:cNvPr id="0" name=""/>
        <dsp:cNvSpPr/>
      </dsp:nvSpPr>
      <dsp:spPr>
        <a:xfrm>
          <a:off x="772016" y="1178502"/>
          <a:ext cx="4049515" cy="589251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/>
            <a:t> </a:t>
          </a: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72016" y="1178502"/>
        <a:ext cx="4049515" cy="589251"/>
      </dsp:txXfrm>
    </dsp:sp>
    <dsp:sp modelId="{9A1A4A7D-E379-4E2F-A677-1D60FF9F0728}">
      <dsp:nvSpPr>
        <dsp:cNvPr id="0" name=""/>
        <dsp:cNvSpPr/>
      </dsp:nvSpPr>
      <dsp:spPr>
        <a:xfrm>
          <a:off x="403734" y="110484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6707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BF53F9-4E72-4F06-A208-CAE977D63DE6}">
      <dsp:nvSpPr>
        <dsp:cNvPr id="0" name=""/>
        <dsp:cNvSpPr/>
      </dsp:nvSpPr>
      <dsp:spPr>
        <a:xfrm>
          <a:off x="772016" y="2062532"/>
          <a:ext cx="4049515" cy="589251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altLang="en-US" sz="1200" b="0" kern="1200" spc="90" baseline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72016" y="2062532"/>
        <a:ext cx="4049515" cy="589251"/>
      </dsp:txXfrm>
    </dsp:sp>
    <dsp:sp modelId="{B74BC740-A540-4F05-AD11-2A073A91C896}">
      <dsp:nvSpPr>
        <dsp:cNvPr id="0" name=""/>
        <dsp:cNvSpPr/>
      </dsp:nvSpPr>
      <dsp:spPr>
        <a:xfrm>
          <a:off x="403734" y="198887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8AB23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4DFFE6-6CAD-4991-858D-6A81F804C735}">
      <dsp:nvSpPr>
        <dsp:cNvPr id="0" name=""/>
        <dsp:cNvSpPr/>
      </dsp:nvSpPr>
      <dsp:spPr>
        <a:xfrm>
          <a:off x="434185" y="2946563"/>
          <a:ext cx="4387346" cy="589251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185" y="2946563"/>
        <a:ext cx="4387346" cy="589251"/>
      </dsp:txXfrm>
    </dsp:sp>
    <dsp:sp modelId="{FAE385CE-31BF-48A2-B105-8E48F93E501B}">
      <dsp:nvSpPr>
        <dsp:cNvPr id="0" name=""/>
        <dsp:cNvSpPr/>
      </dsp:nvSpPr>
      <dsp:spPr>
        <a:xfrm>
          <a:off x="65902" y="287290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6707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4C6BC-F8A9-4A9B-A784-66FF076F2282}">
      <dsp:nvSpPr>
        <dsp:cNvPr id="0" name=""/>
        <dsp:cNvSpPr/>
      </dsp:nvSpPr>
      <dsp:spPr>
        <a:xfrm>
          <a:off x="2213892" y="906363"/>
          <a:ext cx="221316" cy="723028"/>
        </a:xfrm>
        <a:custGeom>
          <a:avLst/>
          <a:gdLst/>
          <a:ahLst/>
          <a:cxnLst/>
          <a:rect l="0" t="0" r="0" b="0"/>
          <a:pathLst>
            <a:path>
              <a:moveTo>
                <a:pt x="221316" y="0"/>
              </a:moveTo>
              <a:lnTo>
                <a:pt x="221316" y="723028"/>
              </a:lnTo>
              <a:lnTo>
                <a:pt x="0" y="723028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57981A-B21A-4AC9-86BE-C7BAD2AA7585}">
      <dsp:nvSpPr>
        <dsp:cNvPr id="0" name=""/>
        <dsp:cNvSpPr/>
      </dsp:nvSpPr>
      <dsp:spPr>
        <a:xfrm>
          <a:off x="2435208" y="906363"/>
          <a:ext cx="1738322" cy="1446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9524"/>
              </a:lnTo>
              <a:lnTo>
                <a:pt x="1738322" y="1289524"/>
              </a:lnTo>
              <a:lnTo>
                <a:pt x="1738322" y="1446056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5BE380-016C-4823-9237-4254374DF005}">
      <dsp:nvSpPr>
        <dsp:cNvPr id="0" name=""/>
        <dsp:cNvSpPr/>
      </dsp:nvSpPr>
      <dsp:spPr>
        <a:xfrm>
          <a:off x="2389488" y="906363"/>
          <a:ext cx="91440" cy="14460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46056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F3529-CF59-46F1-8012-1530DD2D07D7}">
      <dsp:nvSpPr>
        <dsp:cNvPr id="0" name=""/>
        <dsp:cNvSpPr/>
      </dsp:nvSpPr>
      <dsp:spPr>
        <a:xfrm>
          <a:off x="696885" y="906363"/>
          <a:ext cx="1738322" cy="1446056"/>
        </a:xfrm>
        <a:custGeom>
          <a:avLst/>
          <a:gdLst/>
          <a:ahLst/>
          <a:cxnLst/>
          <a:rect l="0" t="0" r="0" b="0"/>
          <a:pathLst>
            <a:path>
              <a:moveTo>
                <a:pt x="1738322" y="0"/>
              </a:moveTo>
              <a:lnTo>
                <a:pt x="1738322" y="1289524"/>
              </a:lnTo>
              <a:lnTo>
                <a:pt x="0" y="1289524"/>
              </a:lnTo>
              <a:lnTo>
                <a:pt x="0" y="1446056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4BA1B-3166-42A4-AC80-40843B563581}">
      <dsp:nvSpPr>
        <dsp:cNvPr id="0" name=""/>
        <dsp:cNvSpPr/>
      </dsp:nvSpPr>
      <dsp:spPr>
        <a:xfrm>
          <a:off x="1787363" y="235513"/>
          <a:ext cx="1295689" cy="670850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94664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solidFill>
                <a:schemeClr val="bg1"/>
              </a:solidFill>
              <a:latin typeface="+mn-lt"/>
              <a:ea typeface="+mn-ea"/>
              <a:cs typeface="+mn-cs"/>
            </a:rPr>
            <a:t>点击添加内容</a:t>
          </a:r>
          <a:endParaRPr lang="zh-CN" altLang="en-US" sz="1200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sp:txBody>
      <dsp:txXfrm>
        <a:off x="1787363" y="235513"/>
        <a:ext cx="1295689" cy="670850"/>
      </dsp:txXfrm>
    </dsp:sp>
    <dsp:sp modelId="{A523F61F-CB74-42AD-BCC6-0BFEBF342D1F}">
      <dsp:nvSpPr>
        <dsp:cNvPr id="0" name=""/>
        <dsp:cNvSpPr/>
      </dsp:nvSpPr>
      <dsp:spPr>
        <a:xfrm>
          <a:off x="2046501" y="757285"/>
          <a:ext cx="1166120" cy="223616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b="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46501" y="757285"/>
        <a:ext cx="1166120" cy="223616"/>
      </dsp:txXfrm>
    </dsp:sp>
    <dsp:sp modelId="{03E1E43B-16CB-414E-AAEA-8AFB5A868D90}">
      <dsp:nvSpPr>
        <dsp:cNvPr id="0" name=""/>
        <dsp:cNvSpPr/>
      </dsp:nvSpPr>
      <dsp:spPr>
        <a:xfrm>
          <a:off x="49041" y="2352420"/>
          <a:ext cx="1295689" cy="670850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4664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49041" y="2352420"/>
        <a:ext cx="1295689" cy="670850"/>
      </dsp:txXfrm>
    </dsp:sp>
    <dsp:sp modelId="{18BCF595-C4FD-4E1B-B8A0-F0257242A63C}">
      <dsp:nvSpPr>
        <dsp:cNvPr id="0" name=""/>
        <dsp:cNvSpPr/>
      </dsp:nvSpPr>
      <dsp:spPr>
        <a:xfrm>
          <a:off x="308179" y="2874192"/>
          <a:ext cx="1166120" cy="223616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b="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8179" y="2874192"/>
        <a:ext cx="1166120" cy="223616"/>
      </dsp:txXfrm>
    </dsp:sp>
    <dsp:sp modelId="{AFC5D6EA-EDF9-4C57-A73E-95A8DB3B418D}">
      <dsp:nvSpPr>
        <dsp:cNvPr id="0" name=""/>
        <dsp:cNvSpPr/>
      </dsp:nvSpPr>
      <dsp:spPr>
        <a:xfrm>
          <a:off x="1787363" y="2352420"/>
          <a:ext cx="1295689" cy="670850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4664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1787363" y="2352420"/>
        <a:ext cx="1295689" cy="670850"/>
      </dsp:txXfrm>
    </dsp:sp>
    <dsp:sp modelId="{8EEF6F9F-D3E9-4949-84EF-11138D426E00}">
      <dsp:nvSpPr>
        <dsp:cNvPr id="0" name=""/>
        <dsp:cNvSpPr/>
      </dsp:nvSpPr>
      <dsp:spPr>
        <a:xfrm>
          <a:off x="2046501" y="2874192"/>
          <a:ext cx="1166120" cy="223616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b="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kern="1200" dirty="0" smtClean="0"/>
        </a:p>
      </dsp:txBody>
      <dsp:txXfrm>
        <a:off x="2046501" y="2874192"/>
        <a:ext cx="1166120" cy="223616"/>
      </dsp:txXfrm>
    </dsp:sp>
    <dsp:sp modelId="{768835A1-AB6B-4141-B488-E4BC189801F2}">
      <dsp:nvSpPr>
        <dsp:cNvPr id="0" name=""/>
        <dsp:cNvSpPr/>
      </dsp:nvSpPr>
      <dsp:spPr>
        <a:xfrm>
          <a:off x="3525686" y="2352420"/>
          <a:ext cx="1295689" cy="670850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4664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3525686" y="2352420"/>
        <a:ext cx="1295689" cy="670850"/>
      </dsp:txXfrm>
    </dsp:sp>
    <dsp:sp modelId="{5E650720-BA68-4EFE-AC27-42DE2F1F843E}">
      <dsp:nvSpPr>
        <dsp:cNvPr id="0" name=""/>
        <dsp:cNvSpPr/>
      </dsp:nvSpPr>
      <dsp:spPr>
        <a:xfrm>
          <a:off x="3784824" y="2874192"/>
          <a:ext cx="1166120" cy="223616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b="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784824" y="2874192"/>
        <a:ext cx="1166120" cy="223616"/>
      </dsp:txXfrm>
    </dsp:sp>
    <dsp:sp modelId="{82503F51-A9B8-4D0B-BEBE-2BF119E95C7E}">
      <dsp:nvSpPr>
        <dsp:cNvPr id="0" name=""/>
        <dsp:cNvSpPr/>
      </dsp:nvSpPr>
      <dsp:spPr>
        <a:xfrm>
          <a:off x="918202" y="1293966"/>
          <a:ext cx="1295689" cy="670850"/>
        </a:xfrm>
        <a:prstGeom prst="rect">
          <a:avLst/>
        </a:prstGeom>
        <a:solidFill>
          <a:srgbClr val="8AB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4664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918202" y="1293966"/>
        <a:ext cx="1295689" cy="670850"/>
      </dsp:txXfrm>
    </dsp:sp>
    <dsp:sp modelId="{A68BED77-3D53-40AD-B45C-F163DA44038F}">
      <dsp:nvSpPr>
        <dsp:cNvPr id="0" name=""/>
        <dsp:cNvSpPr/>
      </dsp:nvSpPr>
      <dsp:spPr>
        <a:xfrm>
          <a:off x="1177340" y="1815739"/>
          <a:ext cx="1166120" cy="223616"/>
        </a:xfrm>
        <a:prstGeom prst="rect">
          <a:avLst/>
        </a:prstGeom>
        <a:solidFill>
          <a:srgbClr val="06707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100" b="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Add a title</a:t>
          </a:r>
          <a:endParaRPr lang="zh-CN" altLang="en-US" sz="11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7340" y="1815739"/>
        <a:ext cx="1166120" cy="223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b="45094"/>
          <a:stretch/>
        </p:blipFill>
        <p:spPr>
          <a:xfrm>
            <a:off x="-29497" y="-29496"/>
            <a:ext cx="12655323" cy="69317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148" y="6532001"/>
            <a:ext cx="12633548" cy="37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98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85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3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7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711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43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86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686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9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57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61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FAAEA-4E58-4DAF-A420-2BB46484C2CB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4C3C0-D15D-4CB1-924E-FB82F75CA5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7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组合 434"/>
          <p:cNvGrpSpPr/>
          <p:nvPr/>
        </p:nvGrpSpPr>
        <p:grpSpPr>
          <a:xfrm>
            <a:off x="-313833" y="-155706"/>
            <a:ext cx="3168111" cy="4109063"/>
            <a:chOff x="-139665" y="-155706"/>
            <a:chExt cx="3168111" cy="4109063"/>
          </a:xfrm>
        </p:grpSpPr>
        <p:sp>
          <p:nvSpPr>
            <p:cNvPr id="246" name="Freeform 19"/>
            <p:cNvSpPr>
              <a:spLocks noEditPoints="1"/>
            </p:cNvSpPr>
            <p:nvPr/>
          </p:nvSpPr>
          <p:spPr bwMode="auto">
            <a:xfrm>
              <a:off x="2825026" y="686842"/>
              <a:ext cx="203420" cy="136487"/>
            </a:xfrm>
            <a:custGeom>
              <a:avLst/>
              <a:gdLst>
                <a:gd name="T0" fmla="*/ 80 w 88"/>
                <a:gd name="T1" fmla="*/ 59 h 59"/>
                <a:gd name="T2" fmla="*/ 8 w 88"/>
                <a:gd name="T3" fmla="*/ 59 h 59"/>
                <a:gd name="T4" fmla="*/ 0 w 88"/>
                <a:gd name="T5" fmla="*/ 51 h 59"/>
                <a:gd name="T6" fmla="*/ 0 w 88"/>
                <a:gd name="T7" fmla="*/ 8 h 59"/>
                <a:gd name="T8" fmla="*/ 8 w 88"/>
                <a:gd name="T9" fmla="*/ 0 h 59"/>
                <a:gd name="T10" fmla="*/ 80 w 88"/>
                <a:gd name="T11" fmla="*/ 0 h 59"/>
                <a:gd name="T12" fmla="*/ 88 w 88"/>
                <a:gd name="T13" fmla="*/ 8 h 59"/>
                <a:gd name="T14" fmla="*/ 88 w 88"/>
                <a:gd name="T15" fmla="*/ 51 h 59"/>
                <a:gd name="T16" fmla="*/ 80 w 88"/>
                <a:gd name="T17" fmla="*/ 59 h 59"/>
                <a:gd name="T18" fmla="*/ 8 w 88"/>
                <a:gd name="T19" fmla="*/ 8 h 59"/>
                <a:gd name="T20" fmla="*/ 8 w 88"/>
                <a:gd name="T21" fmla="*/ 51 h 59"/>
                <a:gd name="T22" fmla="*/ 80 w 88"/>
                <a:gd name="T23" fmla="*/ 51 h 59"/>
                <a:gd name="T24" fmla="*/ 80 w 88"/>
                <a:gd name="T25" fmla="*/ 8 h 59"/>
                <a:gd name="T26" fmla="*/ 8 w 88"/>
                <a:gd name="T27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59">
                  <a:moveTo>
                    <a:pt x="80" y="59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4" y="59"/>
                    <a:pt x="0" y="56"/>
                    <a:pt x="0" y="5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4"/>
                    <a:pt x="88" y="8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6"/>
                    <a:pt x="85" y="59"/>
                    <a:pt x="80" y="59"/>
                  </a:cubicBezTo>
                  <a:close/>
                  <a:moveTo>
                    <a:pt x="8" y="8"/>
                  </a:moveTo>
                  <a:cubicBezTo>
                    <a:pt x="8" y="51"/>
                    <a:pt x="8" y="51"/>
                    <a:pt x="8" y="51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0"/>
            <p:cNvSpPr>
              <a:spLocks/>
            </p:cNvSpPr>
            <p:nvPr/>
          </p:nvSpPr>
          <p:spPr bwMode="auto">
            <a:xfrm>
              <a:off x="2859148" y="601537"/>
              <a:ext cx="136489" cy="102365"/>
            </a:xfrm>
            <a:custGeom>
              <a:avLst/>
              <a:gdLst>
                <a:gd name="T0" fmla="*/ 55 w 59"/>
                <a:gd name="T1" fmla="*/ 44 h 44"/>
                <a:gd name="T2" fmla="*/ 51 w 59"/>
                <a:gd name="T3" fmla="*/ 40 h 44"/>
                <a:gd name="T4" fmla="*/ 51 w 59"/>
                <a:gd name="T5" fmla="*/ 29 h 44"/>
                <a:gd name="T6" fmla="*/ 29 w 59"/>
                <a:gd name="T7" fmla="*/ 8 h 44"/>
                <a:gd name="T8" fmla="*/ 8 w 59"/>
                <a:gd name="T9" fmla="*/ 29 h 44"/>
                <a:gd name="T10" fmla="*/ 8 w 59"/>
                <a:gd name="T11" fmla="*/ 40 h 44"/>
                <a:gd name="T12" fmla="*/ 4 w 59"/>
                <a:gd name="T13" fmla="*/ 44 h 44"/>
                <a:gd name="T14" fmla="*/ 0 w 59"/>
                <a:gd name="T15" fmla="*/ 40 h 44"/>
                <a:gd name="T16" fmla="*/ 0 w 59"/>
                <a:gd name="T17" fmla="*/ 29 h 44"/>
                <a:gd name="T18" fmla="*/ 29 w 59"/>
                <a:gd name="T19" fmla="*/ 0 h 44"/>
                <a:gd name="T20" fmla="*/ 59 w 59"/>
                <a:gd name="T21" fmla="*/ 29 h 44"/>
                <a:gd name="T22" fmla="*/ 59 w 59"/>
                <a:gd name="T23" fmla="*/ 40 h 44"/>
                <a:gd name="T24" fmla="*/ 55 w 59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4">
                  <a:moveTo>
                    <a:pt x="55" y="44"/>
                  </a:moveTo>
                  <a:cubicBezTo>
                    <a:pt x="53" y="44"/>
                    <a:pt x="51" y="43"/>
                    <a:pt x="51" y="4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18"/>
                    <a:pt x="41" y="8"/>
                    <a:pt x="29" y="8"/>
                  </a:cubicBezTo>
                  <a:cubicBezTo>
                    <a:pt x="17" y="8"/>
                    <a:pt x="8" y="18"/>
                    <a:pt x="8" y="2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3"/>
                    <a:pt x="6" y="44"/>
                    <a:pt x="4" y="44"/>
                  </a:cubicBezTo>
                  <a:cubicBezTo>
                    <a:pt x="1" y="44"/>
                    <a:pt x="0" y="43"/>
                    <a:pt x="0" y="4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3"/>
                    <a:pt x="57" y="44"/>
                    <a:pt x="5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1"/>
            <p:cNvSpPr>
              <a:spLocks/>
            </p:cNvSpPr>
            <p:nvPr/>
          </p:nvSpPr>
          <p:spPr bwMode="auto">
            <a:xfrm>
              <a:off x="2907706" y="723589"/>
              <a:ext cx="39372" cy="59057"/>
            </a:xfrm>
            <a:custGeom>
              <a:avLst/>
              <a:gdLst>
                <a:gd name="T0" fmla="*/ 8 w 17"/>
                <a:gd name="T1" fmla="*/ 0 h 25"/>
                <a:gd name="T2" fmla="*/ 0 w 17"/>
                <a:gd name="T3" fmla="*/ 8 h 25"/>
                <a:gd name="T4" fmla="*/ 4 w 17"/>
                <a:gd name="T5" fmla="*/ 16 h 25"/>
                <a:gd name="T6" fmla="*/ 4 w 17"/>
                <a:gd name="T7" fmla="*/ 25 h 25"/>
                <a:gd name="T8" fmla="*/ 12 w 17"/>
                <a:gd name="T9" fmla="*/ 25 h 25"/>
                <a:gd name="T10" fmla="*/ 12 w 17"/>
                <a:gd name="T11" fmla="*/ 16 h 25"/>
                <a:gd name="T12" fmla="*/ 17 w 17"/>
                <a:gd name="T13" fmla="*/ 8 h 25"/>
                <a:gd name="T14" fmla="*/ 8 w 17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2" y="14"/>
                    <a:pt x="4" y="1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4"/>
                    <a:pt x="17" y="12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2"/>
            <p:cNvSpPr>
              <a:spLocks noEditPoints="1"/>
            </p:cNvSpPr>
            <p:nvPr/>
          </p:nvSpPr>
          <p:spPr bwMode="auto">
            <a:xfrm>
              <a:off x="620209" y="3055689"/>
              <a:ext cx="233605" cy="200794"/>
            </a:xfrm>
            <a:custGeom>
              <a:avLst/>
              <a:gdLst>
                <a:gd name="T0" fmla="*/ 51 w 101"/>
                <a:gd name="T1" fmla="*/ 87 h 87"/>
                <a:gd name="T2" fmla="*/ 49 w 101"/>
                <a:gd name="T3" fmla="*/ 86 h 87"/>
                <a:gd name="T4" fmla="*/ 49 w 101"/>
                <a:gd name="T5" fmla="*/ 86 h 87"/>
                <a:gd name="T6" fmla="*/ 47 w 101"/>
                <a:gd name="T7" fmla="*/ 85 h 87"/>
                <a:gd name="T8" fmla="*/ 32 w 101"/>
                <a:gd name="T9" fmla="*/ 74 h 87"/>
                <a:gd name="T10" fmla="*/ 2 w 101"/>
                <a:gd name="T11" fmla="*/ 41 h 87"/>
                <a:gd name="T12" fmla="*/ 0 w 101"/>
                <a:gd name="T13" fmla="*/ 32 h 87"/>
                <a:gd name="T14" fmla="*/ 9 w 101"/>
                <a:gd name="T15" fmla="*/ 9 h 87"/>
                <a:gd name="T16" fmla="*/ 29 w 101"/>
                <a:gd name="T17" fmla="*/ 0 h 87"/>
                <a:gd name="T18" fmla="*/ 29 w 101"/>
                <a:gd name="T19" fmla="*/ 0 h 87"/>
                <a:gd name="T20" fmla="*/ 50 w 101"/>
                <a:gd name="T21" fmla="*/ 9 h 87"/>
                <a:gd name="T22" fmla="*/ 71 w 101"/>
                <a:gd name="T23" fmla="*/ 0 h 87"/>
                <a:gd name="T24" fmla="*/ 72 w 101"/>
                <a:gd name="T25" fmla="*/ 0 h 87"/>
                <a:gd name="T26" fmla="*/ 101 w 101"/>
                <a:gd name="T27" fmla="*/ 30 h 87"/>
                <a:gd name="T28" fmla="*/ 99 w 101"/>
                <a:gd name="T29" fmla="*/ 40 h 87"/>
                <a:gd name="T30" fmla="*/ 70 w 101"/>
                <a:gd name="T31" fmla="*/ 74 h 87"/>
                <a:gd name="T32" fmla="*/ 53 w 101"/>
                <a:gd name="T33" fmla="*/ 86 h 87"/>
                <a:gd name="T34" fmla="*/ 51 w 101"/>
                <a:gd name="T35" fmla="*/ 87 h 87"/>
                <a:gd name="T36" fmla="*/ 29 w 101"/>
                <a:gd name="T37" fmla="*/ 9 h 87"/>
                <a:gd name="T38" fmla="*/ 15 w 101"/>
                <a:gd name="T39" fmla="*/ 15 h 87"/>
                <a:gd name="T40" fmla="*/ 9 w 101"/>
                <a:gd name="T41" fmla="*/ 32 h 87"/>
                <a:gd name="T42" fmla="*/ 10 w 101"/>
                <a:gd name="T43" fmla="*/ 39 h 87"/>
                <a:gd name="T44" fmla="*/ 37 w 101"/>
                <a:gd name="T45" fmla="*/ 67 h 87"/>
                <a:gd name="T46" fmla="*/ 51 w 101"/>
                <a:gd name="T47" fmla="*/ 77 h 87"/>
                <a:gd name="T48" fmla="*/ 65 w 101"/>
                <a:gd name="T49" fmla="*/ 67 h 87"/>
                <a:gd name="T50" fmla="*/ 91 w 101"/>
                <a:gd name="T51" fmla="*/ 38 h 87"/>
                <a:gd name="T52" fmla="*/ 92 w 101"/>
                <a:gd name="T53" fmla="*/ 31 h 87"/>
                <a:gd name="T54" fmla="*/ 72 w 101"/>
                <a:gd name="T55" fmla="*/ 8 h 87"/>
                <a:gd name="T56" fmla="*/ 71 w 101"/>
                <a:gd name="T57" fmla="*/ 8 h 87"/>
                <a:gd name="T58" fmla="*/ 54 w 101"/>
                <a:gd name="T59" fmla="*/ 19 h 87"/>
                <a:gd name="T60" fmla="*/ 50 w 101"/>
                <a:gd name="T61" fmla="*/ 21 h 87"/>
                <a:gd name="T62" fmla="*/ 47 w 101"/>
                <a:gd name="T63" fmla="*/ 19 h 87"/>
                <a:gd name="T64" fmla="*/ 29 w 101"/>
                <a:gd name="T65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87">
                  <a:moveTo>
                    <a:pt x="51" y="87"/>
                  </a:moveTo>
                  <a:cubicBezTo>
                    <a:pt x="51" y="87"/>
                    <a:pt x="50" y="87"/>
                    <a:pt x="49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4" y="83"/>
                    <a:pt x="37" y="78"/>
                    <a:pt x="32" y="74"/>
                  </a:cubicBezTo>
                  <a:cubicBezTo>
                    <a:pt x="13" y="59"/>
                    <a:pt x="4" y="49"/>
                    <a:pt x="2" y="41"/>
                  </a:cubicBezTo>
                  <a:cubicBezTo>
                    <a:pt x="1" y="38"/>
                    <a:pt x="0" y="35"/>
                    <a:pt x="0" y="32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3"/>
                    <a:pt x="22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4"/>
                    <a:pt x="50" y="9"/>
                  </a:cubicBezTo>
                  <a:cubicBezTo>
                    <a:pt x="56" y="3"/>
                    <a:pt x="63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8" y="0"/>
                    <a:pt x="101" y="13"/>
                    <a:pt x="101" y="30"/>
                  </a:cubicBezTo>
                  <a:cubicBezTo>
                    <a:pt x="101" y="34"/>
                    <a:pt x="100" y="37"/>
                    <a:pt x="99" y="40"/>
                  </a:cubicBezTo>
                  <a:cubicBezTo>
                    <a:pt x="98" y="48"/>
                    <a:pt x="88" y="59"/>
                    <a:pt x="70" y="74"/>
                  </a:cubicBezTo>
                  <a:cubicBezTo>
                    <a:pt x="63" y="79"/>
                    <a:pt x="58" y="84"/>
                    <a:pt x="53" y="86"/>
                  </a:cubicBezTo>
                  <a:cubicBezTo>
                    <a:pt x="53" y="87"/>
                    <a:pt x="52" y="87"/>
                    <a:pt x="51" y="87"/>
                  </a:cubicBezTo>
                  <a:close/>
                  <a:moveTo>
                    <a:pt x="29" y="9"/>
                  </a:moveTo>
                  <a:cubicBezTo>
                    <a:pt x="24" y="9"/>
                    <a:pt x="19" y="11"/>
                    <a:pt x="15" y="15"/>
                  </a:cubicBezTo>
                  <a:cubicBezTo>
                    <a:pt x="11" y="19"/>
                    <a:pt x="9" y="25"/>
                    <a:pt x="9" y="32"/>
                  </a:cubicBezTo>
                  <a:cubicBezTo>
                    <a:pt x="9" y="34"/>
                    <a:pt x="9" y="36"/>
                    <a:pt x="10" y="39"/>
                  </a:cubicBezTo>
                  <a:cubicBezTo>
                    <a:pt x="11" y="42"/>
                    <a:pt x="15" y="50"/>
                    <a:pt x="37" y="67"/>
                  </a:cubicBezTo>
                  <a:cubicBezTo>
                    <a:pt x="41" y="71"/>
                    <a:pt x="48" y="75"/>
                    <a:pt x="51" y="77"/>
                  </a:cubicBezTo>
                  <a:cubicBezTo>
                    <a:pt x="55" y="75"/>
                    <a:pt x="60" y="71"/>
                    <a:pt x="65" y="67"/>
                  </a:cubicBezTo>
                  <a:cubicBezTo>
                    <a:pt x="86" y="49"/>
                    <a:pt x="91" y="41"/>
                    <a:pt x="91" y="38"/>
                  </a:cubicBezTo>
                  <a:cubicBezTo>
                    <a:pt x="92" y="35"/>
                    <a:pt x="92" y="33"/>
                    <a:pt x="92" y="31"/>
                  </a:cubicBezTo>
                  <a:cubicBezTo>
                    <a:pt x="92" y="18"/>
                    <a:pt x="83" y="8"/>
                    <a:pt x="72" y="8"/>
                  </a:cubicBezTo>
                  <a:cubicBezTo>
                    <a:pt x="72" y="8"/>
                    <a:pt x="71" y="8"/>
                    <a:pt x="71" y="8"/>
                  </a:cubicBezTo>
                  <a:cubicBezTo>
                    <a:pt x="64" y="8"/>
                    <a:pt x="58" y="12"/>
                    <a:pt x="54" y="19"/>
                  </a:cubicBezTo>
                  <a:cubicBezTo>
                    <a:pt x="53" y="20"/>
                    <a:pt x="52" y="21"/>
                    <a:pt x="50" y="21"/>
                  </a:cubicBezTo>
                  <a:cubicBezTo>
                    <a:pt x="49" y="21"/>
                    <a:pt x="47" y="20"/>
                    <a:pt x="47" y="19"/>
                  </a:cubicBezTo>
                  <a:cubicBezTo>
                    <a:pt x="43" y="12"/>
                    <a:pt x="36" y="9"/>
                    <a:pt x="29" y="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"/>
            <p:cNvSpPr>
              <a:spLocks/>
            </p:cNvSpPr>
            <p:nvPr/>
          </p:nvSpPr>
          <p:spPr bwMode="auto">
            <a:xfrm>
              <a:off x="779009" y="3089811"/>
              <a:ext cx="39372" cy="53808"/>
            </a:xfrm>
            <a:custGeom>
              <a:avLst/>
              <a:gdLst>
                <a:gd name="T0" fmla="*/ 14 w 17"/>
                <a:gd name="T1" fmla="*/ 23 h 23"/>
                <a:gd name="T2" fmla="*/ 13 w 17"/>
                <a:gd name="T3" fmla="*/ 23 h 23"/>
                <a:gd name="T4" fmla="*/ 12 w 17"/>
                <a:gd name="T5" fmla="*/ 21 h 23"/>
                <a:gd name="T6" fmla="*/ 12 w 17"/>
                <a:gd name="T7" fmla="*/ 20 h 23"/>
                <a:gd name="T8" fmla="*/ 13 w 17"/>
                <a:gd name="T9" fmla="*/ 16 h 23"/>
                <a:gd name="T10" fmla="*/ 3 w 17"/>
                <a:gd name="T11" fmla="*/ 4 h 23"/>
                <a:gd name="T12" fmla="*/ 0 w 17"/>
                <a:gd name="T13" fmla="*/ 2 h 23"/>
                <a:gd name="T14" fmla="*/ 3 w 17"/>
                <a:gd name="T15" fmla="*/ 0 h 23"/>
                <a:gd name="T16" fmla="*/ 17 w 17"/>
                <a:gd name="T17" fmla="*/ 16 h 23"/>
                <a:gd name="T18" fmla="*/ 16 w 17"/>
                <a:gd name="T19" fmla="*/ 21 h 23"/>
                <a:gd name="T20" fmla="*/ 16 w 17"/>
                <a:gd name="T21" fmla="*/ 22 h 23"/>
                <a:gd name="T22" fmla="*/ 14 w 17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3">
                  <a:moveTo>
                    <a:pt x="14" y="23"/>
                  </a:moveTo>
                  <a:cubicBezTo>
                    <a:pt x="14" y="23"/>
                    <a:pt x="14" y="23"/>
                    <a:pt x="13" y="23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3" y="17"/>
                    <a:pt x="13" y="16"/>
                  </a:cubicBezTo>
                  <a:cubicBezTo>
                    <a:pt x="13" y="9"/>
                    <a:pt x="8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7" y="7"/>
                    <a:pt x="17" y="16"/>
                  </a:cubicBezTo>
                  <a:cubicBezTo>
                    <a:pt x="17" y="17"/>
                    <a:pt x="17" y="19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5" y="23"/>
                    <a:pt x="14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8"/>
            <p:cNvSpPr>
              <a:spLocks/>
            </p:cNvSpPr>
            <p:nvPr/>
          </p:nvSpPr>
          <p:spPr bwMode="auto">
            <a:xfrm>
              <a:off x="191057" y="3198738"/>
              <a:ext cx="173235" cy="207356"/>
            </a:xfrm>
            <a:custGeom>
              <a:avLst/>
              <a:gdLst>
                <a:gd name="T0" fmla="*/ 75 w 75"/>
                <a:gd name="T1" fmla="*/ 90 h 90"/>
                <a:gd name="T2" fmla="*/ 57 w 75"/>
                <a:gd name="T3" fmla="*/ 90 h 90"/>
                <a:gd name="T4" fmla="*/ 0 w 75"/>
                <a:gd name="T5" fmla="*/ 17 h 90"/>
                <a:gd name="T6" fmla="*/ 5 w 75"/>
                <a:gd name="T7" fmla="*/ 0 h 90"/>
                <a:gd name="T8" fmla="*/ 75 w 7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0">
                  <a:moveTo>
                    <a:pt x="75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5"/>
                    <a:pt x="34" y="25"/>
                    <a:pt x="0" y="1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6" y="10"/>
                    <a:pt x="75" y="47"/>
                    <a:pt x="75" y="9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9"/>
            <p:cNvSpPr>
              <a:spLocks/>
            </p:cNvSpPr>
            <p:nvPr/>
          </p:nvSpPr>
          <p:spPr bwMode="auto">
            <a:xfrm>
              <a:off x="-63546" y="3198738"/>
              <a:ext cx="166674" cy="207356"/>
            </a:xfrm>
            <a:custGeom>
              <a:avLst/>
              <a:gdLst>
                <a:gd name="T0" fmla="*/ 17 w 72"/>
                <a:gd name="T1" fmla="*/ 90 h 90"/>
                <a:gd name="T2" fmla="*/ 0 w 72"/>
                <a:gd name="T3" fmla="*/ 90 h 90"/>
                <a:gd name="T4" fmla="*/ 67 w 72"/>
                <a:gd name="T5" fmla="*/ 0 h 90"/>
                <a:gd name="T6" fmla="*/ 72 w 72"/>
                <a:gd name="T7" fmla="*/ 17 h 90"/>
                <a:gd name="T8" fmla="*/ 17 w 7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0">
                  <a:moveTo>
                    <a:pt x="17" y="9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48"/>
                    <a:pt x="28" y="11"/>
                    <a:pt x="67" y="0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40" y="26"/>
                    <a:pt x="17" y="56"/>
                    <a:pt x="17" y="9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0"/>
            <p:cNvSpPr>
              <a:spLocks noEditPoints="1"/>
            </p:cNvSpPr>
            <p:nvPr/>
          </p:nvSpPr>
          <p:spPr bwMode="auto">
            <a:xfrm>
              <a:off x="-106856" y="3374597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8 h 98"/>
                <a:gd name="T14" fmla="*/ 69 w 98"/>
                <a:gd name="T15" fmla="*/ 68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8 h 98"/>
                <a:gd name="T22" fmla="*/ 32 w 98"/>
                <a:gd name="T23" fmla="*/ 6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8"/>
                  </a:moveTo>
                  <a:lnTo>
                    <a:pt x="69" y="68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8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1"/>
            <p:cNvSpPr>
              <a:spLocks noEditPoints="1"/>
            </p:cNvSpPr>
            <p:nvPr/>
          </p:nvSpPr>
          <p:spPr bwMode="auto">
            <a:xfrm>
              <a:off x="276363" y="3374597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8 h 98"/>
                <a:gd name="T14" fmla="*/ 69 w 98"/>
                <a:gd name="T15" fmla="*/ 68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8 h 98"/>
                <a:gd name="T22" fmla="*/ 32 w 98"/>
                <a:gd name="T23" fmla="*/ 6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8"/>
                  </a:moveTo>
                  <a:lnTo>
                    <a:pt x="69" y="68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8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"/>
            <p:cNvSpPr>
              <a:spLocks noEditPoints="1"/>
            </p:cNvSpPr>
            <p:nvPr/>
          </p:nvSpPr>
          <p:spPr bwMode="auto">
            <a:xfrm>
              <a:off x="84753" y="3152805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7 h 98"/>
                <a:gd name="T14" fmla="*/ 69 w 98"/>
                <a:gd name="T15" fmla="*/ 67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7 h 98"/>
                <a:gd name="T22" fmla="*/ 32 w 98"/>
                <a:gd name="T23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7"/>
                  </a:moveTo>
                  <a:lnTo>
                    <a:pt x="69" y="67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7"/>
                  </a:lnTo>
                  <a:lnTo>
                    <a:pt x="32" y="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3"/>
            <p:cNvSpPr>
              <a:spLocks/>
            </p:cNvSpPr>
            <p:nvPr/>
          </p:nvSpPr>
          <p:spPr bwMode="auto">
            <a:xfrm>
              <a:off x="-58297" y="3193489"/>
              <a:ext cx="157487" cy="20998"/>
            </a:xfrm>
            <a:custGeom>
              <a:avLst/>
              <a:gdLst>
                <a:gd name="T0" fmla="*/ 120 w 120"/>
                <a:gd name="T1" fmla="*/ 16 h 16"/>
                <a:gd name="T2" fmla="*/ 0 w 120"/>
                <a:gd name="T3" fmla="*/ 16 h 16"/>
                <a:gd name="T4" fmla="*/ 0 w 120"/>
                <a:gd name="T5" fmla="*/ 0 h 16"/>
                <a:gd name="T6" fmla="*/ 120 w 120"/>
                <a:gd name="T7" fmla="*/ 0 h 16"/>
                <a:gd name="T8" fmla="*/ 120 w 120"/>
                <a:gd name="T9" fmla="*/ 16 h 16"/>
                <a:gd name="T10" fmla="*/ 120 w 12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6">
                  <a:moveTo>
                    <a:pt x="120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20" y="16"/>
                  </a:lnTo>
                  <a:lnTo>
                    <a:pt x="120" y="1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34"/>
            <p:cNvSpPr>
              <a:spLocks noChangeArrowheads="1"/>
            </p:cNvSpPr>
            <p:nvPr/>
          </p:nvSpPr>
          <p:spPr bwMode="auto">
            <a:xfrm>
              <a:off x="-85857" y="3182990"/>
              <a:ext cx="45933" cy="43309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5"/>
            <p:cNvSpPr>
              <a:spLocks/>
            </p:cNvSpPr>
            <p:nvPr/>
          </p:nvSpPr>
          <p:spPr bwMode="auto">
            <a:xfrm>
              <a:off x="206806" y="3193489"/>
              <a:ext cx="157487" cy="20998"/>
            </a:xfrm>
            <a:custGeom>
              <a:avLst/>
              <a:gdLst>
                <a:gd name="T0" fmla="*/ 120 w 120"/>
                <a:gd name="T1" fmla="*/ 16 h 16"/>
                <a:gd name="T2" fmla="*/ 0 w 120"/>
                <a:gd name="T3" fmla="*/ 16 h 16"/>
                <a:gd name="T4" fmla="*/ 0 w 120"/>
                <a:gd name="T5" fmla="*/ 0 h 16"/>
                <a:gd name="T6" fmla="*/ 120 w 120"/>
                <a:gd name="T7" fmla="*/ 0 h 16"/>
                <a:gd name="T8" fmla="*/ 120 w 120"/>
                <a:gd name="T9" fmla="*/ 16 h 16"/>
                <a:gd name="T10" fmla="*/ 120 w 12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6">
                  <a:moveTo>
                    <a:pt x="120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20" y="16"/>
                  </a:lnTo>
                  <a:lnTo>
                    <a:pt x="120" y="1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36"/>
            <p:cNvSpPr>
              <a:spLocks noChangeArrowheads="1"/>
            </p:cNvSpPr>
            <p:nvPr/>
          </p:nvSpPr>
          <p:spPr bwMode="auto">
            <a:xfrm>
              <a:off x="340670" y="3182990"/>
              <a:ext cx="45933" cy="43309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7"/>
            <p:cNvSpPr>
              <a:spLocks noEditPoints="1"/>
            </p:cNvSpPr>
            <p:nvPr/>
          </p:nvSpPr>
          <p:spPr bwMode="auto">
            <a:xfrm>
              <a:off x="786883" y="759023"/>
              <a:ext cx="216544" cy="216543"/>
            </a:xfrm>
            <a:custGeom>
              <a:avLst/>
              <a:gdLst>
                <a:gd name="T0" fmla="*/ 41 w 94"/>
                <a:gd name="T1" fmla="*/ 94 h 94"/>
                <a:gd name="T2" fmla="*/ 35 w 94"/>
                <a:gd name="T3" fmla="*/ 81 h 94"/>
                <a:gd name="T4" fmla="*/ 27 w 94"/>
                <a:gd name="T5" fmla="*/ 84 h 94"/>
                <a:gd name="T6" fmla="*/ 10 w 94"/>
                <a:gd name="T7" fmla="*/ 77 h 94"/>
                <a:gd name="T8" fmla="*/ 10 w 94"/>
                <a:gd name="T9" fmla="*/ 67 h 94"/>
                <a:gd name="T10" fmla="*/ 13 w 94"/>
                <a:gd name="T11" fmla="*/ 60 h 94"/>
                <a:gd name="T12" fmla="*/ 0 w 94"/>
                <a:gd name="T13" fmla="*/ 53 h 94"/>
                <a:gd name="T14" fmla="*/ 6 w 94"/>
                <a:gd name="T15" fmla="*/ 36 h 94"/>
                <a:gd name="T16" fmla="*/ 14 w 94"/>
                <a:gd name="T17" fmla="*/ 32 h 94"/>
                <a:gd name="T18" fmla="*/ 8 w 94"/>
                <a:gd name="T19" fmla="*/ 23 h 94"/>
                <a:gd name="T20" fmla="*/ 17 w 94"/>
                <a:gd name="T21" fmla="*/ 11 h 94"/>
                <a:gd name="T22" fmla="*/ 31 w 94"/>
                <a:gd name="T23" fmla="*/ 15 h 94"/>
                <a:gd name="T24" fmla="*/ 35 w 94"/>
                <a:gd name="T25" fmla="*/ 7 h 94"/>
                <a:gd name="T26" fmla="*/ 52 w 94"/>
                <a:gd name="T27" fmla="*/ 0 h 94"/>
                <a:gd name="T28" fmla="*/ 59 w 94"/>
                <a:gd name="T29" fmla="*/ 14 h 94"/>
                <a:gd name="T30" fmla="*/ 67 w 94"/>
                <a:gd name="T31" fmla="*/ 11 h 94"/>
                <a:gd name="T32" fmla="*/ 71 w 94"/>
                <a:gd name="T33" fmla="*/ 9 h 94"/>
                <a:gd name="T34" fmla="*/ 83 w 94"/>
                <a:gd name="T35" fmla="*/ 18 h 94"/>
                <a:gd name="T36" fmla="*/ 83 w 94"/>
                <a:gd name="T37" fmla="*/ 27 h 94"/>
                <a:gd name="T38" fmla="*/ 80 w 94"/>
                <a:gd name="T39" fmla="*/ 35 h 94"/>
                <a:gd name="T40" fmla="*/ 94 w 94"/>
                <a:gd name="T41" fmla="*/ 42 h 94"/>
                <a:gd name="T42" fmla="*/ 87 w 94"/>
                <a:gd name="T43" fmla="*/ 59 h 94"/>
                <a:gd name="T44" fmla="*/ 79 w 94"/>
                <a:gd name="T45" fmla="*/ 63 h 94"/>
                <a:gd name="T46" fmla="*/ 85 w 94"/>
                <a:gd name="T47" fmla="*/ 72 h 94"/>
                <a:gd name="T48" fmla="*/ 76 w 94"/>
                <a:gd name="T49" fmla="*/ 84 h 94"/>
                <a:gd name="T50" fmla="*/ 62 w 94"/>
                <a:gd name="T51" fmla="*/ 80 h 94"/>
                <a:gd name="T52" fmla="*/ 59 w 94"/>
                <a:gd name="T53" fmla="*/ 88 h 94"/>
                <a:gd name="T54" fmla="*/ 43 w 94"/>
                <a:gd name="T55" fmla="*/ 86 h 94"/>
                <a:gd name="T56" fmla="*/ 51 w 94"/>
                <a:gd name="T57" fmla="*/ 81 h 94"/>
                <a:gd name="T58" fmla="*/ 59 w 94"/>
                <a:gd name="T59" fmla="*/ 72 h 94"/>
                <a:gd name="T60" fmla="*/ 68 w 94"/>
                <a:gd name="T61" fmla="*/ 74 h 94"/>
                <a:gd name="T62" fmla="*/ 77 w 94"/>
                <a:gd name="T63" fmla="*/ 72 h 94"/>
                <a:gd name="T64" fmla="*/ 72 w 94"/>
                <a:gd name="T65" fmla="*/ 59 h 94"/>
                <a:gd name="T66" fmla="*/ 80 w 94"/>
                <a:gd name="T67" fmla="*/ 51 h 94"/>
                <a:gd name="T68" fmla="*/ 86 w 94"/>
                <a:gd name="T69" fmla="*/ 44 h 94"/>
                <a:gd name="T70" fmla="*/ 73 w 94"/>
                <a:gd name="T71" fmla="*/ 38 h 94"/>
                <a:gd name="T72" fmla="*/ 73 w 94"/>
                <a:gd name="T73" fmla="*/ 27 h 94"/>
                <a:gd name="T74" fmla="*/ 71 w 94"/>
                <a:gd name="T75" fmla="*/ 17 h 94"/>
                <a:gd name="T76" fmla="*/ 58 w 94"/>
                <a:gd name="T77" fmla="*/ 22 h 94"/>
                <a:gd name="T78" fmla="*/ 51 w 94"/>
                <a:gd name="T79" fmla="*/ 14 h 94"/>
                <a:gd name="T80" fmla="*/ 43 w 94"/>
                <a:gd name="T81" fmla="*/ 8 h 94"/>
                <a:gd name="T82" fmla="*/ 37 w 94"/>
                <a:gd name="T83" fmla="*/ 21 h 94"/>
                <a:gd name="T84" fmla="*/ 31 w 94"/>
                <a:gd name="T85" fmla="*/ 23 h 94"/>
                <a:gd name="T86" fmla="*/ 22 w 94"/>
                <a:gd name="T87" fmla="*/ 17 h 94"/>
                <a:gd name="T88" fmla="*/ 20 w 94"/>
                <a:gd name="T89" fmla="*/ 27 h 94"/>
                <a:gd name="T90" fmla="*/ 20 w 94"/>
                <a:gd name="T91" fmla="*/ 38 h 94"/>
                <a:gd name="T92" fmla="*/ 8 w 94"/>
                <a:gd name="T93" fmla="*/ 44 h 94"/>
                <a:gd name="T94" fmla="*/ 13 w 94"/>
                <a:gd name="T95" fmla="*/ 51 h 94"/>
                <a:gd name="T96" fmla="*/ 22 w 94"/>
                <a:gd name="T97" fmla="*/ 60 h 94"/>
                <a:gd name="T98" fmla="*/ 16 w 94"/>
                <a:gd name="T99" fmla="*/ 72 h 94"/>
                <a:gd name="T100" fmla="*/ 26 w 94"/>
                <a:gd name="T101" fmla="*/ 74 h 94"/>
                <a:gd name="T102" fmla="*/ 38 w 94"/>
                <a:gd name="T103" fmla="*/ 74 h 94"/>
                <a:gd name="T104" fmla="*/ 43 w 94"/>
                <a:gd name="T105" fmla="*/ 86 h 94"/>
                <a:gd name="T106" fmla="*/ 29 w 94"/>
                <a:gd name="T107" fmla="*/ 47 h 94"/>
                <a:gd name="T108" fmla="*/ 64 w 94"/>
                <a:gd name="T109" fmla="*/ 47 h 94"/>
                <a:gd name="T110" fmla="*/ 47 w 94"/>
                <a:gd name="T111" fmla="*/ 38 h 94"/>
                <a:gd name="T112" fmla="*/ 47 w 94"/>
                <a:gd name="T113" fmla="*/ 57 h 94"/>
                <a:gd name="T114" fmla="*/ 47 w 94"/>
                <a:gd name="T115" fmla="*/ 3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" h="94">
                  <a:moveTo>
                    <a:pt x="52" y="94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8" y="94"/>
                    <a:pt x="35" y="91"/>
                    <a:pt x="35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4" y="87"/>
                    <a:pt x="20" y="87"/>
                    <a:pt x="17" y="8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8" y="76"/>
                    <a:pt x="8" y="74"/>
                    <a:pt x="8" y="72"/>
                  </a:cubicBezTo>
                  <a:cubicBezTo>
                    <a:pt x="8" y="70"/>
                    <a:pt x="8" y="69"/>
                    <a:pt x="10" y="67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9"/>
                    <a:pt x="3" y="36"/>
                    <a:pt x="6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8" y="25"/>
                    <a:pt x="8" y="23"/>
                  </a:cubicBezTo>
                  <a:cubicBezTo>
                    <a:pt x="8" y="21"/>
                    <a:pt x="8" y="19"/>
                    <a:pt x="10" y="1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8"/>
                    <a:pt x="24" y="8"/>
                    <a:pt x="27" y="1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8" y="0"/>
                    <a:pt x="4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9" y="4"/>
                    <a:pt x="59" y="7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9"/>
                    <a:pt x="70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3" y="9"/>
                    <a:pt x="75" y="9"/>
                    <a:pt x="76" y="11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5" y="19"/>
                    <a:pt x="85" y="21"/>
                    <a:pt x="85" y="23"/>
                  </a:cubicBezTo>
                  <a:cubicBezTo>
                    <a:pt x="85" y="25"/>
                    <a:pt x="85" y="26"/>
                    <a:pt x="83" y="27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91" y="36"/>
                    <a:pt x="94" y="39"/>
                    <a:pt x="94" y="4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6"/>
                    <a:pt x="91" y="59"/>
                    <a:pt x="87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5" y="69"/>
                    <a:pt x="85" y="70"/>
                    <a:pt x="85" y="72"/>
                  </a:cubicBezTo>
                  <a:cubicBezTo>
                    <a:pt x="85" y="74"/>
                    <a:pt x="85" y="76"/>
                    <a:pt x="83" y="77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7"/>
                    <a:pt x="69" y="87"/>
                    <a:pt x="67" y="84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91"/>
                    <a:pt x="56" y="94"/>
                    <a:pt x="52" y="94"/>
                  </a:cubicBezTo>
                  <a:close/>
                  <a:moveTo>
                    <a:pt x="43" y="86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78"/>
                    <a:pt x="53" y="75"/>
                    <a:pt x="56" y="7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61" y="72"/>
                    <a:pt x="62" y="72"/>
                  </a:cubicBezTo>
                  <a:cubicBezTo>
                    <a:pt x="64" y="72"/>
                    <a:pt x="66" y="73"/>
                    <a:pt x="68" y="74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1" y="66"/>
                    <a:pt x="70" y="62"/>
                    <a:pt x="72" y="5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4"/>
                    <a:pt x="77" y="51"/>
                    <a:pt x="80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77" y="44"/>
                    <a:pt x="74" y="41"/>
                    <a:pt x="73" y="38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3"/>
                    <a:pt x="71" y="29"/>
                    <a:pt x="73" y="27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5" y="23"/>
                    <a:pt x="61" y="24"/>
                    <a:pt x="58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0"/>
                    <a:pt x="51" y="17"/>
                    <a:pt x="51" y="1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0" y="20"/>
                    <a:pt x="37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3" y="23"/>
                    <a:pt x="31" y="23"/>
                  </a:cubicBezTo>
                  <a:cubicBezTo>
                    <a:pt x="29" y="23"/>
                    <a:pt x="27" y="22"/>
                    <a:pt x="26" y="21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9"/>
                    <a:pt x="23" y="33"/>
                    <a:pt x="22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1"/>
                    <a:pt x="16" y="44"/>
                    <a:pt x="13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6" y="51"/>
                    <a:pt x="20" y="54"/>
                    <a:pt x="21" y="57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2"/>
                    <a:pt x="22" y="66"/>
                    <a:pt x="20" y="6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8" y="72"/>
                    <a:pt x="32" y="71"/>
                    <a:pt x="35" y="72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5"/>
                    <a:pt x="43" y="78"/>
                    <a:pt x="43" y="8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47" y="65"/>
                  </a:moveTo>
                  <a:cubicBezTo>
                    <a:pt x="37" y="65"/>
                    <a:pt x="29" y="57"/>
                    <a:pt x="29" y="47"/>
                  </a:cubicBezTo>
                  <a:cubicBezTo>
                    <a:pt x="29" y="38"/>
                    <a:pt x="37" y="30"/>
                    <a:pt x="47" y="30"/>
                  </a:cubicBezTo>
                  <a:cubicBezTo>
                    <a:pt x="56" y="30"/>
                    <a:pt x="64" y="38"/>
                    <a:pt x="64" y="47"/>
                  </a:cubicBezTo>
                  <a:cubicBezTo>
                    <a:pt x="64" y="57"/>
                    <a:pt x="56" y="65"/>
                    <a:pt x="47" y="65"/>
                  </a:cubicBezTo>
                  <a:close/>
                  <a:moveTo>
                    <a:pt x="47" y="38"/>
                  </a:moveTo>
                  <a:cubicBezTo>
                    <a:pt x="41" y="38"/>
                    <a:pt x="37" y="42"/>
                    <a:pt x="37" y="47"/>
                  </a:cubicBezTo>
                  <a:cubicBezTo>
                    <a:pt x="37" y="53"/>
                    <a:pt x="41" y="57"/>
                    <a:pt x="47" y="57"/>
                  </a:cubicBezTo>
                  <a:cubicBezTo>
                    <a:pt x="52" y="57"/>
                    <a:pt x="56" y="53"/>
                    <a:pt x="56" y="47"/>
                  </a:cubicBezTo>
                  <a:cubicBezTo>
                    <a:pt x="56" y="42"/>
                    <a:pt x="52" y="38"/>
                    <a:pt x="47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5"/>
            <p:cNvSpPr>
              <a:spLocks noEditPoints="1"/>
            </p:cNvSpPr>
            <p:nvPr/>
          </p:nvSpPr>
          <p:spPr bwMode="auto">
            <a:xfrm>
              <a:off x="-139665" y="1867985"/>
              <a:ext cx="349096" cy="349093"/>
            </a:xfrm>
            <a:custGeom>
              <a:avLst/>
              <a:gdLst>
                <a:gd name="T0" fmla="*/ 75 w 151"/>
                <a:gd name="T1" fmla="*/ 151 h 151"/>
                <a:gd name="T2" fmla="*/ 4 w 151"/>
                <a:gd name="T3" fmla="*/ 86 h 151"/>
                <a:gd name="T4" fmla="*/ 4 w 151"/>
                <a:gd name="T5" fmla="*/ 66 h 151"/>
                <a:gd name="T6" fmla="*/ 30 w 151"/>
                <a:gd name="T7" fmla="*/ 46 h 151"/>
                <a:gd name="T8" fmla="*/ 38 w 151"/>
                <a:gd name="T9" fmla="*/ 58 h 151"/>
                <a:gd name="T10" fmla="*/ 58 w 151"/>
                <a:gd name="T11" fmla="*/ 37 h 151"/>
                <a:gd name="T12" fmla="*/ 46 w 151"/>
                <a:gd name="T13" fmla="*/ 29 h 151"/>
                <a:gd name="T14" fmla="*/ 65 w 151"/>
                <a:gd name="T15" fmla="*/ 5 h 151"/>
                <a:gd name="T16" fmla="*/ 97 w 151"/>
                <a:gd name="T17" fmla="*/ 18 h 151"/>
                <a:gd name="T18" fmla="*/ 121 w 151"/>
                <a:gd name="T19" fmla="*/ 2 h 151"/>
                <a:gd name="T20" fmla="*/ 141 w 151"/>
                <a:gd name="T21" fmla="*/ 48 h 151"/>
                <a:gd name="T22" fmla="*/ 145 w 151"/>
                <a:gd name="T23" fmla="*/ 66 h 151"/>
                <a:gd name="T24" fmla="*/ 145 w 151"/>
                <a:gd name="T25" fmla="*/ 86 h 151"/>
                <a:gd name="T26" fmla="*/ 122 w 151"/>
                <a:gd name="T27" fmla="*/ 104 h 151"/>
                <a:gd name="T28" fmla="*/ 113 w 151"/>
                <a:gd name="T29" fmla="*/ 92 h 151"/>
                <a:gd name="T30" fmla="*/ 93 w 151"/>
                <a:gd name="T31" fmla="*/ 113 h 151"/>
                <a:gd name="T32" fmla="*/ 105 w 151"/>
                <a:gd name="T33" fmla="*/ 121 h 151"/>
                <a:gd name="T34" fmla="*/ 84 w 151"/>
                <a:gd name="T35" fmla="*/ 147 h 151"/>
                <a:gd name="T36" fmla="*/ 26 w 151"/>
                <a:gd name="T37" fmla="*/ 63 h 151"/>
                <a:gd name="T38" fmla="*/ 13 w 151"/>
                <a:gd name="T39" fmla="*/ 76 h 151"/>
                <a:gd name="T40" fmla="*/ 74 w 151"/>
                <a:gd name="T41" fmla="*/ 138 h 151"/>
                <a:gd name="T42" fmla="*/ 88 w 151"/>
                <a:gd name="T43" fmla="*/ 125 h 151"/>
                <a:gd name="T44" fmla="*/ 84 w 151"/>
                <a:gd name="T45" fmla="*/ 83 h 151"/>
                <a:gd name="T46" fmla="*/ 122 w 151"/>
                <a:gd name="T47" fmla="*/ 83 h 151"/>
                <a:gd name="T48" fmla="*/ 136 w 151"/>
                <a:gd name="T49" fmla="*/ 77 h 151"/>
                <a:gd name="T50" fmla="*/ 136 w 151"/>
                <a:gd name="T51" fmla="*/ 75 h 151"/>
                <a:gd name="T52" fmla="*/ 114 w 151"/>
                <a:gd name="T53" fmla="*/ 47 h 151"/>
                <a:gd name="T54" fmla="*/ 132 w 151"/>
                <a:gd name="T55" fmla="*/ 39 h 151"/>
                <a:gd name="T56" fmla="*/ 111 w 151"/>
                <a:gd name="T57" fmla="*/ 19 h 151"/>
                <a:gd name="T58" fmla="*/ 103 w 151"/>
                <a:gd name="T59" fmla="*/ 37 h 151"/>
                <a:gd name="T60" fmla="*/ 75 w 151"/>
                <a:gd name="T61" fmla="*/ 14 h 151"/>
                <a:gd name="T62" fmla="*/ 63 w 151"/>
                <a:gd name="T63" fmla="*/ 25 h 151"/>
                <a:gd name="T64" fmla="*/ 67 w 151"/>
                <a:gd name="T65" fmla="*/ 67 h 151"/>
                <a:gd name="T66" fmla="*/ 29 w 151"/>
                <a:gd name="T67" fmla="*/ 6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51">
                  <a:moveTo>
                    <a:pt x="75" y="151"/>
                  </a:moveTo>
                  <a:cubicBezTo>
                    <a:pt x="75" y="151"/>
                    <a:pt x="75" y="151"/>
                    <a:pt x="75" y="151"/>
                  </a:cubicBezTo>
                  <a:cubicBezTo>
                    <a:pt x="71" y="151"/>
                    <a:pt x="68" y="149"/>
                    <a:pt x="65" y="14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1" y="83"/>
                    <a:pt x="0" y="80"/>
                    <a:pt x="0" y="76"/>
                  </a:cubicBezTo>
                  <a:cubicBezTo>
                    <a:pt x="0" y="72"/>
                    <a:pt x="1" y="69"/>
                    <a:pt x="4" y="6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5"/>
                    <a:pt x="27" y="45"/>
                    <a:pt x="30" y="46"/>
                  </a:cubicBezTo>
                  <a:cubicBezTo>
                    <a:pt x="32" y="46"/>
                    <a:pt x="33" y="48"/>
                    <a:pt x="34" y="50"/>
                  </a:cubicBezTo>
                  <a:cubicBezTo>
                    <a:pt x="35" y="53"/>
                    <a:pt x="36" y="56"/>
                    <a:pt x="38" y="58"/>
                  </a:cubicBezTo>
                  <a:cubicBezTo>
                    <a:pt x="43" y="63"/>
                    <a:pt x="53" y="63"/>
                    <a:pt x="58" y="58"/>
                  </a:cubicBezTo>
                  <a:cubicBezTo>
                    <a:pt x="64" y="52"/>
                    <a:pt x="64" y="43"/>
                    <a:pt x="58" y="37"/>
                  </a:cubicBezTo>
                  <a:cubicBezTo>
                    <a:pt x="56" y="35"/>
                    <a:pt x="54" y="34"/>
                    <a:pt x="51" y="33"/>
                  </a:cubicBezTo>
                  <a:cubicBezTo>
                    <a:pt x="49" y="33"/>
                    <a:pt x="47" y="31"/>
                    <a:pt x="46" y="29"/>
                  </a:cubicBezTo>
                  <a:cubicBezTo>
                    <a:pt x="46" y="27"/>
                    <a:pt x="46" y="24"/>
                    <a:pt x="48" y="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70" y="0"/>
                    <a:pt x="79" y="0"/>
                    <a:pt x="84" y="5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8" y="15"/>
                    <a:pt x="100" y="12"/>
                    <a:pt x="102" y="10"/>
                  </a:cubicBezTo>
                  <a:cubicBezTo>
                    <a:pt x="107" y="5"/>
                    <a:pt x="114" y="2"/>
                    <a:pt x="121" y="2"/>
                  </a:cubicBezTo>
                  <a:cubicBezTo>
                    <a:pt x="129" y="2"/>
                    <a:pt x="135" y="5"/>
                    <a:pt x="141" y="10"/>
                  </a:cubicBezTo>
                  <a:cubicBezTo>
                    <a:pt x="151" y="21"/>
                    <a:pt x="151" y="38"/>
                    <a:pt x="141" y="48"/>
                  </a:cubicBezTo>
                  <a:cubicBezTo>
                    <a:pt x="138" y="51"/>
                    <a:pt x="136" y="52"/>
                    <a:pt x="133" y="54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148" y="69"/>
                    <a:pt x="149" y="72"/>
                    <a:pt x="149" y="76"/>
                  </a:cubicBezTo>
                  <a:cubicBezTo>
                    <a:pt x="149" y="80"/>
                    <a:pt x="148" y="83"/>
                    <a:pt x="145" y="86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6" y="104"/>
                    <a:pt x="124" y="105"/>
                    <a:pt x="122" y="104"/>
                  </a:cubicBezTo>
                  <a:cubicBezTo>
                    <a:pt x="119" y="104"/>
                    <a:pt x="118" y="102"/>
                    <a:pt x="117" y="100"/>
                  </a:cubicBezTo>
                  <a:cubicBezTo>
                    <a:pt x="117" y="97"/>
                    <a:pt x="115" y="94"/>
                    <a:pt x="113" y="92"/>
                  </a:cubicBezTo>
                  <a:cubicBezTo>
                    <a:pt x="108" y="87"/>
                    <a:pt x="99" y="87"/>
                    <a:pt x="93" y="92"/>
                  </a:cubicBezTo>
                  <a:cubicBezTo>
                    <a:pt x="87" y="98"/>
                    <a:pt x="87" y="107"/>
                    <a:pt x="93" y="113"/>
                  </a:cubicBezTo>
                  <a:cubicBezTo>
                    <a:pt x="95" y="115"/>
                    <a:pt x="98" y="116"/>
                    <a:pt x="100" y="117"/>
                  </a:cubicBezTo>
                  <a:cubicBezTo>
                    <a:pt x="103" y="117"/>
                    <a:pt x="104" y="119"/>
                    <a:pt x="105" y="121"/>
                  </a:cubicBezTo>
                  <a:cubicBezTo>
                    <a:pt x="106" y="123"/>
                    <a:pt x="105" y="126"/>
                    <a:pt x="103" y="127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2" y="149"/>
                    <a:pt x="78" y="151"/>
                    <a:pt x="75" y="151"/>
                  </a:cubicBezTo>
                  <a:close/>
                  <a:moveTo>
                    <a:pt x="26" y="63"/>
                  </a:moveTo>
                  <a:cubicBezTo>
                    <a:pt x="13" y="75"/>
                    <a:pt x="13" y="75"/>
                    <a:pt x="13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6"/>
                    <a:pt x="13" y="76"/>
                    <a:pt x="13" y="7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4" y="138"/>
                    <a:pt x="75" y="138"/>
                    <a:pt x="75" y="138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7" y="124"/>
                    <a:pt x="85" y="123"/>
                    <a:pt x="84" y="122"/>
                  </a:cubicBezTo>
                  <a:cubicBezTo>
                    <a:pt x="74" y="111"/>
                    <a:pt x="74" y="94"/>
                    <a:pt x="84" y="83"/>
                  </a:cubicBezTo>
                  <a:cubicBezTo>
                    <a:pt x="89" y="78"/>
                    <a:pt x="96" y="75"/>
                    <a:pt x="103" y="75"/>
                  </a:cubicBezTo>
                  <a:cubicBezTo>
                    <a:pt x="111" y="75"/>
                    <a:pt x="117" y="78"/>
                    <a:pt x="122" y="83"/>
                  </a:cubicBezTo>
                  <a:cubicBezTo>
                    <a:pt x="124" y="85"/>
                    <a:pt x="125" y="86"/>
                    <a:pt x="126" y="87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6"/>
                    <a:pt x="137" y="76"/>
                    <a:pt x="137" y="76"/>
                  </a:cubicBezTo>
                  <a:cubicBezTo>
                    <a:pt x="137" y="76"/>
                    <a:pt x="136" y="76"/>
                    <a:pt x="136" y="7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3" y="52"/>
                    <a:pt x="113" y="50"/>
                    <a:pt x="114" y="47"/>
                  </a:cubicBezTo>
                  <a:cubicBezTo>
                    <a:pt x="115" y="45"/>
                    <a:pt x="118" y="43"/>
                    <a:pt x="120" y="43"/>
                  </a:cubicBezTo>
                  <a:cubicBezTo>
                    <a:pt x="125" y="44"/>
                    <a:pt x="129" y="42"/>
                    <a:pt x="132" y="39"/>
                  </a:cubicBezTo>
                  <a:cubicBezTo>
                    <a:pt x="137" y="34"/>
                    <a:pt x="137" y="25"/>
                    <a:pt x="132" y="19"/>
                  </a:cubicBezTo>
                  <a:cubicBezTo>
                    <a:pt x="126" y="14"/>
                    <a:pt x="117" y="14"/>
                    <a:pt x="111" y="19"/>
                  </a:cubicBezTo>
                  <a:cubicBezTo>
                    <a:pt x="108" y="22"/>
                    <a:pt x="107" y="26"/>
                    <a:pt x="107" y="30"/>
                  </a:cubicBezTo>
                  <a:cubicBezTo>
                    <a:pt x="107" y="33"/>
                    <a:pt x="106" y="36"/>
                    <a:pt x="103" y="37"/>
                  </a:cubicBezTo>
                  <a:cubicBezTo>
                    <a:pt x="101" y="38"/>
                    <a:pt x="98" y="37"/>
                    <a:pt x="96" y="3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4" y="14"/>
                    <a:pt x="74" y="14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5" y="26"/>
                    <a:pt x="66" y="27"/>
                    <a:pt x="67" y="28"/>
                  </a:cubicBezTo>
                  <a:cubicBezTo>
                    <a:pt x="78" y="39"/>
                    <a:pt x="78" y="56"/>
                    <a:pt x="67" y="67"/>
                  </a:cubicBezTo>
                  <a:cubicBezTo>
                    <a:pt x="62" y="72"/>
                    <a:pt x="55" y="74"/>
                    <a:pt x="48" y="74"/>
                  </a:cubicBezTo>
                  <a:cubicBezTo>
                    <a:pt x="41" y="74"/>
                    <a:pt x="34" y="72"/>
                    <a:pt x="29" y="67"/>
                  </a:cubicBezTo>
                  <a:cubicBezTo>
                    <a:pt x="28" y="65"/>
                    <a:pt x="27" y="64"/>
                    <a:pt x="26" y="6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6"/>
            <p:cNvSpPr>
              <a:spLocks/>
            </p:cNvSpPr>
            <p:nvPr/>
          </p:nvSpPr>
          <p:spPr bwMode="auto">
            <a:xfrm>
              <a:off x="-106856" y="1533327"/>
              <a:ext cx="103679" cy="103678"/>
            </a:xfrm>
            <a:custGeom>
              <a:avLst/>
              <a:gdLst>
                <a:gd name="T0" fmla="*/ 20 w 45"/>
                <a:gd name="T1" fmla="*/ 45 h 45"/>
                <a:gd name="T2" fmla="*/ 6 w 45"/>
                <a:gd name="T3" fmla="*/ 39 h 45"/>
                <a:gd name="T4" fmla="*/ 0 w 45"/>
                <a:gd name="T5" fmla="*/ 25 h 45"/>
                <a:gd name="T6" fmla="*/ 6 w 45"/>
                <a:gd name="T7" fmla="*/ 11 h 45"/>
                <a:gd name="T8" fmla="*/ 16 w 45"/>
                <a:gd name="T9" fmla="*/ 2 h 45"/>
                <a:gd name="T10" fmla="*/ 21 w 45"/>
                <a:gd name="T11" fmla="*/ 2 h 45"/>
                <a:gd name="T12" fmla="*/ 21 w 45"/>
                <a:gd name="T13" fmla="*/ 8 h 45"/>
                <a:gd name="T14" fmla="*/ 12 w 45"/>
                <a:gd name="T15" fmla="*/ 17 h 45"/>
                <a:gd name="T16" fmla="*/ 8 w 45"/>
                <a:gd name="T17" fmla="*/ 25 h 45"/>
                <a:gd name="T18" fmla="*/ 12 w 45"/>
                <a:gd name="T19" fmla="*/ 33 h 45"/>
                <a:gd name="T20" fmla="*/ 28 w 45"/>
                <a:gd name="T21" fmla="*/ 33 h 45"/>
                <a:gd name="T22" fmla="*/ 38 w 45"/>
                <a:gd name="T23" fmla="*/ 24 h 45"/>
                <a:gd name="T24" fmla="*/ 43 w 45"/>
                <a:gd name="T25" fmla="*/ 24 h 45"/>
                <a:gd name="T26" fmla="*/ 43 w 45"/>
                <a:gd name="T27" fmla="*/ 29 h 45"/>
                <a:gd name="T28" fmla="*/ 34 w 45"/>
                <a:gd name="T29" fmla="*/ 39 h 45"/>
                <a:gd name="T30" fmla="*/ 20 w 45"/>
                <a:gd name="T3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45">
                  <a:moveTo>
                    <a:pt x="20" y="45"/>
                  </a:moveTo>
                  <a:cubicBezTo>
                    <a:pt x="15" y="45"/>
                    <a:pt x="10" y="43"/>
                    <a:pt x="6" y="39"/>
                  </a:cubicBezTo>
                  <a:cubicBezTo>
                    <a:pt x="3" y="35"/>
                    <a:pt x="0" y="30"/>
                    <a:pt x="0" y="25"/>
                  </a:cubicBezTo>
                  <a:cubicBezTo>
                    <a:pt x="0" y="20"/>
                    <a:pt x="3" y="15"/>
                    <a:pt x="6" y="1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0"/>
                    <a:pt x="20" y="0"/>
                    <a:pt x="21" y="2"/>
                  </a:cubicBezTo>
                  <a:cubicBezTo>
                    <a:pt x="23" y="4"/>
                    <a:pt x="23" y="6"/>
                    <a:pt x="21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0" y="19"/>
                    <a:pt x="8" y="22"/>
                    <a:pt x="8" y="25"/>
                  </a:cubicBezTo>
                  <a:cubicBezTo>
                    <a:pt x="8" y="28"/>
                    <a:pt x="10" y="31"/>
                    <a:pt x="12" y="33"/>
                  </a:cubicBezTo>
                  <a:cubicBezTo>
                    <a:pt x="16" y="38"/>
                    <a:pt x="24" y="38"/>
                    <a:pt x="28" y="3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2"/>
                    <a:pt x="42" y="22"/>
                    <a:pt x="43" y="24"/>
                  </a:cubicBezTo>
                  <a:cubicBezTo>
                    <a:pt x="45" y="25"/>
                    <a:pt x="45" y="28"/>
                    <a:pt x="43" y="2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0" y="43"/>
                    <a:pt x="25" y="45"/>
                    <a:pt x="20" y="4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7"/>
            <p:cNvSpPr>
              <a:spLocks noEditPoints="1"/>
            </p:cNvSpPr>
            <p:nvPr/>
          </p:nvSpPr>
          <p:spPr bwMode="auto">
            <a:xfrm>
              <a:off x="-76670" y="1442773"/>
              <a:ext cx="164049" cy="164048"/>
            </a:xfrm>
            <a:custGeom>
              <a:avLst/>
              <a:gdLst>
                <a:gd name="T0" fmla="*/ 30 w 71"/>
                <a:gd name="T1" fmla="*/ 71 h 71"/>
                <a:gd name="T2" fmla="*/ 27 w 71"/>
                <a:gd name="T3" fmla="*/ 69 h 71"/>
                <a:gd name="T4" fmla="*/ 2 w 71"/>
                <a:gd name="T5" fmla="*/ 44 h 71"/>
                <a:gd name="T6" fmla="*/ 0 w 71"/>
                <a:gd name="T7" fmla="*/ 39 h 71"/>
                <a:gd name="T8" fmla="*/ 18 w 71"/>
                <a:gd name="T9" fmla="*/ 3 h 71"/>
                <a:gd name="T10" fmla="*/ 20 w 71"/>
                <a:gd name="T11" fmla="*/ 1 h 71"/>
                <a:gd name="T12" fmla="*/ 24 w 71"/>
                <a:gd name="T13" fmla="*/ 1 h 71"/>
                <a:gd name="T14" fmla="*/ 70 w 71"/>
                <a:gd name="T15" fmla="*/ 48 h 71"/>
                <a:gd name="T16" fmla="*/ 71 w 71"/>
                <a:gd name="T17" fmla="*/ 51 h 71"/>
                <a:gd name="T18" fmla="*/ 69 w 71"/>
                <a:gd name="T19" fmla="*/ 53 h 71"/>
                <a:gd name="T20" fmla="*/ 32 w 71"/>
                <a:gd name="T21" fmla="*/ 71 h 71"/>
                <a:gd name="T22" fmla="*/ 30 w 71"/>
                <a:gd name="T23" fmla="*/ 71 h 71"/>
                <a:gd name="T24" fmla="*/ 9 w 71"/>
                <a:gd name="T25" fmla="*/ 39 h 71"/>
                <a:gd name="T26" fmla="*/ 32 w 71"/>
                <a:gd name="T27" fmla="*/ 62 h 71"/>
                <a:gd name="T28" fmla="*/ 61 w 71"/>
                <a:gd name="T29" fmla="*/ 48 h 71"/>
                <a:gd name="T30" fmla="*/ 23 w 71"/>
                <a:gd name="T31" fmla="*/ 10 h 71"/>
                <a:gd name="T32" fmla="*/ 9 w 71"/>
                <a:gd name="T33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0" y="71"/>
                  </a:moveTo>
                  <a:cubicBezTo>
                    <a:pt x="29" y="71"/>
                    <a:pt x="28" y="71"/>
                    <a:pt x="27" y="69"/>
                  </a:cubicBezTo>
                  <a:cubicBezTo>
                    <a:pt x="20" y="59"/>
                    <a:pt x="12" y="51"/>
                    <a:pt x="2" y="44"/>
                  </a:cubicBezTo>
                  <a:cubicBezTo>
                    <a:pt x="0" y="43"/>
                    <a:pt x="0" y="41"/>
                    <a:pt x="0" y="39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9" y="1"/>
                    <a:pt x="20" y="1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42" y="13"/>
                    <a:pt x="58" y="29"/>
                    <a:pt x="70" y="48"/>
                  </a:cubicBezTo>
                  <a:cubicBezTo>
                    <a:pt x="71" y="48"/>
                    <a:pt x="71" y="50"/>
                    <a:pt x="71" y="51"/>
                  </a:cubicBezTo>
                  <a:cubicBezTo>
                    <a:pt x="70" y="52"/>
                    <a:pt x="70" y="53"/>
                    <a:pt x="69" y="53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0" y="71"/>
                  </a:cubicBezTo>
                  <a:close/>
                  <a:moveTo>
                    <a:pt x="9" y="39"/>
                  </a:moveTo>
                  <a:cubicBezTo>
                    <a:pt x="18" y="46"/>
                    <a:pt x="25" y="53"/>
                    <a:pt x="32" y="62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1" y="33"/>
                    <a:pt x="38" y="21"/>
                    <a:pt x="23" y="10"/>
                  </a:cubicBezTo>
                  <a:cubicBezTo>
                    <a:pt x="9" y="39"/>
                    <a:pt x="9" y="39"/>
                    <a:pt x="9" y="3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"/>
            <p:cNvSpPr>
              <a:spLocks/>
            </p:cNvSpPr>
            <p:nvPr/>
          </p:nvSpPr>
          <p:spPr bwMode="auto">
            <a:xfrm>
              <a:off x="-42548" y="1610758"/>
              <a:ext cx="55120" cy="30185"/>
            </a:xfrm>
            <a:custGeom>
              <a:avLst/>
              <a:gdLst>
                <a:gd name="T0" fmla="*/ 14 w 24"/>
                <a:gd name="T1" fmla="*/ 13 h 13"/>
                <a:gd name="T2" fmla="*/ 1 w 24"/>
                <a:gd name="T3" fmla="*/ 7 h 13"/>
                <a:gd name="T4" fmla="*/ 1 w 24"/>
                <a:gd name="T5" fmla="*/ 2 h 13"/>
                <a:gd name="T6" fmla="*/ 7 w 24"/>
                <a:gd name="T7" fmla="*/ 2 h 13"/>
                <a:gd name="T8" fmla="*/ 16 w 24"/>
                <a:gd name="T9" fmla="*/ 4 h 13"/>
                <a:gd name="T10" fmla="*/ 22 w 24"/>
                <a:gd name="T11" fmla="*/ 4 h 13"/>
                <a:gd name="T12" fmla="*/ 22 w 24"/>
                <a:gd name="T13" fmla="*/ 10 h 13"/>
                <a:gd name="T14" fmla="*/ 14 w 2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3">
                  <a:moveTo>
                    <a:pt x="14" y="13"/>
                  </a:moveTo>
                  <a:cubicBezTo>
                    <a:pt x="10" y="13"/>
                    <a:pt x="5" y="11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1" y="5"/>
                    <a:pt x="15" y="6"/>
                    <a:pt x="16" y="4"/>
                  </a:cubicBezTo>
                  <a:cubicBezTo>
                    <a:pt x="18" y="3"/>
                    <a:pt x="21" y="3"/>
                    <a:pt x="22" y="4"/>
                  </a:cubicBezTo>
                  <a:cubicBezTo>
                    <a:pt x="24" y="6"/>
                    <a:pt x="24" y="8"/>
                    <a:pt x="22" y="10"/>
                  </a:cubicBezTo>
                  <a:cubicBezTo>
                    <a:pt x="20" y="12"/>
                    <a:pt x="17" y="13"/>
                    <a:pt x="14" y="1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9"/>
            <p:cNvSpPr>
              <a:spLocks noEditPoints="1"/>
            </p:cNvSpPr>
            <p:nvPr/>
          </p:nvSpPr>
          <p:spPr bwMode="auto">
            <a:xfrm>
              <a:off x="193682" y="1089743"/>
              <a:ext cx="814995" cy="967224"/>
            </a:xfrm>
            <a:custGeom>
              <a:avLst/>
              <a:gdLst>
                <a:gd name="T0" fmla="*/ 256 w 353"/>
                <a:gd name="T1" fmla="*/ 419 h 419"/>
                <a:gd name="T2" fmla="*/ 97 w 353"/>
                <a:gd name="T3" fmla="*/ 419 h 419"/>
                <a:gd name="T4" fmla="*/ 82 w 353"/>
                <a:gd name="T5" fmla="*/ 412 h 419"/>
                <a:gd name="T6" fmla="*/ 76 w 353"/>
                <a:gd name="T7" fmla="*/ 397 h 419"/>
                <a:gd name="T8" fmla="*/ 66 w 353"/>
                <a:gd name="T9" fmla="*/ 342 h 419"/>
                <a:gd name="T10" fmla="*/ 0 w 353"/>
                <a:gd name="T11" fmla="*/ 177 h 419"/>
                <a:gd name="T12" fmla="*/ 177 w 353"/>
                <a:gd name="T13" fmla="*/ 0 h 419"/>
                <a:gd name="T14" fmla="*/ 353 w 353"/>
                <a:gd name="T15" fmla="*/ 177 h 419"/>
                <a:gd name="T16" fmla="*/ 287 w 353"/>
                <a:gd name="T17" fmla="*/ 342 h 419"/>
                <a:gd name="T18" fmla="*/ 277 w 353"/>
                <a:gd name="T19" fmla="*/ 397 h 419"/>
                <a:gd name="T20" fmla="*/ 272 w 353"/>
                <a:gd name="T21" fmla="*/ 412 h 419"/>
                <a:gd name="T22" fmla="*/ 256 w 353"/>
                <a:gd name="T23" fmla="*/ 419 h 419"/>
                <a:gd name="T24" fmla="*/ 118 w 353"/>
                <a:gd name="T25" fmla="*/ 377 h 419"/>
                <a:gd name="T26" fmla="*/ 235 w 353"/>
                <a:gd name="T27" fmla="*/ 377 h 419"/>
                <a:gd name="T28" fmla="*/ 253 w 353"/>
                <a:gd name="T29" fmla="*/ 317 h 419"/>
                <a:gd name="T30" fmla="*/ 311 w 353"/>
                <a:gd name="T31" fmla="*/ 176 h 419"/>
                <a:gd name="T32" fmla="*/ 177 w 353"/>
                <a:gd name="T33" fmla="*/ 42 h 419"/>
                <a:gd name="T34" fmla="*/ 42 w 353"/>
                <a:gd name="T35" fmla="*/ 177 h 419"/>
                <a:gd name="T36" fmla="*/ 100 w 353"/>
                <a:gd name="T37" fmla="*/ 316 h 419"/>
                <a:gd name="T38" fmla="*/ 118 w 353"/>
                <a:gd name="T39" fmla="*/ 37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3" h="419">
                  <a:moveTo>
                    <a:pt x="256" y="419"/>
                  </a:moveTo>
                  <a:cubicBezTo>
                    <a:pt x="97" y="419"/>
                    <a:pt x="97" y="419"/>
                    <a:pt x="97" y="419"/>
                  </a:cubicBezTo>
                  <a:cubicBezTo>
                    <a:pt x="92" y="419"/>
                    <a:pt x="86" y="417"/>
                    <a:pt x="82" y="412"/>
                  </a:cubicBezTo>
                  <a:cubicBezTo>
                    <a:pt x="78" y="408"/>
                    <a:pt x="76" y="403"/>
                    <a:pt x="76" y="397"/>
                  </a:cubicBezTo>
                  <a:cubicBezTo>
                    <a:pt x="77" y="382"/>
                    <a:pt x="75" y="354"/>
                    <a:pt x="66" y="342"/>
                  </a:cubicBezTo>
                  <a:cubicBezTo>
                    <a:pt x="0" y="257"/>
                    <a:pt x="0" y="177"/>
                    <a:pt x="0" y="177"/>
                  </a:cubicBezTo>
                  <a:cubicBezTo>
                    <a:pt x="0" y="79"/>
                    <a:pt x="79" y="0"/>
                    <a:pt x="177" y="0"/>
                  </a:cubicBezTo>
                  <a:cubicBezTo>
                    <a:pt x="274" y="0"/>
                    <a:pt x="353" y="79"/>
                    <a:pt x="353" y="177"/>
                  </a:cubicBezTo>
                  <a:cubicBezTo>
                    <a:pt x="353" y="177"/>
                    <a:pt x="353" y="257"/>
                    <a:pt x="287" y="342"/>
                  </a:cubicBezTo>
                  <a:cubicBezTo>
                    <a:pt x="278" y="354"/>
                    <a:pt x="276" y="384"/>
                    <a:pt x="277" y="397"/>
                  </a:cubicBezTo>
                  <a:cubicBezTo>
                    <a:pt x="278" y="402"/>
                    <a:pt x="275" y="408"/>
                    <a:pt x="272" y="412"/>
                  </a:cubicBezTo>
                  <a:cubicBezTo>
                    <a:pt x="268" y="417"/>
                    <a:pt x="262" y="419"/>
                    <a:pt x="256" y="419"/>
                  </a:cubicBezTo>
                  <a:close/>
                  <a:moveTo>
                    <a:pt x="118" y="377"/>
                  </a:moveTo>
                  <a:cubicBezTo>
                    <a:pt x="235" y="377"/>
                    <a:pt x="235" y="377"/>
                    <a:pt x="235" y="377"/>
                  </a:cubicBezTo>
                  <a:cubicBezTo>
                    <a:pt x="236" y="359"/>
                    <a:pt x="240" y="334"/>
                    <a:pt x="253" y="317"/>
                  </a:cubicBezTo>
                  <a:cubicBezTo>
                    <a:pt x="309" y="245"/>
                    <a:pt x="311" y="177"/>
                    <a:pt x="311" y="176"/>
                  </a:cubicBezTo>
                  <a:cubicBezTo>
                    <a:pt x="311" y="102"/>
                    <a:pt x="251" y="42"/>
                    <a:pt x="177" y="42"/>
                  </a:cubicBezTo>
                  <a:cubicBezTo>
                    <a:pt x="102" y="42"/>
                    <a:pt x="42" y="102"/>
                    <a:pt x="42" y="177"/>
                  </a:cubicBezTo>
                  <a:cubicBezTo>
                    <a:pt x="42" y="177"/>
                    <a:pt x="44" y="245"/>
                    <a:pt x="100" y="316"/>
                  </a:cubicBezTo>
                  <a:cubicBezTo>
                    <a:pt x="113" y="334"/>
                    <a:pt x="117" y="359"/>
                    <a:pt x="118" y="37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0"/>
            <p:cNvSpPr>
              <a:spLocks/>
            </p:cNvSpPr>
            <p:nvPr/>
          </p:nvSpPr>
          <p:spPr bwMode="auto">
            <a:xfrm>
              <a:off x="361668" y="2068779"/>
              <a:ext cx="477710" cy="97116"/>
            </a:xfrm>
            <a:custGeom>
              <a:avLst/>
              <a:gdLst>
                <a:gd name="T0" fmla="*/ 186 w 207"/>
                <a:gd name="T1" fmla="*/ 42 h 42"/>
                <a:gd name="T2" fmla="*/ 21 w 207"/>
                <a:gd name="T3" fmla="*/ 42 h 42"/>
                <a:gd name="T4" fmla="*/ 0 w 207"/>
                <a:gd name="T5" fmla="*/ 21 h 42"/>
                <a:gd name="T6" fmla="*/ 21 w 207"/>
                <a:gd name="T7" fmla="*/ 0 h 42"/>
                <a:gd name="T8" fmla="*/ 186 w 207"/>
                <a:gd name="T9" fmla="*/ 0 h 42"/>
                <a:gd name="T10" fmla="*/ 207 w 207"/>
                <a:gd name="T11" fmla="*/ 21 h 42"/>
                <a:gd name="T12" fmla="*/ 186 w 20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42">
                  <a:moveTo>
                    <a:pt x="186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8" y="0"/>
                    <a:pt x="207" y="9"/>
                    <a:pt x="207" y="21"/>
                  </a:cubicBezTo>
                  <a:cubicBezTo>
                    <a:pt x="207" y="33"/>
                    <a:pt x="198" y="42"/>
                    <a:pt x="186" y="4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1"/>
            <p:cNvSpPr>
              <a:spLocks/>
            </p:cNvSpPr>
            <p:nvPr/>
          </p:nvSpPr>
          <p:spPr bwMode="auto">
            <a:xfrm>
              <a:off x="407602" y="2175081"/>
              <a:ext cx="385843" cy="97116"/>
            </a:xfrm>
            <a:custGeom>
              <a:avLst/>
              <a:gdLst>
                <a:gd name="T0" fmla="*/ 146 w 167"/>
                <a:gd name="T1" fmla="*/ 42 h 42"/>
                <a:gd name="T2" fmla="*/ 21 w 167"/>
                <a:gd name="T3" fmla="*/ 42 h 42"/>
                <a:gd name="T4" fmla="*/ 0 w 167"/>
                <a:gd name="T5" fmla="*/ 21 h 42"/>
                <a:gd name="T6" fmla="*/ 21 w 167"/>
                <a:gd name="T7" fmla="*/ 0 h 42"/>
                <a:gd name="T8" fmla="*/ 146 w 167"/>
                <a:gd name="T9" fmla="*/ 0 h 42"/>
                <a:gd name="T10" fmla="*/ 167 w 167"/>
                <a:gd name="T11" fmla="*/ 21 h 42"/>
                <a:gd name="T12" fmla="*/ 146 w 16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42">
                  <a:moveTo>
                    <a:pt x="146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8" y="0"/>
                    <a:pt x="167" y="10"/>
                    <a:pt x="167" y="21"/>
                  </a:cubicBezTo>
                  <a:cubicBezTo>
                    <a:pt x="167" y="33"/>
                    <a:pt x="158" y="42"/>
                    <a:pt x="146" y="4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2"/>
            <p:cNvSpPr>
              <a:spLocks/>
            </p:cNvSpPr>
            <p:nvPr/>
          </p:nvSpPr>
          <p:spPr bwMode="auto">
            <a:xfrm>
              <a:off x="452223" y="1486082"/>
              <a:ext cx="110241" cy="515765"/>
            </a:xfrm>
            <a:custGeom>
              <a:avLst/>
              <a:gdLst>
                <a:gd name="T0" fmla="*/ 47 w 84"/>
                <a:gd name="T1" fmla="*/ 393 h 393"/>
                <a:gd name="T2" fmla="*/ 0 w 84"/>
                <a:gd name="T3" fmla="*/ 6 h 393"/>
                <a:gd name="T4" fmla="*/ 37 w 84"/>
                <a:gd name="T5" fmla="*/ 0 h 393"/>
                <a:gd name="T6" fmla="*/ 84 w 84"/>
                <a:gd name="T7" fmla="*/ 389 h 393"/>
                <a:gd name="T8" fmla="*/ 47 w 84"/>
                <a:gd name="T9" fmla="*/ 393 h 393"/>
                <a:gd name="T10" fmla="*/ 47 w 84"/>
                <a:gd name="T1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393">
                  <a:moveTo>
                    <a:pt x="47" y="393"/>
                  </a:moveTo>
                  <a:lnTo>
                    <a:pt x="0" y="6"/>
                  </a:lnTo>
                  <a:lnTo>
                    <a:pt x="37" y="0"/>
                  </a:lnTo>
                  <a:lnTo>
                    <a:pt x="84" y="389"/>
                  </a:lnTo>
                  <a:lnTo>
                    <a:pt x="47" y="393"/>
                  </a:lnTo>
                  <a:lnTo>
                    <a:pt x="47" y="39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3"/>
            <p:cNvSpPr>
              <a:spLocks/>
            </p:cNvSpPr>
            <p:nvPr/>
          </p:nvSpPr>
          <p:spPr bwMode="auto">
            <a:xfrm>
              <a:off x="638583" y="1486082"/>
              <a:ext cx="111553" cy="515765"/>
            </a:xfrm>
            <a:custGeom>
              <a:avLst/>
              <a:gdLst>
                <a:gd name="T0" fmla="*/ 37 w 85"/>
                <a:gd name="T1" fmla="*/ 393 h 393"/>
                <a:gd name="T2" fmla="*/ 0 w 85"/>
                <a:gd name="T3" fmla="*/ 389 h 393"/>
                <a:gd name="T4" fmla="*/ 48 w 85"/>
                <a:gd name="T5" fmla="*/ 0 h 393"/>
                <a:gd name="T6" fmla="*/ 85 w 85"/>
                <a:gd name="T7" fmla="*/ 6 h 393"/>
                <a:gd name="T8" fmla="*/ 37 w 85"/>
                <a:gd name="T9" fmla="*/ 393 h 393"/>
                <a:gd name="T10" fmla="*/ 37 w 85"/>
                <a:gd name="T1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93">
                  <a:moveTo>
                    <a:pt x="37" y="393"/>
                  </a:moveTo>
                  <a:lnTo>
                    <a:pt x="0" y="389"/>
                  </a:lnTo>
                  <a:lnTo>
                    <a:pt x="48" y="0"/>
                  </a:lnTo>
                  <a:lnTo>
                    <a:pt x="85" y="6"/>
                  </a:lnTo>
                  <a:lnTo>
                    <a:pt x="37" y="393"/>
                  </a:lnTo>
                  <a:lnTo>
                    <a:pt x="37" y="39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4"/>
            <p:cNvSpPr>
              <a:spLocks/>
            </p:cNvSpPr>
            <p:nvPr/>
          </p:nvSpPr>
          <p:spPr bwMode="auto">
            <a:xfrm>
              <a:off x="467972" y="1533327"/>
              <a:ext cx="261166" cy="82680"/>
            </a:xfrm>
            <a:custGeom>
              <a:avLst/>
              <a:gdLst>
                <a:gd name="T0" fmla="*/ 95 w 113"/>
                <a:gd name="T1" fmla="*/ 36 h 36"/>
                <a:gd name="T2" fmla="*/ 82 w 113"/>
                <a:gd name="T3" fmla="*/ 28 h 36"/>
                <a:gd name="T4" fmla="*/ 69 w 113"/>
                <a:gd name="T5" fmla="*/ 36 h 36"/>
                <a:gd name="T6" fmla="*/ 56 w 113"/>
                <a:gd name="T7" fmla="*/ 28 h 36"/>
                <a:gd name="T8" fmla="*/ 43 w 113"/>
                <a:gd name="T9" fmla="*/ 36 h 36"/>
                <a:gd name="T10" fmla="*/ 30 w 113"/>
                <a:gd name="T11" fmla="*/ 28 h 36"/>
                <a:gd name="T12" fmla="*/ 17 w 113"/>
                <a:gd name="T13" fmla="*/ 36 h 36"/>
                <a:gd name="T14" fmla="*/ 1 w 113"/>
                <a:gd name="T15" fmla="*/ 22 h 36"/>
                <a:gd name="T16" fmla="*/ 0 w 113"/>
                <a:gd name="T17" fmla="*/ 19 h 36"/>
                <a:gd name="T18" fmla="*/ 4 w 113"/>
                <a:gd name="T19" fmla="*/ 21 h 36"/>
                <a:gd name="T20" fmla="*/ 4 w 113"/>
                <a:gd name="T21" fmla="*/ 0 h 36"/>
                <a:gd name="T22" fmla="*/ 17 w 113"/>
                <a:gd name="T23" fmla="*/ 8 h 36"/>
                <a:gd name="T24" fmla="*/ 30 w 113"/>
                <a:gd name="T25" fmla="*/ 0 h 36"/>
                <a:gd name="T26" fmla="*/ 43 w 113"/>
                <a:gd name="T27" fmla="*/ 8 h 36"/>
                <a:gd name="T28" fmla="*/ 56 w 113"/>
                <a:gd name="T29" fmla="*/ 0 h 36"/>
                <a:gd name="T30" fmla="*/ 69 w 113"/>
                <a:gd name="T31" fmla="*/ 8 h 36"/>
                <a:gd name="T32" fmla="*/ 82 w 113"/>
                <a:gd name="T33" fmla="*/ 0 h 36"/>
                <a:gd name="T34" fmla="*/ 95 w 113"/>
                <a:gd name="T35" fmla="*/ 8 h 36"/>
                <a:gd name="T36" fmla="*/ 108 w 113"/>
                <a:gd name="T37" fmla="*/ 0 h 36"/>
                <a:gd name="T38" fmla="*/ 108 w 113"/>
                <a:gd name="T39" fmla="*/ 21 h 36"/>
                <a:gd name="T40" fmla="*/ 113 w 113"/>
                <a:gd name="T41" fmla="*/ 19 h 36"/>
                <a:gd name="T42" fmla="*/ 111 w 113"/>
                <a:gd name="T43" fmla="*/ 22 h 36"/>
                <a:gd name="T44" fmla="*/ 95 w 113"/>
                <a:gd name="T4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6">
                  <a:moveTo>
                    <a:pt x="95" y="36"/>
                  </a:moveTo>
                  <a:cubicBezTo>
                    <a:pt x="89" y="36"/>
                    <a:pt x="85" y="32"/>
                    <a:pt x="82" y="28"/>
                  </a:cubicBezTo>
                  <a:cubicBezTo>
                    <a:pt x="79" y="32"/>
                    <a:pt x="75" y="36"/>
                    <a:pt x="69" y="36"/>
                  </a:cubicBezTo>
                  <a:cubicBezTo>
                    <a:pt x="63" y="36"/>
                    <a:pt x="59" y="32"/>
                    <a:pt x="56" y="28"/>
                  </a:cubicBezTo>
                  <a:cubicBezTo>
                    <a:pt x="54" y="32"/>
                    <a:pt x="50" y="36"/>
                    <a:pt x="43" y="36"/>
                  </a:cubicBezTo>
                  <a:cubicBezTo>
                    <a:pt x="37" y="36"/>
                    <a:pt x="33" y="32"/>
                    <a:pt x="30" y="28"/>
                  </a:cubicBezTo>
                  <a:cubicBezTo>
                    <a:pt x="28" y="32"/>
                    <a:pt x="24" y="36"/>
                    <a:pt x="17" y="36"/>
                  </a:cubicBezTo>
                  <a:cubicBezTo>
                    <a:pt x="7" y="36"/>
                    <a:pt x="3" y="27"/>
                    <a:pt x="1" y="22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" y="0"/>
                    <a:pt x="15" y="4"/>
                    <a:pt x="17" y="8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7" y="0"/>
                    <a:pt x="41" y="4"/>
                    <a:pt x="43" y="8"/>
                  </a:cubicBezTo>
                  <a:cubicBezTo>
                    <a:pt x="46" y="4"/>
                    <a:pt x="50" y="0"/>
                    <a:pt x="56" y="0"/>
                  </a:cubicBezTo>
                  <a:cubicBezTo>
                    <a:pt x="62" y="0"/>
                    <a:pt x="66" y="4"/>
                    <a:pt x="69" y="8"/>
                  </a:cubicBezTo>
                  <a:cubicBezTo>
                    <a:pt x="72" y="4"/>
                    <a:pt x="76" y="0"/>
                    <a:pt x="82" y="0"/>
                  </a:cubicBezTo>
                  <a:cubicBezTo>
                    <a:pt x="88" y="0"/>
                    <a:pt x="92" y="4"/>
                    <a:pt x="95" y="8"/>
                  </a:cubicBezTo>
                  <a:cubicBezTo>
                    <a:pt x="98" y="4"/>
                    <a:pt x="102" y="0"/>
                    <a:pt x="108" y="0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10" y="21"/>
                    <a:pt x="112" y="20"/>
                    <a:pt x="113" y="19"/>
                  </a:cubicBezTo>
                  <a:cubicBezTo>
                    <a:pt x="112" y="20"/>
                    <a:pt x="112" y="21"/>
                    <a:pt x="111" y="22"/>
                  </a:cubicBezTo>
                  <a:cubicBezTo>
                    <a:pt x="109" y="27"/>
                    <a:pt x="105" y="36"/>
                    <a:pt x="95" y="3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5"/>
            <p:cNvSpPr>
              <a:spLocks/>
            </p:cNvSpPr>
            <p:nvPr/>
          </p:nvSpPr>
          <p:spPr bwMode="auto">
            <a:xfrm>
              <a:off x="96566" y="777396"/>
              <a:ext cx="304475" cy="300535"/>
            </a:xfrm>
            <a:custGeom>
              <a:avLst/>
              <a:gdLst>
                <a:gd name="T0" fmla="*/ 32 w 132"/>
                <a:gd name="T1" fmla="*/ 130 h 130"/>
                <a:gd name="T2" fmla="*/ 24 w 132"/>
                <a:gd name="T3" fmla="*/ 127 h 130"/>
                <a:gd name="T4" fmla="*/ 26 w 132"/>
                <a:gd name="T5" fmla="*/ 114 h 130"/>
                <a:gd name="T6" fmla="*/ 110 w 132"/>
                <a:gd name="T7" fmla="*/ 31 h 130"/>
                <a:gd name="T8" fmla="*/ 111 w 132"/>
                <a:gd name="T9" fmla="*/ 20 h 130"/>
                <a:gd name="T10" fmla="*/ 100 w 132"/>
                <a:gd name="T11" fmla="*/ 22 h 130"/>
                <a:gd name="T12" fmla="*/ 17 w 132"/>
                <a:gd name="T13" fmla="*/ 105 h 130"/>
                <a:gd name="T14" fmla="*/ 5 w 132"/>
                <a:gd name="T15" fmla="*/ 107 h 130"/>
                <a:gd name="T16" fmla="*/ 3 w 132"/>
                <a:gd name="T17" fmla="*/ 95 h 130"/>
                <a:gd name="T18" fmla="*/ 90 w 132"/>
                <a:gd name="T19" fmla="*/ 8 h 130"/>
                <a:gd name="T20" fmla="*/ 124 w 132"/>
                <a:gd name="T21" fmla="*/ 8 h 130"/>
                <a:gd name="T22" fmla="*/ 124 w 132"/>
                <a:gd name="T23" fmla="*/ 41 h 130"/>
                <a:gd name="T24" fmla="*/ 37 w 132"/>
                <a:gd name="T25" fmla="*/ 129 h 130"/>
                <a:gd name="T26" fmla="*/ 32 w 132"/>
                <a:gd name="T2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30">
                  <a:moveTo>
                    <a:pt x="32" y="130"/>
                  </a:moveTo>
                  <a:cubicBezTo>
                    <a:pt x="29" y="130"/>
                    <a:pt x="26" y="129"/>
                    <a:pt x="24" y="127"/>
                  </a:cubicBezTo>
                  <a:cubicBezTo>
                    <a:pt x="22" y="123"/>
                    <a:pt x="23" y="117"/>
                    <a:pt x="26" y="114"/>
                  </a:cubicBezTo>
                  <a:cubicBezTo>
                    <a:pt x="58" y="92"/>
                    <a:pt x="87" y="63"/>
                    <a:pt x="110" y="31"/>
                  </a:cubicBezTo>
                  <a:cubicBezTo>
                    <a:pt x="113" y="27"/>
                    <a:pt x="112" y="21"/>
                    <a:pt x="111" y="20"/>
                  </a:cubicBezTo>
                  <a:cubicBezTo>
                    <a:pt x="110" y="19"/>
                    <a:pt x="105" y="19"/>
                    <a:pt x="100" y="22"/>
                  </a:cubicBezTo>
                  <a:cubicBezTo>
                    <a:pt x="69" y="45"/>
                    <a:pt x="40" y="73"/>
                    <a:pt x="17" y="105"/>
                  </a:cubicBezTo>
                  <a:cubicBezTo>
                    <a:pt x="14" y="109"/>
                    <a:pt x="9" y="110"/>
                    <a:pt x="5" y="107"/>
                  </a:cubicBezTo>
                  <a:cubicBezTo>
                    <a:pt x="1" y="104"/>
                    <a:pt x="0" y="99"/>
                    <a:pt x="3" y="95"/>
                  </a:cubicBezTo>
                  <a:cubicBezTo>
                    <a:pt x="27" y="62"/>
                    <a:pt x="57" y="31"/>
                    <a:pt x="90" y="8"/>
                  </a:cubicBezTo>
                  <a:cubicBezTo>
                    <a:pt x="101" y="0"/>
                    <a:pt x="116" y="0"/>
                    <a:pt x="124" y="8"/>
                  </a:cubicBezTo>
                  <a:cubicBezTo>
                    <a:pt x="132" y="15"/>
                    <a:pt x="132" y="30"/>
                    <a:pt x="124" y="41"/>
                  </a:cubicBezTo>
                  <a:cubicBezTo>
                    <a:pt x="100" y="75"/>
                    <a:pt x="70" y="105"/>
                    <a:pt x="37" y="129"/>
                  </a:cubicBezTo>
                  <a:cubicBezTo>
                    <a:pt x="35" y="130"/>
                    <a:pt x="33" y="130"/>
                    <a:pt x="32" y="1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6"/>
            <p:cNvSpPr>
              <a:spLocks/>
            </p:cNvSpPr>
            <p:nvPr/>
          </p:nvSpPr>
          <p:spPr bwMode="auto">
            <a:xfrm>
              <a:off x="69005" y="1005750"/>
              <a:ext cx="103679" cy="102365"/>
            </a:xfrm>
            <a:custGeom>
              <a:avLst/>
              <a:gdLst>
                <a:gd name="T0" fmla="*/ 35 w 45"/>
                <a:gd name="T1" fmla="*/ 44 h 44"/>
                <a:gd name="T2" fmla="*/ 29 w 45"/>
                <a:gd name="T3" fmla="*/ 41 h 44"/>
                <a:gd name="T4" fmla="*/ 3 w 45"/>
                <a:gd name="T5" fmla="*/ 16 h 44"/>
                <a:gd name="T6" fmla="*/ 3 w 45"/>
                <a:gd name="T7" fmla="*/ 3 h 44"/>
                <a:gd name="T8" fmla="*/ 16 w 45"/>
                <a:gd name="T9" fmla="*/ 3 h 44"/>
                <a:gd name="T10" fmla="*/ 41 w 45"/>
                <a:gd name="T11" fmla="*/ 29 h 44"/>
                <a:gd name="T12" fmla="*/ 41 w 45"/>
                <a:gd name="T13" fmla="*/ 41 h 44"/>
                <a:gd name="T14" fmla="*/ 35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35" y="44"/>
                  </a:moveTo>
                  <a:cubicBezTo>
                    <a:pt x="33" y="44"/>
                    <a:pt x="30" y="43"/>
                    <a:pt x="29" y="4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0" y="7"/>
                    <a:pt x="3" y="3"/>
                  </a:cubicBezTo>
                  <a:cubicBezTo>
                    <a:pt x="7" y="0"/>
                    <a:pt x="12" y="0"/>
                    <a:pt x="16" y="3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5" y="32"/>
                    <a:pt x="45" y="38"/>
                    <a:pt x="41" y="41"/>
                  </a:cubicBezTo>
                  <a:cubicBezTo>
                    <a:pt x="39" y="43"/>
                    <a:pt x="37" y="44"/>
                    <a:pt x="3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7"/>
            <p:cNvSpPr>
              <a:spLocks/>
            </p:cNvSpPr>
            <p:nvPr/>
          </p:nvSpPr>
          <p:spPr bwMode="auto">
            <a:xfrm>
              <a:off x="84753" y="990002"/>
              <a:ext cx="101054" cy="101053"/>
            </a:xfrm>
            <a:custGeom>
              <a:avLst/>
              <a:gdLst>
                <a:gd name="T0" fmla="*/ 35 w 44"/>
                <a:gd name="T1" fmla="*/ 44 h 44"/>
                <a:gd name="T2" fmla="*/ 28 w 44"/>
                <a:gd name="T3" fmla="*/ 41 h 44"/>
                <a:gd name="T4" fmla="*/ 3 w 44"/>
                <a:gd name="T5" fmla="*/ 16 h 44"/>
                <a:gd name="T6" fmla="*/ 3 w 44"/>
                <a:gd name="T7" fmla="*/ 4 h 44"/>
                <a:gd name="T8" fmla="*/ 15 w 44"/>
                <a:gd name="T9" fmla="*/ 4 h 44"/>
                <a:gd name="T10" fmla="*/ 41 w 44"/>
                <a:gd name="T11" fmla="*/ 29 h 44"/>
                <a:gd name="T12" fmla="*/ 41 w 44"/>
                <a:gd name="T13" fmla="*/ 41 h 44"/>
                <a:gd name="T14" fmla="*/ 35 w 4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32" y="44"/>
                    <a:pt x="30" y="43"/>
                    <a:pt x="28" y="4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6" y="0"/>
                    <a:pt x="12" y="0"/>
                    <a:pt x="15" y="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4" y="32"/>
                    <a:pt x="44" y="38"/>
                    <a:pt x="41" y="41"/>
                  </a:cubicBezTo>
                  <a:cubicBezTo>
                    <a:pt x="39" y="43"/>
                    <a:pt x="37" y="44"/>
                    <a:pt x="3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8"/>
            <p:cNvSpPr>
              <a:spLocks noEditPoints="1"/>
            </p:cNvSpPr>
            <p:nvPr/>
          </p:nvSpPr>
          <p:spPr bwMode="auto">
            <a:xfrm>
              <a:off x="-79295" y="1042497"/>
              <a:ext cx="219170" cy="217855"/>
            </a:xfrm>
            <a:custGeom>
              <a:avLst/>
              <a:gdLst>
                <a:gd name="T0" fmla="*/ 14 w 95"/>
                <a:gd name="T1" fmla="*/ 94 h 94"/>
                <a:gd name="T2" fmla="*/ 12 w 95"/>
                <a:gd name="T3" fmla="*/ 94 h 94"/>
                <a:gd name="T4" fmla="*/ 6 w 95"/>
                <a:gd name="T5" fmla="*/ 87 h 94"/>
                <a:gd name="T6" fmla="*/ 31 w 95"/>
                <a:gd name="T7" fmla="*/ 15 h 94"/>
                <a:gd name="T8" fmla="*/ 55 w 95"/>
                <a:gd name="T9" fmla="*/ 2 h 94"/>
                <a:gd name="T10" fmla="*/ 65 w 95"/>
                <a:gd name="T11" fmla="*/ 4 h 94"/>
                <a:gd name="T12" fmla="*/ 92 w 95"/>
                <a:gd name="T13" fmla="*/ 30 h 94"/>
                <a:gd name="T14" fmla="*/ 94 w 95"/>
                <a:gd name="T15" fmla="*/ 38 h 94"/>
                <a:gd name="T16" fmla="*/ 76 w 95"/>
                <a:gd name="T17" fmla="*/ 70 h 94"/>
                <a:gd name="T18" fmla="*/ 48 w 95"/>
                <a:gd name="T19" fmla="*/ 79 h 94"/>
                <a:gd name="T20" fmla="*/ 21 w 95"/>
                <a:gd name="T21" fmla="*/ 91 h 94"/>
                <a:gd name="T22" fmla="*/ 14 w 95"/>
                <a:gd name="T23" fmla="*/ 94 h 94"/>
                <a:gd name="T24" fmla="*/ 57 w 95"/>
                <a:gd name="T25" fmla="*/ 21 h 94"/>
                <a:gd name="T26" fmla="*/ 40 w 95"/>
                <a:gd name="T27" fmla="*/ 30 h 94"/>
                <a:gd name="T28" fmla="*/ 21 w 95"/>
                <a:gd name="T29" fmla="*/ 68 h 94"/>
                <a:gd name="T30" fmla="*/ 46 w 95"/>
                <a:gd name="T31" fmla="*/ 61 h 94"/>
                <a:gd name="T32" fmla="*/ 67 w 95"/>
                <a:gd name="T33" fmla="*/ 55 h 94"/>
                <a:gd name="T34" fmla="*/ 76 w 95"/>
                <a:gd name="T35" fmla="*/ 39 h 94"/>
                <a:gd name="T36" fmla="*/ 57 w 95"/>
                <a:gd name="T37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4">
                  <a:moveTo>
                    <a:pt x="14" y="94"/>
                  </a:moveTo>
                  <a:cubicBezTo>
                    <a:pt x="14" y="94"/>
                    <a:pt x="13" y="94"/>
                    <a:pt x="12" y="94"/>
                  </a:cubicBezTo>
                  <a:cubicBezTo>
                    <a:pt x="9" y="93"/>
                    <a:pt x="7" y="90"/>
                    <a:pt x="6" y="87"/>
                  </a:cubicBezTo>
                  <a:cubicBezTo>
                    <a:pt x="0" y="63"/>
                    <a:pt x="5" y="30"/>
                    <a:pt x="31" y="15"/>
                  </a:cubicBezTo>
                  <a:cubicBezTo>
                    <a:pt x="39" y="10"/>
                    <a:pt x="47" y="6"/>
                    <a:pt x="55" y="2"/>
                  </a:cubicBezTo>
                  <a:cubicBezTo>
                    <a:pt x="59" y="0"/>
                    <a:pt x="63" y="1"/>
                    <a:pt x="65" y="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4" y="32"/>
                    <a:pt x="95" y="35"/>
                    <a:pt x="94" y="38"/>
                  </a:cubicBezTo>
                  <a:cubicBezTo>
                    <a:pt x="92" y="49"/>
                    <a:pt x="88" y="63"/>
                    <a:pt x="76" y="70"/>
                  </a:cubicBezTo>
                  <a:cubicBezTo>
                    <a:pt x="66" y="76"/>
                    <a:pt x="56" y="78"/>
                    <a:pt x="48" y="79"/>
                  </a:cubicBezTo>
                  <a:cubicBezTo>
                    <a:pt x="38" y="80"/>
                    <a:pt x="30" y="81"/>
                    <a:pt x="21" y="91"/>
                  </a:cubicBezTo>
                  <a:cubicBezTo>
                    <a:pt x="19" y="93"/>
                    <a:pt x="17" y="94"/>
                    <a:pt x="14" y="94"/>
                  </a:cubicBezTo>
                  <a:close/>
                  <a:moveTo>
                    <a:pt x="57" y="21"/>
                  </a:moveTo>
                  <a:cubicBezTo>
                    <a:pt x="51" y="24"/>
                    <a:pt x="45" y="27"/>
                    <a:pt x="40" y="30"/>
                  </a:cubicBezTo>
                  <a:cubicBezTo>
                    <a:pt x="27" y="38"/>
                    <a:pt x="21" y="53"/>
                    <a:pt x="21" y="68"/>
                  </a:cubicBezTo>
                  <a:cubicBezTo>
                    <a:pt x="30" y="63"/>
                    <a:pt x="38" y="62"/>
                    <a:pt x="46" y="61"/>
                  </a:cubicBezTo>
                  <a:cubicBezTo>
                    <a:pt x="53" y="60"/>
                    <a:pt x="60" y="59"/>
                    <a:pt x="67" y="55"/>
                  </a:cubicBezTo>
                  <a:cubicBezTo>
                    <a:pt x="71" y="53"/>
                    <a:pt x="74" y="47"/>
                    <a:pt x="76" y="39"/>
                  </a:cubicBezTo>
                  <a:cubicBezTo>
                    <a:pt x="57" y="21"/>
                    <a:pt x="57" y="21"/>
                    <a:pt x="57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9"/>
            <p:cNvSpPr>
              <a:spLocks noEditPoints="1"/>
            </p:cNvSpPr>
            <p:nvPr/>
          </p:nvSpPr>
          <p:spPr bwMode="auto">
            <a:xfrm>
              <a:off x="-49110" y="308876"/>
              <a:ext cx="66932" cy="68244"/>
            </a:xfrm>
            <a:custGeom>
              <a:avLst/>
              <a:gdLst>
                <a:gd name="T0" fmla="*/ 14 w 29"/>
                <a:gd name="T1" fmla="*/ 30 h 30"/>
                <a:gd name="T2" fmla="*/ 0 w 29"/>
                <a:gd name="T3" fmla="*/ 15 h 30"/>
                <a:gd name="T4" fmla="*/ 14 w 29"/>
                <a:gd name="T5" fmla="*/ 0 h 30"/>
                <a:gd name="T6" fmla="*/ 29 w 29"/>
                <a:gd name="T7" fmla="*/ 15 h 30"/>
                <a:gd name="T8" fmla="*/ 14 w 29"/>
                <a:gd name="T9" fmla="*/ 30 h 30"/>
                <a:gd name="T10" fmla="*/ 14 w 29"/>
                <a:gd name="T11" fmla="*/ 8 h 30"/>
                <a:gd name="T12" fmla="*/ 8 w 29"/>
                <a:gd name="T13" fmla="*/ 15 h 30"/>
                <a:gd name="T14" fmla="*/ 14 w 29"/>
                <a:gd name="T15" fmla="*/ 22 h 30"/>
                <a:gd name="T16" fmla="*/ 21 w 29"/>
                <a:gd name="T17" fmla="*/ 15 h 30"/>
                <a:gd name="T18" fmla="*/ 14 w 29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4" y="30"/>
                  </a:moveTo>
                  <a:cubicBezTo>
                    <a:pt x="6" y="30"/>
                    <a:pt x="0" y="23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23"/>
                    <a:pt x="22" y="30"/>
                    <a:pt x="14" y="30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19"/>
                    <a:pt x="11" y="22"/>
                    <a:pt x="14" y="22"/>
                  </a:cubicBezTo>
                  <a:cubicBezTo>
                    <a:pt x="18" y="22"/>
                    <a:pt x="21" y="19"/>
                    <a:pt x="21" y="15"/>
                  </a:cubicBezTo>
                  <a:cubicBezTo>
                    <a:pt x="21" y="11"/>
                    <a:pt x="18" y="8"/>
                    <a:pt x="14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0"/>
            <p:cNvSpPr>
              <a:spLocks noEditPoints="1"/>
            </p:cNvSpPr>
            <p:nvPr/>
          </p:nvSpPr>
          <p:spPr bwMode="auto">
            <a:xfrm>
              <a:off x="41445" y="202574"/>
              <a:ext cx="70869" cy="70869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8 h 31"/>
                <a:gd name="T12" fmla="*/ 8 w 31"/>
                <a:gd name="T13" fmla="*/ 15 h 31"/>
                <a:gd name="T14" fmla="*/ 15 w 31"/>
                <a:gd name="T15" fmla="*/ 23 h 31"/>
                <a:gd name="T16" fmla="*/ 23 w 31"/>
                <a:gd name="T17" fmla="*/ 15 h 31"/>
                <a:gd name="T18" fmla="*/ 15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20"/>
                    <a:pt x="11" y="23"/>
                    <a:pt x="15" y="23"/>
                  </a:cubicBezTo>
                  <a:cubicBezTo>
                    <a:pt x="19" y="23"/>
                    <a:pt x="23" y="20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1"/>
            <p:cNvSpPr>
              <a:spLocks/>
            </p:cNvSpPr>
            <p:nvPr/>
          </p:nvSpPr>
          <p:spPr bwMode="auto">
            <a:xfrm>
              <a:off x="-18925" y="255069"/>
              <a:ext cx="55120" cy="55120"/>
            </a:xfrm>
            <a:custGeom>
              <a:avLst/>
              <a:gdLst>
                <a:gd name="T0" fmla="*/ 20 w 24"/>
                <a:gd name="T1" fmla="*/ 24 h 24"/>
                <a:gd name="T2" fmla="*/ 20 w 24"/>
                <a:gd name="T3" fmla="*/ 24 h 24"/>
                <a:gd name="T4" fmla="*/ 16 w 24"/>
                <a:gd name="T5" fmla="*/ 20 h 24"/>
                <a:gd name="T6" fmla="*/ 16 w 24"/>
                <a:gd name="T7" fmla="*/ 8 h 24"/>
                <a:gd name="T8" fmla="*/ 4 w 24"/>
                <a:gd name="T9" fmla="*/ 8 h 24"/>
                <a:gd name="T10" fmla="*/ 0 w 24"/>
                <a:gd name="T11" fmla="*/ 4 h 24"/>
                <a:gd name="T12" fmla="*/ 4 w 24"/>
                <a:gd name="T13" fmla="*/ 0 h 24"/>
                <a:gd name="T14" fmla="*/ 20 w 24"/>
                <a:gd name="T15" fmla="*/ 0 h 24"/>
                <a:gd name="T16" fmla="*/ 23 w 24"/>
                <a:gd name="T17" fmla="*/ 1 h 24"/>
                <a:gd name="T18" fmla="*/ 24 w 24"/>
                <a:gd name="T19" fmla="*/ 4 h 24"/>
                <a:gd name="T20" fmla="*/ 24 w 24"/>
                <a:gd name="T21" fmla="*/ 20 h 24"/>
                <a:gd name="T22" fmla="*/ 20 w 24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4"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6" y="22"/>
                    <a:pt x="16" y="2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3" y="2"/>
                    <a:pt x="24" y="3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2"/>
            <p:cNvSpPr>
              <a:spLocks/>
            </p:cNvSpPr>
            <p:nvPr/>
          </p:nvSpPr>
          <p:spPr bwMode="auto">
            <a:xfrm>
              <a:off x="-21550" y="257694"/>
              <a:ext cx="55120" cy="69556"/>
            </a:xfrm>
            <a:custGeom>
              <a:avLst/>
              <a:gdLst>
                <a:gd name="T0" fmla="*/ 5 w 24"/>
                <a:gd name="T1" fmla="*/ 30 h 30"/>
                <a:gd name="T2" fmla="*/ 4 w 24"/>
                <a:gd name="T3" fmla="*/ 30 h 30"/>
                <a:gd name="T4" fmla="*/ 1 w 24"/>
                <a:gd name="T5" fmla="*/ 24 h 30"/>
                <a:gd name="T6" fmla="*/ 13 w 24"/>
                <a:gd name="T7" fmla="*/ 5 h 30"/>
                <a:gd name="T8" fmla="*/ 17 w 24"/>
                <a:gd name="T9" fmla="*/ 2 h 30"/>
                <a:gd name="T10" fmla="*/ 22 w 24"/>
                <a:gd name="T11" fmla="*/ 2 h 30"/>
                <a:gd name="T12" fmla="*/ 22 w 24"/>
                <a:gd name="T13" fmla="*/ 8 h 30"/>
                <a:gd name="T14" fmla="*/ 19 w 24"/>
                <a:gd name="T15" fmla="*/ 11 h 30"/>
                <a:gd name="T16" fmla="*/ 9 w 24"/>
                <a:gd name="T17" fmla="*/ 27 h 30"/>
                <a:gd name="T18" fmla="*/ 5 w 24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0"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2" y="29"/>
                    <a:pt x="0" y="27"/>
                    <a:pt x="1" y="24"/>
                  </a:cubicBezTo>
                  <a:cubicBezTo>
                    <a:pt x="3" y="17"/>
                    <a:pt x="8" y="10"/>
                    <a:pt x="13" y="5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4" y="4"/>
                    <a:pt x="24" y="6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4" y="15"/>
                    <a:pt x="11" y="21"/>
                    <a:pt x="9" y="27"/>
                  </a:cubicBezTo>
                  <a:cubicBezTo>
                    <a:pt x="8" y="29"/>
                    <a:pt x="7" y="30"/>
                    <a:pt x="5" y="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3"/>
            <p:cNvSpPr>
              <a:spLocks/>
            </p:cNvSpPr>
            <p:nvPr/>
          </p:nvSpPr>
          <p:spPr bwMode="auto">
            <a:xfrm>
              <a:off x="-95044" y="206511"/>
              <a:ext cx="240168" cy="224417"/>
            </a:xfrm>
            <a:custGeom>
              <a:avLst/>
              <a:gdLst>
                <a:gd name="T0" fmla="*/ 52 w 104"/>
                <a:gd name="T1" fmla="*/ 97 h 97"/>
                <a:gd name="T2" fmla="*/ 19 w 104"/>
                <a:gd name="T3" fmla="*/ 83 h 97"/>
                <a:gd name="T4" fmla="*/ 19 w 104"/>
                <a:gd name="T5" fmla="*/ 16 h 97"/>
                <a:gd name="T6" fmla="*/ 65 w 104"/>
                <a:gd name="T7" fmla="*/ 4 h 97"/>
                <a:gd name="T8" fmla="*/ 68 w 104"/>
                <a:gd name="T9" fmla="*/ 9 h 97"/>
                <a:gd name="T10" fmla="*/ 63 w 104"/>
                <a:gd name="T11" fmla="*/ 12 h 97"/>
                <a:gd name="T12" fmla="*/ 24 w 104"/>
                <a:gd name="T13" fmla="*/ 22 h 97"/>
                <a:gd name="T14" fmla="*/ 24 w 104"/>
                <a:gd name="T15" fmla="*/ 77 h 97"/>
                <a:gd name="T16" fmla="*/ 80 w 104"/>
                <a:gd name="T17" fmla="*/ 77 h 97"/>
                <a:gd name="T18" fmla="*/ 80 w 104"/>
                <a:gd name="T19" fmla="*/ 23 h 97"/>
                <a:gd name="T20" fmla="*/ 81 w 104"/>
                <a:gd name="T21" fmla="*/ 17 h 97"/>
                <a:gd name="T22" fmla="*/ 86 w 104"/>
                <a:gd name="T23" fmla="*/ 18 h 97"/>
                <a:gd name="T24" fmla="*/ 85 w 104"/>
                <a:gd name="T25" fmla="*/ 83 h 97"/>
                <a:gd name="T26" fmla="*/ 52 w 104"/>
                <a:gd name="T2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97">
                  <a:moveTo>
                    <a:pt x="52" y="97"/>
                  </a:moveTo>
                  <a:cubicBezTo>
                    <a:pt x="40" y="97"/>
                    <a:pt x="28" y="92"/>
                    <a:pt x="19" y="83"/>
                  </a:cubicBezTo>
                  <a:cubicBezTo>
                    <a:pt x="0" y="65"/>
                    <a:pt x="0" y="35"/>
                    <a:pt x="19" y="16"/>
                  </a:cubicBezTo>
                  <a:cubicBezTo>
                    <a:pt x="31" y="4"/>
                    <a:pt x="49" y="0"/>
                    <a:pt x="65" y="4"/>
                  </a:cubicBezTo>
                  <a:cubicBezTo>
                    <a:pt x="67" y="5"/>
                    <a:pt x="68" y="7"/>
                    <a:pt x="68" y="9"/>
                  </a:cubicBezTo>
                  <a:cubicBezTo>
                    <a:pt x="67" y="12"/>
                    <a:pt x="65" y="13"/>
                    <a:pt x="63" y="12"/>
                  </a:cubicBezTo>
                  <a:cubicBezTo>
                    <a:pt x="49" y="8"/>
                    <a:pt x="34" y="12"/>
                    <a:pt x="24" y="22"/>
                  </a:cubicBezTo>
                  <a:cubicBezTo>
                    <a:pt x="9" y="37"/>
                    <a:pt x="9" y="62"/>
                    <a:pt x="24" y="77"/>
                  </a:cubicBezTo>
                  <a:cubicBezTo>
                    <a:pt x="40" y="93"/>
                    <a:pt x="64" y="93"/>
                    <a:pt x="80" y="77"/>
                  </a:cubicBezTo>
                  <a:cubicBezTo>
                    <a:pt x="95" y="62"/>
                    <a:pt x="95" y="39"/>
                    <a:pt x="80" y="23"/>
                  </a:cubicBezTo>
                  <a:cubicBezTo>
                    <a:pt x="79" y="21"/>
                    <a:pt x="79" y="19"/>
                    <a:pt x="81" y="17"/>
                  </a:cubicBezTo>
                  <a:cubicBezTo>
                    <a:pt x="82" y="16"/>
                    <a:pt x="85" y="16"/>
                    <a:pt x="86" y="18"/>
                  </a:cubicBezTo>
                  <a:cubicBezTo>
                    <a:pt x="104" y="36"/>
                    <a:pt x="103" y="65"/>
                    <a:pt x="85" y="83"/>
                  </a:cubicBezTo>
                  <a:cubicBezTo>
                    <a:pt x="76" y="92"/>
                    <a:pt x="64" y="97"/>
                    <a:pt x="52" y="9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4"/>
            <p:cNvSpPr>
              <a:spLocks/>
            </p:cNvSpPr>
            <p:nvPr/>
          </p:nvSpPr>
          <p:spPr bwMode="auto">
            <a:xfrm>
              <a:off x="45382" y="315439"/>
              <a:ext cx="48559" cy="48558"/>
            </a:xfrm>
            <a:custGeom>
              <a:avLst/>
              <a:gdLst>
                <a:gd name="T0" fmla="*/ 4 w 21"/>
                <a:gd name="T1" fmla="*/ 21 h 21"/>
                <a:gd name="T2" fmla="*/ 2 w 21"/>
                <a:gd name="T3" fmla="*/ 19 h 21"/>
                <a:gd name="T4" fmla="*/ 2 w 21"/>
                <a:gd name="T5" fmla="*/ 14 h 21"/>
                <a:gd name="T6" fmla="*/ 14 w 21"/>
                <a:gd name="T7" fmla="*/ 1 h 21"/>
                <a:gd name="T8" fmla="*/ 20 w 21"/>
                <a:gd name="T9" fmla="*/ 1 h 21"/>
                <a:gd name="T10" fmla="*/ 20 w 21"/>
                <a:gd name="T11" fmla="*/ 7 h 21"/>
                <a:gd name="T12" fmla="*/ 7 w 21"/>
                <a:gd name="T13" fmla="*/ 19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0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1" y="3"/>
                    <a:pt x="21" y="6"/>
                    <a:pt x="20" y="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5"/>
            <p:cNvSpPr>
              <a:spLocks/>
            </p:cNvSpPr>
            <p:nvPr/>
          </p:nvSpPr>
          <p:spPr bwMode="auto">
            <a:xfrm>
              <a:off x="45382" y="315439"/>
              <a:ext cx="48559" cy="4855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19 h 21"/>
                <a:gd name="T4" fmla="*/ 2 w 21"/>
                <a:gd name="T5" fmla="*/ 7 h 21"/>
                <a:gd name="T6" fmla="*/ 2 w 21"/>
                <a:gd name="T7" fmla="*/ 1 h 21"/>
                <a:gd name="T8" fmla="*/ 7 w 21"/>
                <a:gd name="T9" fmla="*/ 1 h 21"/>
                <a:gd name="T10" fmla="*/ 20 w 21"/>
                <a:gd name="T11" fmla="*/ 14 h 21"/>
                <a:gd name="T12" fmla="*/ 20 w 21"/>
                <a:gd name="T13" fmla="*/ 19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0"/>
                    <a:pt x="14" y="1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9" y="20"/>
                    <a:pt x="18" y="21"/>
                    <a:pt x="17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6"/>
            <p:cNvSpPr>
              <a:spLocks/>
            </p:cNvSpPr>
            <p:nvPr/>
          </p:nvSpPr>
          <p:spPr bwMode="auto">
            <a:xfrm>
              <a:off x="1109731" y="3369348"/>
              <a:ext cx="119428" cy="124676"/>
            </a:xfrm>
            <a:custGeom>
              <a:avLst/>
              <a:gdLst>
                <a:gd name="T0" fmla="*/ 25 w 52"/>
                <a:gd name="T1" fmla="*/ 54 h 54"/>
                <a:gd name="T2" fmla="*/ 22 w 52"/>
                <a:gd name="T3" fmla="*/ 53 h 54"/>
                <a:gd name="T4" fmla="*/ 22 w 52"/>
                <a:gd name="T5" fmla="*/ 47 h 54"/>
                <a:gd name="T6" fmla="*/ 41 w 52"/>
                <a:gd name="T7" fmla="*/ 29 h 54"/>
                <a:gd name="T8" fmla="*/ 44 w 52"/>
                <a:gd name="T9" fmla="*/ 21 h 54"/>
                <a:gd name="T10" fmla="*/ 41 w 52"/>
                <a:gd name="T11" fmla="*/ 14 h 54"/>
                <a:gd name="T12" fmla="*/ 40 w 52"/>
                <a:gd name="T13" fmla="*/ 13 h 54"/>
                <a:gd name="T14" fmla="*/ 25 w 52"/>
                <a:gd name="T15" fmla="*/ 14 h 54"/>
                <a:gd name="T16" fmla="*/ 7 w 52"/>
                <a:gd name="T17" fmla="*/ 32 h 54"/>
                <a:gd name="T18" fmla="*/ 1 w 52"/>
                <a:gd name="T19" fmla="*/ 32 h 54"/>
                <a:gd name="T20" fmla="*/ 1 w 52"/>
                <a:gd name="T21" fmla="*/ 26 h 54"/>
                <a:gd name="T22" fmla="*/ 20 w 52"/>
                <a:gd name="T23" fmla="*/ 8 h 54"/>
                <a:gd name="T24" fmla="*/ 46 w 52"/>
                <a:gd name="T25" fmla="*/ 7 h 54"/>
                <a:gd name="T26" fmla="*/ 47 w 52"/>
                <a:gd name="T27" fmla="*/ 9 h 54"/>
                <a:gd name="T28" fmla="*/ 52 w 52"/>
                <a:gd name="T29" fmla="*/ 22 h 54"/>
                <a:gd name="T30" fmla="*/ 46 w 52"/>
                <a:gd name="T31" fmla="*/ 35 h 54"/>
                <a:gd name="T32" fmla="*/ 28 w 52"/>
                <a:gd name="T33" fmla="*/ 53 h 54"/>
                <a:gd name="T34" fmla="*/ 25 w 52"/>
                <a:gd name="T3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4">
                  <a:moveTo>
                    <a:pt x="25" y="54"/>
                  </a:moveTo>
                  <a:cubicBezTo>
                    <a:pt x="24" y="54"/>
                    <a:pt x="23" y="54"/>
                    <a:pt x="22" y="53"/>
                  </a:cubicBezTo>
                  <a:cubicBezTo>
                    <a:pt x="21" y="51"/>
                    <a:pt x="21" y="49"/>
                    <a:pt x="22" y="47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27"/>
                    <a:pt x="44" y="24"/>
                    <a:pt x="44" y="21"/>
                  </a:cubicBezTo>
                  <a:cubicBezTo>
                    <a:pt x="44" y="19"/>
                    <a:pt x="43" y="16"/>
                    <a:pt x="41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9"/>
                    <a:pt x="29" y="10"/>
                    <a:pt x="25" y="1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4"/>
                    <a:pt x="3" y="34"/>
                    <a:pt x="1" y="32"/>
                  </a:cubicBezTo>
                  <a:cubicBezTo>
                    <a:pt x="0" y="30"/>
                    <a:pt x="0" y="28"/>
                    <a:pt x="1" y="2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7" y="1"/>
                    <a:pt x="39" y="0"/>
                    <a:pt x="46" y="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0" y="12"/>
                    <a:pt x="52" y="17"/>
                    <a:pt x="52" y="22"/>
                  </a:cubicBezTo>
                  <a:cubicBezTo>
                    <a:pt x="52" y="26"/>
                    <a:pt x="50" y="31"/>
                    <a:pt x="46" y="3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7" y="54"/>
                    <a:pt x="26" y="54"/>
                    <a:pt x="25" y="5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7"/>
            <p:cNvSpPr>
              <a:spLocks/>
            </p:cNvSpPr>
            <p:nvPr/>
          </p:nvSpPr>
          <p:spPr bwMode="auto">
            <a:xfrm>
              <a:off x="1095294" y="3417906"/>
              <a:ext cx="90555" cy="90554"/>
            </a:xfrm>
            <a:custGeom>
              <a:avLst/>
              <a:gdLst>
                <a:gd name="T0" fmla="*/ 35 w 39"/>
                <a:gd name="T1" fmla="*/ 39 h 39"/>
                <a:gd name="T2" fmla="*/ 32 w 39"/>
                <a:gd name="T3" fmla="*/ 38 h 39"/>
                <a:gd name="T4" fmla="*/ 1 w 39"/>
                <a:gd name="T5" fmla="*/ 7 h 39"/>
                <a:gd name="T6" fmla="*/ 1 w 39"/>
                <a:gd name="T7" fmla="*/ 1 h 39"/>
                <a:gd name="T8" fmla="*/ 7 w 39"/>
                <a:gd name="T9" fmla="*/ 1 h 39"/>
                <a:gd name="T10" fmla="*/ 38 w 39"/>
                <a:gd name="T11" fmla="*/ 32 h 39"/>
                <a:gd name="T12" fmla="*/ 38 w 39"/>
                <a:gd name="T13" fmla="*/ 38 h 39"/>
                <a:gd name="T14" fmla="*/ 35 w 39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5" y="39"/>
                  </a:moveTo>
                  <a:cubicBezTo>
                    <a:pt x="34" y="39"/>
                    <a:pt x="33" y="39"/>
                    <a:pt x="32" y="3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4"/>
                    <a:pt x="39" y="37"/>
                    <a:pt x="38" y="38"/>
                  </a:cubicBezTo>
                  <a:cubicBezTo>
                    <a:pt x="37" y="39"/>
                    <a:pt x="36" y="39"/>
                    <a:pt x="35" y="3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8"/>
            <p:cNvSpPr>
              <a:spLocks/>
            </p:cNvSpPr>
            <p:nvPr/>
          </p:nvSpPr>
          <p:spPr bwMode="auto">
            <a:xfrm>
              <a:off x="1037550" y="3560955"/>
              <a:ext cx="23623" cy="23623"/>
            </a:xfrm>
            <a:custGeom>
              <a:avLst/>
              <a:gdLst>
                <a:gd name="T0" fmla="*/ 4 w 10"/>
                <a:gd name="T1" fmla="*/ 10 h 10"/>
                <a:gd name="T2" fmla="*/ 1 w 10"/>
                <a:gd name="T3" fmla="*/ 9 h 10"/>
                <a:gd name="T4" fmla="*/ 1 w 10"/>
                <a:gd name="T5" fmla="*/ 3 h 10"/>
                <a:gd name="T6" fmla="*/ 3 w 10"/>
                <a:gd name="T7" fmla="*/ 2 h 10"/>
                <a:gd name="T8" fmla="*/ 9 w 10"/>
                <a:gd name="T9" fmla="*/ 2 h 10"/>
                <a:gd name="T10" fmla="*/ 9 w 10"/>
                <a:gd name="T11" fmla="*/ 8 h 10"/>
                <a:gd name="T12" fmla="*/ 7 w 10"/>
                <a:gd name="T13" fmla="*/ 9 h 10"/>
                <a:gd name="T14" fmla="*/ 4 w 10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3" y="10"/>
                    <a:pt x="2" y="10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10" y="3"/>
                    <a:pt x="10" y="6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4" y="1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9"/>
            <p:cNvSpPr>
              <a:spLocks/>
            </p:cNvSpPr>
            <p:nvPr/>
          </p:nvSpPr>
          <p:spPr bwMode="auto">
            <a:xfrm>
              <a:off x="1017864" y="3539957"/>
              <a:ext cx="22311" cy="26248"/>
            </a:xfrm>
            <a:custGeom>
              <a:avLst/>
              <a:gdLst>
                <a:gd name="T0" fmla="*/ 4 w 10"/>
                <a:gd name="T1" fmla="*/ 11 h 11"/>
                <a:gd name="T2" fmla="*/ 2 w 10"/>
                <a:gd name="T3" fmla="*/ 9 h 11"/>
                <a:gd name="T4" fmla="*/ 2 w 10"/>
                <a:gd name="T5" fmla="*/ 4 h 11"/>
                <a:gd name="T6" fmla="*/ 3 w 10"/>
                <a:gd name="T7" fmla="*/ 2 h 11"/>
                <a:gd name="T8" fmla="*/ 9 w 10"/>
                <a:gd name="T9" fmla="*/ 2 h 11"/>
                <a:gd name="T10" fmla="*/ 9 w 10"/>
                <a:gd name="T11" fmla="*/ 8 h 11"/>
                <a:gd name="T12" fmla="*/ 7 w 10"/>
                <a:gd name="T13" fmla="*/ 9 h 11"/>
                <a:gd name="T14" fmla="*/ 4 w 1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2" y="10"/>
                    <a:pt x="2" y="9"/>
                  </a:cubicBezTo>
                  <a:cubicBezTo>
                    <a:pt x="0" y="8"/>
                    <a:pt x="0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10" y="4"/>
                    <a:pt x="10" y="6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1"/>
                    <a:pt x="4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0"/>
            <p:cNvSpPr>
              <a:spLocks/>
            </p:cNvSpPr>
            <p:nvPr/>
          </p:nvSpPr>
          <p:spPr bwMode="auto">
            <a:xfrm>
              <a:off x="1021801" y="3438904"/>
              <a:ext cx="143050" cy="143050"/>
            </a:xfrm>
            <a:custGeom>
              <a:avLst/>
              <a:gdLst>
                <a:gd name="T0" fmla="*/ 14 w 62"/>
                <a:gd name="T1" fmla="*/ 62 h 62"/>
                <a:gd name="T2" fmla="*/ 10 w 62"/>
                <a:gd name="T3" fmla="*/ 58 h 62"/>
                <a:gd name="T4" fmla="*/ 14 w 62"/>
                <a:gd name="T5" fmla="*/ 54 h 62"/>
                <a:gd name="T6" fmla="*/ 18 w 62"/>
                <a:gd name="T7" fmla="*/ 52 h 62"/>
                <a:gd name="T8" fmla="*/ 52 w 62"/>
                <a:gd name="T9" fmla="*/ 18 h 62"/>
                <a:gd name="T10" fmla="*/ 44 w 62"/>
                <a:gd name="T11" fmla="*/ 10 h 62"/>
                <a:gd name="T12" fmla="*/ 10 w 62"/>
                <a:gd name="T13" fmla="*/ 44 h 62"/>
                <a:gd name="T14" fmla="*/ 8 w 62"/>
                <a:gd name="T15" fmla="*/ 48 h 62"/>
                <a:gd name="T16" fmla="*/ 4 w 62"/>
                <a:gd name="T17" fmla="*/ 52 h 62"/>
                <a:gd name="T18" fmla="*/ 4 w 62"/>
                <a:gd name="T19" fmla="*/ 52 h 62"/>
                <a:gd name="T20" fmla="*/ 0 w 62"/>
                <a:gd name="T21" fmla="*/ 48 h 62"/>
                <a:gd name="T22" fmla="*/ 4 w 62"/>
                <a:gd name="T23" fmla="*/ 39 h 62"/>
                <a:gd name="T24" fmla="*/ 41 w 62"/>
                <a:gd name="T25" fmla="*/ 2 h 62"/>
                <a:gd name="T26" fmla="*/ 47 w 62"/>
                <a:gd name="T27" fmla="*/ 2 h 62"/>
                <a:gd name="T28" fmla="*/ 60 w 62"/>
                <a:gd name="T29" fmla="*/ 15 h 62"/>
                <a:gd name="T30" fmla="*/ 60 w 62"/>
                <a:gd name="T31" fmla="*/ 21 h 62"/>
                <a:gd name="T32" fmla="*/ 23 w 62"/>
                <a:gd name="T33" fmla="*/ 58 h 62"/>
                <a:gd name="T34" fmla="*/ 14 w 62"/>
                <a:gd name="T35" fmla="*/ 62 h 62"/>
                <a:gd name="T36" fmla="*/ 14 w 62"/>
                <a:gd name="T3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62">
                  <a:moveTo>
                    <a:pt x="14" y="62"/>
                  </a:moveTo>
                  <a:cubicBezTo>
                    <a:pt x="12" y="62"/>
                    <a:pt x="10" y="60"/>
                    <a:pt x="10" y="58"/>
                  </a:cubicBezTo>
                  <a:cubicBezTo>
                    <a:pt x="10" y="56"/>
                    <a:pt x="12" y="54"/>
                    <a:pt x="14" y="54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5"/>
                    <a:pt x="8" y="47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45"/>
                    <a:pt x="2" y="41"/>
                    <a:pt x="4" y="3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6" y="0"/>
                    <a:pt x="47" y="2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2" y="17"/>
                    <a:pt x="62" y="19"/>
                    <a:pt x="60" y="21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1" y="60"/>
                    <a:pt x="18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80"/>
            <p:cNvSpPr>
              <a:spLocks/>
            </p:cNvSpPr>
            <p:nvPr/>
          </p:nvSpPr>
          <p:spPr bwMode="auto">
            <a:xfrm>
              <a:off x="1258031" y="1272164"/>
              <a:ext cx="86618" cy="87930"/>
            </a:xfrm>
            <a:custGeom>
              <a:avLst/>
              <a:gdLst>
                <a:gd name="T0" fmla="*/ 33 w 38"/>
                <a:gd name="T1" fmla="*/ 38 h 38"/>
                <a:gd name="T2" fmla="*/ 31 w 38"/>
                <a:gd name="T3" fmla="*/ 37 h 38"/>
                <a:gd name="T4" fmla="*/ 1 w 38"/>
                <a:gd name="T5" fmla="*/ 7 h 38"/>
                <a:gd name="T6" fmla="*/ 1 w 38"/>
                <a:gd name="T7" fmla="*/ 2 h 38"/>
                <a:gd name="T8" fmla="*/ 7 w 38"/>
                <a:gd name="T9" fmla="*/ 2 h 38"/>
                <a:gd name="T10" fmla="*/ 36 w 38"/>
                <a:gd name="T11" fmla="*/ 31 h 38"/>
                <a:gd name="T12" fmla="*/ 36 w 38"/>
                <a:gd name="T13" fmla="*/ 37 h 38"/>
                <a:gd name="T14" fmla="*/ 33 w 3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33" y="38"/>
                  </a:moveTo>
                  <a:cubicBezTo>
                    <a:pt x="32" y="38"/>
                    <a:pt x="31" y="37"/>
                    <a:pt x="31" y="3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2"/>
                    <a:pt x="38" y="35"/>
                    <a:pt x="36" y="37"/>
                  </a:cubicBezTo>
                  <a:cubicBezTo>
                    <a:pt x="35" y="37"/>
                    <a:pt x="34" y="38"/>
                    <a:pt x="33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1"/>
            <p:cNvSpPr>
              <a:spLocks noEditPoints="1"/>
            </p:cNvSpPr>
            <p:nvPr/>
          </p:nvSpPr>
          <p:spPr bwMode="auto">
            <a:xfrm>
              <a:off x="1133354" y="1148800"/>
              <a:ext cx="219170" cy="217855"/>
            </a:xfrm>
            <a:custGeom>
              <a:avLst/>
              <a:gdLst>
                <a:gd name="T0" fmla="*/ 41 w 95"/>
                <a:gd name="T1" fmla="*/ 94 h 94"/>
                <a:gd name="T2" fmla="*/ 41 w 95"/>
                <a:gd name="T3" fmla="*/ 94 h 94"/>
                <a:gd name="T4" fmla="*/ 37 w 95"/>
                <a:gd name="T5" fmla="*/ 92 h 94"/>
                <a:gd name="T6" fmla="*/ 1 w 95"/>
                <a:gd name="T7" fmla="*/ 5 h 94"/>
                <a:gd name="T8" fmla="*/ 2 w 95"/>
                <a:gd name="T9" fmla="*/ 1 h 94"/>
                <a:gd name="T10" fmla="*/ 6 w 95"/>
                <a:gd name="T11" fmla="*/ 0 h 94"/>
                <a:gd name="T12" fmla="*/ 92 w 95"/>
                <a:gd name="T13" fmla="*/ 37 h 94"/>
                <a:gd name="T14" fmla="*/ 95 w 95"/>
                <a:gd name="T15" fmla="*/ 40 h 94"/>
                <a:gd name="T16" fmla="*/ 92 w 95"/>
                <a:gd name="T17" fmla="*/ 44 h 94"/>
                <a:gd name="T18" fmla="*/ 59 w 95"/>
                <a:gd name="T19" fmla="*/ 58 h 94"/>
                <a:gd name="T20" fmla="*/ 45 w 95"/>
                <a:gd name="T21" fmla="*/ 92 h 94"/>
                <a:gd name="T22" fmla="*/ 41 w 95"/>
                <a:gd name="T23" fmla="*/ 94 h 94"/>
                <a:gd name="T24" fmla="*/ 12 w 95"/>
                <a:gd name="T25" fmla="*/ 11 h 94"/>
                <a:gd name="T26" fmla="*/ 41 w 95"/>
                <a:gd name="T27" fmla="*/ 80 h 94"/>
                <a:gd name="T28" fmla="*/ 52 w 95"/>
                <a:gd name="T29" fmla="*/ 54 h 94"/>
                <a:gd name="T30" fmla="*/ 54 w 95"/>
                <a:gd name="T31" fmla="*/ 52 h 94"/>
                <a:gd name="T32" fmla="*/ 80 w 95"/>
                <a:gd name="T33" fmla="*/ 40 h 94"/>
                <a:gd name="T34" fmla="*/ 12 w 95"/>
                <a:gd name="T35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4">
                  <a:moveTo>
                    <a:pt x="41" y="94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9" y="94"/>
                    <a:pt x="38" y="93"/>
                    <a:pt x="37" y="9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7"/>
                    <a:pt x="95" y="39"/>
                    <a:pt x="95" y="40"/>
                  </a:cubicBezTo>
                  <a:cubicBezTo>
                    <a:pt x="95" y="42"/>
                    <a:pt x="94" y="43"/>
                    <a:pt x="92" y="44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4" y="93"/>
                    <a:pt x="43" y="94"/>
                    <a:pt x="41" y="94"/>
                  </a:cubicBezTo>
                  <a:close/>
                  <a:moveTo>
                    <a:pt x="12" y="11"/>
                  </a:moveTo>
                  <a:cubicBezTo>
                    <a:pt x="41" y="80"/>
                    <a:pt x="41" y="80"/>
                    <a:pt x="41" y="80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3"/>
                    <a:pt x="54" y="52"/>
                    <a:pt x="54" y="52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2"/>
            <p:cNvSpPr>
              <a:spLocks noEditPoints="1"/>
            </p:cNvSpPr>
            <p:nvPr/>
          </p:nvSpPr>
          <p:spPr bwMode="auto">
            <a:xfrm>
              <a:off x="1898478" y="-155706"/>
              <a:ext cx="190296" cy="224417"/>
            </a:xfrm>
            <a:custGeom>
              <a:avLst/>
              <a:gdLst>
                <a:gd name="T0" fmla="*/ 41 w 82"/>
                <a:gd name="T1" fmla="*/ 97 h 97"/>
                <a:gd name="T2" fmla="*/ 38 w 82"/>
                <a:gd name="T3" fmla="*/ 97 h 97"/>
                <a:gd name="T4" fmla="*/ 0 w 82"/>
                <a:gd name="T5" fmla="*/ 41 h 97"/>
                <a:gd name="T6" fmla="*/ 41 w 82"/>
                <a:gd name="T7" fmla="*/ 0 h 97"/>
                <a:gd name="T8" fmla="*/ 82 w 82"/>
                <a:gd name="T9" fmla="*/ 41 h 97"/>
                <a:gd name="T10" fmla="*/ 44 w 82"/>
                <a:gd name="T11" fmla="*/ 97 h 97"/>
                <a:gd name="T12" fmla="*/ 41 w 82"/>
                <a:gd name="T13" fmla="*/ 97 h 97"/>
                <a:gd name="T14" fmla="*/ 41 w 82"/>
                <a:gd name="T15" fmla="*/ 8 h 97"/>
                <a:gd name="T16" fmla="*/ 8 w 82"/>
                <a:gd name="T17" fmla="*/ 41 h 97"/>
                <a:gd name="T18" fmla="*/ 41 w 82"/>
                <a:gd name="T19" fmla="*/ 88 h 97"/>
                <a:gd name="T20" fmla="*/ 74 w 82"/>
                <a:gd name="T21" fmla="*/ 41 h 97"/>
                <a:gd name="T22" fmla="*/ 41 w 82"/>
                <a:gd name="T23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7">
                  <a:moveTo>
                    <a:pt x="41" y="97"/>
                  </a:moveTo>
                  <a:cubicBezTo>
                    <a:pt x="40" y="97"/>
                    <a:pt x="39" y="97"/>
                    <a:pt x="38" y="97"/>
                  </a:cubicBezTo>
                  <a:cubicBezTo>
                    <a:pt x="35" y="93"/>
                    <a:pt x="0" y="63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3"/>
                    <a:pt x="48" y="93"/>
                    <a:pt x="44" y="97"/>
                  </a:cubicBezTo>
                  <a:cubicBezTo>
                    <a:pt x="43" y="97"/>
                    <a:pt x="42" y="97"/>
                    <a:pt x="41" y="97"/>
                  </a:cubicBezTo>
                  <a:close/>
                  <a:moveTo>
                    <a:pt x="41" y="8"/>
                  </a:moveTo>
                  <a:cubicBezTo>
                    <a:pt x="23" y="8"/>
                    <a:pt x="8" y="23"/>
                    <a:pt x="8" y="41"/>
                  </a:cubicBezTo>
                  <a:cubicBezTo>
                    <a:pt x="8" y="56"/>
                    <a:pt x="30" y="78"/>
                    <a:pt x="41" y="88"/>
                  </a:cubicBezTo>
                  <a:cubicBezTo>
                    <a:pt x="52" y="78"/>
                    <a:pt x="74" y="56"/>
                    <a:pt x="74" y="41"/>
                  </a:cubicBezTo>
                  <a:cubicBezTo>
                    <a:pt x="74" y="23"/>
                    <a:pt x="59" y="8"/>
                    <a:pt x="41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3"/>
            <p:cNvSpPr>
              <a:spLocks noEditPoints="1"/>
            </p:cNvSpPr>
            <p:nvPr/>
          </p:nvSpPr>
          <p:spPr bwMode="auto">
            <a:xfrm>
              <a:off x="1947037" y="-107148"/>
              <a:ext cx="93180" cy="91867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8 w 40"/>
                <a:gd name="T13" fmla="*/ 20 h 40"/>
                <a:gd name="T14" fmla="*/ 20 w 40"/>
                <a:gd name="T15" fmla="*/ 32 h 40"/>
                <a:gd name="T16" fmla="*/ 32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2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4"/>
                    <a:pt x="8" y="20"/>
                  </a:cubicBezTo>
                  <a:cubicBezTo>
                    <a:pt x="8" y="27"/>
                    <a:pt x="13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4"/>
                    <a:pt x="27" y="8"/>
                    <a:pt x="20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84"/>
            <p:cNvSpPr>
              <a:spLocks noEditPoints="1"/>
            </p:cNvSpPr>
            <p:nvPr/>
          </p:nvSpPr>
          <p:spPr bwMode="auto">
            <a:xfrm>
              <a:off x="12572" y="2445432"/>
              <a:ext cx="175861" cy="265100"/>
            </a:xfrm>
            <a:custGeom>
              <a:avLst/>
              <a:gdLst>
                <a:gd name="T0" fmla="*/ 38 w 76"/>
                <a:gd name="T1" fmla="*/ 115 h 115"/>
                <a:gd name="T2" fmla="*/ 0 w 76"/>
                <a:gd name="T3" fmla="*/ 77 h 115"/>
                <a:gd name="T4" fmla="*/ 0 w 76"/>
                <a:gd name="T5" fmla="*/ 38 h 115"/>
                <a:gd name="T6" fmla="*/ 38 w 76"/>
                <a:gd name="T7" fmla="*/ 0 h 115"/>
                <a:gd name="T8" fmla="*/ 76 w 76"/>
                <a:gd name="T9" fmla="*/ 38 h 115"/>
                <a:gd name="T10" fmla="*/ 76 w 76"/>
                <a:gd name="T11" fmla="*/ 77 h 115"/>
                <a:gd name="T12" fmla="*/ 38 w 76"/>
                <a:gd name="T13" fmla="*/ 115 h 115"/>
                <a:gd name="T14" fmla="*/ 38 w 76"/>
                <a:gd name="T15" fmla="*/ 19 h 115"/>
                <a:gd name="T16" fmla="*/ 19 w 76"/>
                <a:gd name="T17" fmla="*/ 38 h 115"/>
                <a:gd name="T18" fmla="*/ 19 w 76"/>
                <a:gd name="T19" fmla="*/ 77 h 115"/>
                <a:gd name="T20" fmla="*/ 38 w 76"/>
                <a:gd name="T21" fmla="*/ 96 h 115"/>
                <a:gd name="T22" fmla="*/ 57 w 76"/>
                <a:gd name="T23" fmla="*/ 77 h 115"/>
                <a:gd name="T24" fmla="*/ 57 w 76"/>
                <a:gd name="T25" fmla="*/ 38 h 115"/>
                <a:gd name="T26" fmla="*/ 38 w 76"/>
                <a:gd name="T2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115">
                  <a:moveTo>
                    <a:pt x="38" y="115"/>
                  </a:moveTo>
                  <a:cubicBezTo>
                    <a:pt x="17" y="115"/>
                    <a:pt x="0" y="98"/>
                    <a:pt x="0" y="7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98"/>
                    <a:pt x="59" y="115"/>
                    <a:pt x="38" y="115"/>
                  </a:cubicBezTo>
                  <a:close/>
                  <a:moveTo>
                    <a:pt x="38" y="19"/>
                  </a:moveTo>
                  <a:cubicBezTo>
                    <a:pt x="27" y="19"/>
                    <a:pt x="19" y="27"/>
                    <a:pt x="19" y="38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7"/>
                    <a:pt x="27" y="96"/>
                    <a:pt x="38" y="96"/>
                  </a:cubicBezTo>
                  <a:cubicBezTo>
                    <a:pt x="49" y="96"/>
                    <a:pt x="57" y="87"/>
                    <a:pt x="57" y="7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27"/>
                    <a:pt x="49" y="19"/>
                    <a:pt x="38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5"/>
            <p:cNvSpPr>
              <a:spLocks noEditPoints="1"/>
            </p:cNvSpPr>
            <p:nvPr/>
          </p:nvSpPr>
          <p:spPr bwMode="auto">
            <a:xfrm>
              <a:off x="288175" y="2669849"/>
              <a:ext cx="174548" cy="265100"/>
            </a:xfrm>
            <a:custGeom>
              <a:avLst/>
              <a:gdLst>
                <a:gd name="T0" fmla="*/ 38 w 76"/>
                <a:gd name="T1" fmla="*/ 115 h 115"/>
                <a:gd name="T2" fmla="*/ 0 w 76"/>
                <a:gd name="T3" fmla="*/ 77 h 115"/>
                <a:gd name="T4" fmla="*/ 0 w 76"/>
                <a:gd name="T5" fmla="*/ 38 h 115"/>
                <a:gd name="T6" fmla="*/ 38 w 76"/>
                <a:gd name="T7" fmla="*/ 0 h 115"/>
                <a:gd name="T8" fmla="*/ 76 w 76"/>
                <a:gd name="T9" fmla="*/ 38 h 115"/>
                <a:gd name="T10" fmla="*/ 76 w 76"/>
                <a:gd name="T11" fmla="*/ 77 h 115"/>
                <a:gd name="T12" fmla="*/ 38 w 76"/>
                <a:gd name="T13" fmla="*/ 115 h 115"/>
                <a:gd name="T14" fmla="*/ 38 w 76"/>
                <a:gd name="T15" fmla="*/ 19 h 115"/>
                <a:gd name="T16" fmla="*/ 19 w 76"/>
                <a:gd name="T17" fmla="*/ 38 h 115"/>
                <a:gd name="T18" fmla="*/ 19 w 76"/>
                <a:gd name="T19" fmla="*/ 77 h 115"/>
                <a:gd name="T20" fmla="*/ 38 w 76"/>
                <a:gd name="T21" fmla="*/ 96 h 115"/>
                <a:gd name="T22" fmla="*/ 57 w 76"/>
                <a:gd name="T23" fmla="*/ 77 h 115"/>
                <a:gd name="T24" fmla="*/ 57 w 76"/>
                <a:gd name="T25" fmla="*/ 38 h 115"/>
                <a:gd name="T26" fmla="*/ 38 w 76"/>
                <a:gd name="T2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115">
                  <a:moveTo>
                    <a:pt x="38" y="115"/>
                  </a:moveTo>
                  <a:cubicBezTo>
                    <a:pt x="17" y="115"/>
                    <a:pt x="0" y="98"/>
                    <a:pt x="0" y="7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98"/>
                    <a:pt x="59" y="115"/>
                    <a:pt x="38" y="115"/>
                  </a:cubicBezTo>
                  <a:close/>
                  <a:moveTo>
                    <a:pt x="38" y="19"/>
                  </a:moveTo>
                  <a:cubicBezTo>
                    <a:pt x="28" y="19"/>
                    <a:pt x="19" y="27"/>
                    <a:pt x="19" y="38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8"/>
                    <a:pt x="28" y="96"/>
                    <a:pt x="38" y="96"/>
                  </a:cubicBezTo>
                  <a:cubicBezTo>
                    <a:pt x="49" y="96"/>
                    <a:pt x="57" y="88"/>
                    <a:pt x="57" y="7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27"/>
                    <a:pt x="49" y="19"/>
                    <a:pt x="38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6"/>
            <p:cNvSpPr>
              <a:spLocks/>
            </p:cNvSpPr>
            <p:nvPr/>
          </p:nvSpPr>
          <p:spPr bwMode="auto">
            <a:xfrm>
              <a:off x="313110" y="2448057"/>
              <a:ext cx="173235" cy="173234"/>
            </a:xfrm>
            <a:custGeom>
              <a:avLst/>
              <a:gdLst>
                <a:gd name="T0" fmla="*/ 65 w 75"/>
                <a:gd name="T1" fmla="*/ 75 h 75"/>
                <a:gd name="T2" fmla="*/ 56 w 75"/>
                <a:gd name="T3" fmla="*/ 66 h 75"/>
                <a:gd name="T4" fmla="*/ 56 w 75"/>
                <a:gd name="T5" fmla="*/ 19 h 75"/>
                <a:gd name="T6" fmla="*/ 9 w 75"/>
                <a:gd name="T7" fmla="*/ 19 h 75"/>
                <a:gd name="T8" fmla="*/ 0 w 75"/>
                <a:gd name="T9" fmla="*/ 9 h 75"/>
                <a:gd name="T10" fmla="*/ 9 w 75"/>
                <a:gd name="T11" fmla="*/ 0 h 75"/>
                <a:gd name="T12" fmla="*/ 9 w 75"/>
                <a:gd name="T13" fmla="*/ 0 h 75"/>
                <a:gd name="T14" fmla="*/ 65 w 75"/>
                <a:gd name="T15" fmla="*/ 0 h 75"/>
                <a:gd name="T16" fmla="*/ 75 w 75"/>
                <a:gd name="T17" fmla="*/ 9 h 75"/>
                <a:gd name="T18" fmla="*/ 75 w 75"/>
                <a:gd name="T19" fmla="*/ 66 h 75"/>
                <a:gd name="T20" fmla="*/ 65 w 75"/>
                <a:gd name="T21" fmla="*/ 75 h 75"/>
                <a:gd name="T22" fmla="*/ 65 w 75"/>
                <a:gd name="T2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75">
                  <a:moveTo>
                    <a:pt x="65" y="75"/>
                  </a:moveTo>
                  <a:cubicBezTo>
                    <a:pt x="60" y="75"/>
                    <a:pt x="56" y="71"/>
                    <a:pt x="56" y="6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5" y="4"/>
                    <a:pt x="75" y="9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71"/>
                    <a:pt x="70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7"/>
            <p:cNvSpPr>
              <a:spLocks/>
            </p:cNvSpPr>
            <p:nvPr/>
          </p:nvSpPr>
          <p:spPr bwMode="auto">
            <a:xfrm>
              <a:off x="-9738" y="2463805"/>
              <a:ext cx="480335" cy="477707"/>
            </a:xfrm>
            <a:custGeom>
              <a:avLst/>
              <a:gdLst>
                <a:gd name="T0" fmla="*/ 10 w 208"/>
                <a:gd name="T1" fmla="*/ 207 h 207"/>
                <a:gd name="T2" fmla="*/ 3 w 208"/>
                <a:gd name="T3" fmla="*/ 204 h 207"/>
                <a:gd name="T4" fmla="*/ 3 w 208"/>
                <a:gd name="T5" fmla="*/ 191 h 207"/>
                <a:gd name="T6" fmla="*/ 191 w 208"/>
                <a:gd name="T7" fmla="*/ 3 h 207"/>
                <a:gd name="T8" fmla="*/ 204 w 208"/>
                <a:gd name="T9" fmla="*/ 3 h 207"/>
                <a:gd name="T10" fmla="*/ 204 w 208"/>
                <a:gd name="T11" fmla="*/ 17 h 207"/>
                <a:gd name="T12" fmla="*/ 16 w 208"/>
                <a:gd name="T13" fmla="*/ 204 h 207"/>
                <a:gd name="T14" fmla="*/ 10 w 208"/>
                <a:gd name="T15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07">
                  <a:moveTo>
                    <a:pt x="10" y="207"/>
                  </a:moveTo>
                  <a:cubicBezTo>
                    <a:pt x="8" y="207"/>
                    <a:pt x="5" y="206"/>
                    <a:pt x="3" y="204"/>
                  </a:cubicBezTo>
                  <a:cubicBezTo>
                    <a:pt x="0" y="201"/>
                    <a:pt x="0" y="195"/>
                    <a:pt x="3" y="191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5" y="0"/>
                    <a:pt x="201" y="0"/>
                    <a:pt x="204" y="3"/>
                  </a:cubicBezTo>
                  <a:cubicBezTo>
                    <a:pt x="208" y="7"/>
                    <a:pt x="208" y="13"/>
                    <a:pt x="204" y="17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5" y="206"/>
                    <a:pt x="12" y="207"/>
                    <a:pt x="10" y="20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8"/>
            <p:cNvSpPr>
              <a:spLocks/>
            </p:cNvSpPr>
            <p:nvPr/>
          </p:nvSpPr>
          <p:spPr bwMode="auto">
            <a:xfrm>
              <a:off x="1204223" y="2539923"/>
              <a:ext cx="78744" cy="53808"/>
            </a:xfrm>
            <a:custGeom>
              <a:avLst/>
              <a:gdLst>
                <a:gd name="T0" fmla="*/ 23 w 34"/>
                <a:gd name="T1" fmla="*/ 23 h 23"/>
                <a:gd name="T2" fmla="*/ 11 w 34"/>
                <a:gd name="T3" fmla="*/ 23 h 23"/>
                <a:gd name="T4" fmla="*/ 0 w 34"/>
                <a:gd name="T5" fmla="*/ 11 h 23"/>
                <a:gd name="T6" fmla="*/ 11 w 34"/>
                <a:gd name="T7" fmla="*/ 0 h 23"/>
                <a:gd name="T8" fmla="*/ 23 w 34"/>
                <a:gd name="T9" fmla="*/ 0 h 23"/>
                <a:gd name="T10" fmla="*/ 34 w 34"/>
                <a:gd name="T11" fmla="*/ 11 h 23"/>
                <a:gd name="T12" fmla="*/ 23 w 3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3">
                  <a:moveTo>
                    <a:pt x="23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cubicBezTo>
                    <a:pt x="34" y="18"/>
                    <a:pt x="29" y="23"/>
                    <a:pt x="23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89"/>
            <p:cNvSpPr>
              <a:spLocks/>
            </p:cNvSpPr>
            <p:nvPr/>
          </p:nvSpPr>
          <p:spPr bwMode="auto">
            <a:xfrm>
              <a:off x="1605815" y="2539923"/>
              <a:ext cx="81368" cy="53808"/>
            </a:xfrm>
            <a:custGeom>
              <a:avLst/>
              <a:gdLst>
                <a:gd name="T0" fmla="*/ 23 w 35"/>
                <a:gd name="T1" fmla="*/ 23 h 23"/>
                <a:gd name="T2" fmla="*/ 12 w 35"/>
                <a:gd name="T3" fmla="*/ 23 h 23"/>
                <a:gd name="T4" fmla="*/ 0 w 35"/>
                <a:gd name="T5" fmla="*/ 11 h 23"/>
                <a:gd name="T6" fmla="*/ 12 w 35"/>
                <a:gd name="T7" fmla="*/ 0 h 23"/>
                <a:gd name="T8" fmla="*/ 23 w 35"/>
                <a:gd name="T9" fmla="*/ 0 h 23"/>
                <a:gd name="T10" fmla="*/ 35 w 35"/>
                <a:gd name="T11" fmla="*/ 11 h 23"/>
                <a:gd name="T12" fmla="*/ 23 w 35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23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18"/>
                    <a:pt x="30" y="23"/>
                    <a:pt x="23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0"/>
            <p:cNvSpPr>
              <a:spLocks noEditPoints="1"/>
            </p:cNvSpPr>
            <p:nvPr/>
          </p:nvSpPr>
          <p:spPr bwMode="auto">
            <a:xfrm>
              <a:off x="1405019" y="2436246"/>
              <a:ext cx="106304" cy="106303"/>
            </a:xfrm>
            <a:custGeom>
              <a:avLst/>
              <a:gdLst>
                <a:gd name="T0" fmla="*/ 23 w 46"/>
                <a:gd name="T1" fmla="*/ 46 h 46"/>
                <a:gd name="T2" fmla="*/ 0 w 46"/>
                <a:gd name="T3" fmla="*/ 23 h 46"/>
                <a:gd name="T4" fmla="*/ 23 w 46"/>
                <a:gd name="T5" fmla="*/ 0 h 46"/>
                <a:gd name="T6" fmla="*/ 46 w 46"/>
                <a:gd name="T7" fmla="*/ 23 h 46"/>
                <a:gd name="T8" fmla="*/ 23 w 46"/>
                <a:gd name="T9" fmla="*/ 46 h 46"/>
                <a:gd name="T10" fmla="*/ 23 w 46"/>
                <a:gd name="T11" fmla="*/ 11 h 46"/>
                <a:gd name="T12" fmla="*/ 11 w 46"/>
                <a:gd name="T13" fmla="*/ 23 h 46"/>
                <a:gd name="T14" fmla="*/ 23 w 46"/>
                <a:gd name="T15" fmla="*/ 34 h 46"/>
                <a:gd name="T16" fmla="*/ 34 w 46"/>
                <a:gd name="T17" fmla="*/ 23 h 46"/>
                <a:gd name="T18" fmla="*/ 23 w 46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36"/>
                    <a:pt x="36" y="46"/>
                    <a:pt x="23" y="46"/>
                  </a:cubicBezTo>
                  <a:close/>
                  <a:moveTo>
                    <a:pt x="23" y="11"/>
                  </a:moveTo>
                  <a:cubicBezTo>
                    <a:pt x="17" y="11"/>
                    <a:pt x="11" y="17"/>
                    <a:pt x="11" y="23"/>
                  </a:cubicBezTo>
                  <a:cubicBezTo>
                    <a:pt x="11" y="29"/>
                    <a:pt x="17" y="34"/>
                    <a:pt x="23" y="34"/>
                  </a:cubicBezTo>
                  <a:cubicBezTo>
                    <a:pt x="29" y="34"/>
                    <a:pt x="34" y="29"/>
                    <a:pt x="34" y="23"/>
                  </a:cubicBezTo>
                  <a:cubicBezTo>
                    <a:pt x="34" y="17"/>
                    <a:pt x="29" y="11"/>
                    <a:pt x="2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1"/>
            <p:cNvSpPr>
              <a:spLocks noEditPoints="1"/>
            </p:cNvSpPr>
            <p:nvPr/>
          </p:nvSpPr>
          <p:spPr bwMode="auto">
            <a:xfrm>
              <a:off x="1285592" y="2378501"/>
              <a:ext cx="82681" cy="82680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5 h 36"/>
                <a:gd name="T16" fmla="*/ 25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22"/>
                    <a:pt x="15" y="25"/>
                    <a:pt x="18" y="25"/>
                  </a:cubicBezTo>
                  <a:cubicBezTo>
                    <a:pt x="22" y="25"/>
                    <a:pt x="25" y="22"/>
                    <a:pt x="25" y="18"/>
                  </a:cubicBezTo>
                  <a:cubicBezTo>
                    <a:pt x="25" y="15"/>
                    <a:pt x="22" y="12"/>
                    <a:pt x="18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92"/>
            <p:cNvSpPr>
              <a:spLocks noChangeArrowheads="1"/>
            </p:cNvSpPr>
            <p:nvPr/>
          </p:nvSpPr>
          <p:spPr bwMode="auto">
            <a:xfrm>
              <a:off x="1361710" y="2545173"/>
              <a:ext cx="39372" cy="39372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3"/>
            <p:cNvSpPr>
              <a:spLocks/>
            </p:cNvSpPr>
            <p:nvPr/>
          </p:nvSpPr>
          <p:spPr bwMode="auto">
            <a:xfrm>
              <a:off x="1231783" y="2539923"/>
              <a:ext cx="425214" cy="464583"/>
            </a:xfrm>
            <a:custGeom>
              <a:avLst/>
              <a:gdLst>
                <a:gd name="T0" fmla="*/ 161 w 184"/>
                <a:gd name="T1" fmla="*/ 201 h 201"/>
                <a:gd name="T2" fmla="*/ 23 w 184"/>
                <a:gd name="T3" fmla="*/ 201 h 201"/>
                <a:gd name="T4" fmla="*/ 0 w 184"/>
                <a:gd name="T5" fmla="*/ 178 h 201"/>
                <a:gd name="T6" fmla="*/ 0 w 184"/>
                <a:gd name="T7" fmla="*/ 11 h 201"/>
                <a:gd name="T8" fmla="*/ 12 w 184"/>
                <a:gd name="T9" fmla="*/ 0 h 201"/>
                <a:gd name="T10" fmla="*/ 23 w 184"/>
                <a:gd name="T11" fmla="*/ 11 h 201"/>
                <a:gd name="T12" fmla="*/ 23 w 184"/>
                <a:gd name="T13" fmla="*/ 178 h 201"/>
                <a:gd name="T14" fmla="*/ 161 w 184"/>
                <a:gd name="T15" fmla="*/ 178 h 201"/>
                <a:gd name="T16" fmla="*/ 161 w 184"/>
                <a:gd name="T17" fmla="*/ 11 h 201"/>
                <a:gd name="T18" fmla="*/ 173 w 184"/>
                <a:gd name="T19" fmla="*/ 0 h 201"/>
                <a:gd name="T20" fmla="*/ 184 w 184"/>
                <a:gd name="T21" fmla="*/ 11 h 201"/>
                <a:gd name="T22" fmla="*/ 184 w 184"/>
                <a:gd name="T23" fmla="*/ 178 h 201"/>
                <a:gd name="T24" fmla="*/ 161 w 184"/>
                <a:gd name="T2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201">
                  <a:moveTo>
                    <a:pt x="161" y="201"/>
                  </a:moveTo>
                  <a:cubicBezTo>
                    <a:pt x="23" y="201"/>
                    <a:pt x="23" y="201"/>
                    <a:pt x="23" y="201"/>
                  </a:cubicBezTo>
                  <a:cubicBezTo>
                    <a:pt x="10" y="201"/>
                    <a:pt x="0" y="191"/>
                    <a:pt x="0" y="17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161" y="178"/>
                    <a:pt x="161" y="178"/>
                    <a:pt x="161" y="178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1" y="5"/>
                    <a:pt x="166" y="0"/>
                    <a:pt x="173" y="0"/>
                  </a:cubicBezTo>
                  <a:cubicBezTo>
                    <a:pt x="179" y="0"/>
                    <a:pt x="184" y="5"/>
                    <a:pt x="184" y="11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91"/>
                    <a:pt x="174" y="201"/>
                    <a:pt x="161" y="20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94"/>
            <p:cNvSpPr>
              <a:spLocks/>
            </p:cNvSpPr>
            <p:nvPr/>
          </p:nvSpPr>
          <p:spPr bwMode="auto">
            <a:xfrm>
              <a:off x="1453577" y="2606855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95"/>
            <p:cNvSpPr>
              <a:spLocks/>
            </p:cNvSpPr>
            <p:nvPr/>
          </p:nvSpPr>
          <p:spPr bwMode="auto">
            <a:xfrm>
              <a:off x="1453577" y="2673786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6"/>
            <p:cNvSpPr>
              <a:spLocks/>
            </p:cNvSpPr>
            <p:nvPr/>
          </p:nvSpPr>
          <p:spPr bwMode="auto">
            <a:xfrm>
              <a:off x="1453577" y="2740718"/>
              <a:ext cx="112866" cy="26248"/>
            </a:xfrm>
            <a:custGeom>
              <a:avLst/>
              <a:gdLst>
                <a:gd name="T0" fmla="*/ 43 w 49"/>
                <a:gd name="T1" fmla="*/ 11 h 11"/>
                <a:gd name="T2" fmla="*/ 6 w 49"/>
                <a:gd name="T3" fmla="*/ 11 h 11"/>
                <a:gd name="T4" fmla="*/ 0 w 49"/>
                <a:gd name="T5" fmla="*/ 6 h 11"/>
                <a:gd name="T6" fmla="*/ 6 w 49"/>
                <a:gd name="T7" fmla="*/ 0 h 11"/>
                <a:gd name="T8" fmla="*/ 43 w 49"/>
                <a:gd name="T9" fmla="*/ 0 h 11"/>
                <a:gd name="T10" fmla="*/ 49 w 49"/>
                <a:gd name="T11" fmla="*/ 6 h 11"/>
                <a:gd name="T12" fmla="*/ 43 w 4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49" y="6"/>
                  </a:cubicBezTo>
                  <a:cubicBezTo>
                    <a:pt x="49" y="9"/>
                    <a:pt x="47" y="11"/>
                    <a:pt x="4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7"/>
            <p:cNvSpPr>
              <a:spLocks/>
            </p:cNvSpPr>
            <p:nvPr/>
          </p:nvSpPr>
          <p:spPr bwMode="auto">
            <a:xfrm>
              <a:off x="1453577" y="2807649"/>
              <a:ext cx="112866" cy="26248"/>
            </a:xfrm>
            <a:custGeom>
              <a:avLst/>
              <a:gdLst>
                <a:gd name="T0" fmla="*/ 43 w 49"/>
                <a:gd name="T1" fmla="*/ 11 h 11"/>
                <a:gd name="T2" fmla="*/ 6 w 49"/>
                <a:gd name="T3" fmla="*/ 11 h 11"/>
                <a:gd name="T4" fmla="*/ 0 w 49"/>
                <a:gd name="T5" fmla="*/ 5 h 11"/>
                <a:gd name="T6" fmla="*/ 6 w 49"/>
                <a:gd name="T7" fmla="*/ 0 h 11"/>
                <a:gd name="T8" fmla="*/ 43 w 49"/>
                <a:gd name="T9" fmla="*/ 0 h 11"/>
                <a:gd name="T10" fmla="*/ 49 w 49"/>
                <a:gd name="T11" fmla="*/ 5 h 11"/>
                <a:gd name="T12" fmla="*/ 43 w 4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49" y="5"/>
                  </a:cubicBezTo>
                  <a:cubicBezTo>
                    <a:pt x="49" y="9"/>
                    <a:pt x="47" y="11"/>
                    <a:pt x="4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98"/>
            <p:cNvSpPr>
              <a:spLocks/>
            </p:cNvSpPr>
            <p:nvPr/>
          </p:nvSpPr>
          <p:spPr bwMode="auto">
            <a:xfrm>
              <a:off x="1453577" y="2873268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10"/>
            <p:cNvSpPr>
              <a:spLocks noEditPoints="1"/>
            </p:cNvSpPr>
            <p:nvPr/>
          </p:nvSpPr>
          <p:spPr bwMode="auto">
            <a:xfrm>
              <a:off x="1446691" y="361316"/>
              <a:ext cx="696880" cy="591883"/>
            </a:xfrm>
            <a:custGeom>
              <a:avLst/>
              <a:gdLst>
                <a:gd name="T0" fmla="*/ 289 w 302"/>
                <a:gd name="T1" fmla="*/ 256 h 256"/>
                <a:gd name="T2" fmla="*/ 13 w 302"/>
                <a:gd name="T3" fmla="*/ 256 h 256"/>
                <a:gd name="T4" fmla="*/ 0 w 302"/>
                <a:gd name="T5" fmla="*/ 243 h 256"/>
                <a:gd name="T6" fmla="*/ 0 w 302"/>
                <a:gd name="T7" fmla="*/ 13 h 256"/>
                <a:gd name="T8" fmla="*/ 13 w 302"/>
                <a:gd name="T9" fmla="*/ 0 h 256"/>
                <a:gd name="T10" fmla="*/ 289 w 302"/>
                <a:gd name="T11" fmla="*/ 0 h 256"/>
                <a:gd name="T12" fmla="*/ 302 w 302"/>
                <a:gd name="T13" fmla="*/ 13 h 256"/>
                <a:gd name="T14" fmla="*/ 302 w 302"/>
                <a:gd name="T15" fmla="*/ 243 h 256"/>
                <a:gd name="T16" fmla="*/ 289 w 302"/>
                <a:gd name="T17" fmla="*/ 256 h 256"/>
                <a:gd name="T18" fmla="*/ 26 w 302"/>
                <a:gd name="T19" fmla="*/ 230 h 256"/>
                <a:gd name="T20" fmla="*/ 276 w 302"/>
                <a:gd name="T21" fmla="*/ 230 h 256"/>
                <a:gd name="T22" fmla="*/ 276 w 302"/>
                <a:gd name="T23" fmla="*/ 25 h 256"/>
                <a:gd name="T24" fmla="*/ 26 w 302"/>
                <a:gd name="T25" fmla="*/ 25 h 256"/>
                <a:gd name="T26" fmla="*/ 26 w 302"/>
                <a:gd name="T27" fmla="*/ 2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56">
                  <a:moveTo>
                    <a:pt x="289" y="256"/>
                  </a:moveTo>
                  <a:cubicBezTo>
                    <a:pt x="13" y="256"/>
                    <a:pt x="13" y="256"/>
                    <a:pt x="13" y="256"/>
                  </a:cubicBezTo>
                  <a:cubicBezTo>
                    <a:pt x="6" y="256"/>
                    <a:pt x="0" y="250"/>
                    <a:pt x="0" y="24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cubicBezTo>
                    <a:pt x="302" y="243"/>
                    <a:pt x="302" y="243"/>
                    <a:pt x="302" y="243"/>
                  </a:cubicBezTo>
                  <a:cubicBezTo>
                    <a:pt x="302" y="250"/>
                    <a:pt x="296" y="256"/>
                    <a:pt x="289" y="256"/>
                  </a:cubicBezTo>
                  <a:close/>
                  <a:moveTo>
                    <a:pt x="26" y="230"/>
                  </a:moveTo>
                  <a:cubicBezTo>
                    <a:pt x="276" y="230"/>
                    <a:pt x="276" y="230"/>
                    <a:pt x="276" y="230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30"/>
                    <a:pt x="26" y="230"/>
                    <a:pt x="26" y="2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11"/>
            <p:cNvSpPr>
              <a:spLocks/>
            </p:cNvSpPr>
            <p:nvPr/>
          </p:nvSpPr>
          <p:spPr bwMode="auto">
            <a:xfrm>
              <a:off x="1444065" y="548986"/>
              <a:ext cx="683756" cy="297911"/>
            </a:xfrm>
            <a:custGeom>
              <a:avLst/>
              <a:gdLst>
                <a:gd name="T0" fmla="*/ 282 w 296"/>
                <a:gd name="T1" fmla="*/ 129 h 129"/>
                <a:gd name="T2" fmla="*/ 273 w 296"/>
                <a:gd name="T3" fmla="*/ 126 h 129"/>
                <a:gd name="T4" fmla="*/ 222 w 296"/>
                <a:gd name="T5" fmla="*/ 82 h 129"/>
                <a:gd name="T6" fmla="*/ 158 w 296"/>
                <a:gd name="T7" fmla="*/ 124 h 129"/>
                <a:gd name="T8" fmla="*/ 77 w 296"/>
                <a:gd name="T9" fmla="*/ 37 h 129"/>
                <a:gd name="T10" fmla="*/ 23 w 296"/>
                <a:gd name="T11" fmla="*/ 93 h 129"/>
                <a:gd name="T12" fmla="*/ 5 w 296"/>
                <a:gd name="T13" fmla="*/ 94 h 129"/>
                <a:gd name="T14" fmla="*/ 5 w 296"/>
                <a:gd name="T15" fmla="*/ 76 h 129"/>
                <a:gd name="T16" fmla="*/ 78 w 296"/>
                <a:gd name="T17" fmla="*/ 0 h 129"/>
                <a:gd name="T18" fmla="*/ 162 w 296"/>
                <a:gd name="T19" fmla="*/ 91 h 129"/>
                <a:gd name="T20" fmla="*/ 224 w 296"/>
                <a:gd name="T21" fmla="*/ 50 h 129"/>
                <a:gd name="T22" fmla="*/ 290 w 296"/>
                <a:gd name="T23" fmla="*/ 106 h 129"/>
                <a:gd name="T24" fmla="*/ 291 w 296"/>
                <a:gd name="T25" fmla="*/ 124 h 129"/>
                <a:gd name="T26" fmla="*/ 282 w 296"/>
                <a:gd name="T2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29">
                  <a:moveTo>
                    <a:pt x="282" y="129"/>
                  </a:moveTo>
                  <a:cubicBezTo>
                    <a:pt x="279" y="129"/>
                    <a:pt x="276" y="128"/>
                    <a:pt x="273" y="126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8" y="98"/>
                    <a:pt x="10" y="99"/>
                    <a:pt x="5" y="94"/>
                  </a:cubicBezTo>
                  <a:cubicBezTo>
                    <a:pt x="0" y="89"/>
                    <a:pt x="0" y="81"/>
                    <a:pt x="5" y="7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224" y="50"/>
                    <a:pt x="224" y="50"/>
                    <a:pt x="224" y="50"/>
                  </a:cubicBezTo>
                  <a:cubicBezTo>
                    <a:pt x="290" y="106"/>
                    <a:pt x="290" y="106"/>
                    <a:pt x="290" y="106"/>
                  </a:cubicBezTo>
                  <a:cubicBezTo>
                    <a:pt x="295" y="111"/>
                    <a:pt x="296" y="119"/>
                    <a:pt x="291" y="124"/>
                  </a:cubicBezTo>
                  <a:cubicBezTo>
                    <a:pt x="289" y="127"/>
                    <a:pt x="285" y="129"/>
                    <a:pt x="282" y="12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12"/>
            <p:cNvSpPr>
              <a:spLocks noEditPoints="1"/>
            </p:cNvSpPr>
            <p:nvPr/>
          </p:nvSpPr>
          <p:spPr bwMode="auto">
            <a:xfrm>
              <a:off x="1723605" y="442683"/>
              <a:ext cx="212607" cy="209981"/>
            </a:xfrm>
            <a:custGeom>
              <a:avLst/>
              <a:gdLst>
                <a:gd name="T0" fmla="*/ 46 w 92"/>
                <a:gd name="T1" fmla="*/ 91 h 91"/>
                <a:gd name="T2" fmla="*/ 0 w 92"/>
                <a:gd name="T3" fmla="*/ 46 h 91"/>
                <a:gd name="T4" fmla="*/ 46 w 92"/>
                <a:gd name="T5" fmla="*/ 0 h 91"/>
                <a:gd name="T6" fmla="*/ 92 w 92"/>
                <a:gd name="T7" fmla="*/ 46 h 91"/>
                <a:gd name="T8" fmla="*/ 46 w 92"/>
                <a:gd name="T9" fmla="*/ 91 h 91"/>
                <a:gd name="T10" fmla="*/ 46 w 92"/>
                <a:gd name="T11" fmla="*/ 26 h 91"/>
                <a:gd name="T12" fmla="*/ 26 w 92"/>
                <a:gd name="T13" fmla="*/ 46 h 91"/>
                <a:gd name="T14" fmla="*/ 46 w 92"/>
                <a:gd name="T15" fmla="*/ 66 h 91"/>
                <a:gd name="T16" fmla="*/ 66 w 92"/>
                <a:gd name="T17" fmla="*/ 46 h 91"/>
                <a:gd name="T18" fmla="*/ 46 w 92"/>
                <a:gd name="T19" fmla="*/ 2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91"/>
                  </a:moveTo>
                  <a:cubicBezTo>
                    <a:pt x="21" y="91"/>
                    <a:pt x="0" y="71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1" y="0"/>
                    <a:pt x="92" y="21"/>
                    <a:pt x="92" y="46"/>
                  </a:cubicBezTo>
                  <a:cubicBezTo>
                    <a:pt x="92" y="71"/>
                    <a:pt x="71" y="91"/>
                    <a:pt x="46" y="91"/>
                  </a:cubicBezTo>
                  <a:close/>
                  <a:moveTo>
                    <a:pt x="46" y="26"/>
                  </a:moveTo>
                  <a:cubicBezTo>
                    <a:pt x="35" y="26"/>
                    <a:pt x="26" y="35"/>
                    <a:pt x="26" y="46"/>
                  </a:cubicBezTo>
                  <a:cubicBezTo>
                    <a:pt x="26" y="57"/>
                    <a:pt x="35" y="66"/>
                    <a:pt x="46" y="66"/>
                  </a:cubicBezTo>
                  <a:cubicBezTo>
                    <a:pt x="57" y="66"/>
                    <a:pt x="66" y="57"/>
                    <a:pt x="66" y="46"/>
                  </a:cubicBezTo>
                  <a:cubicBezTo>
                    <a:pt x="66" y="35"/>
                    <a:pt x="57" y="26"/>
                    <a:pt x="46" y="2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3"/>
            <p:cNvSpPr>
              <a:spLocks noEditPoints="1"/>
            </p:cNvSpPr>
            <p:nvPr/>
          </p:nvSpPr>
          <p:spPr bwMode="auto">
            <a:xfrm>
              <a:off x="306547" y="3092"/>
              <a:ext cx="258541" cy="249352"/>
            </a:xfrm>
            <a:custGeom>
              <a:avLst/>
              <a:gdLst>
                <a:gd name="T0" fmla="*/ 65 w 112"/>
                <a:gd name="T1" fmla="*/ 108 h 108"/>
                <a:gd name="T2" fmla="*/ 31 w 112"/>
                <a:gd name="T3" fmla="*/ 94 h 108"/>
                <a:gd name="T4" fmla="*/ 18 w 112"/>
                <a:gd name="T5" fmla="*/ 81 h 108"/>
                <a:gd name="T6" fmla="*/ 18 w 112"/>
                <a:gd name="T7" fmla="*/ 14 h 108"/>
                <a:gd name="T8" fmla="*/ 52 w 112"/>
                <a:gd name="T9" fmla="*/ 0 h 108"/>
                <a:gd name="T10" fmla="*/ 52 w 112"/>
                <a:gd name="T11" fmla="*/ 0 h 108"/>
                <a:gd name="T12" fmla="*/ 85 w 112"/>
                <a:gd name="T13" fmla="*/ 14 h 108"/>
                <a:gd name="T14" fmla="*/ 98 w 112"/>
                <a:gd name="T15" fmla="*/ 27 h 108"/>
                <a:gd name="T16" fmla="*/ 112 w 112"/>
                <a:gd name="T17" fmla="*/ 61 h 108"/>
                <a:gd name="T18" fmla="*/ 98 w 112"/>
                <a:gd name="T19" fmla="*/ 94 h 108"/>
                <a:gd name="T20" fmla="*/ 65 w 112"/>
                <a:gd name="T21" fmla="*/ 108 h 108"/>
                <a:gd name="T22" fmla="*/ 52 w 112"/>
                <a:gd name="T23" fmla="*/ 24 h 108"/>
                <a:gd name="T24" fmla="*/ 35 w 112"/>
                <a:gd name="T25" fmla="*/ 31 h 108"/>
                <a:gd name="T26" fmla="*/ 35 w 112"/>
                <a:gd name="T27" fmla="*/ 64 h 108"/>
                <a:gd name="T28" fmla="*/ 48 w 112"/>
                <a:gd name="T29" fmla="*/ 78 h 108"/>
                <a:gd name="T30" fmla="*/ 82 w 112"/>
                <a:gd name="T31" fmla="*/ 78 h 108"/>
                <a:gd name="T32" fmla="*/ 89 w 112"/>
                <a:gd name="T33" fmla="*/ 61 h 108"/>
                <a:gd name="T34" fmla="*/ 82 w 112"/>
                <a:gd name="T35" fmla="*/ 44 h 108"/>
                <a:gd name="T36" fmla="*/ 69 w 112"/>
                <a:gd name="T37" fmla="*/ 31 h 108"/>
                <a:gd name="T38" fmla="*/ 52 w 112"/>
                <a:gd name="T39" fmla="*/ 2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08">
                  <a:moveTo>
                    <a:pt x="65" y="108"/>
                  </a:moveTo>
                  <a:cubicBezTo>
                    <a:pt x="52" y="108"/>
                    <a:pt x="40" y="103"/>
                    <a:pt x="31" y="94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0" y="63"/>
                    <a:pt x="0" y="32"/>
                    <a:pt x="18" y="14"/>
                  </a:cubicBezTo>
                  <a:cubicBezTo>
                    <a:pt x="27" y="5"/>
                    <a:pt x="3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0"/>
                    <a:pt x="76" y="5"/>
                    <a:pt x="85" y="14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7" y="36"/>
                    <a:pt x="112" y="48"/>
                    <a:pt x="112" y="61"/>
                  </a:cubicBezTo>
                  <a:cubicBezTo>
                    <a:pt x="112" y="73"/>
                    <a:pt x="107" y="85"/>
                    <a:pt x="98" y="94"/>
                  </a:cubicBezTo>
                  <a:cubicBezTo>
                    <a:pt x="89" y="103"/>
                    <a:pt x="77" y="108"/>
                    <a:pt x="65" y="108"/>
                  </a:cubicBezTo>
                  <a:close/>
                  <a:moveTo>
                    <a:pt x="52" y="24"/>
                  </a:moveTo>
                  <a:cubicBezTo>
                    <a:pt x="45" y="24"/>
                    <a:pt x="39" y="26"/>
                    <a:pt x="35" y="31"/>
                  </a:cubicBezTo>
                  <a:cubicBezTo>
                    <a:pt x="25" y="40"/>
                    <a:pt x="25" y="55"/>
                    <a:pt x="35" y="64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7" y="87"/>
                    <a:pt x="73" y="87"/>
                    <a:pt x="82" y="78"/>
                  </a:cubicBezTo>
                  <a:cubicBezTo>
                    <a:pt x="86" y="73"/>
                    <a:pt x="89" y="67"/>
                    <a:pt x="89" y="61"/>
                  </a:cubicBezTo>
                  <a:cubicBezTo>
                    <a:pt x="89" y="54"/>
                    <a:pt x="86" y="48"/>
                    <a:pt x="82" y="44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4" y="26"/>
                    <a:pt x="58" y="24"/>
                    <a:pt x="52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14"/>
            <p:cNvSpPr>
              <a:spLocks/>
            </p:cNvSpPr>
            <p:nvPr/>
          </p:nvSpPr>
          <p:spPr bwMode="auto">
            <a:xfrm>
              <a:off x="616272" y="333812"/>
              <a:ext cx="269040" cy="270350"/>
            </a:xfrm>
            <a:custGeom>
              <a:avLst/>
              <a:gdLst>
                <a:gd name="T0" fmla="*/ 83 w 117"/>
                <a:gd name="T1" fmla="*/ 117 h 117"/>
                <a:gd name="T2" fmla="*/ 53 w 117"/>
                <a:gd name="T3" fmla="*/ 104 h 117"/>
                <a:gd name="T4" fmla="*/ 13 w 117"/>
                <a:gd name="T5" fmla="*/ 64 h 117"/>
                <a:gd name="T6" fmla="*/ 0 w 117"/>
                <a:gd name="T7" fmla="*/ 34 h 117"/>
                <a:gd name="T8" fmla="*/ 13 w 117"/>
                <a:gd name="T9" fmla="*/ 5 h 117"/>
                <a:gd name="T10" fmla="*/ 29 w 117"/>
                <a:gd name="T11" fmla="*/ 5 h 117"/>
                <a:gd name="T12" fmla="*/ 29 w 117"/>
                <a:gd name="T13" fmla="*/ 21 h 117"/>
                <a:gd name="T14" fmla="*/ 24 w 117"/>
                <a:gd name="T15" fmla="*/ 34 h 117"/>
                <a:gd name="T16" fmla="*/ 29 w 117"/>
                <a:gd name="T17" fmla="*/ 47 h 117"/>
                <a:gd name="T18" fmla="*/ 70 w 117"/>
                <a:gd name="T19" fmla="*/ 88 h 117"/>
                <a:gd name="T20" fmla="*/ 83 w 117"/>
                <a:gd name="T21" fmla="*/ 93 h 117"/>
                <a:gd name="T22" fmla="*/ 83 w 117"/>
                <a:gd name="T23" fmla="*/ 93 h 117"/>
                <a:gd name="T24" fmla="*/ 96 w 117"/>
                <a:gd name="T25" fmla="*/ 88 h 117"/>
                <a:gd name="T26" fmla="*/ 112 w 117"/>
                <a:gd name="T27" fmla="*/ 88 h 117"/>
                <a:gd name="T28" fmla="*/ 112 w 117"/>
                <a:gd name="T29" fmla="*/ 104 h 117"/>
                <a:gd name="T30" fmla="*/ 83 w 117"/>
                <a:gd name="T31" fmla="*/ 117 h 117"/>
                <a:gd name="T32" fmla="*/ 83 w 117"/>
                <a:gd name="T3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83" y="117"/>
                  </a:moveTo>
                  <a:cubicBezTo>
                    <a:pt x="71" y="117"/>
                    <a:pt x="61" y="112"/>
                    <a:pt x="53" y="10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5" y="56"/>
                    <a:pt x="0" y="46"/>
                    <a:pt x="0" y="34"/>
                  </a:cubicBezTo>
                  <a:cubicBezTo>
                    <a:pt x="0" y="23"/>
                    <a:pt x="5" y="13"/>
                    <a:pt x="13" y="5"/>
                  </a:cubicBezTo>
                  <a:cubicBezTo>
                    <a:pt x="17" y="0"/>
                    <a:pt x="25" y="0"/>
                    <a:pt x="29" y="5"/>
                  </a:cubicBezTo>
                  <a:cubicBezTo>
                    <a:pt x="34" y="9"/>
                    <a:pt x="34" y="17"/>
                    <a:pt x="29" y="21"/>
                  </a:cubicBezTo>
                  <a:cubicBezTo>
                    <a:pt x="26" y="25"/>
                    <a:pt x="24" y="29"/>
                    <a:pt x="24" y="34"/>
                  </a:cubicBezTo>
                  <a:cubicBezTo>
                    <a:pt x="24" y="39"/>
                    <a:pt x="26" y="44"/>
                    <a:pt x="29" y="47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3" y="91"/>
                    <a:pt x="78" y="93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8" y="93"/>
                    <a:pt x="92" y="91"/>
                    <a:pt x="96" y="88"/>
                  </a:cubicBezTo>
                  <a:cubicBezTo>
                    <a:pt x="100" y="83"/>
                    <a:pt x="108" y="83"/>
                    <a:pt x="112" y="88"/>
                  </a:cubicBezTo>
                  <a:cubicBezTo>
                    <a:pt x="117" y="92"/>
                    <a:pt x="117" y="100"/>
                    <a:pt x="112" y="104"/>
                  </a:cubicBezTo>
                  <a:cubicBezTo>
                    <a:pt x="104" y="112"/>
                    <a:pt x="94" y="117"/>
                    <a:pt x="83" y="117"/>
                  </a:cubicBezTo>
                  <a:cubicBezTo>
                    <a:pt x="83" y="117"/>
                    <a:pt x="83" y="117"/>
                    <a:pt x="83" y="11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15"/>
            <p:cNvSpPr>
              <a:spLocks/>
            </p:cNvSpPr>
            <p:nvPr/>
          </p:nvSpPr>
          <p:spPr bwMode="auto">
            <a:xfrm>
              <a:off x="495532" y="184200"/>
              <a:ext cx="397655" cy="392402"/>
            </a:xfrm>
            <a:custGeom>
              <a:avLst/>
              <a:gdLst>
                <a:gd name="T0" fmla="*/ 159 w 172"/>
                <a:gd name="T1" fmla="*/ 170 h 170"/>
                <a:gd name="T2" fmla="*/ 150 w 172"/>
                <a:gd name="T3" fmla="*/ 167 h 170"/>
                <a:gd name="T4" fmla="*/ 5 w 172"/>
                <a:gd name="T5" fmla="*/ 21 h 170"/>
                <a:gd name="T6" fmla="*/ 5 w 172"/>
                <a:gd name="T7" fmla="*/ 4 h 170"/>
                <a:gd name="T8" fmla="*/ 21 w 172"/>
                <a:gd name="T9" fmla="*/ 4 h 170"/>
                <a:gd name="T10" fmla="*/ 167 w 172"/>
                <a:gd name="T11" fmla="*/ 150 h 170"/>
                <a:gd name="T12" fmla="*/ 167 w 172"/>
                <a:gd name="T13" fmla="*/ 167 h 170"/>
                <a:gd name="T14" fmla="*/ 159 w 172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70">
                  <a:moveTo>
                    <a:pt x="159" y="170"/>
                  </a:moveTo>
                  <a:cubicBezTo>
                    <a:pt x="156" y="170"/>
                    <a:pt x="153" y="169"/>
                    <a:pt x="150" y="167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167" y="150"/>
                    <a:pt x="167" y="150"/>
                    <a:pt x="167" y="150"/>
                  </a:cubicBezTo>
                  <a:cubicBezTo>
                    <a:pt x="172" y="155"/>
                    <a:pt x="172" y="162"/>
                    <a:pt x="167" y="167"/>
                  </a:cubicBezTo>
                  <a:cubicBezTo>
                    <a:pt x="165" y="169"/>
                    <a:pt x="162" y="170"/>
                    <a:pt x="159" y="17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16"/>
            <p:cNvSpPr>
              <a:spLocks noEditPoints="1"/>
            </p:cNvSpPr>
            <p:nvPr/>
          </p:nvSpPr>
          <p:spPr bwMode="auto">
            <a:xfrm>
              <a:off x="315734" y="352185"/>
              <a:ext cx="249354" cy="251977"/>
            </a:xfrm>
            <a:custGeom>
              <a:avLst/>
              <a:gdLst>
                <a:gd name="T0" fmla="*/ 48 w 108"/>
                <a:gd name="T1" fmla="*/ 109 h 109"/>
                <a:gd name="T2" fmla="*/ 48 w 108"/>
                <a:gd name="T3" fmla="*/ 109 h 109"/>
                <a:gd name="T4" fmla="*/ 14 w 108"/>
                <a:gd name="T5" fmla="*/ 95 h 109"/>
                <a:gd name="T6" fmla="*/ 0 w 108"/>
                <a:gd name="T7" fmla="*/ 61 h 109"/>
                <a:gd name="T8" fmla="*/ 14 w 108"/>
                <a:gd name="T9" fmla="*/ 28 h 109"/>
                <a:gd name="T10" fmla="*/ 27 w 108"/>
                <a:gd name="T11" fmla="*/ 14 h 109"/>
                <a:gd name="T12" fmla="*/ 61 w 108"/>
                <a:gd name="T13" fmla="*/ 0 h 109"/>
                <a:gd name="T14" fmla="*/ 94 w 108"/>
                <a:gd name="T15" fmla="*/ 14 h 109"/>
                <a:gd name="T16" fmla="*/ 108 w 108"/>
                <a:gd name="T17" fmla="*/ 48 h 109"/>
                <a:gd name="T18" fmla="*/ 94 w 108"/>
                <a:gd name="T19" fmla="*/ 82 h 109"/>
                <a:gd name="T20" fmla="*/ 81 w 108"/>
                <a:gd name="T21" fmla="*/ 95 h 109"/>
                <a:gd name="T22" fmla="*/ 48 w 108"/>
                <a:gd name="T23" fmla="*/ 109 h 109"/>
                <a:gd name="T24" fmla="*/ 61 w 108"/>
                <a:gd name="T25" fmla="*/ 24 h 109"/>
                <a:gd name="T26" fmla="*/ 44 w 108"/>
                <a:gd name="T27" fmla="*/ 31 h 109"/>
                <a:gd name="T28" fmla="*/ 31 w 108"/>
                <a:gd name="T29" fmla="*/ 44 h 109"/>
                <a:gd name="T30" fmla="*/ 24 w 108"/>
                <a:gd name="T31" fmla="*/ 61 h 109"/>
                <a:gd name="T32" fmla="*/ 31 w 108"/>
                <a:gd name="T33" fmla="*/ 78 h 109"/>
                <a:gd name="T34" fmla="*/ 48 w 108"/>
                <a:gd name="T35" fmla="*/ 85 h 109"/>
                <a:gd name="T36" fmla="*/ 48 w 108"/>
                <a:gd name="T37" fmla="*/ 85 h 109"/>
                <a:gd name="T38" fmla="*/ 65 w 108"/>
                <a:gd name="T39" fmla="*/ 78 h 109"/>
                <a:gd name="T40" fmla="*/ 78 w 108"/>
                <a:gd name="T41" fmla="*/ 65 h 109"/>
                <a:gd name="T42" fmla="*/ 85 w 108"/>
                <a:gd name="T43" fmla="*/ 48 h 109"/>
                <a:gd name="T44" fmla="*/ 78 w 108"/>
                <a:gd name="T45" fmla="*/ 31 h 109"/>
                <a:gd name="T46" fmla="*/ 61 w 108"/>
                <a:gd name="T47" fmla="*/ 2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9">
                  <a:moveTo>
                    <a:pt x="48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35" y="109"/>
                    <a:pt x="23" y="104"/>
                    <a:pt x="14" y="95"/>
                  </a:cubicBezTo>
                  <a:cubicBezTo>
                    <a:pt x="5" y="86"/>
                    <a:pt x="0" y="74"/>
                    <a:pt x="0" y="61"/>
                  </a:cubicBezTo>
                  <a:cubicBezTo>
                    <a:pt x="0" y="48"/>
                    <a:pt x="5" y="36"/>
                    <a:pt x="14" y="2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36" y="5"/>
                    <a:pt x="48" y="0"/>
                    <a:pt x="61" y="0"/>
                  </a:cubicBezTo>
                  <a:cubicBezTo>
                    <a:pt x="73" y="0"/>
                    <a:pt x="85" y="5"/>
                    <a:pt x="94" y="14"/>
                  </a:cubicBezTo>
                  <a:cubicBezTo>
                    <a:pt x="103" y="23"/>
                    <a:pt x="108" y="35"/>
                    <a:pt x="108" y="48"/>
                  </a:cubicBezTo>
                  <a:cubicBezTo>
                    <a:pt x="108" y="61"/>
                    <a:pt x="103" y="73"/>
                    <a:pt x="94" y="82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72" y="104"/>
                    <a:pt x="60" y="109"/>
                    <a:pt x="48" y="109"/>
                  </a:cubicBezTo>
                  <a:close/>
                  <a:moveTo>
                    <a:pt x="61" y="24"/>
                  </a:moveTo>
                  <a:cubicBezTo>
                    <a:pt x="54" y="24"/>
                    <a:pt x="48" y="26"/>
                    <a:pt x="44" y="3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6" y="49"/>
                    <a:pt x="24" y="55"/>
                    <a:pt x="24" y="61"/>
                  </a:cubicBezTo>
                  <a:cubicBezTo>
                    <a:pt x="24" y="67"/>
                    <a:pt x="26" y="74"/>
                    <a:pt x="31" y="78"/>
                  </a:cubicBezTo>
                  <a:cubicBezTo>
                    <a:pt x="35" y="83"/>
                    <a:pt x="41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54" y="85"/>
                    <a:pt x="60" y="83"/>
                    <a:pt x="65" y="78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0"/>
                    <a:pt x="85" y="54"/>
                    <a:pt x="85" y="48"/>
                  </a:cubicBezTo>
                  <a:cubicBezTo>
                    <a:pt x="85" y="42"/>
                    <a:pt x="82" y="36"/>
                    <a:pt x="78" y="31"/>
                  </a:cubicBezTo>
                  <a:cubicBezTo>
                    <a:pt x="73" y="26"/>
                    <a:pt x="67" y="24"/>
                    <a:pt x="61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17"/>
            <p:cNvSpPr>
              <a:spLocks/>
            </p:cNvSpPr>
            <p:nvPr/>
          </p:nvSpPr>
          <p:spPr bwMode="auto">
            <a:xfrm>
              <a:off x="616272" y="-6095"/>
              <a:ext cx="269040" cy="275600"/>
            </a:xfrm>
            <a:custGeom>
              <a:avLst/>
              <a:gdLst>
                <a:gd name="T0" fmla="*/ 21 w 117"/>
                <a:gd name="T1" fmla="*/ 119 h 119"/>
                <a:gd name="T2" fmla="*/ 13 w 117"/>
                <a:gd name="T3" fmla="*/ 116 h 119"/>
                <a:gd name="T4" fmla="*/ 0 w 117"/>
                <a:gd name="T5" fmla="*/ 86 h 119"/>
                <a:gd name="T6" fmla="*/ 13 w 117"/>
                <a:gd name="T7" fmla="*/ 56 h 119"/>
                <a:gd name="T8" fmla="*/ 53 w 117"/>
                <a:gd name="T9" fmla="*/ 16 h 119"/>
                <a:gd name="T10" fmla="*/ 112 w 117"/>
                <a:gd name="T11" fmla="*/ 16 h 119"/>
                <a:gd name="T12" fmla="*/ 112 w 117"/>
                <a:gd name="T13" fmla="*/ 33 h 119"/>
                <a:gd name="T14" fmla="*/ 96 w 117"/>
                <a:gd name="T15" fmla="*/ 33 h 119"/>
                <a:gd name="T16" fmla="*/ 70 w 117"/>
                <a:gd name="T17" fmla="*/ 33 h 119"/>
                <a:gd name="T18" fmla="*/ 29 w 117"/>
                <a:gd name="T19" fmla="*/ 73 h 119"/>
                <a:gd name="T20" fmla="*/ 29 w 117"/>
                <a:gd name="T21" fmla="*/ 99 h 119"/>
                <a:gd name="T22" fmla="*/ 29 w 117"/>
                <a:gd name="T23" fmla="*/ 116 h 119"/>
                <a:gd name="T24" fmla="*/ 21 w 117"/>
                <a:gd name="T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19">
                  <a:moveTo>
                    <a:pt x="21" y="119"/>
                  </a:moveTo>
                  <a:cubicBezTo>
                    <a:pt x="18" y="119"/>
                    <a:pt x="15" y="118"/>
                    <a:pt x="13" y="116"/>
                  </a:cubicBezTo>
                  <a:cubicBezTo>
                    <a:pt x="5" y="108"/>
                    <a:pt x="0" y="98"/>
                    <a:pt x="0" y="86"/>
                  </a:cubicBezTo>
                  <a:cubicBezTo>
                    <a:pt x="0" y="75"/>
                    <a:pt x="5" y="64"/>
                    <a:pt x="13" y="5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9" y="0"/>
                    <a:pt x="96" y="0"/>
                    <a:pt x="112" y="16"/>
                  </a:cubicBezTo>
                  <a:cubicBezTo>
                    <a:pt x="117" y="21"/>
                    <a:pt x="117" y="28"/>
                    <a:pt x="112" y="33"/>
                  </a:cubicBezTo>
                  <a:cubicBezTo>
                    <a:pt x="108" y="38"/>
                    <a:pt x="100" y="38"/>
                    <a:pt x="96" y="33"/>
                  </a:cubicBezTo>
                  <a:cubicBezTo>
                    <a:pt x="89" y="26"/>
                    <a:pt x="77" y="26"/>
                    <a:pt x="70" y="3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2" y="80"/>
                    <a:pt x="22" y="92"/>
                    <a:pt x="29" y="99"/>
                  </a:cubicBezTo>
                  <a:cubicBezTo>
                    <a:pt x="34" y="104"/>
                    <a:pt x="34" y="111"/>
                    <a:pt x="29" y="116"/>
                  </a:cubicBezTo>
                  <a:cubicBezTo>
                    <a:pt x="27" y="118"/>
                    <a:pt x="24" y="119"/>
                    <a:pt x="21" y="1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18"/>
            <p:cNvSpPr>
              <a:spLocks/>
            </p:cNvSpPr>
            <p:nvPr/>
          </p:nvSpPr>
          <p:spPr bwMode="auto">
            <a:xfrm>
              <a:off x="495532" y="26715"/>
              <a:ext cx="397655" cy="395026"/>
            </a:xfrm>
            <a:custGeom>
              <a:avLst/>
              <a:gdLst>
                <a:gd name="T0" fmla="*/ 13 w 172"/>
                <a:gd name="T1" fmla="*/ 171 h 171"/>
                <a:gd name="T2" fmla="*/ 5 w 172"/>
                <a:gd name="T3" fmla="*/ 167 h 171"/>
                <a:gd name="T4" fmla="*/ 5 w 172"/>
                <a:gd name="T5" fmla="*/ 151 h 171"/>
                <a:gd name="T6" fmla="*/ 150 w 172"/>
                <a:gd name="T7" fmla="*/ 5 h 171"/>
                <a:gd name="T8" fmla="*/ 167 w 172"/>
                <a:gd name="T9" fmla="*/ 5 h 171"/>
                <a:gd name="T10" fmla="*/ 167 w 172"/>
                <a:gd name="T11" fmla="*/ 21 h 171"/>
                <a:gd name="T12" fmla="*/ 21 w 172"/>
                <a:gd name="T13" fmla="*/ 167 h 171"/>
                <a:gd name="T14" fmla="*/ 13 w 172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71">
                  <a:moveTo>
                    <a:pt x="13" y="171"/>
                  </a:moveTo>
                  <a:cubicBezTo>
                    <a:pt x="10" y="171"/>
                    <a:pt x="7" y="170"/>
                    <a:pt x="5" y="167"/>
                  </a:cubicBezTo>
                  <a:cubicBezTo>
                    <a:pt x="0" y="163"/>
                    <a:pt x="0" y="155"/>
                    <a:pt x="5" y="151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5" y="0"/>
                    <a:pt x="162" y="0"/>
                    <a:pt x="167" y="5"/>
                  </a:cubicBezTo>
                  <a:cubicBezTo>
                    <a:pt x="172" y="9"/>
                    <a:pt x="172" y="17"/>
                    <a:pt x="167" y="21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19" y="170"/>
                    <a:pt x="16" y="171"/>
                    <a:pt x="13" y="17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19"/>
            <p:cNvSpPr>
              <a:spLocks/>
            </p:cNvSpPr>
            <p:nvPr/>
          </p:nvSpPr>
          <p:spPr bwMode="auto">
            <a:xfrm>
              <a:off x="1042799" y="1724935"/>
              <a:ext cx="292663" cy="425211"/>
            </a:xfrm>
            <a:custGeom>
              <a:avLst/>
              <a:gdLst>
                <a:gd name="T0" fmla="*/ 118 w 127"/>
                <a:gd name="T1" fmla="*/ 183 h 184"/>
                <a:gd name="T2" fmla="*/ 111 w 127"/>
                <a:gd name="T3" fmla="*/ 178 h 184"/>
                <a:gd name="T4" fmla="*/ 63 w 127"/>
                <a:gd name="T5" fmla="*/ 33 h 184"/>
                <a:gd name="T6" fmla="*/ 16 w 127"/>
                <a:gd name="T7" fmla="*/ 178 h 184"/>
                <a:gd name="T8" fmla="*/ 6 w 127"/>
                <a:gd name="T9" fmla="*/ 183 h 184"/>
                <a:gd name="T10" fmla="*/ 1 w 127"/>
                <a:gd name="T11" fmla="*/ 173 h 184"/>
                <a:gd name="T12" fmla="*/ 56 w 127"/>
                <a:gd name="T13" fmla="*/ 5 h 184"/>
                <a:gd name="T14" fmla="*/ 63 w 127"/>
                <a:gd name="T15" fmla="*/ 0 h 184"/>
                <a:gd name="T16" fmla="*/ 71 w 127"/>
                <a:gd name="T17" fmla="*/ 5 h 184"/>
                <a:gd name="T18" fmla="*/ 126 w 127"/>
                <a:gd name="T19" fmla="*/ 173 h 184"/>
                <a:gd name="T20" fmla="*/ 121 w 127"/>
                <a:gd name="T21" fmla="*/ 183 h 184"/>
                <a:gd name="T22" fmla="*/ 118 w 127"/>
                <a:gd name="T2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84">
                  <a:moveTo>
                    <a:pt x="118" y="183"/>
                  </a:moveTo>
                  <a:cubicBezTo>
                    <a:pt x="115" y="183"/>
                    <a:pt x="112" y="181"/>
                    <a:pt x="111" y="178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5" y="182"/>
                    <a:pt x="10" y="184"/>
                    <a:pt x="6" y="183"/>
                  </a:cubicBezTo>
                  <a:cubicBezTo>
                    <a:pt x="2" y="182"/>
                    <a:pt x="0" y="177"/>
                    <a:pt x="1" y="17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7" y="2"/>
                    <a:pt x="60" y="0"/>
                    <a:pt x="63" y="0"/>
                  </a:cubicBezTo>
                  <a:cubicBezTo>
                    <a:pt x="67" y="0"/>
                    <a:pt x="70" y="2"/>
                    <a:pt x="71" y="5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7" y="177"/>
                    <a:pt x="125" y="182"/>
                    <a:pt x="121" y="183"/>
                  </a:cubicBezTo>
                  <a:cubicBezTo>
                    <a:pt x="120" y="183"/>
                    <a:pt x="119" y="183"/>
                    <a:pt x="118" y="18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20"/>
            <p:cNvSpPr>
              <a:spLocks/>
            </p:cNvSpPr>
            <p:nvPr/>
          </p:nvSpPr>
          <p:spPr bwMode="auto">
            <a:xfrm>
              <a:off x="1017864" y="2112087"/>
              <a:ext cx="95805" cy="35435"/>
            </a:xfrm>
            <a:custGeom>
              <a:avLst/>
              <a:gdLst>
                <a:gd name="T0" fmla="*/ 34 w 42"/>
                <a:gd name="T1" fmla="*/ 15 h 15"/>
                <a:gd name="T2" fmla="*/ 8 w 42"/>
                <a:gd name="T3" fmla="*/ 15 h 15"/>
                <a:gd name="T4" fmla="*/ 0 w 42"/>
                <a:gd name="T5" fmla="*/ 8 h 15"/>
                <a:gd name="T6" fmla="*/ 8 w 42"/>
                <a:gd name="T7" fmla="*/ 0 h 15"/>
                <a:gd name="T8" fmla="*/ 34 w 42"/>
                <a:gd name="T9" fmla="*/ 0 h 15"/>
                <a:gd name="T10" fmla="*/ 42 w 42"/>
                <a:gd name="T11" fmla="*/ 8 h 15"/>
                <a:gd name="T12" fmla="*/ 34 w 4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34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2" y="8"/>
                  </a:cubicBezTo>
                  <a:cubicBezTo>
                    <a:pt x="42" y="12"/>
                    <a:pt x="38" y="15"/>
                    <a:pt x="34" y="1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1"/>
            <p:cNvSpPr>
              <a:spLocks/>
            </p:cNvSpPr>
            <p:nvPr/>
          </p:nvSpPr>
          <p:spPr bwMode="auto">
            <a:xfrm>
              <a:off x="1264593" y="2112087"/>
              <a:ext cx="97117" cy="35435"/>
            </a:xfrm>
            <a:custGeom>
              <a:avLst/>
              <a:gdLst>
                <a:gd name="T0" fmla="*/ 34 w 42"/>
                <a:gd name="T1" fmla="*/ 15 h 15"/>
                <a:gd name="T2" fmla="*/ 8 w 42"/>
                <a:gd name="T3" fmla="*/ 15 h 15"/>
                <a:gd name="T4" fmla="*/ 0 w 42"/>
                <a:gd name="T5" fmla="*/ 8 h 15"/>
                <a:gd name="T6" fmla="*/ 8 w 42"/>
                <a:gd name="T7" fmla="*/ 0 h 15"/>
                <a:gd name="T8" fmla="*/ 34 w 42"/>
                <a:gd name="T9" fmla="*/ 0 h 15"/>
                <a:gd name="T10" fmla="*/ 42 w 42"/>
                <a:gd name="T11" fmla="*/ 8 h 15"/>
                <a:gd name="T12" fmla="*/ 34 w 4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34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2" y="8"/>
                  </a:cubicBezTo>
                  <a:cubicBezTo>
                    <a:pt x="42" y="12"/>
                    <a:pt x="38" y="15"/>
                    <a:pt x="34" y="1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22"/>
            <p:cNvSpPr>
              <a:spLocks/>
            </p:cNvSpPr>
            <p:nvPr/>
          </p:nvSpPr>
          <p:spPr bwMode="auto">
            <a:xfrm>
              <a:off x="1088733" y="1992661"/>
              <a:ext cx="198171" cy="36746"/>
            </a:xfrm>
            <a:custGeom>
              <a:avLst/>
              <a:gdLst>
                <a:gd name="T0" fmla="*/ 78 w 86"/>
                <a:gd name="T1" fmla="*/ 16 h 16"/>
                <a:gd name="T2" fmla="*/ 8 w 86"/>
                <a:gd name="T3" fmla="*/ 16 h 16"/>
                <a:gd name="T4" fmla="*/ 0 w 86"/>
                <a:gd name="T5" fmla="*/ 8 h 16"/>
                <a:gd name="T6" fmla="*/ 8 w 86"/>
                <a:gd name="T7" fmla="*/ 0 h 16"/>
                <a:gd name="T8" fmla="*/ 78 w 86"/>
                <a:gd name="T9" fmla="*/ 0 h 16"/>
                <a:gd name="T10" fmla="*/ 86 w 86"/>
                <a:gd name="T11" fmla="*/ 8 h 16"/>
                <a:gd name="T12" fmla="*/ 78 w 8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">
                  <a:moveTo>
                    <a:pt x="7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3" y="0"/>
                    <a:pt x="86" y="3"/>
                    <a:pt x="86" y="8"/>
                  </a:cubicBezTo>
                  <a:cubicBezTo>
                    <a:pt x="86" y="12"/>
                    <a:pt x="83" y="16"/>
                    <a:pt x="78" y="1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23"/>
            <p:cNvSpPr>
              <a:spLocks noEditPoints="1"/>
            </p:cNvSpPr>
            <p:nvPr/>
          </p:nvSpPr>
          <p:spPr bwMode="auto">
            <a:xfrm>
              <a:off x="1294778" y="1807615"/>
              <a:ext cx="156174" cy="136487"/>
            </a:xfrm>
            <a:custGeom>
              <a:avLst/>
              <a:gdLst>
                <a:gd name="T0" fmla="*/ 28 w 68"/>
                <a:gd name="T1" fmla="*/ 59 h 59"/>
                <a:gd name="T2" fmla="*/ 8 w 68"/>
                <a:gd name="T3" fmla="*/ 52 h 59"/>
                <a:gd name="T4" fmla="*/ 0 w 68"/>
                <a:gd name="T5" fmla="*/ 34 h 59"/>
                <a:gd name="T6" fmla="*/ 8 w 68"/>
                <a:gd name="T7" fmla="*/ 17 h 59"/>
                <a:gd name="T8" fmla="*/ 20 w 68"/>
                <a:gd name="T9" fmla="*/ 10 h 59"/>
                <a:gd name="T10" fmla="*/ 39 w 68"/>
                <a:gd name="T11" fmla="*/ 6 h 59"/>
                <a:gd name="T12" fmla="*/ 58 w 68"/>
                <a:gd name="T13" fmla="*/ 1 h 59"/>
                <a:gd name="T14" fmla="*/ 65 w 68"/>
                <a:gd name="T15" fmla="*/ 1 h 59"/>
                <a:gd name="T16" fmla="*/ 68 w 68"/>
                <a:gd name="T17" fmla="*/ 8 h 59"/>
                <a:gd name="T18" fmla="*/ 68 w 68"/>
                <a:gd name="T19" fmla="*/ 13 h 59"/>
                <a:gd name="T20" fmla="*/ 63 w 68"/>
                <a:gd name="T21" fmla="*/ 41 h 59"/>
                <a:gd name="T22" fmla="*/ 49 w 68"/>
                <a:gd name="T23" fmla="*/ 54 h 59"/>
                <a:gd name="T24" fmla="*/ 28 w 68"/>
                <a:gd name="T25" fmla="*/ 59 h 59"/>
                <a:gd name="T26" fmla="*/ 53 w 68"/>
                <a:gd name="T27" fmla="*/ 19 h 59"/>
                <a:gd name="T28" fmla="*/ 42 w 68"/>
                <a:gd name="T29" fmla="*/ 21 h 59"/>
                <a:gd name="T30" fmla="*/ 24 w 68"/>
                <a:gd name="T31" fmla="*/ 25 h 59"/>
                <a:gd name="T32" fmla="*/ 18 w 68"/>
                <a:gd name="T33" fmla="*/ 29 h 59"/>
                <a:gd name="T34" fmla="*/ 16 w 68"/>
                <a:gd name="T35" fmla="*/ 34 h 59"/>
                <a:gd name="T36" fmla="*/ 19 w 68"/>
                <a:gd name="T37" fmla="*/ 41 h 59"/>
                <a:gd name="T38" fmla="*/ 28 w 68"/>
                <a:gd name="T39" fmla="*/ 44 h 59"/>
                <a:gd name="T40" fmla="*/ 41 w 68"/>
                <a:gd name="T41" fmla="*/ 41 h 59"/>
                <a:gd name="T42" fmla="*/ 50 w 68"/>
                <a:gd name="T43" fmla="*/ 33 h 59"/>
                <a:gd name="T44" fmla="*/ 53 w 68"/>
                <a:gd name="T45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59">
                  <a:moveTo>
                    <a:pt x="28" y="59"/>
                  </a:moveTo>
                  <a:cubicBezTo>
                    <a:pt x="20" y="59"/>
                    <a:pt x="13" y="57"/>
                    <a:pt x="8" y="52"/>
                  </a:cubicBezTo>
                  <a:cubicBezTo>
                    <a:pt x="3" y="47"/>
                    <a:pt x="0" y="41"/>
                    <a:pt x="0" y="34"/>
                  </a:cubicBezTo>
                  <a:cubicBezTo>
                    <a:pt x="0" y="25"/>
                    <a:pt x="4" y="20"/>
                    <a:pt x="8" y="17"/>
                  </a:cubicBezTo>
                  <a:cubicBezTo>
                    <a:pt x="11" y="14"/>
                    <a:pt x="16" y="11"/>
                    <a:pt x="20" y="10"/>
                  </a:cubicBezTo>
                  <a:cubicBezTo>
                    <a:pt x="24" y="9"/>
                    <a:pt x="30" y="8"/>
                    <a:pt x="39" y="6"/>
                  </a:cubicBezTo>
                  <a:cubicBezTo>
                    <a:pt x="47" y="4"/>
                    <a:pt x="54" y="2"/>
                    <a:pt x="58" y="1"/>
                  </a:cubicBezTo>
                  <a:cubicBezTo>
                    <a:pt x="60" y="0"/>
                    <a:pt x="63" y="0"/>
                    <a:pt x="65" y="1"/>
                  </a:cubicBezTo>
                  <a:cubicBezTo>
                    <a:pt x="67" y="3"/>
                    <a:pt x="68" y="5"/>
                    <a:pt x="68" y="8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25"/>
                    <a:pt x="67" y="34"/>
                    <a:pt x="63" y="41"/>
                  </a:cubicBezTo>
                  <a:cubicBezTo>
                    <a:pt x="60" y="46"/>
                    <a:pt x="55" y="51"/>
                    <a:pt x="49" y="54"/>
                  </a:cubicBezTo>
                  <a:cubicBezTo>
                    <a:pt x="42" y="58"/>
                    <a:pt x="35" y="59"/>
                    <a:pt x="28" y="59"/>
                  </a:cubicBezTo>
                  <a:close/>
                  <a:moveTo>
                    <a:pt x="53" y="19"/>
                  </a:moveTo>
                  <a:cubicBezTo>
                    <a:pt x="50" y="19"/>
                    <a:pt x="46" y="20"/>
                    <a:pt x="42" y="21"/>
                  </a:cubicBezTo>
                  <a:cubicBezTo>
                    <a:pt x="34" y="23"/>
                    <a:pt x="28" y="24"/>
                    <a:pt x="24" y="25"/>
                  </a:cubicBezTo>
                  <a:cubicBezTo>
                    <a:pt x="22" y="26"/>
                    <a:pt x="20" y="27"/>
                    <a:pt x="18" y="29"/>
                  </a:cubicBezTo>
                  <a:cubicBezTo>
                    <a:pt x="17" y="30"/>
                    <a:pt x="16" y="31"/>
                    <a:pt x="16" y="34"/>
                  </a:cubicBezTo>
                  <a:cubicBezTo>
                    <a:pt x="16" y="37"/>
                    <a:pt x="17" y="39"/>
                    <a:pt x="19" y="41"/>
                  </a:cubicBezTo>
                  <a:cubicBezTo>
                    <a:pt x="20" y="42"/>
                    <a:pt x="23" y="44"/>
                    <a:pt x="28" y="44"/>
                  </a:cubicBezTo>
                  <a:cubicBezTo>
                    <a:pt x="33" y="44"/>
                    <a:pt x="37" y="43"/>
                    <a:pt x="41" y="41"/>
                  </a:cubicBezTo>
                  <a:cubicBezTo>
                    <a:pt x="45" y="38"/>
                    <a:pt x="48" y="36"/>
                    <a:pt x="50" y="33"/>
                  </a:cubicBezTo>
                  <a:cubicBezTo>
                    <a:pt x="51" y="31"/>
                    <a:pt x="52" y="27"/>
                    <a:pt x="53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4"/>
            <p:cNvSpPr>
              <a:spLocks/>
            </p:cNvSpPr>
            <p:nvPr/>
          </p:nvSpPr>
          <p:spPr bwMode="auto">
            <a:xfrm>
              <a:off x="1301340" y="1734122"/>
              <a:ext cx="152237" cy="209981"/>
            </a:xfrm>
            <a:custGeom>
              <a:avLst/>
              <a:gdLst>
                <a:gd name="T0" fmla="*/ 58 w 66"/>
                <a:gd name="T1" fmla="*/ 91 h 91"/>
                <a:gd name="T2" fmla="*/ 51 w 66"/>
                <a:gd name="T3" fmla="*/ 83 h 91"/>
                <a:gd name="T4" fmla="*/ 51 w 66"/>
                <a:gd name="T5" fmla="*/ 32 h 91"/>
                <a:gd name="T6" fmla="*/ 36 w 66"/>
                <a:gd name="T7" fmla="*/ 15 h 91"/>
                <a:gd name="T8" fmla="*/ 30 w 66"/>
                <a:gd name="T9" fmla="*/ 15 h 91"/>
                <a:gd name="T10" fmla="*/ 16 w 66"/>
                <a:gd name="T11" fmla="*/ 25 h 91"/>
                <a:gd name="T12" fmla="*/ 6 w 66"/>
                <a:gd name="T13" fmla="*/ 30 h 91"/>
                <a:gd name="T14" fmla="*/ 2 w 66"/>
                <a:gd name="T15" fmla="*/ 19 h 91"/>
                <a:gd name="T16" fmla="*/ 30 w 66"/>
                <a:gd name="T17" fmla="*/ 0 h 91"/>
                <a:gd name="T18" fmla="*/ 36 w 66"/>
                <a:gd name="T19" fmla="*/ 0 h 91"/>
                <a:gd name="T20" fmla="*/ 66 w 66"/>
                <a:gd name="T21" fmla="*/ 32 h 91"/>
                <a:gd name="T22" fmla="*/ 66 w 66"/>
                <a:gd name="T23" fmla="*/ 83 h 91"/>
                <a:gd name="T24" fmla="*/ 58 w 66"/>
                <a:gd name="T2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91">
                  <a:moveTo>
                    <a:pt x="58" y="91"/>
                  </a:moveTo>
                  <a:cubicBezTo>
                    <a:pt x="54" y="91"/>
                    <a:pt x="51" y="87"/>
                    <a:pt x="51" y="8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23"/>
                    <a:pt x="44" y="15"/>
                    <a:pt x="36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4" y="15"/>
                    <a:pt x="19" y="19"/>
                    <a:pt x="16" y="25"/>
                  </a:cubicBezTo>
                  <a:cubicBezTo>
                    <a:pt x="15" y="29"/>
                    <a:pt x="10" y="31"/>
                    <a:pt x="6" y="30"/>
                  </a:cubicBezTo>
                  <a:cubicBezTo>
                    <a:pt x="2" y="28"/>
                    <a:pt x="0" y="24"/>
                    <a:pt x="2" y="19"/>
                  </a:cubicBezTo>
                  <a:cubicBezTo>
                    <a:pt x="7" y="8"/>
                    <a:pt x="18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2" y="0"/>
                    <a:pt x="66" y="14"/>
                    <a:pt x="66" y="32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87"/>
                    <a:pt x="63" y="91"/>
                    <a:pt x="58" y="9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5"/>
            <p:cNvSpPr>
              <a:spLocks/>
            </p:cNvSpPr>
            <p:nvPr/>
          </p:nvSpPr>
          <p:spPr bwMode="auto">
            <a:xfrm>
              <a:off x="777696" y="2634415"/>
              <a:ext cx="167986" cy="39372"/>
            </a:xfrm>
            <a:custGeom>
              <a:avLst/>
              <a:gdLst>
                <a:gd name="T0" fmla="*/ 70 w 73"/>
                <a:gd name="T1" fmla="*/ 17 h 17"/>
                <a:gd name="T2" fmla="*/ 68 w 73"/>
                <a:gd name="T3" fmla="*/ 17 h 17"/>
                <a:gd name="T4" fmla="*/ 4 w 73"/>
                <a:gd name="T5" fmla="*/ 10 h 17"/>
                <a:gd name="T6" fmla="*/ 1 w 73"/>
                <a:gd name="T7" fmla="*/ 7 h 17"/>
                <a:gd name="T8" fmla="*/ 3 w 73"/>
                <a:gd name="T9" fmla="*/ 3 h 17"/>
                <a:gd name="T10" fmla="*/ 71 w 73"/>
                <a:gd name="T11" fmla="*/ 11 h 17"/>
                <a:gd name="T12" fmla="*/ 72 w 73"/>
                <a:gd name="T13" fmla="*/ 15 h 17"/>
                <a:gd name="T14" fmla="*/ 70 w 7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7">
                  <a:moveTo>
                    <a:pt x="70" y="17"/>
                  </a:moveTo>
                  <a:cubicBezTo>
                    <a:pt x="69" y="17"/>
                    <a:pt x="69" y="17"/>
                    <a:pt x="68" y="17"/>
                  </a:cubicBezTo>
                  <a:cubicBezTo>
                    <a:pt x="48" y="9"/>
                    <a:pt x="26" y="7"/>
                    <a:pt x="4" y="10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0" y="5"/>
                    <a:pt x="2" y="4"/>
                    <a:pt x="3" y="3"/>
                  </a:cubicBezTo>
                  <a:cubicBezTo>
                    <a:pt x="26" y="0"/>
                    <a:pt x="49" y="3"/>
                    <a:pt x="71" y="11"/>
                  </a:cubicBezTo>
                  <a:cubicBezTo>
                    <a:pt x="72" y="12"/>
                    <a:pt x="73" y="14"/>
                    <a:pt x="72" y="15"/>
                  </a:cubicBezTo>
                  <a:cubicBezTo>
                    <a:pt x="72" y="17"/>
                    <a:pt x="71" y="17"/>
                    <a:pt x="70" y="1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26"/>
            <p:cNvSpPr>
              <a:spLocks/>
            </p:cNvSpPr>
            <p:nvPr/>
          </p:nvSpPr>
          <p:spPr bwMode="auto">
            <a:xfrm>
              <a:off x="674017" y="2660662"/>
              <a:ext cx="49871" cy="30185"/>
            </a:xfrm>
            <a:custGeom>
              <a:avLst/>
              <a:gdLst>
                <a:gd name="T0" fmla="*/ 3 w 22"/>
                <a:gd name="T1" fmla="*/ 13 h 13"/>
                <a:gd name="T2" fmla="*/ 1 w 22"/>
                <a:gd name="T3" fmla="*/ 11 h 13"/>
                <a:gd name="T4" fmla="*/ 2 w 22"/>
                <a:gd name="T5" fmla="*/ 7 h 13"/>
                <a:gd name="T6" fmla="*/ 17 w 22"/>
                <a:gd name="T7" fmla="*/ 0 h 13"/>
                <a:gd name="T8" fmla="*/ 21 w 22"/>
                <a:gd name="T9" fmla="*/ 2 h 13"/>
                <a:gd name="T10" fmla="*/ 20 w 22"/>
                <a:gd name="T11" fmla="*/ 6 h 13"/>
                <a:gd name="T12" fmla="*/ 5 w 22"/>
                <a:gd name="T13" fmla="*/ 13 h 13"/>
                <a:gd name="T14" fmla="*/ 3 w 22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3" y="13"/>
                  </a:moveTo>
                  <a:cubicBezTo>
                    <a:pt x="2" y="13"/>
                    <a:pt x="1" y="13"/>
                    <a:pt x="1" y="11"/>
                  </a:cubicBezTo>
                  <a:cubicBezTo>
                    <a:pt x="0" y="10"/>
                    <a:pt x="0" y="8"/>
                    <a:pt x="2" y="7"/>
                  </a:cubicBezTo>
                  <a:cubicBezTo>
                    <a:pt x="7" y="5"/>
                    <a:pt x="12" y="2"/>
                    <a:pt x="17" y="0"/>
                  </a:cubicBezTo>
                  <a:cubicBezTo>
                    <a:pt x="19" y="0"/>
                    <a:pt x="21" y="0"/>
                    <a:pt x="21" y="2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15" y="8"/>
                    <a:pt x="10" y="10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27"/>
            <p:cNvSpPr>
              <a:spLocks/>
            </p:cNvSpPr>
            <p:nvPr/>
          </p:nvSpPr>
          <p:spPr bwMode="auto">
            <a:xfrm>
              <a:off x="729137" y="2503177"/>
              <a:ext cx="149613" cy="272975"/>
            </a:xfrm>
            <a:custGeom>
              <a:avLst/>
              <a:gdLst>
                <a:gd name="T0" fmla="*/ 62 w 65"/>
                <a:gd name="T1" fmla="*/ 118 h 118"/>
                <a:gd name="T2" fmla="*/ 62 w 65"/>
                <a:gd name="T3" fmla="*/ 118 h 118"/>
                <a:gd name="T4" fmla="*/ 58 w 65"/>
                <a:gd name="T5" fmla="*/ 115 h 118"/>
                <a:gd name="T6" fmla="*/ 1 w 65"/>
                <a:gd name="T7" fmla="*/ 6 h 118"/>
                <a:gd name="T8" fmla="*/ 1 w 65"/>
                <a:gd name="T9" fmla="*/ 2 h 118"/>
                <a:gd name="T10" fmla="*/ 5 w 65"/>
                <a:gd name="T11" fmla="*/ 1 h 118"/>
                <a:gd name="T12" fmla="*/ 65 w 65"/>
                <a:gd name="T13" fmla="*/ 115 h 118"/>
                <a:gd name="T14" fmla="*/ 62 w 65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18">
                  <a:moveTo>
                    <a:pt x="62" y="118"/>
                  </a:moveTo>
                  <a:cubicBezTo>
                    <a:pt x="62" y="118"/>
                    <a:pt x="62" y="118"/>
                    <a:pt x="62" y="118"/>
                  </a:cubicBezTo>
                  <a:cubicBezTo>
                    <a:pt x="60" y="118"/>
                    <a:pt x="58" y="116"/>
                    <a:pt x="58" y="115"/>
                  </a:cubicBezTo>
                  <a:cubicBezTo>
                    <a:pt x="59" y="71"/>
                    <a:pt x="37" y="31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42" y="27"/>
                    <a:pt x="65" y="69"/>
                    <a:pt x="65" y="115"/>
                  </a:cubicBezTo>
                  <a:cubicBezTo>
                    <a:pt x="65" y="117"/>
                    <a:pt x="63" y="118"/>
                    <a:pt x="62" y="11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28"/>
            <p:cNvSpPr>
              <a:spLocks/>
            </p:cNvSpPr>
            <p:nvPr/>
          </p:nvSpPr>
          <p:spPr bwMode="auto">
            <a:xfrm>
              <a:off x="769822" y="2470368"/>
              <a:ext cx="90555" cy="87930"/>
            </a:xfrm>
            <a:custGeom>
              <a:avLst/>
              <a:gdLst>
                <a:gd name="T0" fmla="*/ 36 w 39"/>
                <a:gd name="T1" fmla="*/ 38 h 38"/>
                <a:gd name="T2" fmla="*/ 34 w 39"/>
                <a:gd name="T3" fmla="*/ 37 h 38"/>
                <a:gd name="T4" fmla="*/ 1 w 39"/>
                <a:gd name="T5" fmla="*/ 6 h 38"/>
                <a:gd name="T6" fmla="*/ 2 w 39"/>
                <a:gd name="T7" fmla="*/ 1 h 38"/>
                <a:gd name="T8" fmla="*/ 6 w 39"/>
                <a:gd name="T9" fmla="*/ 2 h 38"/>
                <a:gd name="T10" fmla="*/ 38 w 39"/>
                <a:gd name="T11" fmla="*/ 32 h 38"/>
                <a:gd name="T12" fmla="*/ 38 w 39"/>
                <a:gd name="T13" fmla="*/ 36 h 38"/>
                <a:gd name="T14" fmla="*/ 36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6" y="38"/>
                  </a:moveTo>
                  <a:cubicBezTo>
                    <a:pt x="35" y="38"/>
                    <a:pt x="35" y="37"/>
                    <a:pt x="34" y="37"/>
                  </a:cubicBezTo>
                  <a:cubicBezTo>
                    <a:pt x="21" y="29"/>
                    <a:pt x="10" y="1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15" y="14"/>
                    <a:pt x="25" y="24"/>
                    <a:pt x="38" y="32"/>
                  </a:cubicBezTo>
                  <a:cubicBezTo>
                    <a:pt x="39" y="33"/>
                    <a:pt x="39" y="35"/>
                    <a:pt x="38" y="36"/>
                  </a:cubicBezTo>
                  <a:cubicBezTo>
                    <a:pt x="38" y="37"/>
                    <a:pt x="37" y="38"/>
                    <a:pt x="36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29"/>
            <p:cNvSpPr>
              <a:spLocks/>
            </p:cNvSpPr>
            <p:nvPr/>
          </p:nvSpPr>
          <p:spPr bwMode="auto">
            <a:xfrm>
              <a:off x="903685" y="2575357"/>
              <a:ext cx="83993" cy="31497"/>
            </a:xfrm>
            <a:custGeom>
              <a:avLst/>
              <a:gdLst>
                <a:gd name="T0" fmla="*/ 33 w 36"/>
                <a:gd name="T1" fmla="*/ 14 h 14"/>
                <a:gd name="T2" fmla="*/ 32 w 36"/>
                <a:gd name="T3" fmla="*/ 14 h 14"/>
                <a:gd name="T4" fmla="*/ 2 w 36"/>
                <a:gd name="T5" fmla="*/ 6 h 14"/>
                <a:gd name="T6" fmla="*/ 1 w 36"/>
                <a:gd name="T7" fmla="*/ 2 h 14"/>
                <a:gd name="T8" fmla="*/ 5 w 36"/>
                <a:gd name="T9" fmla="*/ 0 h 14"/>
                <a:gd name="T10" fmla="*/ 33 w 36"/>
                <a:gd name="T11" fmla="*/ 8 h 14"/>
                <a:gd name="T12" fmla="*/ 36 w 36"/>
                <a:gd name="T13" fmla="*/ 11 h 14"/>
                <a:gd name="T14" fmla="*/ 33 w 36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4">
                  <a:moveTo>
                    <a:pt x="33" y="14"/>
                  </a:moveTo>
                  <a:cubicBezTo>
                    <a:pt x="33" y="14"/>
                    <a:pt x="33" y="14"/>
                    <a:pt x="32" y="14"/>
                  </a:cubicBezTo>
                  <a:cubicBezTo>
                    <a:pt x="22" y="12"/>
                    <a:pt x="12" y="10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14" y="4"/>
                    <a:pt x="24" y="6"/>
                    <a:pt x="33" y="8"/>
                  </a:cubicBezTo>
                  <a:cubicBezTo>
                    <a:pt x="35" y="8"/>
                    <a:pt x="36" y="10"/>
                    <a:pt x="36" y="11"/>
                  </a:cubicBezTo>
                  <a:cubicBezTo>
                    <a:pt x="36" y="13"/>
                    <a:pt x="34" y="14"/>
                    <a:pt x="33" y="1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30"/>
            <p:cNvSpPr>
              <a:spLocks noEditPoints="1"/>
            </p:cNvSpPr>
            <p:nvPr/>
          </p:nvSpPr>
          <p:spPr bwMode="auto">
            <a:xfrm>
              <a:off x="842003" y="2526800"/>
              <a:ext cx="80056" cy="80055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6 h 35"/>
                <a:gd name="T12" fmla="*/ 6 w 35"/>
                <a:gd name="T13" fmla="*/ 17 h 35"/>
                <a:gd name="T14" fmla="*/ 17 w 35"/>
                <a:gd name="T15" fmla="*/ 29 h 35"/>
                <a:gd name="T16" fmla="*/ 29 w 35"/>
                <a:gd name="T17" fmla="*/ 17 h 35"/>
                <a:gd name="T18" fmla="*/ 17 w 35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6"/>
                  </a:moveTo>
                  <a:cubicBezTo>
                    <a:pt x="11" y="6"/>
                    <a:pt x="6" y="11"/>
                    <a:pt x="6" y="17"/>
                  </a:cubicBezTo>
                  <a:cubicBezTo>
                    <a:pt x="6" y="24"/>
                    <a:pt x="11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7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31"/>
            <p:cNvSpPr>
              <a:spLocks noEditPoints="1"/>
            </p:cNvSpPr>
            <p:nvPr/>
          </p:nvSpPr>
          <p:spPr bwMode="auto">
            <a:xfrm>
              <a:off x="927309" y="2643601"/>
              <a:ext cx="81368" cy="81368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8 w 35"/>
                <a:gd name="T9" fmla="*/ 35 h 35"/>
                <a:gd name="T10" fmla="*/ 18 w 35"/>
                <a:gd name="T11" fmla="*/ 6 h 35"/>
                <a:gd name="T12" fmla="*/ 6 w 35"/>
                <a:gd name="T13" fmla="*/ 17 h 35"/>
                <a:gd name="T14" fmla="*/ 18 w 35"/>
                <a:gd name="T15" fmla="*/ 29 h 35"/>
                <a:gd name="T16" fmla="*/ 29 w 35"/>
                <a:gd name="T17" fmla="*/ 17 h 35"/>
                <a:gd name="T18" fmla="*/ 18 w 35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8" y="35"/>
                  </a:cubicBezTo>
                  <a:close/>
                  <a:moveTo>
                    <a:pt x="18" y="6"/>
                  </a:moveTo>
                  <a:cubicBezTo>
                    <a:pt x="11" y="6"/>
                    <a:pt x="6" y="11"/>
                    <a:pt x="6" y="17"/>
                  </a:cubicBezTo>
                  <a:cubicBezTo>
                    <a:pt x="6" y="24"/>
                    <a:pt x="11" y="29"/>
                    <a:pt x="18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8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32"/>
            <p:cNvSpPr>
              <a:spLocks/>
            </p:cNvSpPr>
            <p:nvPr/>
          </p:nvSpPr>
          <p:spPr bwMode="auto">
            <a:xfrm>
              <a:off x="656956" y="2459868"/>
              <a:ext cx="339909" cy="338594"/>
            </a:xfrm>
            <a:custGeom>
              <a:avLst/>
              <a:gdLst>
                <a:gd name="T0" fmla="*/ 73 w 147"/>
                <a:gd name="T1" fmla="*/ 147 h 147"/>
                <a:gd name="T2" fmla="*/ 0 w 147"/>
                <a:gd name="T3" fmla="*/ 73 h 147"/>
                <a:gd name="T4" fmla="*/ 73 w 147"/>
                <a:gd name="T5" fmla="*/ 0 h 147"/>
                <a:gd name="T6" fmla="*/ 147 w 147"/>
                <a:gd name="T7" fmla="*/ 73 h 147"/>
                <a:gd name="T8" fmla="*/ 146 w 147"/>
                <a:gd name="T9" fmla="*/ 85 h 147"/>
                <a:gd name="T10" fmla="*/ 134 w 147"/>
                <a:gd name="T11" fmla="*/ 83 h 147"/>
                <a:gd name="T12" fmla="*/ 134 w 147"/>
                <a:gd name="T13" fmla="*/ 73 h 147"/>
                <a:gd name="T14" fmla="*/ 73 w 147"/>
                <a:gd name="T15" fmla="*/ 12 h 147"/>
                <a:gd name="T16" fmla="*/ 12 w 147"/>
                <a:gd name="T17" fmla="*/ 73 h 147"/>
                <a:gd name="T18" fmla="*/ 73 w 147"/>
                <a:gd name="T19" fmla="*/ 134 h 147"/>
                <a:gd name="T20" fmla="*/ 124 w 147"/>
                <a:gd name="T21" fmla="*/ 107 h 147"/>
                <a:gd name="T22" fmla="*/ 134 w 147"/>
                <a:gd name="T23" fmla="*/ 114 h 147"/>
                <a:gd name="T24" fmla="*/ 73 w 147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47">
                  <a:moveTo>
                    <a:pt x="73" y="147"/>
                  </a:moveTo>
                  <a:cubicBezTo>
                    <a:pt x="33" y="147"/>
                    <a:pt x="0" y="114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114" y="0"/>
                    <a:pt x="147" y="33"/>
                    <a:pt x="147" y="73"/>
                  </a:cubicBezTo>
                  <a:cubicBezTo>
                    <a:pt x="147" y="77"/>
                    <a:pt x="146" y="81"/>
                    <a:pt x="146" y="85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34" y="79"/>
                    <a:pt x="134" y="76"/>
                    <a:pt x="134" y="73"/>
                  </a:cubicBezTo>
                  <a:cubicBezTo>
                    <a:pt x="134" y="40"/>
                    <a:pt x="107" y="12"/>
                    <a:pt x="73" y="12"/>
                  </a:cubicBezTo>
                  <a:cubicBezTo>
                    <a:pt x="40" y="12"/>
                    <a:pt x="12" y="40"/>
                    <a:pt x="12" y="73"/>
                  </a:cubicBezTo>
                  <a:cubicBezTo>
                    <a:pt x="12" y="107"/>
                    <a:pt x="40" y="134"/>
                    <a:pt x="73" y="134"/>
                  </a:cubicBezTo>
                  <a:cubicBezTo>
                    <a:pt x="94" y="134"/>
                    <a:pt x="113" y="124"/>
                    <a:pt x="124" y="107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21" y="135"/>
                    <a:pt x="98" y="147"/>
                    <a:pt x="73" y="14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33"/>
            <p:cNvSpPr>
              <a:spLocks noEditPoints="1"/>
            </p:cNvSpPr>
            <p:nvPr/>
          </p:nvSpPr>
          <p:spPr bwMode="auto">
            <a:xfrm>
              <a:off x="710764" y="2621291"/>
              <a:ext cx="82681" cy="80055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7 h 35"/>
                <a:gd name="T4" fmla="*/ 18 w 36"/>
                <a:gd name="T5" fmla="*/ 0 h 35"/>
                <a:gd name="T6" fmla="*/ 36 w 36"/>
                <a:gd name="T7" fmla="*/ 17 h 35"/>
                <a:gd name="T8" fmla="*/ 18 w 36"/>
                <a:gd name="T9" fmla="*/ 35 h 35"/>
                <a:gd name="T10" fmla="*/ 18 w 36"/>
                <a:gd name="T11" fmla="*/ 6 h 35"/>
                <a:gd name="T12" fmla="*/ 7 w 36"/>
                <a:gd name="T13" fmla="*/ 17 h 35"/>
                <a:gd name="T14" fmla="*/ 18 w 36"/>
                <a:gd name="T15" fmla="*/ 29 h 35"/>
                <a:gd name="T16" fmla="*/ 29 w 36"/>
                <a:gd name="T17" fmla="*/ 17 h 35"/>
                <a:gd name="T18" fmla="*/ 18 w 36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6"/>
                  </a:moveTo>
                  <a:cubicBezTo>
                    <a:pt x="12" y="6"/>
                    <a:pt x="7" y="11"/>
                    <a:pt x="7" y="17"/>
                  </a:cubicBezTo>
                  <a:cubicBezTo>
                    <a:pt x="7" y="24"/>
                    <a:pt x="12" y="29"/>
                    <a:pt x="18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8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64"/>
            <p:cNvSpPr>
              <a:spLocks noEditPoints="1"/>
            </p:cNvSpPr>
            <p:nvPr/>
          </p:nvSpPr>
          <p:spPr bwMode="auto">
            <a:xfrm>
              <a:off x="1036237" y="54274"/>
              <a:ext cx="228356" cy="219167"/>
            </a:xfrm>
            <a:custGeom>
              <a:avLst/>
              <a:gdLst>
                <a:gd name="T0" fmla="*/ 47 w 99"/>
                <a:gd name="T1" fmla="*/ 95 h 95"/>
                <a:gd name="T2" fmla="*/ 14 w 99"/>
                <a:gd name="T3" fmla="*/ 81 h 95"/>
                <a:gd name="T4" fmla="*/ 0 w 99"/>
                <a:gd name="T5" fmla="*/ 48 h 95"/>
                <a:gd name="T6" fmla="*/ 14 w 99"/>
                <a:gd name="T7" fmla="*/ 14 h 95"/>
                <a:gd name="T8" fmla="*/ 47 w 99"/>
                <a:gd name="T9" fmla="*/ 0 h 95"/>
                <a:gd name="T10" fmla="*/ 81 w 99"/>
                <a:gd name="T11" fmla="*/ 14 h 95"/>
                <a:gd name="T12" fmla="*/ 81 w 99"/>
                <a:gd name="T13" fmla="*/ 81 h 95"/>
                <a:gd name="T14" fmla="*/ 47 w 99"/>
                <a:gd name="T15" fmla="*/ 95 h 95"/>
                <a:gd name="T16" fmla="*/ 47 w 99"/>
                <a:gd name="T17" fmla="*/ 8 h 95"/>
                <a:gd name="T18" fmla="*/ 20 w 99"/>
                <a:gd name="T19" fmla="*/ 20 h 95"/>
                <a:gd name="T20" fmla="*/ 8 w 99"/>
                <a:gd name="T21" fmla="*/ 48 h 95"/>
                <a:gd name="T22" fmla="*/ 20 w 99"/>
                <a:gd name="T23" fmla="*/ 75 h 95"/>
                <a:gd name="T24" fmla="*/ 47 w 99"/>
                <a:gd name="T25" fmla="*/ 87 h 95"/>
                <a:gd name="T26" fmla="*/ 75 w 99"/>
                <a:gd name="T27" fmla="*/ 75 h 95"/>
                <a:gd name="T28" fmla="*/ 75 w 99"/>
                <a:gd name="T29" fmla="*/ 20 h 95"/>
                <a:gd name="T30" fmla="*/ 47 w 99"/>
                <a:gd name="T31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95">
                  <a:moveTo>
                    <a:pt x="47" y="95"/>
                  </a:moveTo>
                  <a:cubicBezTo>
                    <a:pt x="35" y="95"/>
                    <a:pt x="23" y="90"/>
                    <a:pt x="14" y="81"/>
                  </a:cubicBezTo>
                  <a:cubicBezTo>
                    <a:pt x="5" y="72"/>
                    <a:pt x="0" y="60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7" y="0"/>
                  </a:cubicBezTo>
                  <a:cubicBezTo>
                    <a:pt x="60" y="0"/>
                    <a:pt x="72" y="5"/>
                    <a:pt x="81" y="14"/>
                  </a:cubicBezTo>
                  <a:cubicBezTo>
                    <a:pt x="99" y="33"/>
                    <a:pt x="99" y="62"/>
                    <a:pt x="81" y="81"/>
                  </a:cubicBezTo>
                  <a:cubicBezTo>
                    <a:pt x="72" y="90"/>
                    <a:pt x="60" y="95"/>
                    <a:pt x="47" y="95"/>
                  </a:cubicBezTo>
                  <a:close/>
                  <a:moveTo>
                    <a:pt x="47" y="8"/>
                  </a:moveTo>
                  <a:cubicBezTo>
                    <a:pt x="37" y="8"/>
                    <a:pt x="27" y="12"/>
                    <a:pt x="20" y="20"/>
                  </a:cubicBezTo>
                  <a:cubicBezTo>
                    <a:pt x="12" y="27"/>
                    <a:pt x="8" y="37"/>
                    <a:pt x="8" y="48"/>
                  </a:cubicBezTo>
                  <a:cubicBezTo>
                    <a:pt x="8" y="58"/>
                    <a:pt x="12" y="68"/>
                    <a:pt x="20" y="75"/>
                  </a:cubicBezTo>
                  <a:cubicBezTo>
                    <a:pt x="27" y="83"/>
                    <a:pt x="37" y="87"/>
                    <a:pt x="47" y="87"/>
                  </a:cubicBezTo>
                  <a:cubicBezTo>
                    <a:pt x="58" y="87"/>
                    <a:pt x="68" y="83"/>
                    <a:pt x="75" y="75"/>
                  </a:cubicBezTo>
                  <a:cubicBezTo>
                    <a:pt x="90" y="60"/>
                    <a:pt x="90" y="35"/>
                    <a:pt x="75" y="20"/>
                  </a:cubicBezTo>
                  <a:cubicBezTo>
                    <a:pt x="68" y="12"/>
                    <a:pt x="58" y="8"/>
                    <a:pt x="47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65"/>
            <p:cNvSpPr>
              <a:spLocks noEditPoints="1"/>
            </p:cNvSpPr>
            <p:nvPr/>
          </p:nvSpPr>
          <p:spPr bwMode="auto">
            <a:xfrm>
              <a:off x="1055923" y="93646"/>
              <a:ext cx="175861" cy="179796"/>
            </a:xfrm>
            <a:custGeom>
              <a:avLst/>
              <a:gdLst>
                <a:gd name="T0" fmla="*/ 38 w 76"/>
                <a:gd name="T1" fmla="*/ 78 h 78"/>
                <a:gd name="T2" fmla="*/ 38 w 76"/>
                <a:gd name="T3" fmla="*/ 78 h 78"/>
                <a:gd name="T4" fmla="*/ 5 w 76"/>
                <a:gd name="T5" fmla="*/ 64 h 78"/>
                <a:gd name="T6" fmla="*/ 2 w 76"/>
                <a:gd name="T7" fmla="*/ 60 h 78"/>
                <a:gd name="T8" fmla="*/ 1 w 76"/>
                <a:gd name="T9" fmla="*/ 56 h 78"/>
                <a:gd name="T10" fmla="*/ 6 w 76"/>
                <a:gd name="T11" fmla="*/ 51 h 78"/>
                <a:gd name="T12" fmla="*/ 25 w 76"/>
                <a:gd name="T13" fmla="*/ 45 h 78"/>
                <a:gd name="T14" fmla="*/ 22 w 76"/>
                <a:gd name="T15" fmla="*/ 39 h 78"/>
                <a:gd name="T16" fmla="*/ 22 w 76"/>
                <a:gd name="T17" fmla="*/ 38 h 78"/>
                <a:gd name="T18" fmla="*/ 19 w 76"/>
                <a:gd name="T19" fmla="*/ 34 h 78"/>
                <a:gd name="T20" fmla="*/ 18 w 76"/>
                <a:gd name="T21" fmla="*/ 26 h 78"/>
                <a:gd name="T22" fmla="*/ 20 w 76"/>
                <a:gd name="T23" fmla="*/ 21 h 78"/>
                <a:gd name="T24" fmla="*/ 20 w 76"/>
                <a:gd name="T25" fmla="*/ 19 h 78"/>
                <a:gd name="T26" fmla="*/ 24 w 76"/>
                <a:gd name="T27" fmla="*/ 6 h 78"/>
                <a:gd name="T28" fmla="*/ 38 w 76"/>
                <a:gd name="T29" fmla="*/ 0 h 78"/>
                <a:gd name="T30" fmla="*/ 53 w 76"/>
                <a:gd name="T31" fmla="*/ 6 h 78"/>
                <a:gd name="T32" fmla="*/ 57 w 76"/>
                <a:gd name="T33" fmla="*/ 19 h 78"/>
                <a:gd name="T34" fmla="*/ 57 w 76"/>
                <a:gd name="T35" fmla="*/ 21 h 78"/>
                <a:gd name="T36" fmla="*/ 59 w 76"/>
                <a:gd name="T37" fmla="*/ 26 h 78"/>
                <a:gd name="T38" fmla="*/ 58 w 76"/>
                <a:gd name="T39" fmla="*/ 34 h 78"/>
                <a:gd name="T40" fmla="*/ 55 w 76"/>
                <a:gd name="T41" fmla="*/ 38 h 78"/>
                <a:gd name="T42" fmla="*/ 55 w 76"/>
                <a:gd name="T43" fmla="*/ 40 h 78"/>
                <a:gd name="T44" fmla="*/ 51 w 76"/>
                <a:gd name="T45" fmla="*/ 45 h 78"/>
                <a:gd name="T46" fmla="*/ 71 w 76"/>
                <a:gd name="T47" fmla="*/ 51 h 78"/>
                <a:gd name="T48" fmla="*/ 75 w 76"/>
                <a:gd name="T49" fmla="*/ 56 h 78"/>
                <a:gd name="T50" fmla="*/ 75 w 76"/>
                <a:gd name="T51" fmla="*/ 60 h 78"/>
                <a:gd name="T52" fmla="*/ 72 w 76"/>
                <a:gd name="T53" fmla="*/ 64 h 78"/>
                <a:gd name="T54" fmla="*/ 38 w 76"/>
                <a:gd name="T55" fmla="*/ 78 h 78"/>
                <a:gd name="T56" fmla="*/ 10 w 76"/>
                <a:gd name="T57" fmla="*/ 58 h 78"/>
                <a:gd name="T58" fmla="*/ 11 w 76"/>
                <a:gd name="T59" fmla="*/ 58 h 78"/>
                <a:gd name="T60" fmla="*/ 38 w 76"/>
                <a:gd name="T61" fmla="*/ 70 h 78"/>
                <a:gd name="T62" fmla="*/ 66 w 76"/>
                <a:gd name="T63" fmla="*/ 58 h 78"/>
                <a:gd name="T64" fmla="*/ 66 w 76"/>
                <a:gd name="T65" fmla="*/ 58 h 78"/>
                <a:gd name="T66" fmla="*/ 46 w 76"/>
                <a:gd name="T67" fmla="*/ 53 h 78"/>
                <a:gd name="T68" fmla="*/ 44 w 76"/>
                <a:gd name="T69" fmla="*/ 51 h 78"/>
                <a:gd name="T70" fmla="*/ 43 w 76"/>
                <a:gd name="T71" fmla="*/ 48 h 78"/>
                <a:gd name="T72" fmla="*/ 44 w 76"/>
                <a:gd name="T73" fmla="*/ 43 h 78"/>
                <a:gd name="T74" fmla="*/ 45 w 76"/>
                <a:gd name="T75" fmla="*/ 40 h 78"/>
                <a:gd name="T76" fmla="*/ 47 w 76"/>
                <a:gd name="T77" fmla="*/ 39 h 78"/>
                <a:gd name="T78" fmla="*/ 47 w 76"/>
                <a:gd name="T79" fmla="*/ 34 h 78"/>
                <a:gd name="T80" fmla="*/ 50 w 76"/>
                <a:gd name="T81" fmla="*/ 30 h 78"/>
                <a:gd name="T82" fmla="*/ 50 w 76"/>
                <a:gd name="T83" fmla="*/ 30 h 78"/>
                <a:gd name="T84" fmla="*/ 50 w 76"/>
                <a:gd name="T85" fmla="*/ 27 h 78"/>
                <a:gd name="T86" fmla="*/ 50 w 76"/>
                <a:gd name="T87" fmla="*/ 27 h 78"/>
                <a:gd name="T88" fmla="*/ 48 w 76"/>
                <a:gd name="T89" fmla="*/ 23 h 78"/>
                <a:gd name="T90" fmla="*/ 49 w 76"/>
                <a:gd name="T91" fmla="*/ 18 h 78"/>
                <a:gd name="T92" fmla="*/ 47 w 76"/>
                <a:gd name="T93" fmla="*/ 12 h 78"/>
                <a:gd name="T94" fmla="*/ 38 w 76"/>
                <a:gd name="T95" fmla="*/ 8 h 78"/>
                <a:gd name="T96" fmla="*/ 29 w 76"/>
                <a:gd name="T97" fmla="*/ 11 h 78"/>
                <a:gd name="T98" fmla="*/ 27 w 76"/>
                <a:gd name="T99" fmla="*/ 18 h 78"/>
                <a:gd name="T100" fmla="*/ 28 w 76"/>
                <a:gd name="T101" fmla="*/ 23 h 78"/>
                <a:gd name="T102" fmla="*/ 26 w 76"/>
                <a:gd name="T103" fmla="*/ 27 h 78"/>
                <a:gd name="T104" fmla="*/ 26 w 76"/>
                <a:gd name="T105" fmla="*/ 27 h 78"/>
                <a:gd name="T106" fmla="*/ 26 w 76"/>
                <a:gd name="T107" fmla="*/ 30 h 78"/>
                <a:gd name="T108" fmla="*/ 27 w 76"/>
                <a:gd name="T109" fmla="*/ 30 h 78"/>
                <a:gd name="T110" fmla="*/ 29 w 76"/>
                <a:gd name="T111" fmla="*/ 34 h 78"/>
                <a:gd name="T112" fmla="*/ 30 w 76"/>
                <a:gd name="T113" fmla="*/ 39 h 78"/>
                <a:gd name="T114" fmla="*/ 31 w 76"/>
                <a:gd name="T115" fmla="*/ 40 h 78"/>
                <a:gd name="T116" fmla="*/ 33 w 76"/>
                <a:gd name="T117" fmla="*/ 43 h 78"/>
                <a:gd name="T118" fmla="*/ 34 w 76"/>
                <a:gd name="T119" fmla="*/ 48 h 78"/>
                <a:gd name="T120" fmla="*/ 33 w 76"/>
                <a:gd name="T121" fmla="*/ 51 h 78"/>
                <a:gd name="T122" fmla="*/ 30 w 76"/>
                <a:gd name="T123" fmla="*/ 53 h 78"/>
                <a:gd name="T124" fmla="*/ 10 w 76"/>
                <a:gd name="T125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78">
                  <a:moveTo>
                    <a:pt x="38" y="78"/>
                  </a:moveTo>
                  <a:cubicBezTo>
                    <a:pt x="38" y="78"/>
                    <a:pt x="38" y="78"/>
                    <a:pt x="38" y="78"/>
                  </a:cubicBezTo>
                  <a:cubicBezTo>
                    <a:pt x="26" y="78"/>
                    <a:pt x="14" y="73"/>
                    <a:pt x="5" y="64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0" y="57"/>
                    <a:pt x="1" y="56"/>
                  </a:cubicBezTo>
                  <a:cubicBezTo>
                    <a:pt x="2" y="54"/>
                    <a:pt x="4" y="52"/>
                    <a:pt x="6" y="51"/>
                  </a:cubicBezTo>
                  <a:cubicBezTo>
                    <a:pt x="12" y="48"/>
                    <a:pt x="18" y="46"/>
                    <a:pt x="25" y="45"/>
                  </a:cubicBezTo>
                  <a:cubicBezTo>
                    <a:pt x="23" y="44"/>
                    <a:pt x="22" y="42"/>
                    <a:pt x="22" y="39"/>
                  </a:cubicBezTo>
                  <a:cubicBezTo>
                    <a:pt x="22" y="39"/>
                    <a:pt x="22" y="38"/>
                    <a:pt x="22" y="38"/>
                  </a:cubicBezTo>
                  <a:cubicBezTo>
                    <a:pt x="20" y="37"/>
                    <a:pt x="19" y="35"/>
                    <a:pt x="19" y="34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4"/>
                    <a:pt x="18" y="22"/>
                    <a:pt x="20" y="2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6"/>
                    <a:pt x="19" y="10"/>
                    <a:pt x="24" y="6"/>
                  </a:cubicBezTo>
                  <a:cubicBezTo>
                    <a:pt x="27" y="2"/>
                    <a:pt x="32" y="0"/>
                    <a:pt x="38" y="0"/>
                  </a:cubicBezTo>
                  <a:cubicBezTo>
                    <a:pt x="44" y="0"/>
                    <a:pt x="50" y="2"/>
                    <a:pt x="53" y="6"/>
                  </a:cubicBezTo>
                  <a:cubicBezTo>
                    <a:pt x="58" y="10"/>
                    <a:pt x="57" y="16"/>
                    <a:pt x="57" y="19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2"/>
                    <a:pt x="59" y="24"/>
                    <a:pt x="59" y="2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5"/>
                    <a:pt x="56" y="37"/>
                    <a:pt x="55" y="38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2"/>
                    <a:pt x="53" y="44"/>
                    <a:pt x="51" y="45"/>
                  </a:cubicBezTo>
                  <a:cubicBezTo>
                    <a:pt x="58" y="46"/>
                    <a:pt x="65" y="48"/>
                    <a:pt x="71" y="51"/>
                  </a:cubicBezTo>
                  <a:cubicBezTo>
                    <a:pt x="73" y="52"/>
                    <a:pt x="74" y="54"/>
                    <a:pt x="75" y="56"/>
                  </a:cubicBezTo>
                  <a:cubicBezTo>
                    <a:pt x="76" y="57"/>
                    <a:pt x="76" y="59"/>
                    <a:pt x="75" y="60"/>
                  </a:cubicBezTo>
                  <a:cubicBezTo>
                    <a:pt x="74" y="61"/>
                    <a:pt x="73" y="63"/>
                    <a:pt x="72" y="64"/>
                  </a:cubicBezTo>
                  <a:cubicBezTo>
                    <a:pt x="63" y="73"/>
                    <a:pt x="51" y="78"/>
                    <a:pt x="38" y="78"/>
                  </a:cubicBezTo>
                  <a:close/>
                  <a:moveTo>
                    <a:pt x="10" y="58"/>
                  </a:moveTo>
                  <a:cubicBezTo>
                    <a:pt x="10" y="58"/>
                    <a:pt x="11" y="58"/>
                    <a:pt x="11" y="58"/>
                  </a:cubicBezTo>
                  <a:cubicBezTo>
                    <a:pt x="18" y="66"/>
                    <a:pt x="28" y="70"/>
                    <a:pt x="38" y="70"/>
                  </a:cubicBezTo>
                  <a:cubicBezTo>
                    <a:pt x="49" y="70"/>
                    <a:pt x="59" y="66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0" y="55"/>
                    <a:pt x="53" y="53"/>
                    <a:pt x="46" y="53"/>
                  </a:cubicBezTo>
                  <a:cubicBezTo>
                    <a:pt x="45" y="52"/>
                    <a:pt x="44" y="52"/>
                    <a:pt x="44" y="51"/>
                  </a:cubicBezTo>
                  <a:cubicBezTo>
                    <a:pt x="43" y="50"/>
                    <a:pt x="43" y="49"/>
                    <a:pt x="43" y="4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1"/>
                    <a:pt x="44" y="40"/>
                    <a:pt x="45" y="40"/>
                  </a:cubicBezTo>
                  <a:cubicBezTo>
                    <a:pt x="46" y="39"/>
                    <a:pt x="47" y="39"/>
                    <a:pt x="47" y="39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2"/>
                    <a:pt x="49" y="31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6"/>
                    <a:pt x="48" y="25"/>
                    <a:pt x="48" y="23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6"/>
                    <a:pt x="49" y="13"/>
                    <a:pt x="47" y="12"/>
                  </a:cubicBezTo>
                  <a:cubicBezTo>
                    <a:pt x="45" y="9"/>
                    <a:pt x="42" y="8"/>
                    <a:pt x="38" y="8"/>
                  </a:cubicBezTo>
                  <a:cubicBezTo>
                    <a:pt x="34" y="8"/>
                    <a:pt x="31" y="9"/>
                    <a:pt x="29" y="11"/>
                  </a:cubicBezTo>
                  <a:cubicBezTo>
                    <a:pt x="27" y="13"/>
                    <a:pt x="27" y="16"/>
                    <a:pt x="27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5"/>
                    <a:pt x="28" y="26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1"/>
                    <a:pt x="29" y="32"/>
                    <a:pt x="29" y="34"/>
                  </a:cubicBezTo>
                  <a:cubicBezTo>
                    <a:pt x="29" y="35"/>
                    <a:pt x="30" y="37"/>
                    <a:pt x="30" y="39"/>
                  </a:cubicBezTo>
                  <a:cubicBezTo>
                    <a:pt x="30" y="39"/>
                    <a:pt x="30" y="39"/>
                    <a:pt x="31" y="40"/>
                  </a:cubicBezTo>
                  <a:cubicBezTo>
                    <a:pt x="32" y="40"/>
                    <a:pt x="33" y="41"/>
                    <a:pt x="33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2" y="52"/>
                    <a:pt x="31" y="52"/>
                    <a:pt x="30" y="53"/>
                  </a:cubicBezTo>
                  <a:cubicBezTo>
                    <a:pt x="23" y="53"/>
                    <a:pt x="17" y="55"/>
                    <a:pt x="10" y="5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73"/>
            <p:cNvSpPr>
              <a:spLocks/>
            </p:cNvSpPr>
            <p:nvPr/>
          </p:nvSpPr>
          <p:spPr bwMode="auto">
            <a:xfrm>
              <a:off x="389229" y="3885114"/>
              <a:ext cx="64307" cy="64307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6 h 28"/>
                <a:gd name="T4" fmla="*/ 0 w 28"/>
                <a:gd name="T5" fmla="*/ 2 h 28"/>
                <a:gd name="T6" fmla="*/ 2 w 28"/>
                <a:gd name="T7" fmla="*/ 0 h 28"/>
                <a:gd name="T8" fmla="*/ 26 w 28"/>
                <a:gd name="T9" fmla="*/ 0 h 28"/>
                <a:gd name="T10" fmla="*/ 28 w 28"/>
                <a:gd name="T11" fmla="*/ 2 h 28"/>
                <a:gd name="T12" fmla="*/ 26 w 28"/>
                <a:gd name="T13" fmla="*/ 4 h 28"/>
                <a:gd name="T14" fmla="*/ 4 w 28"/>
                <a:gd name="T15" fmla="*/ 4 h 28"/>
                <a:gd name="T16" fmla="*/ 4 w 28"/>
                <a:gd name="T17" fmla="*/ 26 h 28"/>
                <a:gd name="T18" fmla="*/ 2 w 28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74"/>
            <p:cNvSpPr>
              <a:spLocks noEditPoints="1"/>
            </p:cNvSpPr>
            <p:nvPr/>
          </p:nvSpPr>
          <p:spPr bwMode="auto">
            <a:xfrm>
              <a:off x="290799" y="3746001"/>
              <a:ext cx="167986" cy="207356"/>
            </a:xfrm>
            <a:custGeom>
              <a:avLst/>
              <a:gdLst>
                <a:gd name="T0" fmla="*/ 45 w 73"/>
                <a:gd name="T1" fmla="*/ 90 h 90"/>
                <a:gd name="T2" fmla="*/ 4 w 73"/>
                <a:gd name="T3" fmla="*/ 90 h 90"/>
                <a:gd name="T4" fmla="*/ 0 w 73"/>
                <a:gd name="T5" fmla="*/ 86 h 90"/>
                <a:gd name="T6" fmla="*/ 0 w 73"/>
                <a:gd name="T7" fmla="*/ 4 h 90"/>
                <a:gd name="T8" fmla="*/ 4 w 73"/>
                <a:gd name="T9" fmla="*/ 0 h 90"/>
                <a:gd name="T10" fmla="*/ 69 w 73"/>
                <a:gd name="T11" fmla="*/ 0 h 90"/>
                <a:gd name="T12" fmla="*/ 73 w 73"/>
                <a:gd name="T13" fmla="*/ 4 h 90"/>
                <a:gd name="T14" fmla="*/ 73 w 73"/>
                <a:gd name="T15" fmla="*/ 62 h 90"/>
                <a:gd name="T16" fmla="*/ 72 w 73"/>
                <a:gd name="T17" fmla="*/ 65 h 90"/>
                <a:gd name="T18" fmla="*/ 48 w 73"/>
                <a:gd name="T19" fmla="*/ 89 h 90"/>
                <a:gd name="T20" fmla="*/ 45 w 73"/>
                <a:gd name="T21" fmla="*/ 90 h 90"/>
                <a:gd name="T22" fmla="*/ 8 w 73"/>
                <a:gd name="T23" fmla="*/ 82 h 90"/>
                <a:gd name="T24" fmla="*/ 43 w 73"/>
                <a:gd name="T25" fmla="*/ 82 h 90"/>
                <a:gd name="T26" fmla="*/ 65 w 73"/>
                <a:gd name="T27" fmla="*/ 60 h 90"/>
                <a:gd name="T28" fmla="*/ 65 w 73"/>
                <a:gd name="T29" fmla="*/ 8 h 90"/>
                <a:gd name="T30" fmla="*/ 8 w 73"/>
                <a:gd name="T31" fmla="*/ 8 h 90"/>
                <a:gd name="T32" fmla="*/ 8 w 73"/>
                <a:gd name="T33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90">
                  <a:moveTo>
                    <a:pt x="45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1" y="90"/>
                    <a:pt x="0" y="88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90"/>
                    <a:pt x="45" y="90"/>
                  </a:cubicBezTo>
                  <a:close/>
                  <a:moveTo>
                    <a:pt x="8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2"/>
                    <a:pt x="8" y="82"/>
                    <a:pt x="8" y="8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75"/>
            <p:cNvSpPr>
              <a:spLocks/>
            </p:cNvSpPr>
            <p:nvPr/>
          </p:nvSpPr>
          <p:spPr bwMode="auto">
            <a:xfrm>
              <a:off x="324921" y="3785372"/>
              <a:ext cx="64307" cy="9187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76"/>
            <p:cNvSpPr>
              <a:spLocks/>
            </p:cNvSpPr>
            <p:nvPr/>
          </p:nvSpPr>
          <p:spPr bwMode="auto">
            <a:xfrm>
              <a:off x="324921" y="3806370"/>
              <a:ext cx="99742" cy="9187"/>
            </a:xfrm>
            <a:custGeom>
              <a:avLst/>
              <a:gdLst>
                <a:gd name="T0" fmla="*/ 41 w 43"/>
                <a:gd name="T1" fmla="*/ 4 h 4"/>
                <a:gd name="T2" fmla="*/ 2 w 43"/>
                <a:gd name="T3" fmla="*/ 4 h 4"/>
                <a:gd name="T4" fmla="*/ 0 w 43"/>
                <a:gd name="T5" fmla="*/ 2 h 4"/>
                <a:gd name="T6" fmla="*/ 2 w 43"/>
                <a:gd name="T7" fmla="*/ 0 h 4"/>
                <a:gd name="T8" fmla="*/ 41 w 43"/>
                <a:gd name="T9" fmla="*/ 0 h 4"/>
                <a:gd name="T10" fmla="*/ 43 w 43"/>
                <a:gd name="T11" fmla="*/ 2 h 4"/>
                <a:gd name="T12" fmla="*/ 41 w 4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">
                  <a:moveTo>
                    <a:pt x="4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4"/>
                    <a:pt x="42" y="4"/>
                    <a:pt x="41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77"/>
            <p:cNvSpPr>
              <a:spLocks/>
            </p:cNvSpPr>
            <p:nvPr/>
          </p:nvSpPr>
          <p:spPr bwMode="auto">
            <a:xfrm>
              <a:off x="324921" y="3828681"/>
              <a:ext cx="99742" cy="9187"/>
            </a:xfrm>
            <a:custGeom>
              <a:avLst/>
              <a:gdLst>
                <a:gd name="T0" fmla="*/ 41 w 43"/>
                <a:gd name="T1" fmla="*/ 4 h 4"/>
                <a:gd name="T2" fmla="*/ 2 w 43"/>
                <a:gd name="T3" fmla="*/ 4 h 4"/>
                <a:gd name="T4" fmla="*/ 0 w 43"/>
                <a:gd name="T5" fmla="*/ 2 h 4"/>
                <a:gd name="T6" fmla="*/ 2 w 43"/>
                <a:gd name="T7" fmla="*/ 0 h 4"/>
                <a:gd name="T8" fmla="*/ 41 w 43"/>
                <a:gd name="T9" fmla="*/ 0 h 4"/>
                <a:gd name="T10" fmla="*/ 43 w 43"/>
                <a:gd name="T11" fmla="*/ 2 h 4"/>
                <a:gd name="T12" fmla="*/ 41 w 4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">
                  <a:moveTo>
                    <a:pt x="4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3"/>
                    <a:pt x="42" y="4"/>
                    <a:pt x="41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78"/>
            <p:cNvSpPr>
              <a:spLocks/>
            </p:cNvSpPr>
            <p:nvPr/>
          </p:nvSpPr>
          <p:spPr bwMode="auto">
            <a:xfrm>
              <a:off x="324921" y="3852304"/>
              <a:ext cx="45933" cy="9187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4" name="组合 433"/>
            <p:cNvGrpSpPr/>
            <p:nvPr/>
          </p:nvGrpSpPr>
          <p:grpSpPr>
            <a:xfrm>
              <a:off x="1624441" y="1283291"/>
              <a:ext cx="233605" cy="194232"/>
              <a:chOff x="2192453" y="3038628"/>
              <a:chExt cx="233605" cy="194232"/>
            </a:xfrm>
          </p:grpSpPr>
          <p:sp>
            <p:nvSpPr>
              <p:cNvPr id="419" name="Freeform 192"/>
              <p:cNvSpPr>
                <a:spLocks noEditPoints="1"/>
              </p:cNvSpPr>
              <p:nvPr/>
            </p:nvSpPr>
            <p:spPr bwMode="auto">
              <a:xfrm>
                <a:off x="2235762" y="3074062"/>
                <a:ext cx="190296" cy="106303"/>
              </a:xfrm>
              <a:custGeom>
                <a:avLst/>
                <a:gdLst>
                  <a:gd name="T0" fmla="*/ 68 w 82"/>
                  <a:gd name="T1" fmla="*/ 46 h 46"/>
                  <a:gd name="T2" fmla="*/ 14 w 82"/>
                  <a:gd name="T3" fmla="*/ 46 h 46"/>
                  <a:gd name="T4" fmla="*/ 10 w 82"/>
                  <a:gd name="T5" fmla="*/ 43 h 46"/>
                  <a:gd name="T6" fmla="*/ 0 w 82"/>
                  <a:gd name="T7" fmla="*/ 6 h 46"/>
                  <a:gd name="T8" fmla="*/ 1 w 82"/>
                  <a:gd name="T9" fmla="*/ 2 h 46"/>
                  <a:gd name="T10" fmla="*/ 4 w 82"/>
                  <a:gd name="T11" fmla="*/ 0 h 46"/>
                  <a:gd name="T12" fmla="*/ 78 w 82"/>
                  <a:gd name="T13" fmla="*/ 0 h 46"/>
                  <a:gd name="T14" fmla="*/ 81 w 82"/>
                  <a:gd name="T15" fmla="*/ 2 h 46"/>
                  <a:gd name="T16" fmla="*/ 82 w 82"/>
                  <a:gd name="T17" fmla="*/ 6 h 46"/>
                  <a:gd name="T18" fmla="*/ 72 w 82"/>
                  <a:gd name="T19" fmla="*/ 43 h 46"/>
                  <a:gd name="T20" fmla="*/ 68 w 82"/>
                  <a:gd name="T21" fmla="*/ 46 h 46"/>
                  <a:gd name="T22" fmla="*/ 17 w 82"/>
                  <a:gd name="T23" fmla="*/ 38 h 46"/>
                  <a:gd name="T24" fmla="*/ 65 w 82"/>
                  <a:gd name="T25" fmla="*/ 38 h 46"/>
                  <a:gd name="T26" fmla="*/ 73 w 82"/>
                  <a:gd name="T27" fmla="*/ 8 h 46"/>
                  <a:gd name="T28" fmla="*/ 9 w 82"/>
                  <a:gd name="T29" fmla="*/ 8 h 46"/>
                  <a:gd name="T30" fmla="*/ 17 w 82"/>
                  <a:gd name="T3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46">
                    <a:moveTo>
                      <a:pt x="68" y="46"/>
                    </a:move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6"/>
                      <a:pt x="11" y="44"/>
                      <a:pt x="10" y="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81" y="1"/>
                      <a:pt x="81" y="2"/>
                    </a:cubicBezTo>
                    <a:cubicBezTo>
                      <a:pt x="82" y="3"/>
                      <a:pt x="82" y="4"/>
                      <a:pt x="82" y="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4"/>
                      <a:pt x="70" y="46"/>
                      <a:pt x="68" y="46"/>
                    </a:cubicBezTo>
                    <a:close/>
                    <a:moveTo>
                      <a:pt x="17" y="38"/>
                    </a:moveTo>
                    <a:cubicBezTo>
                      <a:pt x="65" y="38"/>
                      <a:pt x="65" y="38"/>
                      <a:pt x="65" y="3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38"/>
                      <a:pt x="17" y="38"/>
                      <a:pt x="17" y="3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93"/>
              <p:cNvSpPr>
                <a:spLocks/>
              </p:cNvSpPr>
              <p:nvPr/>
            </p:nvSpPr>
            <p:spPr bwMode="auto">
              <a:xfrm>
                <a:off x="2192453" y="3038628"/>
                <a:ext cx="87930" cy="141737"/>
              </a:xfrm>
              <a:custGeom>
                <a:avLst/>
                <a:gdLst>
                  <a:gd name="T0" fmla="*/ 33 w 38"/>
                  <a:gd name="T1" fmla="*/ 61 h 61"/>
                  <a:gd name="T2" fmla="*/ 29 w 38"/>
                  <a:gd name="T3" fmla="*/ 58 h 61"/>
                  <a:gd name="T4" fmla="*/ 16 w 38"/>
                  <a:gd name="T5" fmla="*/ 9 h 61"/>
                  <a:gd name="T6" fmla="*/ 4 w 38"/>
                  <a:gd name="T7" fmla="*/ 8 h 61"/>
                  <a:gd name="T8" fmla="*/ 0 w 38"/>
                  <a:gd name="T9" fmla="*/ 4 h 61"/>
                  <a:gd name="T10" fmla="*/ 4 w 38"/>
                  <a:gd name="T11" fmla="*/ 0 h 61"/>
                  <a:gd name="T12" fmla="*/ 19 w 38"/>
                  <a:gd name="T13" fmla="*/ 1 h 61"/>
                  <a:gd name="T14" fmla="*/ 23 w 38"/>
                  <a:gd name="T15" fmla="*/ 4 h 61"/>
                  <a:gd name="T16" fmla="*/ 37 w 38"/>
                  <a:gd name="T17" fmla="*/ 56 h 61"/>
                  <a:gd name="T18" fmla="*/ 34 w 38"/>
                  <a:gd name="T19" fmla="*/ 60 h 61"/>
                  <a:gd name="T20" fmla="*/ 33 w 38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1">
                    <a:moveTo>
                      <a:pt x="33" y="61"/>
                    </a:moveTo>
                    <a:cubicBezTo>
                      <a:pt x="31" y="61"/>
                      <a:pt x="30" y="59"/>
                      <a:pt x="29" y="5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1" y="1"/>
                      <a:pt x="22" y="2"/>
                      <a:pt x="23" y="4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8" y="58"/>
                      <a:pt x="36" y="60"/>
                      <a:pt x="34" y="60"/>
                    </a:cubicBezTo>
                    <a:cubicBezTo>
                      <a:pt x="34" y="61"/>
                      <a:pt x="34" y="61"/>
                      <a:pt x="33" y="61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94"/>
              <p:cNvSpPr>
                <a:spLocks noEditPoints="1"/>
              </p:cNvSpPr>
              <p:nvPr/>
            </p:nvSpPr>
            <p:spPr bwMode="auto">
              <a:xfrm>
                <a:off x="2265947" y="3182990"/>
                <a:ext cx="51183" cy="4987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2" y="14"/>
                      <a:pt x="14" y="13"/>
                      <a:pt x="14" y="11"/>
                    </a:cubicBezTo>
                    <a:cubicBezTo>
                      <a:pt x="14" y="10"/>
                      <a:pt x="12" y="8"/>
                      <a:pt x="11" y="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95"/>
              <p:cNvSpPr>
                <a:spLocks noEditPoints="1"/>
              </p:cNvSpPr>
              <p:nvPr/>
            </p:nvSpPr>
            <p:spPr bwMode="auto">
              <a:xfrm>
                <a:off x="2342066" y="3182990"/>
                <a:ext cx="51183" cy="4987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3" y="14"/>
                      <a:pt x="14" y="13"/>
                      <a:pt x="14" y="11"/>
                    </a:cubicBezTo>
                    <a:cubicBezTo>
                      <a:pt x="14" y="10"/>
                      <a:pt x="13" y="8"/>
                      <a:pt x="11" y="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2" name="组合 431"/>
          <p:cNvGrpSpPr/>
          <p:nvPr/>
        </p:nvGrpSpPr>
        <p:grpSpPr>
          <a:xfrm>
            <a:off x="9458580" y="-353659"/>
            <a:ext cx="3239476" cy="3773972"/>
            <a:chOff x="7909507" y="-6244865"/>
            <a:chExt cx="4657114" cy="5425512"/>
          </a:xfrm>
          <a:solidFill>
            <a:srgbClr val="CBCBCB"/>
          </a:solidFill>
        </p:grpSpPr>
        <p:sp>
          <p:nvSpPr>
            <p:cNvPr id="232" name="Freeform 5"/>
            <p:cNvSpPr>
              <a:spLocks noEditPoints="1"/>
            </p:cNvSpPr>
            <p:nvPr/>
          </p:nvSpPr>
          <p:spPr bwMode="auto">
            <a:xfrm>
              <a:off x="10840535" y="-5645719"/>
              <a:ext cx="522805" cy="519482"/>
            </a:xfrm>
            <a:custGeom>
              <a:avLst/>
              <a:gdLst>
                <a:gd name="T0" fmla="*/ 10 w 179"/>
                <a:gd name="T1" fmla="*/ 178 h 178"/>
                <a:gd name="T2" fmla="*/ 3 w 179"/>
                <a:gd name="T3" fmla="*/ 175 h 178"/>
                <a:gd name="T4" fmla="*/ 0 w 179"/>
                <a:gd name="T5" fmla="*/ 168 h 178"/>
                <a:gd name="T6" fmla="*/ 3 w 179"/>
                <a:gd name="T7" fmla="*/ 128 h 178"/>
                <a:gd name="T8" fmla="*/ 6 w 179"/>
                <a:gd name="T9" fmla="*/ 121 h 178"/>
                <a:gd name="T10" fmla="*/ 124 w 179"/>
                <a:gd name="T11" fmla="*/ 3 h 178"/>
                <a:gd name="T12" fmla="*/ 131 w 179"/>
                <a:gd name="T13" fmla="*/ 0 h 178"/>
                <a:gd name="T14" fmla="*/ 131 w 179"/>
                <a:gd name="T15" fmla="*/ 0 h 178"/>
                <a:gd name="T16" fmla="*/ 138 w 179"/>
                <a:gd name="T17" fmla="*/ 3 h 178"/>
                <a:gd name="T18" fmla="*/ 176 w 179"/>
                <a:gd name="T19" fmla="*/ 40 h 178"/>
                <a:gd name="T20" fmla="*/ 179 w 179"/>
                <a:gd name="T21" fmla="*/ 47 h 178"/>
                <a:gd name="T22" fmla="*/ 176 w 179"/>
                <a:gd name="T23" fmla="*/ 55 h 178"/>
                <a:gd name="T24" fmla="*/ 57 w 179"/>
                <a:gd name="T25" fmla="*/ 173 h 178"/>
                <a:gd name="T26" fmla="*/ 51 w 179"/>
                <a:gd name="T27" fmla="*/ 176 h 178"/>
                <a:gd name="T28" fmla="*/ 11 w 179"/>
                <a:gd name="T29" fmla="*/ 178 h 178"/>
                <a:gd name="T30" fmla="*/ 10 w 179"/>
                <a:gd name="T31" fmla="*/ 178 h 178"/>
                <a:gd name="T32" fmla="*/ 23 w 179"/>
                <a:gd name="T33" fmla="*/ 133 h 178"/>
                <a:gd name="T34" fmla="*/ 21 w 179"/>
                <a:gd name="T35" fmla="*/ 157 h 178"/>
                <a:gd name="T36" fmla="*/ 46 w 179"/>
                <a:gd name="T37" fmla="*/ 156 h 178"/>
                <a:gd name="T38" fmla="*/ 154 w 179"/>
                <a:gd name="T39" fmla="*/ 47 h 178"/>
                <a:gd name="T40" fmla="*/ 131 w 179"/>
                <a:gd name="T41" fmla="*/ 25 h 178"/>
                <a:gd name="T42" fmla="*/ 23 w 179"/>
                <a:gd name="T43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8">
                  <a:moveTo>
                    <a:pt x="10" y="178"/>
                  </a:moveTo>
                  <a:cubicBezTo>
                    <a:pt x="8" y="178"/>
                    <a:pt x="5" y="177"/>
                    <a:pt x="3" y="175"/>
                  </a:cubicBezTo>
                  <a:cubicBezTo>
                    <a:pt x="1" y="173"/>
                    <a:pt x="0" y="171"/>
                    <a:pt x="0" y="16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5"/>
                    <a:pt x="4" y="123"/>
                    <a:pt x="6" y="121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6" y="1"/>
                    <a:pt x="128" y="0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4" y="0"/>
                    <a:pt x="136" y="1"/>
                    <a:pt x="138" y="3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8" y="42"/>
                    <a:pt x="179" y="45"/>
                    <a:pt x="179" y="47"/>
                  </a:cubicBezTo>
                  <a:cubicBezTo>
                    <a:pt x="179" y="50"/>
                    <a:pt x="178" y="53"/>
                    <a:pt x="176" y="55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6" y="175"/>
                    <a:pt x="53" y="176"/>
                    <a:pt x="51" y="176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11" y="178"/>
                    <a:pt x="11" y="178"/>
                    <a:pt x="10" y="178"/>
                  </a:cubicBezTo>
                  <a:close/>
                  <a:moveTo>
                    <a:pt x="23" y="133"/>
                  </a:moveTo>
                  <a:cubicBezTo>
                    <a:pt x="21" y="157"/>
                    <a:pt x="21" y="157"/>
                    <a:pt x="21" y="157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23" y="133"/>
                    <a:pt x="23" y="133"/>
                    <a:pt x="2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"/>
            <p:cNvSpPr>
              <a:spLocks/>
            </p:cNvSpPr>
            <p:nvPr/>
          </p:nvSpPr>
          <p:spPr bwMode="auto">
            <a:xfrm>
              <a:off x="11155877" y="-5571033"/>
              <a:ext cx="131116" cy="129455"/>
            </a:xfrm>
            <a:custGeom>
              <a:avLst/>
              <a:gdLst>
                <a:gd name="T0" fmla="*/ 39 w 45"/>
                <a:gd name="T1" fmla="*/ 44 h 44"/>
                <a:gd name="T2" fmla="*/ 36 w 45"/>
                <a:gd name="T3" fmla="*/ 42 h 44"/>
                <a:gd name="T4" fmla="*/ 2 w 45"/>
                <a:gd name="T5" fmla="*/ 9 h 44"/>
                <a:gd name="T6" fmla="*/ 2 w 45"/>
                <a:gd name="T7" fmla="*/ 2 h 44"/>
                <a:gd name="T8" fmla="*/ 9 w 45"/>
                <a:gd name="T9" fmla="*/ 2 h 44"/>
                <a:gd name="T10" fmla="*/ 43 w 45"/>
                <a:gd name="T11" fmla="*/ 35 h 44"/>
                <a:gd name="T12" fmla="*/ 43 w 45"/>
                <a:gd name="T13" fmla="*/ 42 h 44"/>
                <a:gd name="T14" fmla="*/ 39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39" y="44"/>
                  </a:moveTo>
                  <a:cubicBezTo>
                    <a:pt x="38" y="44"/>
                    <a:pt x="37" y="43"/>
                    <a:pt x="36" y="4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7"/>
                    <a:pt x="45" y="40"/>
                    <a:pt x="43" y="42"/>
                  </a:cubicBezTo>
                  <a:cubicBezTo>
                    <a:pt x="42" y="43"/>
                    <a:pt x="41" y="44"/>
                    <a:pt x="3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"/>
            <p:cNvSpPr>
              <a:spLocks/>
            </p:cNvSpPr>
            <p:nvPr/>
          </p:nvSpPr>
          <p:spPr bwMode="auto">
            <a:xfrm>
              <a:off x="10935137" y="-5521242"/>
              <a:ext cx="302065" cy="302063"/>
            </a:xfrm>
            <a:custGeom>
              <a:avLst/>
              <a:gdLst>
                <a:gd name="T0" fmla="*/ 6 w 104"/>
                <a:gd name="T1" fmla="*/ 103 h 103"/>
                <a:gd name="T2" fmla="*/ 2 w 104"/>
                <a:gd name="T3" fmla="*/ 102 h 103"/>
                <a:gd name="T4" fmla="*/ 2 w 104"/>
                <a:gd name="T5" fmla="*/ 94 h 103"/>
                <a:gd name="T6" fmla="*/ 94 w 104"/>
                <a:gd name="T7" fmla="*/ 2 h 103"/>
                <a:gd name="T8" fmla="*/ 102 w 104"/>
                <a:gd name="T9" fmla="*/ 2 h 103"/>
                <a:gd name="T10" fmla="*/ 102 w 104"/>
                <a:gd name="T11" fmla="*/ 9 h 103"/>
                <a:gd name="T12" fmla="*/ 9 w 104"/>
                <a:gd name="T13" fmla="*/ 102 h 103"/>
                <a:gd name="T14" fmla="*/ 6 w 104"/>
                <a:gd name="T1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03">
                  <a:moveTo>
                    <a:pt x="6" y="103"/>
                  </a:moveTo>
                  <a:cubicBezTo>
                    <a:pt x="4" y="103"/>
                    <a:pt x="3" y="103"/>
                    <a:pt x="2" y="102"/>
                  </a:cubicBezTo>
                  <a:cubicBezTo>
                    <a:pt x="0" y="100"/>
                    <a:pt x="0" y="96"/>
                    <a:pt x="2" y="94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6" y="0"/>
                    <a:pt x="100" y="0"/>
                    <a:pt x="102" y="2"/>
                  </a:cubicBezTo>
                  <a:cubicBezTo>
                    <a:pt x="104" y="4"/>
                    <a:pt x="104" y="7"/>
                    <a:pt x="102" y="9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8" y="103"/>
                    <a:pt x="7" y="103"/>
                    <a:pt x="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"/>
            <p:cNvSpPr>
              <a:spLocks noEditPoints="1"/>
            </p:cNvSpPr>
            <p:nvPr/>
          </p:nvSpPr>
          <p:spPr bwMode="auto">
            <a:xfrm>
              <a:off x="10855472" y="-5225818"/>
              <a:ext cx="87964" cy="87963"/>
            </a:xfrm>
            <a:custGeom>
              <a:avLst/>
              <a:gdLst>
                <a:gd name="T0" fmla="*/ 6 w 30"/>
                <a:gd name="T1" fmla="*/ 30 h 30"/>
                <a:gd name="T2" fmla="*/ 2 w 30"/>
                <a:gd name="T3" fmla="*/ 28 h 30"/>
                <a:gd name="T4" fmla="*/ 0 w 30"/>
                <a:gd name="T5" fmla="*/ 24 h 30"/>
                <a:gd name="T6" fmla="*/ 2 w 30"/>
                <a:gd name="T7" fmla="*/ 5 h 30"/>
                <a:gd name="T8" fmla="*/ 6 w 30"/>
                <a:gd name="T9" fmla="*/ 0 h 30"/>
                <a:gd name="T10" fmla="*/ 8 w 30"/>
                <a:gd name="T11" fmla="*/ 0 h 30"/>
                <a:gd name="T12" fmla="*/ 10 w 30"/>
                <a:gd name="T13" fmla="*/ 0 h 30"/>
                <a:gd name="T14" fmla="*/ 25 w 30"/>
                <a:gd name="T15" fmla="*/ 6 h 30"/>
                <a:gd name="T16" fmla="*/ 30 w 30"/>
                <a:gd name="T17" fmla="*/ 22 h 30"/>
                <a:gd name="T18" fmla="*/ 29 w 30"/>
                <a:gd name="T19" fmla="*/ 24 h 30"/>
                <a:gd name="T20" fmla="*/ 24 w 30"/>
                <a:gd name="T21" fmla="*/ 28 h 30"/>
                <a:gd name="T22" fmla="*/ 6 w 30"/>
                <a:gd name="T23" fmla="*/ 29 h 30"/>
                <a:gd name="T24" fmla="*/ 6 w 30"/>
                <a:gd name="T25" fmla="*/ 30 h 30"/>
                <a:gd name="T26" fmla="*/ 12 w 30"/>
                <a:gd name="T27" fmla="*/ 10 h 30"/>
                <a:gd name="T28" fmla="*/ 11 w 30"/>
                <a:gd name="T29" fmla="*/ 19 h 30"/>
                <a:gd name="T30" fmla="*/ 19 w 30"/>
                <a:gd name="T31" fmla="*/ 18 h 30"/>
                <a:gd name="T32" fmla="*/ 17 w 30"/>
                <a:gd name="T33" fmla="*/ 13 h 30"/>
                <a:gd name="T34" fmla="*/ 12 w 30"/>
                <a:gd name="T3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0">
                  <a:moveTo>
                    <a:pt x="6" y="30"/>
                  </a:moveTo>
                  <a:cubicBezTo>
                    <a:pt x="4" y="30"/>
                    <a:pt x="3" y="29"/>
                    <a:pt x="2" y="28"/>
                  </a:cubicBezTo>
                  <a:cubicBezTo>
                    <a:pt x="1" y="27"/>
                    <a:pt x="0" y="26"/>
                    <a:pt x="0" y="2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6" y="0"/>
                    <a:pt x="21" y="2"/>
                    <a:pt x="25" y="6"/>
                  </a:cubicBezTo>
                  <a:cubicBezTo>
                    <a:pt x="28" y="10"/>
                    <a:pt x="30" y="16"/>
                    <a:pt x="30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9" y="26"/>
                    <a:pt x="27" y="28"/>
                    <a:pt x="24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12" y="1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6"/>
                    <a:pt x="18" y="14"/>
                    <a:pt x="17" y="13"/>
                  </a:cubicBezTo>
                  <a:cubicBezTo>
                    <a:pt x="16" y="11"/>
                    <a:pt x="14" y="10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"/>
            <p:cNvSpPr>
              <a:spLocks/>
            </p:cNvSpPr>
            <p:nvPr/>
          </p:nvSpPr>
          <p:spPr bwMode="auto">
            <a:xfrm>
              <a:off x="10631413" y="-5602567"/>
              <a:ext cx="570936" cy="672173"/>
            </a:xfrm>
            <a:custGeom>
              <a:avLst/>
              <a:gdLst>
                <a:gd name="T0" fmla="*/ 196 w 196"/>
                <a:gd name="T1" fmla="*/ 230 h 230"/>
                <a:gd name="T2" fmla="*/ 0 w 196"/>
                <a:gd name="T3" fmla="*/ 230 h 230"/>
                <a:gd name="T4" fmla="*/ 0 w 196"/>
                <a:gd name="T5" fmla="*/ 61 h 230"/>
                <a:gd name="T6" fmla="*/ 62 w 196"/>
                <a:gd name="T7" fmla="*/ 0 h 230"/>
                <a:gd name="T8" fmla="*/ 186 w 196"/>
                <a:gd name="T9" fmla="*/ 0 h 230"/>
                <a:gd name="T10" fmla="*/ 196 w 196"/>
                <a:gd name="T11" fmla="*/ 10 h 230"/>
                <a:gd name="T12" fmla="*/ 186 w 196"/>
                <a:gd name="T13" fmla="*/ 20 h 230"/>
                <a:gd name="T14" fmla="*/ 70 w 196"/>
                <a:gd name="T15" fmla="*/ 20 h 230"/>
                <a:gd name="T16" fmla="*/ 21 w 196"/>
                <a:gd name="T17" fmla="*/ 70 h 230"/>
                <a:gd name="T18" fmla="*/ 21 w 196"/>
                <a:gd name="T19" fmla="*/ 209 h 230"/>
                <a:gd name="T20" fmla="*/ 176 w 196"/>
                <a:gd name="T21" fmla="*/ 209 h 230"/>
                <a:gd name="T22" fmla="*/ 176 w 196"/>
                <a:gd name="T23" fmla="*/ 89 h 230"/>
                <a:gd name="T24" fmla="*/ 186 w 196"/>
                <a:gd name="T25" fmla="*/ 79 h 230"/>
                <a:gd name="T26" fmla="*/ 196 w 196"/>
                <a:gd name="T27" fmla="*/ 89 h 230"/>
                <a:gd name="T28" fmla="*/ 196 w 196"/>
                <a:gd name="T2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230">
                  <a:moveTo>
                    <a:pt x="196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2" y="0"/>
                    <a:pt x="196" y="4"/>
                    <a:pt x="196" y="10"/>
                  </a:cubicBezTo>
                  <a:cubicBezTo>
                    <a:pt x="196" y="16"/>
                    <a:pt x="192" y="20"/>
                    <a:pt x="18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176" y="209"/>
                    <a:pt x="176" y="209"/>
                    <a:pt x="176" y="209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4"/>
                    <a:pt x="181" y="79"/>
                    <a:pt x="186" y="79"/>
                  </a:cubicBezTo>
                  <a:cubicBezTo>
                    <a:pt x="192" y="79"/>
                    <a:pt x="196" y="84"/>
                    <a:pt x="196" y="89"/>
                  </a:cubicBezTo>
                  <a:cubicBezTo>
                    <a:pt x="196" y="230"/>
                    <a:pt x="196" y="230"/>
                    <a:pt x="196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0"/>
            <p:cNvSpPr>
              <a:spLocks/>
            </p:cNvSpPr>
            <p:nvPr/>
          </p:nvSpPr>
          <p:spPr bwMode="auto">
            <a:xfrm>
              <a:off x="10709417" y="-5511112"/>
              <a:ext cx="145177" cy="127025"/>
            </a:xfrm>
            <a:custGeom>
              <a:avLst/>
              <a:gdLst>
                <a:gd name="T0" fmla="*/ 66 w 66"/>
                <a:gd name="T1" fmla="*/ 65 h 65"/>
                <a:gd name="T2" fmla="*/ 6 w 66"/>
                <a:gd name="T3" fmla="*/ 65 h 65"/>
                <a:gd name="T4" fmla="*/ 0 w 66"/>
                <a:gd name="T5" fmla="*/ 60 h 65"/>
                <a:gd name="T6" fmla="*/ 6 w 66"/>
                <a:gd name="T7" fmla="*/ 55 h 65"/>
                <a:gd name="T8" fmla="*/ 56 w 66"/>
                <a:gd name="T9" fmla="*/ 55 h 65"/>
                <a:gd name="T10" fmla="*/ 56 w 66"/>
                <a:gd name="T11" fmla="*/ 5 h 65"/>
                <a:gd name="T12" fmla="*/ 61 w 66"/>
                <a:gd name="T13" fmla="*/ 0 h 65"/>
                <a:gd name="T14" fmla="*/ 66 w 66"/>
                <a:gd name="T15" fmla="*/ 5 h 65"/>
                <a:gd name="T16" fmla="*/ 66 w 6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5">
                  <a:moveTo>
                    <a:pt x="66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60"/>
                  </a:cubicBezTo>
                  <a:cubicBezTo>
                    <a:pt x="0" y="58"/>
                    <a:pt x="3" y="55"/>
                    <a:pt x="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8" y="0"/>
                    <a:pt x="61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65"/>
                    <a:pt x="66" y="65"/>
                    <a:pt x="6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"/>
            <p:cNvSpPr>
              <a:spLocks noEditPoints="1"/>
            </p:cNvSpPr>
            <p:nvPr/>
          </p:nvSpPr>
          <p:spPr bwMode="auto">
            <a:xfrm>
              <a:off x="10181634" y="-4746169"/>
              <a:ext cx="1030673" cy="1027345"/>
            </a:xfrm>
            <a:custGeom>
              <a:avLst/>
              <a:gdLst>
                <a:gd name="T0" fmla="*/ 16 w 353"/>
                <a:gd name="T1" fmla="*/ 352 h 352"/>
                <a:gd name="T2" fmla="*/ 5 w 353"/>
                <a:gd name="T3" fmla="*/ 348 h 352"/>
                <a:gd name="T4" fmla="*/ 0 w 353"/>
                <a:gd name="T5" fmla="*/ 335 h 352"/>
                <a:gd name="T6" fmla="*/ 5 w 353"/>
                <a:gd name="T7" fmla="*/ 255 h 352"/>
                <a:gd name="T8" fmla="*/ 10 w 353"/>
                <a:gd name="T9" fmla="*/ 245 h 352"/>
                <a:gd name="T10" fmla="*/ 250 w 353"/>
                <a:gd name="T11" fmla="*/ 5 h 352"/>
                <a:gd name="T12" fmla="*/ 261 w 353"/>
                <a:gd name="T13" fmla="*/ 0 h 352"/>
                <a:gd name="T14" fmla="*/ 261 w 353"/>
                <a:gd name="T15" fmla="*/ 0 h 352"/>
                <a:gd name="T16" fmla="*/ 272 w 353"/>
                <a:gd name="T17" fmla="*/ 5 h 352"/>
                <a:gd name="T18" fmla="*/ 348 w 353"/>
                <a:gd name="T19" fmla="*/ 80 h 352"/>
                <a:gd name="T20" fmla="*/ 353 w 353"/>
                <a:gd name="T21" fmla="*/ 92 h 352"/>
                <a:gd name="T22" fmla="*/ 348 w 353"/>
                <a:gd name="T23" fmla="*/ 103 h 352"/>
                <a:gd name="T24" fmla="*/ 108 w 353"/>
                <a:gd name="T25" fmla="*/ 343 h 352"/>
                <a:gd name="T26" fmla="*/ 98 w 353"/>
                <a:gd name="T27" fmla="*/ 347 h 352"/>
                <a:gd name="T28" fmla="*/ 17 w 353"/>
                <a:gd name="T29" fmla="*/ 352 h 352"/>
                <a:gd name="T30" fmla="*/ 16 w 353"/>
                <a:gd name="T31" fmla="*/ 352 h 352"/>
                <a:gd name="T32" fmla="*/ 37 w 353"/>
                <a:gd name="T33" fmla="*/ 263 h 352"/>
                <a:gd name="T34" fmla="*/ 33 w 353"/>
                <a:gd name="T35" fmla="*/ 319 h 352"/>
                <a:gd name="T36" fmla="*/ 90 w 353"/>
                <a:gd name="T37" fmla="*/ 316 h 352"/>
                <a:gd name="T38" fmla="*/ 314 w 353"/>
                <a:gd name="T39" fmla="*/ 92 h 352"/>
                <a:gd name="T40" fmla="*/ 261 w 353"/>
                <a:gd name="T41" fmla="*/ 38 h 352"/>
                <a:gd name="T42" fmla="*/ 37 w 353"/>
                <a:gd name="T43" fmla="*/ 26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3" h="352">
                  <a:moveTo>
                    <a:pt x="16" y="352"/>
                  </a:moveTo>
                  <a:cubicBezTo>
                    <a:pt x="12" y="352"/>
                    <a:pt x="8" y="350"/>
                    <a:pt x="5" y="348"/>
                  </a:cubicBezTo>
                  <a:cubicBezTo>
                    <a:pt x="2" y="344"/>
                    <a:pt x="0" y="340"/>
                    <a:pt x="0" y="335"/>
                  </a:cubicBezTo>
                  <a:cubicBezTo>
                    <a:pt x="5" y="255"/>
                    <a:pt x="5" y="255"/>
                    <a:pt x="5" y="255"/>
                  </a:cubicBezTo>
                  <a:cubicBezTo>
                    <a:pt x="5" y="251"/>
                    <a:pt x="7" y="247"/>
                    <a:pt x="10" y="245"/>
                  </a:cubicBezTo>
                  <a:cubicBezTo>
                    <a:pt x="250" y="5"/>
                    <a:pt x="250" y="5"/>
                    <a:pt x="250" y="5"/>
                  </a:cubicBezTo>
                  <a:cubicBezTo>
                    <a:pt x="253" y="2"/>
                    <a:pt x="257" y="0"/>
                    <a:pt x="261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5" y="0"/>
                    <a:pt x="269" y="2"/>
                    <a:pt x="272" y="5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51" y="83"/>
                    <a:pt x="353" y="87"/>
                    <a:pt x="353" y="92"/>
                  </a:cubicBezTo>
                  <a:cubicBezTo>
                    <a:pt x="353" y="96"/>
                    <a:pt x="351" y="100"/>
                    <a:pt x="348" y="103"/>
                  </a:cubicBezTo>
                  <a:cubicBezTo>
                    <a:pt x="108" y="343"/>
                    <a:pt x="108" y="343"/>
                    <a:pt x="108" y="343"/>
                  </a:cubicBezTo>
                  <a:cubicBezTo>
                    <a:pt x="105" y="346"/>
                    <a:pt x="102" y="347"/>
                    <a:pt x="98" y="347"/>
                  </a:cubicBezTo>
                  <a:cubicBezTo>
                    <a:pt x="17" y="352"/>
                    <a:pt x="17" y="352"/>
                    <a:pt x="17" y="352"/>
                  </a:cubicBezTo>
                  <a:cubicBezTo>
                    <a:pt x="17" y="352"/>
                    <a:pt x="17" y="352"/>
                    <a:pt x="16" y="352"/>
                  </a:cubicBezTo>
                  <a:close/>
                  <a:moveTo>
                    <a:pt x="37" y="263"/>
                  </a:moveTo>
                  <a:cubicBezTo>
                    <a:pt x="33" y="319"/>
                    <a:pt x="33" y="319"/>
                    <a:pt x="33" y="319"/>
                  </a:cubicBezTo>
                  <a:cubicBezTo>
                    <a:pt x="90" y="316"/>
                    <a:pt x="90" y="316"/>
                    <a:pt x="90" y="316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261" y="38"/>
                    <a:pt x="261" y="38"/>
                    <a:pt x="261" y="38"/>
                  </a:cubicBezTo>
                  <a:cubicBezTo>
                    <a:pt x="37" y="263"/>
                    <a:pt x="37" y="263"/>
                    <a:pt x="37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"/>
            <p:cNvSpPr>
              <a:spLocks/>
            </p:cNvSpPr>
            <p:nvPr/>
          </p:nvSpPr>
          <p:spPr bwMode="auto">
            <a:xfrm>
              <a:off x="10854596" y="-4571900"/>
              <a:ext cx="192456" cy="173940"/>
            </a:xfrm>
            <a:custGeom>
              <a:avLst/>
              <a:gdLst>
                <a:gd name="T0" fmla="*/ 85 w 102"/>
                <a:gd name="T1" fmla="*/ 102 h 102"/>
                <a:gd name="T2" fmla="*/ 74 w 102"/>
                <a:gd name="T3" fmla="*/ 97 h 102"/>
                <a:gd name="T4" fmla="*/ 6 w 102"/>
                <a:gd name="T5" fmla="*/ 29 h 102"/>
                <a:gd name="T6" fmla="*/ 6 w 102"/>
                <a:gd name="T7" fmla="*/ 6 h 102"/>
                <a:gd name="T8" fmla="*/ 28 w 102"/>
                <a:gd name="T9" fmla="*/ 6 h 102"/>
                <a:gd name="T10" fmla="*/ 96 w 102"/>
                <a:gd name="T11" fmla="*/ 74 h 102"/>
                <a:gd name="T12" fmla="*/ 96 w 102"/>
                <a:gd name="T13" fmla="*/ 97 h 102"/>
                <a:gd name="T14" fmla="*/ 85 w 102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2">
                  <a:moveTo>
                    <a:pt x="85" y="102"/>
                  </a:moveTo>
                  <a:cubicBezTo>
                    <a:pt x="81" y="102"/>
                    <a:pt x="77" y="100"/>
                    <a:pt x="74" y="9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23"/>
                    <a:pt x="0" y="13"/>
                    <a:pt x="6" y="6"/>
                  </a:cubicBezTo>
                  <a:cubicBezTo>
                    <a:pt x="12" y="0"/>
                    <a:pt x="22" y="0"/>
                    <a:pt x="28" y="6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2" y="81"/>
                    <a:pt x="102" y="91"/>
                    <a:pt x="96" y="97"/>
                  </a:cubicBezTo>
                  <a:cubicBezTo>
                    <a:pt x="93" y="100"/>
                    <a:pt x="89" y="102"/>
                    <a:pt x="8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3"/>
            <p:cNvSpPr>
              <a:spLocks/>
            </p:cNvSpPr>
            <p:nvPr/>
          </p:nvSpPr>
          <p:spPr bwMode="auto">
            <a:xfrm>
              <a:off x="10324643" y="-4475290"/>
              <a:ext cx="616559" cy="610415"/>
            </a:xfrm>
            <a:custGeom>
              <a:avLst/>
              <a:gdLst>
                <a:gd name="T0" fmla="*/ 17 w 222"/>
                <a:gd name="T1" fmla="*/ 221 h 221"/>
                <a:gd name="T2" fmla="*/ 6 w 222"/>
                <a:gd name="T3" fmla="*/ 216 h 221"/>
                <a:gd name="T4" fmla="*/ 6 w 222"/>
                <a:gd name="T5" fmla="*/ 194 h 221"/>
                <a:gd name="T6" fmla="*/ 194 w 222"/>
                <a:gd name="T7" fmla="*/ 7 h 221"/>
                <a:gd name="T8" fmla="*/ 216 w 222"/>
                <a:gd name="T9" fmla="*/ 7 h 221"/>
                <a:gd name="T10" fmla="*/ 216 w 222"/>
                <a:gd name="T11" fmla="*/ 29 h 221"/>
                <a:gd name="T12" fmla="*/ 29 w 222"/>
                <a:gd name="T13" fmla="*/ 216 h 221"/>
                <a:gd name="T14" fmla="*/ 17 w 222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221">
                  <a:moveTo>
                    <a:pt x="17" y="221"/>
                  </a:moveTo>
                  <a:cubicBezTo>
                    <a:pt x="13" y="221"/>
                    <a:pt x="9" y="219"/>
                    <a:pt x="6" y="216"/>
                  </a:cubicBezTo>
                  <a:cubicBezTo>
                    <a:pt x="0" y="210"/>
                    <a:pt x="0" y="200"/>
                    <a:pt x="6" y="194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200" y="0"/>
                    <a:pt x="210" y="0"/>
                    <a:pt x="216" y="7"/>
                  </a:cubicBezTo>
                  <a:cubicBezTo>
                    <a:pt x="222" y="13"/>
                    <a:pt x="222" y="23"/>
                    <a:pt x="216" y="29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26" y="219"/>
                    <a:pt x="21" y="221"/>
                    <a:pt x="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4"/>
            <p:cNvSpPr>
              <a:spLocks/>
            </p:cNvSpPr>
            <p:nvPr/>
          </p:nvSpPr>
          <p:spPr bwMode="auto">
            <a:xfrm>
              <a:off x="10231425" y="-3878153"/>
              <a:ext cx="116179" cy="116178"/>
            </a:xfrm>
            <a:custGeom>
              <a:avLst/>
              <a:gdLst>
                <a:gd name="T0" fmla="*/ 8 w 40"/>
                <a:gd name="T1" fmla="*/ 0 h 40"/>
                <a:gd name="T2" fmla="*/ 5 w 40"/>
                <a:gd name="T3" fmla="*/ 0 h 40"/>
                <a:gd name="T4" fmla="*/ 2 w 40"/>
                <a:gd name="T5" fmla="*/ 1 h 40"/>
                <a:gd name="T6" fmla="*/ 0 w 40"/>
                <a:gd name="T7" fmla="*/ 40 h 40"/>
                <a:gd name="T8" fmla="*/ 37 w 40"/>
                <a:gd name="T9" fmla="*/ 37 h 40"/>
                <a:gd name="T10" fmla="*/ 38 w 40"/>
                <a:gd name="T11" fmla="*/ 33 h 40"/>
                <a:gd name="T12" fmla="*/ 8 w 40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0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8" y="35"/>
                    <a:pt x="38" y="33"/>
                  </a:cubicBezTo>
                  <a:cubicBezTo>
                    <a:pt x="40" y="14"/>
                    <a:pt x="2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"/>
            <p:cNvSpPr>
              <a:spLocks/>
            </p:cNvSpPr>
            <p:nvPr/>
          </p:nvSpPr>
          <p:spPr bwMode="auto">
            <a:xfrm>
              <a:off x="10648010" y="-3816745"/>
              <a:ext cx="607450" cy="92942"/>
            </a:xfrm>
            <a:custGeom>
              <a:avLst/>
              <a:gdLst>
                <a:gd name="T0" fmla="*/ 193 w 208"/>
                <a:gd name="T1" fmla="*/ 32 h 32"/>
                <a:gd name="T2" fmla="*/ 15 w 208"/>
                <a:gd name="T3" fmla="*/ 32 h 32"/>
                <a:gd name="T4" fmla="*/ 0 w 208"/>
                <a:gd name="T5" fmla="*/ 16 h 32"/>
                <a:gd name="T6" fmla="*/ 15 w 208"/>
                <a:gd name="T7" fmla="*/ 0 h 32"/>
                <a:gd name="T8" fmla="*/ 193 w 208"/>
                <a:gd name="T9" fmla="*/ 0 h 32"/>
                <a:gd name="T10" fmla="*/ 208 w 208"/>
                <a:gd name="T11" fmla="*/ 16 h 32"/>
                <a:gd name="T12" fmla="*/ 193 w 20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">
                  <a:moveTo>
                    <a:pt x="193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201" y="0"/>
                    <a:pt x="208" y="7"/>
                    <a:pt x="208" y="16"/>
                  </a:cubicBezTo>
                  <a:cubicBezTo>
                    <a:pt x="208" y="25"/>
                    <a:pt x="201" y="32"/>
                    <a:pt x="19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6"/>
            <p:cNvSpPr>
              <a:spLocks noEditPoints="1"/>
            </p:cNvSpPr>
            <p:nvPr/>
          </p:nvSpPr>
          <p:spPr bwMode="auto">
            <a:xfrm>
              <a:off x="11273716" y="-3350373"/>
              <a:ext cx="863043" cy="863036"/>
            </a:xfrm>
            <a:custGeom>
              <a:avLst/>
              <a:gdLst>
                <a:gd name="T0" fmla="*/ 148 w 296"/>
                <a:gd name="T1" fmla="*/ 295 h 295"/>
                <a:gd name="T2" fmla="*/ 0 w 296"/>
                <a:gd name="T3" fmla="*/ 148 h 295"/>
                <a:gd name="T4" fmla="*/ 148 w 296"/>
                <a:gd name="T5" fmla="*/ 0 h 295"/>
                <a:gd name="T6" fmla="*/ 296 w 296"/>
                <a:gd name="T7" fmla="*/ 148 h 295"/>
                <a:gd name="T8" fmla="*/ 148 w 296"/>
                <a:gd name="T9" fmla="*/ 295 h 295"/>
                <a:gd name="T10" fmla="*/ 148 w 296"/>
                <a:gd name="T11" fmla="*/ 29 h 295"/>
                <a:gd name="T12" fmla="*/ 30 w 296"/>
                <a:gd name="T13" fmla="*/ 148 h 295"/>
                <a:gd name="T14" fmla="*/ 148 w 296"/>
                <a:gd name="T15" fmla="*/ 266 h 295"/>
                <a:gd name="T16" fmla="*/ 266 w 296"/>
                <a:gd name="T17" fmla="*/ 148 h 295"/>
                <a:gd name="T18" fmla="*/ 148 w 296"/>
                <a:gd name="T19" fmla="*/ 2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95">
                  <a:moveTo>
                    <a:pt x="148" y="295"/>
                  </a:moveTo>
                  <a:cubicBezTo>
                    <a:pt x="66" y="295"/>
                    <a:pt x="0" y="229"/>
                    <a:pt x="0" y="148"/>
                  </a:cubicBezTo>
                  <a:cubicBezTo>
                    <a:pt x="0" y="66"/>
                    <a:pt x="66" y="0"/>
                    <a:pt x="148" y="0"/>
                  </a:cubicBezTo>
                  <a:cubicBezTo>
                    <a:pt x="229" y="0"/>
                    <a:pt x="296" y="66"/>
                    <a:pt x="296" y="148"/>
                  </a:cubicBezTo>
                  <a:cubicBezTo>
                    <a:pt x="296" y="229"/>
                    <a:pt x="229" y="295"/>
                    <a:pt x="148" y="295"/>
                  </a:cubicBezTo>
                  <a:close/>
                  <a:moveTo>
                    <a:pt x="148" y="29"/>
                  </a:moveTo>
                  <a:cubicBezTo>
                    <a:pt x="83" y="29"/>
                    <a:pt x="30" y="82"/>
                    <a:pt x="30" y="148"/>
                  </a:cubicBezTo>
                  <a:cubicBezTo>
                    <a:pt x="30" y="213"/>
                    <a:pt x="83" y="266"/>
                    <a:pt x="148" y="266"/>
                  </a:cubicBezTo>
                  <a:cubicBezTo>
                    <a:pt x="213" y="266"/>
                    <a:pt x="266" y="213"/>
                    <a:pt x="266" y="148"/>
                  </a:cubicBezTo>
                  <a:cubicBezTo>
                    <a:pt x="266" y="82"/>
                    <a:pt x="213" y="29"/>
                    <a:pt x="14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"/>
            <p:cNvSpPr>
              <a:spLocks/>
            </p:cNvSpPr>
            <p:nvPr/>
          </p:nvSpPr>
          <p:spPr bwMode="auto">
            <a:xfrm>
              <a:off x="11419769" y="-3205981"/>
              <a:ext cx="285468" cy="288785"/>
            </a:xfrm>
            <a:custGeom>
              <a:avLst/>
              <a:gdLst>
                <a:gd name="T0" fmla="*/ 15 w 98"/>
                <a:gd name="T1" fmla="*/ 99 h 99"/>
                <a:gd name="T2" fmla="*/ 0 w 98"/>
                <a:gd name="T3" fmla="*/ 99 h 99"/>
                <a:gd name="T4" fmla="*/ 98 w 98"/>
                <a:gd name="T5" fmla="*/ 0 h 99"/>
                <a:gd name="T6" fmla="*/ 98 w 98"/>
                <a:gd name="T7" fmla="*/ 15 h 99"/>
                <a:gd name="T8" fmla="*/ 15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15" y="9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52" y="15"/>
                    <a:pt x="15" y="53"/>
                    <a:pt x="1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"/>
            <p:cNvSpPr>
              <a:spLocks/>
            </p:cNvSpPr>
            <p:nvPr/>
          </p:nvSpPr>
          <p:spPr bwMode="auto">
            <a:xfrm>
              <a:off x="11985726" y="-2613223"/>
              <a:ext cx="336919" cy="330277"/>
            </a:xfrm>
            <a:custGeom>
              <a:avLst/>
              <a:gdLst>
                <a:gd name="T0" fmla="*/ 99 w 115"/>
                <a:gd name="T1" fmla="*/ 113 h 113"/>
                <a:gd name="T2" fmla="*/ 89 w 115"/>
                <a:gd name="T3" fmla="*/ 109 h 113"/>
                <a:gd name="T4" fmla="*/ 6 w 115"/>
                <a:gd name="T5" fmla="*/ 26 h 113"/>
                <a:gd name="T6" fmla="*/ 6 w 115"/>
                <a:gd name="T7" fmla="*/ 5 h 113"/>
                <a:gd name="T8" fmla="*/ 27 w 115"/>
                <a:gd name="T9" fmla="*/ 5 h 113"/>
                <a:gd name="T10" fmla="*/ 110 w 115"/>
                <a:gd name="T11" fmla="*/ 88 h 113"/>
                <a:gd name="T12" fmla="*/ 110 w 115"/>
                <a:gd name="T13" fmla="*/ 109 h 113"/>
                <a:gd name="T14" fmla="*/ 99 w 115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99" y="113"/>
                  </a:moveTo>
                  <a:cubicBezTo>
                    <a:pt x="95" y="113"/>
                    <a:pt x="91" y="112"/>
                    <a:pt x="89" y="109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12" y="0"/>
                    <a:pt x="21" y="0"/>
                    <a:pt x="27" y="5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4"/>
                    <a:pt x="115" y="103"/>
                    <a:pt x="110" y="109"/>
                  </a:cubicBezTo>
                  <a:cubicBezTo>
                    <a:pt x="107" y="112"/>
                    <a:pt x="103" y="113"/>
                    <a:pt x="99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"/>
            <p:cNvSpPr>
              <a:spLocks/>
            </p:cNvSpPr>
            <p:nvPr/>
          </p:nvSpPr>
          <p:spPr bwMode="auto">
            <a:xfrm>
              <a:off x="10936797" y="-2487337"/>
              <a:ext cx="26555" cy="258911"/>
            </a:xfrm>
            <a:custGeom>
              <a:avLst/>
              <a:gdLst>
                <a:gd name="T0" fmla="*/ 16 w 16"/>
                <a:gd name="T1" fmla="*/ 156 h 156"/>
                <a:gd name="T2" fmla="*/ 0 w 16"/>
                <a:gd name="T3" fmla="*/ 156 h 156"/>
                <a:gd name="T4" fmla="*/ 0 w 16"/>
                <a:gd name="T5" fmla="*/ 0 h 156"/>
                <a:gd name="T6" fmla="*/ 16 w 16"/>
                <a:gd name="T7" fmla="*/ 0 h 156"/>
                <a:gd name="T8" fmla="*/ 16 w 16"/>
                <a:gd name="T9" fmla="*/ 156 h 156"/>
                <a:gd name="T10" fmla="*/ 16 w 16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6">
                  <a:moveTo>
                    <a:pt x="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156"/>
                  </a:lnTo>
                  <a:lnTo>
                    <a:pt x="1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25"/>
            <p:cNvSpPr>
              <a:spLocks noChangeArrowheads="1"/>
            </p:cNvSpPr>
            <p:nvPr/>
          </p:nvSpPr>
          <p:spPr bwMode="auto">
            <a:xfrm>
              <a:off x="10921860" y="-2498955"/>
              <a:ext cx="56430" cy="54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6"/>
            <p:cNvSpPr>
              <a:spLocks/>
            </p:cNvSpPr>
            <p:nvPr/>
          </p:nvSpPr>
          <p:spPr bwMode="auto">
            <a:xfrm>
              <a:off x="10789084" y="-2786080"/>
              <a:ext cx="326961" cy="53110"/>
            </a:xfrm>
            <a:custGeom>
              <a:avLst/>
              <a:gdLst>
                <a:gd name="T0" fmla="*/ 197 w 197"/>
                <a:gd name="T1" fmla="*/ 32 h 32"/>
                <a:gd name="T2" fmla="*/ 0 w 197"/>
                <a:gd name="T3" fmla="*/ 32 h 32"/>
                <a:gd name="T4" fmla="*/ 0 w 197"/>
                <a:gd name="T5" fmla="*/ 0 h 32"/>
                <a:gd name="T6" fmla="*/ 197 w 197"/>
                <a:gd name="T7" fmla="*/ 0 h 32"/>
                <a:gd name="T8" fmla="*/ 197 w 197"/>
                <a:gd name="T9" fmla="*/ 32 h 32"/>
                <a:gd name="T10" fmla="*/ 197 w 197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32">
                  <a:moveTo>
                    <a:pt x="197" y="3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32"/>
                  </a:lnTo>
                  <a:lnTo>
                    <a:pt x="19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7"/>
            <p:cNvSpPr>
              <a:spLocks noEditPoints="1"/>
            </p:cNvSpPr>
            <p:nvPr/>
          </p:nvSpPr>
          <p:spPr bwMode="auto">
            <a:xfrm>
              <a:off x="10727675" y="-2718033"/>
              <a:ext cx="446459" cy="531099"/>
            </a:xfrm>
            <a:custGeom>
              <a:avLst/>
              <a:gdLst>
                <a:gd name="T0" fmla="*/ 147 w 269"/>
                <a:gd name="T1" fmla="*/ 320 h 320"/>
                <a:gd name="T2" fmla="*/ 123 w 269"/>
                <a:gd name="T3" fmla="*/ 320 h 320"/>
                <a:gd name="T4" fmla="*/ 0 w 269"/>
                <a:gd name="T5" fmla="*/ 163 h 320"/>
                <a:gd name="T6" fmla="*/ 52 w 269"/>
                <a:gd name="T7" fmla="*/ 54 h 320"/>
                <a:gd name="T8" fmla="*/ 52 w 269"/>
                <a:gd name="T9" fmla="*/ 0 h 320"/>
                <a:gd name="T10" fmla="*/ 216 w 269"/>
                <a:gd name="T11" fmla="*/ 0 h 320"/>
                <a:gd name="T12" fmla="*/ 216 w 269"/>
                <a:gd name="T13" fmla="*/ 54 h 320"/>
                <a:gd name="T14" fmla="*/ 269 w 269"/>
                <a:gd name="T15" fmla="*/ 163 h 320"/>
                <a:gd name="T16" fmla="*/ 147 w 269"/>
                <a:gd name="T17" fmla="*/ 320 h 320"/>
                <a:gd name="T18" fmla="*/ 147 w 269"/>
                <a:gd name="T19" fmla="*/ 320 h 320"/>
                <a:gd name="T20" fmla="*/ 37 w 269"/>
                <a:gd name="T21" fmla="*/ 160 h 320"/>
                <a:gd name="T22" fmla="*/ 135 w 269"/>
                <a:gd name="T23" fmla="*/ 286 h 320"/>
                <a:gd name="T24" fmla="*/ 232 w 269"/>
                <a:gd name="T25" fmla="*/ 160 h 320"/>
                <a:gd name="T26" fmla="*/ 184 w 269"/>
                <a:gd name="T27" fmla="*/ 61 h 320"/>
                <a:gd name="T28" fmla="*/ 184 w 269"/>
                <a:gd name="T29" fmla="*/ 29 h 320"/>
                <a:gd name="T30" fmla="*/ 84 w 269"/>
                <a:gd name="T31" fmla="*/ 29 h 320"/>
                <a:gd name="T32" fmla="*/ 84 w 269"/>
                <a:gd name="T33" fmla="*/ 61 h 320"/>
                <a:gd name="T34" fmla="*/ 37 w 269"/>
                <a:gd name="T35" fmla="*/ 160 h 320"/>
                <a:gd name="T36" fmla="*/ 37 w 269"/>
                <a:gd name="T37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9" h="320">
                  <a:moveTo>
                    <a:pt x="147" y="320"/>
                  </a:moveTo>
                  <a:lnTo>
                    <a:pt x="123" y="320"/>
                  </a:lnTo>
                  <a:lnTo>
                    <a:pt x="0" y="163"/>
                  </a:lnTo>
                  <a:lnTo>
                    <a:pt x="52" y="54"/>
                  </a:lnTo>
                  <a:lnTo>
                    <a:pt x="52" y="0"/>
                  </a:lnTo>
                  <a:lnTo>
                    <a:pt x="216" y="0"/>
                  </a:lnTo>
                  <a:lnTo>
                    <a:pt x="216" y="54"/>
                  </a:lnTo>
                  <a:lnTo>
                    <a:pt x="269" y="163"/>
                  </a:lnTo>
                  <a:lnTo>
                    <a:pt x="147" y="320"/>
                  </a:lnTo>
                  <a:lnTo>
                    <a:pt x="147" y="320"/>
                  </a:lnTo>
                  <a:close/>
                  <a:moveTo>
                    <a:pt x="37" y="160"/>
                  </a:moveTo>
                  <a:lnTo>
                    <a:pt x="135" y="286"/>
                  </a:lnTo>
                  <a:lnTo>
                    <a:pt x="232" y="160"/>
                  </a:lnTo>
                  <a:lnTo>
                    <a:pt x="184" y="61"/>
                  </a:lnTo>
                  <a:lnTo>
                    <a:pt x="184" y="29"/>
                  </a:lnTo>
                  <a:lnTo>
                    <a:pt x="84" y="29"/>
                  </a:lnTo>
                  <a:lnTo>
                    <a:pt x="84" y="61"/>
                  </a:lnTo>
                  <a:lnTo>
                    <a:pt x="37" y="160"/>
                  </a:lnTo>
                  <a:lnTo>
                    <a:pt x="3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8"/>
            <p:cNvSpPr>
              <a:spLocks noEditPoints="1"/>
            </p:cNvSpPr>
            <p:nvPr/>
          </p:nvSpPr>
          <p:spPr bwMode="auto">
            <a:xfrm>
              <a:off x="10802361" y="-1109798"/>
              <a:ext cx="295426" cy="290445"/>
            </a:xfrm>
            <a:custGeom>
              <a:avLst/>
              <a:gdLst>
                <a:gd name="T0" fmla="*/ 92 w 101"/>
                <a:gd name="T1" fmla="*/ 99 h 99"/>
                <a:gd name="T2" fmla="*/ 89 w 101"/>
                <a:gd name="T3" fmla="*/ 95 h 99"/>
                <a:gd name="T4" fmla="*/ 49 w 101"/>
                <a:gd name="T5" fmla="*/ 52 h 99"/>
                <a:gd name="T6" fmla="*/ 49 w 101"/>
                <a:gd name="T7" fmla="*/ 67 h 99"/>
                <a:gd name="T8" fmla="*/ 46 w 101"/>
                <a:gd name="T9" fmla="*/ 71 h 99"/>
                <a:gd name="T10" fmla="*/ 42 w 101"/>
                <a:gd name="T11" fmla="*/ 71 h 99"/>
                <a:gd name="T12" fmla="*/ 2 w 101"/>
                <a:gd name="T13" fmla="*/ 39 h 99"/>
                <a:gd name="T14" fmla="*/ 0 w 101"/>
                <a:gd name="T15" fmla="*/ 36 h 99"/>
                <a:gd name="T16" fmla="*/ 2 w 101"/>
                <a:gd name="T17" fmla="*/ 33 h 99"/>
                <a:gd name="T18" fmla="*/ 42 w 101"/>
                <a:gd name="T19" fmla="*/ 1 h 99"/>
                <a:gd name="T20" fmla="*/ 46 w 101"/>
                <a:gd name="T21" fmla="*/ 1 h 99"/>
                <a:gd name="T22" fmla="*/ 49 w 101"/>
                <a:gd name="T23" fmla="*/ 4 h 99"/>
                <a:gd name="T24" fmla="*/ 49 w 101"/>
                <a:gd name="T25" fmla="*/ 18 h 99"/>
                <a:gd name="T26" fmla="*/ 89 w 101"/>
                <a:gd name="T27" fmla="*/ 41 h 99"/>
                <a:gd name="T28" fmla="*/ 97 w 101"/>
                <a:gd name="T29" fmla="*/ 95 h 99"/>
                <a:gd name="T30" fmla="*/ 96 w 101"/>
                <a:gd name="T31" fmla="*/ 95 h 99"/>
                <a:gd name="T32" fmla="*/ 93 w 101"/>
                <a:gd name="T33" fmla="*/ 99 h 99"/>
                <a:gd name="T34" fmla="*/ 92 w 101"/>
                <a:gd name="T35" fmla="*/ 99 h 99"/>
                <a:gd name="T36" fmla="*/ 45 w 101"/>
                <a:gd name="T37" fmla="*/ 43 h 99"/>
                <a:gd name="T38" fmla="*/ 45 w 101"/>
                <a:gd name="T39" fmla="*/ 43 h 99"/>
                <a:gd name="T40" fmla="*/ 91 w 101"/>
                <a:gd name="T41" fmla="*/ 73 h 99"/>
                <a:gd name="T42" fmla="*/ 83 w 101"/>
                <a:gd name="T43" fmla="*/ 45 h 99"/>
                <a:gd name="T44" fmla="*/ 44 w 101"/>
                <a:gd name="T45" fmla="*/ 25 h 99"/>
                <a:gd name="T46" fmla="*/ 41 w 101"/>
                <a:gd name="T47" fmla="*/ 22 h 99"/>
                <a:gd name="T48" fmla="*/ 41 w 101"/>
                <a:gd name="T49" fmla="*/ 12 h 99"/>
                <a:gd name="T50" fmla="*/ 11 w 101"/>
                <a:gd name="T51" fmla="*/ 36 h 99"/>
                <a:gd name="T52" fmla="*/ 41 w 101"/>
                <a:gd name="T53" fmla="*/ 59 h 99"/>
                <a:gd name="T54" fmla="*/ 41 w 101"/>
                <a:gd name="T55" fmla="*/ 47 h 99"/>
                <a:gd name="T56" fmla="*/ 42 w 101"/>
                <a:gd name="T57" fmla="*/ 44 h 99"/>
                <a:gd name="T58" fmla="*/ 45 w 101"/>
                <a:gd name="T59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99">
                  <a:moveTo>
                    <a:pt x="92" y="99"/>
                  </a:moveTo>
                  <a:cubicBezTo>
                    <a:pt x="90" y="99"/>
                    <a:pt x="89" y="97"/>
                    <a:pt x="89" y="95"/>
                  </a:cubicBezTo>
                  <a:cubicBezTo>
                    <a:pt x="85" y="62"/>
                    <a:pt x="64" y="54"/>
                    <a:pt x="49" y="52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9"/>
                    <a:pt x="48" y="70"/>
                    <a:pt x="46" y="71"/>
                  </a:cubicBezTo>
                  <a:cubicBezTo>
                    <a:pt x="45" y="72"/>
                    <a:pt x="43" y="72"/>
                    <a:pt x="42" y="7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35"/>
                    <a:pt x="1" y="33"/>
                    <a:pt x="2" y="3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5" y="0"/>
                    <a:pt x="46" y="1"/>
                  </a:cubicBezTo>
                  <a:cubicBezTo>
                    <a:pt x="48" y="1"/>
                    <a:pt x="49" y="3"/>
                    <a:pt x="49" y="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67" y="21"/>
                    <a:pt x="81" y="29"/>
                    <a:pt x="89" y="41"/>
                  </a:cubicBezTo>
                  <a:cubicBezTo>
                    <a:pt x="99" y="54"/>
                    <a:pt x="101" y="73"/>
                    <a:pt x="97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7"/>
                    <a:pt x="95" y="99"/>
                    <a:pt x="93" y="99"/>
                  </a:cubicBezTo>
                  <a:cubicBezTo>
                    <a:pt x="93" y="99"/>
                    <a:pt x="93" y="99"/>
                    <a:pt x="92" y="99"/>
                  </a:cubicBezTo>
                  <a:close/>
                  <a:moveTo>
                    <a:pt x="45" y="43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56" y="44"/>
                    <a:pt x="80" y="48"/>
                    <a:pt x="91" y="73"/>
                  </a:cubicBezTo>
                  <a:cubicBezTo>
                    <a:pt x="91" y="64"/>
                    <a:pt x="89" y="54"/>
                    <a:pt x="83" y="45"/>
                  </a:cubicBezTo>
                  <a:cubicBezTo>
                    <a:pt x="75" y="34"/>
                    <a:pt x="62" y="28"/>
                    <a:pt x="44" y="25"/>
                  </a:cubicBezTo>
                  <a:cubicBezTo>
                    <a:pt x="42" y="25"/>
                    <a:pt x="41" y="24"/>
                    <a:pt x="41" y="2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1" y="45"/>
                    <a:pt x="42" y="44"/>
                  </a:cubicBezTo>
                  <a:cubicBezTo>
                    <a:pt x="43" y="43"/>
                    <a:pt x="44" y="43"/>
                    <a:pt x="4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9"/>
            <p:cNvSpPr>
              <a:spLocks/>
            </p:cNvSpPr>
            <p:nvPr/>
          </p:nvSpPr>
          <p:spPr bwMode="auto">
            <a:xfrm>
              <a:off x="12081989" y="-5947781"/>
              <a:ext cx="43152" cy="225717"/>
            </a:xfrm>
            <a:custGeom>
              <a:avLst/>
              <a:gdLst>
                <a:gd name="T0" fmla="*/ 7 w 15"/>
                <a:gd name="T1" fmla="*/ 77 h 77"/>
                <a:gd name="T2" fmla="*/ 0 w 15"/>
                <a:gd name="T3" fmla="*/ 69 h 77"/>
                <a:gd name="T4" fmla="*/ 0 w 15"/>
                <a:gd name="T5" fmla="*/ 8 h 77"/>
                <a:gd name="T6" fmla="*/ 7 w 15"/>
                <a:gd name="T7" fmla="*/ 0 h 77"/>
                <a:gd name="T8" fmla="*/ 15 w 15"/>
                <a:gd name="T9" fmla="*/ 8 h 77"/>
                <a:gd name="T10" fmla="*/ 15 w 15"/>
                <a:gd name="T11" fmla="*/ 69 h 77"/>
                <a:gd name="T12" fmla="*/ 7 w 15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7" y="77"/>
                  </a:moveTo>
                  <a:cubicBezTo>
                    <a:pt x="3" y="77"/>
                    <a:pt x="0" y="73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3"/>
                    <a:pt x="12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0"/>
            <p:cNvSpPr>
              <a:spLocks/>
            </p:cNvSpPr>
            <p:nvPr/>
          </p:nvSpPr>
          <p:spPr bwMode="auto">
            <a:xfrm>
              <a:off x="11990706" y="-5856499"/>
              <a:ext cx="225719" cy="43152"/>
            </a:xfrm>
            <a:custGeom>
              <a:avLst/>
              <a:gdLst>
                <a:gd name="T0" fmla="*/ 69 w 77"/>
                <a:gd name="T1" fmla="*/ 15 h 15"/>
                <a:gd name="T2" fmla="*/ 8 w 77"/>
                <a:gd name="T3" fmla="*/ 15 h 15"/>
                <a:gd name="T4" fmla="*/ 0 w 77"/>
                <a:gd name="T5" fmla="*/ 7 h 15"/>
                <a:gd name="T6" fmla="*/ 8 w 77"/>
                <a:gd name="T7" fmla="*/ 0 h 15"/>
                <a:gd name="T8" fmla="*/ 69 w 77"/>
                <a:gd name="T9" fmla="*/ 0 h 15"/>
                <a:gd name="T10" fmla="*/ 77 w 77"/>
                <a:gd name="T11" fmla="*/ 7 h 15"/>
                <a:gd name="T12" fmla="*/ 69 w 7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5">
                  <a:moveTo>
                    <a:pt x="69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4" y="0"/>
                    <a:pt x="77" y="3"/>
                    <a:pt x="77" y="7"/>
                  </a:cubicBezTo>
                  <a:cubicBezTo>
                    <a:pt x="77" y="12"/>
                    <a:pt x="74" y="15"/>
                    <a:pt x="6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1"/>
            <p:cNvSpPr>
              <a:spLocks noEditPoints="1"/>
            </p:cNvSpPr>
            <p:nvPr/>
          </p:nvSpPr>
          <p:spPr bwMode="auto">
            <a:xfrm>
              <a:off x="11809798" y="-6105451"/>
              <a:ext cx="587533" cy="537738"/>
            </a:xfrm>
            <a:custGeom>
              <a:avLst/>
              <a:gdLst>
                <a:gd name="T0" fmla="*/ 100 w 201"/>
                <a:gd name="T1" fmla="*/ 184 h 184"/>
                <a:gd name="T2" fmla="*/ 35 w 201"/>
                <a:gd name="T3" fmla="*/ 157 h 184"/>
                <a:gd name="T4" fmla="*/ 35 w 201"/>
                <a:gd name="T5" fmla="*/ 27 h 184"/>
                <a:gd name="T6" fmla="*/ 100 w 201"/>
                <a:gd name="T7" fmla="*/ 0 h 184"/>
                <a:gd name="T8" fmla="*/ 166 w 201"/>
                <a:gd name="T9" fmla="*/ 27 h 184"/>
                <a:gd name="T10" fmla="*/ 166 w 201"/>
                <a:gd name="T11" fmla="*/ 157 h 184"/>
                <a:gd name="T12" fmla="*/ 100 w 201"/>
                <a:gd name="T13" fmla="*/ 184 h 184"/>
                <a:gd name="T14" fmla="*/ 100 w 201"/>
                <a:gd name="T15" fmla="*/ 16 h 184"/>
                <a:gd name="T16" fmla="*/ 46 w 201"/>
                <a:gd name="T17" fmla="*/ 38 h 184"/>
                <a:gd name="T18" fmla="*/ 46 w 201"/>
                <a:gd name="T19" fmla="*/ 146 h 184"/>
                <a:gd name="T20" fmla="*/ 100 w 201"/>
                <a:gd name="T21" fmla="*/ 169 h 184"/>
                <a:gd name="T22" fmla="*/ 155 w 201"/>
                <a:gd name="T23" fmla="*/ 146 h 184"/>
                <a:gd name="T24" fmla="*/ 155 w 201"/>
                <a:gd name="T25" fmla="*/ 38 h 184"/>
                <a:gd name="T26" fmla="*/ 100 w 201"/>
                <a:gd name="T27" fmla="*/ 1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1" h="184">
                  <a:moveTo>
                    <a:pt x="100" y="184"/>
                  </a:moveTo>
                  <a:cubicBezTo>
                    <a:pt x="76" y="184"/>
                    <a:pt x="53" y="175"/>
                    <a:pt x="35" y="157"/>
                  </a:cubicBezTo>
                  <a:cubicBezTo>
                    <a:pt x="0" y="122"/>
                    <a:pt x="0" y="63"/>
                    <a:pt x="35" y="27"/>
                  </a:cubicBezTo>
                  <a:cubicBezTo>
                    <a:pt x="53" y="10"/>
                    <a:pt x="76" y="0"/>
                    <a:pt x="100" y="0"/>
                  </a:cubicBezTo>
                  <a:cubicBezTo>
                    <a:pt x="125" y="0"/>
                    <a:pt x="148" y="10"/>
                    <a:pt x="166" y="27"/>
                  </a:cubicBezTo>
                  <a:cubicBezTo>
                    <a:pt x="201" y="63"/>
                    <a:pt x="201" y="122"/>
                    <a:pt x="166" y="157"/>
                  </a:cubicBezTo>
                  <a:cubicBezTo>
                    <a:pt x="148" y="175"/>
                    <a:pt x="125" y="184"/>
                    <a:pt x="100" y="184"/>
                  </a:cubicBezTo>
                  <a:close/>
                  <a:moveTo>
                    <a:pt x="100" y="16"/>
                  </a:moveTo>
                  <a:cubicBezTo>
                    <a:pt x="80" y="16"/>
                    <a:pt x="61" y="24"/>
                    <a:pt x="46" y="38"/>
                  </a:cubicBezTo>
                  <a:cubicBezTo>
                    <a:pt x="17" y="68"/>
                    <a:pt x="17" y="117"/>
                    <a:pt x="46" y="146"/>
                  </a:cubicBezTo>
                  <a:cubicBezTo>
                    <a:pt x="61" y="161"/>
                    <a:pt x="80" y="169"/>
                    <a:pt x="100" y="169"/>
                  </a:cubicBezTo>
                  <a:cubicBezTo>
                    <a:pt x="121" y="169"/>
                    <a:pt x="140" y="161"/>
                    <a:pt x="155" y="146"/>
                  </a:cubicBezTo>
                  <a:cubicBezTo>
                    <a:pt x="184" y="117"/>
                    <a:pt x="184" y="68"/>
                    <a:pt x="155" y="38"/>
                  </a:cubicBezTo>
                  <a:cubicBezTo>
                    <a:pt x="140" y="24"/>
                    <a:pt x="121" y="16"/>
                    <a:pt x="10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"/>
            <p:cNvSpPr>
              <a:spLocks noEditPoints="1"/>
            </p:cNvSpPr>
            <p:nvPr/>
          </p:nvSpPr>
          <p:spPr bwMode="auto">
            <a:xfrm>
              <a:off x="11575781" y="-4339546"/>
              <a:ext cx="648942" cy="634000"/>
            </a:xfrm>
            <a:custGeom>
              <a:avLst/>
              <a:gdLst>
                <a:gd name="T0" fmla="*/ 95 w 222"/>
                <a:gd name="T1" fmla="*/ 217 h 217"/>
                <a:gd name="T2" fmla="*/ 89 w 222"/>
                <a:gd name="T3" fmla="*/ 214 h 217"/>
                <a:gd name="T4" fmla="*/ 87 w 222"/>
                <a:gd name="T5" fmla="*/ 203 h 217"/>
                <a:gd name="T6" fmla="*/ 82 w 222"/>
                <a:gd name="T7" fmla="*/ 152 h 217"/>
                <a:gd name="T8" fmla="*/ 74 w 222"/>
                <a:gd name="T9" fmla="*/ 151 h 217"/>
                <a:gd name="T10" fmla="*/ 66 w 222"/>
                <a:gd name="T11" fmla="*/ 143 h 217"/>
                <a:gd name="T12" fmla="*/ 65 w 222"/>
                <a:gd name="T13" fmla="*/ 135 h 217"/>
                <a:gd name="T14" fmla="*/ 14 w 222"/>
                <a:gd name="T15" fmla="*/ 130 h 217"/>
                <a:gd name="T16" fmla="*/ 3 w 222"/>
                <a:gd name="T17" fmla="*/ 128 h 217"/>
                <a:gd name="T18" fmla="*/ 1 w 222"/>
                <a:gd name="T19" fmla="*/ 118 h 217"/>
                <a:gd name="T20" fmla="*/ 17 w 222"/>
                <a:gd name="T21" fmla="*/ 95 h 217"/>
                <a:gd name="T22" fmla="*/ 76 w 222"/>
                <a:gd name="T23" fmla="*/ 74 h 217"/>
                <a:gd name="T24" fmla="*/ 101 w 222"/>
                <a:gd name="T25" fmla="*/ 37 h 217"/>
                <a:gd name="T26" fmla="*/ 187 w 222"/>
                <a:gd name="T27" fmla="*/ 0 h 217"/>
                <a:gd name="T28" fmla="*/ 208 w 222"/>
                <a:gd name="T29" fmla="*/ 2 h 217"/>
                <a:gd name="T30" fmla="*/ 215 w 222"/>
                <a:gd name="T31" fmla="*/ 10 h 217"/>
                <a:gd name="T32" fmla="*/ 180 w 222"/>
                <a:gd name="T33" fmla="*/ 116 h 217"/>
                <a:gd name="T34" fmla="*/ 143 w 222"/>
                <a:gd name="T35" fmla="*/ 141 h 217"/>
                <a:gd name="T36" fmla="*/ 122 w 222"/>
                <a:gd name="T37" fmla="*/ 200 h 217"/>
                <a:gd name="T38" fmla="*/ 99 w 222"/>
                <a:gd name="T39" fmla="*/ 216 h 217"/>
                <a:gd name="T40" fmla="*/ 95 w 222"/>
                <a:gd name="T41" fmla="*/ 217 h 217"/>
                <a:gd name="T42" fmla="*/ 84 w 222"/>
                <a:gd name="T43" fmla="*/ 133 h 217"/>
                <a:gd name="T44" fmla="*/ 88 w 222"/>
                <a:gd name="T45" fmla="*/ 133 h 217"/>
                <a:gd name="T46" fmla="*/ 95 w 222"/>
                <a:gd name="T47" fmla="*/ 137 h 217"/>
                <a:gd name="T48" fmla="*/ 110 w 222"/>
                <a:gd name="T49" fmla="*/ 186 h 217"/>
                <a:gd name="T50" fmla="*/ 123 w 222"/>
                <a:gd name="T51" fmla="*/ 137 h 217"/>
                <a:gd name="T52" fmla="*/ 129 w 222"/>
                <a:gd name="T53" fmla="*/ 127 h 217"/>
                <a:gd name="T54" fmla="*/ 167 w 222"/>
                <a:gd name="T55" fmla="*/ 102 h 217"/>
                <a:gd name="T56" fmla="*/ 197 w 222"/>
                <a:gd name="T57" fmla="*/ 20 h 217"/>
                <a:gd name="T58" fmla="*/ 115 w 222"/>
                <a:gd name="T59" fmla="*/ 51 h 217"/>
                <a:gd name="T60" fmla="*/ 90 w 222"/>
                <a:gd name="T61" fmla="*/ 88 h 217"/>
                <a:gd name="T62" fmla="*/ 80 w 222"/>
                <a:gd name="T63" fmla="*/ 94 h 217"/>
                <a:gd name="T64" fmla="*/ 31 w 222"/>
                <a:gd name="T65" fmla="*/ 107 h 217"/>
                <a:gd name="T66" fmla="*/ 80 w 222"/>
                <a:gd name="T67" fmla="*/ 122 h 217"/>
                <a:gd name="T68" fmla="*/ 84 w 222"/>
                <a:gd name="T69" fmla="*/ 129 h 217"/>
                <a:gd name="T70" fmla="*/ 84 w 222"/>
                <a:gd name="T71" fmla="*/ 13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217">
                  <a:moveTo>
                    <a:pt x="95" y="217"/>
                  </a:moveTo>
                  <a:cubicBezTo>
                    <a:pt x="93" y="217"/>
                    <a:pt x="91" y="216"/>
                    <a:pt x="89" y="214"/>
                  </a:cubicBezTo>
                  <a:cubicBezTo>
                    <a:pt x="86" y="211"/>
                    <a:pt x="85" y="207"/>
                    <a:pt x="87" y="203"/>
                  </a:cubicBezTo>
                  <a:cubicBezTo>
                    <a:pt x="94" y="187"/>
                    <a:pt x="92" y="167"/>
                    <a:pt x="82" y="152"/>
                  </a:cubicBezTo>
                  <a:cubicBezTo>
                    <a:pt x="79" y="152"/>
                    <a:pt x="76" y="151"/>
                    <a:pt x="74" y="151"/>
                  </a:cubicBezTo>
                  <a:cubicBezTo>
                    <a:pt x="70" y="150"/>
                    <a:pt x="67" y="147"/>
                    <a:pt x="66" y="143"/>
                  </a:cubicBezTo>
                  <a:cubicBezTo>
                    <a:pt x="66" y="141"/>
                    <a:pt x="66" y="138"/>
                    <a:pt x="65" y="135"/>
                  </a:cubicBezTo>
                  <a:cubicBezTo>
                    <a:pt x="50" y="125"/>
                    <a:pt x="30" y="124"/>
                    <a:pt x="14" y="130"/>
                  </a:cubicBezTo>
                  <a:cubicBezTo>
                    <a:pt x="10" y="132"/>
                    <a:pt x="6" y="131"/>
                    <a:pt x="3" y="128"/>
                  </a:cubicBezTo>
                  <a:cubicBezTo>
                    <a:pt x="0" y="126"/>
                    <a:pt x="0" y="122"/>
                    <a:pt x="1" y="118"/>
                  </a:cubicBezTo>
                  <a:cubicBezTo>
                    <a:pt x="5" y="109"/>
                    <a:pt x="10" y="101"/>
                    <a:pt x="17" y="95"/>
                  </a:cubicBezTo>
                  <a:cubicBezTo>
                    <a:pt x="32" y="79"/>
                    <a:pt x="54" y="72"/>
                    <a:pt x="76" y="74"/>
                  </a:cubicBezTo>
                  <a:cubicBezTo>
                    <a:pt x="82" y="60"/>
                    <a:pt x="91" y="48"/>
                    <a:pt x="101" y="37"/>
                  </a:cubicBezTo>
                  <a:cubicBezTo>
                    <a:pt x="125" y="14"/>
                    <a:pt x="156" y="0"/>
                    <a:pt x="187" y="0"/>
                  </a:cubicBezTo>
                  <a:cubicBezTo>
                    <a:pt x="194" y="0"/>
                    <a:pt x="201" y="1"/>
                    <a:pt x="208" y="2"/>
                  </a:cubicBezTo>
                  <a:cubicBezTo>
                    <a:pt x="211" y="3"/>
                    <a:pt x="214" y="6"/>
                    <a:pt x="215" y="10"/>
                  </a:cubicBezTo>
                  <a:cubicBezTo>
                    <a:pt x="222" y="46"/>
                    <a:pt x="209" y="87"/>
                    <a:pt x="180" y="116"/>
                  </a:cubicBezTo>
                  <a:cubicBezTo>
                    <a:pt x="169" y="126"/>
                    <a:pt x="157" y="135"/>
                    <a:pt x="143" y="141"/>
                  </a:cubicBezTo>
                  <a:cubicBezTo>
                    <a:pt x="145" y="163"/>
                    <a:pt x="138" y="185"/>
                    <a:pt x="122" y="200"/>
                  </a:cubicBezTo>
                  <a:cubicBezTo>
                    <a:pt x="116" y="207"/>
                    <a:pt x="108" y="212"/>
                    <a:pt x="99" y="216"/>
                  </a:cubicBezTo>
                  <a:cubicBezTo>
                    <a:pt x="98" y="216"/>
                    <a:pt x="97" y="217"/>
                    <a:pt x="95" y="217"/>
                  </a:cubicBezTo>
                  <a:close/>
                  <a:moveTo>
                    <a:pt x="84" y="133"/>
                  </a:moveTo>
                  <a:cubicBezTo>
                    <a:pt x="85" y="133"/>
                    <a:pt x="87" y="133"/>
                    <a:pt x="88" y="133"/>
                  </a:cubicBezTo>
                  <a:cubicBezTo>
                    <a:pt x="91" y="134"/>
                    <a:pt x="93" y="135"/>
                    <a:pt x="95" y="137"/>
                  </a:cubicBezTo>
                  <a:cubicBezTo>
                    <a:pt x="105" y="151"/>
                    <a:pt x="111" y="169"/>
                    <a:pt x="110" y="186"/>
                  </a:cubicBezTo>
                  <a:cubicBezTo>
                    <a:pt x="122" y="173"/>
                    <a:pt x="127" y="155"/>
                    <a:pt x="123" y="137"/>
                  </a:cubicBezTo>
                  <a:cubicBezTo>
                    <a:pt x="122" y="133"/>
                    <a:pt x="125" y="128"/>
                    <a:pt x="129" y="127"/>
                  </a:cubicBezTo>
                  <a:cubicBezTo>
                    <a:pt x="143" y="121"/>
                    <a:pt x="156" y="113"/>
                    <a:pt x="167" y="102"/>
                  </a:cubicBezTo>
                  <a:cubicBezTo>
                    <a:pt x="189" y="80"/>
                    <a:pt x="201" y="49"/>
                    <a:pt x="197" y="20"/>
                  </a:cubicBezTo>
                  <a:cubicBezTo>
                    <a:pt x="169" y="16"/>
                    <a:pt x="137" y="28"/>
                    <a:pt x="115" y="51"/>
                  </a:cubicBezTo>
                  <a:cubicBezTo>
                    <a:pt x="104" y="61"/>
                    <a:pt x="96" y="74"/>
                    <a:pt x="90" y="88"/>
                  </a:cubicBezTo>
                  <a:cubicBezTo>
                    <a:pt x="89" y="92"/>
                    <a:pt x="84" y="95"/>
                    <a:pt x="80" y="94"/>
                  </a:cubicBezTo>
                  <a:cubicBezTo>
                    <a:pt x="62" y="90"/>
                    <a:pt x="44" y="95"/>
                    <a:pt x="31" y="107"/>
                  </a:cubicBezTo>
                  <a:cubicBezTo>
                    <a:pt x="49" y="106"/>
                    <a:pt x="66" y="112"/>
                    <a:pt x="80" y="122"/>
                  </a:cubicBezTo>
                  <a:cubicBezTo>
                    <a:pt x="82" y="124"/>
                    <a:pt x="84" y="127"/>
                    <a:pt x="84" y="129"/>
                  </a:cubicBezTo>
                  <a:cubicBezTo>
                    <a:pt x="84" y="131"/>
                    <a:pt x="84" y="132"/>
                    <a:pt x="84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3"/>
            <p:cNvSpPr>
              <a:spLocks noEditPoints="1"/>
            </p:cNvSpPr>
            <p:nvPr/>
          </p:nvSpPr>
          <p:spPr bwMode="auto">
            <a:xfrm>
              <a:off x="11955852" y="-4238305"/>
              <a:ext cx="146053" cy="146052"/>
            </a:xfrm>
            <a:custGeom>
              <a:avLst/>
              <a:gdLst>
                <a:gd name="T0" fmla="*/ 26 w 50"/>
                <a:gd name="T1" fmla="*/ 50 h 50"/>
                <a:gd name="T2" fmla="*/ 9 w 50"/>
                <a:gd name="T3" fmla="*/ 43 h 50"/>
                <a:gd name="T4" fmla="*/ 9 w 50"/>
                <a:gd name="T5" fmla="*/ 9 h 50"/>
                <a:gd name="T6" fmla="*/ 43 w 50"/>
                <a:gd name="T7" fmla="*/ 9 h 50"/>
                <a:gd name="T8" fmla="*/ 50 w 50"/>
                <a:gd name="T9" fmla="*/ 26 h 50"/>
                <a:gd name="T10" fmla="*/ 43 w 50"/>
                <a:gd name="T11" fmla="*/ 43 h 50"/>
                <a:gd name="T12" fmla="*/ 26 w 50"/>
                <a:gd name="T13" fmla="*/ 50 h 50"/>
                <a:gd name="T14" fmla="*/ 26 w 50"/>
                <a:gd name="T15" fmla="*/ 12 h 50"/>
                <a:gd name="T16" fmla="*/ 16 w 50"/>
                <a:gd name="T17" fmla="*/ 16 h 50"/>
                <a:gd name="T18" fmla="*/ 16 w 50"/>
                <a:gd name="T19" fmla="*/ 36 h 50"/>
                <a:gd name="T20" fmla="*/ 36 w 50"/>
                <a:gd name="T21" fmla="*/ 36 h 50"/>
                <a:gd name="T22" fmla="*/ 40 w 50"/>
                <a:gd name="T23" fmla="*/ 26 h 50"/>
                <a:gd name="T24" fmla="*/ 36 w 50"/>
                <a:gd name="T25" fmla="*/ 16 h 50"/>
                <a:gd name="T26" fmla="*/ 26 w 50"/>
                <a:gd name="T27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cubicBezTo>
                    <a:pt x="19" y="50"/>
                    <a:pt x="13" y="48"/>
                    <a:pt x="9" y="43"/>
                  </a:cubicBezTo>
                  <a:cubicBezTo>
                    <a:pt x="0" y="34"/>
                    <a:pt x="0" y="19"/>
                    <a:pt x="9" y="9"/>
                  </a:cubicBezTo>
                  <a:cubicBezTo>
                    <a:pt x="18" y="0"/>
                    <a:pt x="34" y="0"/>
                    <a:pt x="43" y="9"/>
                  </a:cubicBezTo>
                  <a:cubicBezTo>
                    <a:pt x="47" y="14"/>
                    <a:pt x="50" y="20"/>
                    <a:pt x="50" y="26"/>
                  </a:cubicBezTo>
                  <a:cubicBezTo>
                    <a:pt x="50" y="33"/>
                    <a:pt x="47" y="39"/>
                    <a:pt x="43" y="43"/>
                  </a:cubicBezTo>
                  <a:cubicBezTo>
                    <a:pt x="38" y="48"/>
                    <a:pt x="32" y="50"/>
                    <a:pt x="26" y="50"/>
                  </a:cubicBezTo>
                  <a:close/>
                  <a:moveTo>
                    <a:pt x="26" y="12"/>
                  </a:moveTo>
                  <a:cubicBezTo>
                    <a:pt x="22" y="12"/>
                    <a:pt x="18" y="14"/>
                    <a:pt x="16" y="16"/>
                  </a:cubicBezTo>
                  <a:cubicBezTo>
                    <a:pt x="10" y="22"/>
                    <a:pt x="10" y="31"/>
                    <a:pt x="16" y="36"/>
                  </a:cubicBezTo>
                  <a:cubicBezTo>
                    <a:pt x="21" y="42"/>
                    <a:pt x="30" y="42"/>
                    <a:pt x="36" y="36"/>
                  </a:cubicBezTo>
                  <a:cubicBezTo>
                    <a:pt x="39" y="34"/>
                    <a:pt x="40" y="30"/>
                    <a:pt x="40" y="26"/>
                  </a:cubicBezTo>
                  <a:cubicBezTo>
                    <a:pt x="40" y="23"/>
                    <a:pt x="39" y="19"/>
                    <a:pt x="36" y="16"/>
                  </a:cubicBezTo>
                  <a:cubicBezTo>
                    <a:pt x="33" y="14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4"/>
            <p:cNvSpPr>
              <a:spLocks/>
            </p:cNvSpPr>
            <p:nvPr/>
          </p:nvSpPr>
          <p:spPr bwMode="auto">
            <a:xfrm>
              <a:off x="11667064" y="-3984373"/>
              <a:ext cx="187546" cy="180906"/>
            </a:xfrm>
            <a:custGeom>
              <a:avLst/>
              <a:gdLst>
                <a:gd name="T0" fmla="*/ 16 w 64"/>
                <a:gd name="T1" fmla="*/ 62 h 62"/>
                <a:gd name="T2" fmla="*/ 7 w 64"/>
                <a:gd name="T3" fmla="*/ 61 h 62"/>
                <a:gd name="T4" fmla="*/ 3 w 64"/>
                <a:gd name="T5" fmla="*/ 57 h 62"/>
                <a:gd name="T6" fmla="*/ 22 w 64"/>
                <a:gd name="T7" fmla="*/ 2 h 62"/>
                <a:gd name="T8" fmla="*/ 29 w 64"/>
                <a:gd name="T9" fmla="*/ 2 h 62"/>
                <a:gd name="T10" fmla="*/ 29 w 64"/>
                <a:gd name="T11" fmla="*/ 8 h 62"/>
                <a:gd name="T12" fmla="*/ 12 w 64"/>
                <a:gd name="T13" fmla="*/ 52 h 62"/>
                <a:gd name="T14" fmla="*/ 56 w 64"/>
                <a:gd name="T15" fmla="*/ 35 h 62"/>
                <a:gd name="T16" fmla="*/ 62 w 64"/>
                <a:gd name="T17" fmla="*/ 35 h 62"/>
                <a:gd name="T18" fmla="*/ 62 w 64"/>
                <a:gd name="T19" fmla="*/ 42 h 62"/>
                <a:gd name="T20" fmla="*/ 16 w 64"/>
                <a:gd name="T2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2">
                  <a:moveTo>
                    <a:pt x="16" y="62"/>
                  </a:moveTo>
                  <a:cubicBezTo>
                    <a:pt x="13" y="62"/>
                    <a:pt x="10" y="62"/>
                    <a:pt x="7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38"/>
                    <a:pt x="7" y="17"/>
                    <a:pt x="22" y="2"/>
                  </a:cubicBezTo>
                  <a:cubicBezTo>
                    <a:pt x="24" y="0"/>
                    <a:pt x="27" y="0"/>
                    <a:pt x="29" y="2"/>
                  </a:cubicBezTo>
                  <a:cubicBezTo>
                    <a:pt x="31" y="4"/>
                    <a:pt x="31" y="7"/>
                    <a:pt x="29" y="8"/>
                  </a:cubicBezTo>
                  <a:cubicBezTo>
                    <a:pt x="17" y="21"/>
                    <a:pt x="10" y="37"/>
                    <a:pt x="12" y="52"/>
                  </a:cubicBezTo>
                  <a:cubicBezTo>
                    <a:pt x="27" y="54"/>
                    <a:pt x="44" y="48"/>
                    <a:pt x="56" y="35"/>
                  </a:cubicBezTo>
                  <a:cubicBezTo>
                    <a:pt x="58" y="34"/>
                    <a:pt x="61" y="34"/>
                    <a:pt x="62" y="35"/>
                  </a:cubicBezTo>
                  <a:cubicBezTo>
                    <a:pt x="64" y="37"/>
                    <a:pt x="64" y="40"/>
                    <a:pt x="62" y="42"/>
                  </a:cubicBezTo>
                  <a:cubicBezTo>
                    <a:pt x="50" y="55"/>
                    <a:pt x="33" y="62"/>
                    <a:pt x="1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1"/>
            <p:cNvSpPr>
              <a:spLocks/>
            </p:cNvSpPr>
            <p:nvPr/>
          </p:nvSpPr>
          <p:spPr bwMode="auto">
            <a:xfrm>
              <a:off x="8140205" y="-1791929"/>
              <a:ext cx="33194" cy="31534"/>
            </a:xfrm>
            <a:custGeom>
              <a:avLst/>
              <a:gdLst>
                <a:gd name="T0" fmla="*/ 2 w 11"/>
                <a:gd name="T1" fmla="*/ 11 h 11"/>
                <a:gd name="T2" fmla="*/ 1 w 11"/>
                <a:gd name="T3" fmla="*/ 10 h 11"/>
                <a:gd name="T4" fmla="*/ 1 w 11"/>
                <a:gd name="T5" fmla="*/ 7 h 11"/>
                <a:gd name="T6" fmla="*/ 8 w 11"/>
                <a:gd name="T7" fmla="*/ 1 h 11"/>
                <a:gd name="T8" fmla="*/ 11 w 11"/>
                <a:gd name="T9" fmla="*/ 1 h 11"/>
                <a:gd name="T10" fmla="*/ 11 w 11"/>
                <a:gd name="T11" fmla="*/ 3 h 11"/>
                <a:gd name="T12" fmla="*/ 4 w 11"/>
                <a:gd name="T13" fmla="*/ 10 h 11"/>
                <a:gd name="T14" fmla="*/ 2 w 1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2" y="11"/>
                    <a:pt x="1" y="11"/>
                    <a:pt x="1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3"/>
                    <a:pt x="11" y="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2"/>
            <p:cNvSpPr>
              <a:spLocks/>
            </p:cNvSpPr>
            <p:nvPr/>
          </p:nvSpPr>
          <p:spPr bwMode="auto">
            <a:xfrm>
              <a:off x="8062199" y="-1718903"/>
              <a:ext cx="38173" cy="36513"/>
            </a:xfrm>
            <a:custGeom>
              <a:avLst/>
              <a:gdLst>
                <a:gd name="T0" fmla="*/ 9 w 13"/>
                <a:gd name="T1" fmla="*/ 13 h 13"/>
                <a:gd name="T2" fmla="*/ 6 w 13"/>
                <a:gd name="T3" fmla="*/ 12 h 13"/>
                <a:gd name="T4" fmla="*/ 1 w 13"/>
                <a:gd name="T5" fmla="*/ 7 h 13"/>
                <a:gd name="T6" fmla="*/ 1 w 13"/>
                <a:gd name="T7" fmla="*/ 2 h 13"/>
                <a:gd name="T8" fmla="*/ 7 w 13"/>
                <a:gd name="T9" fmla="*/ 2 h 13"/>
                <a:gd name="T10" fmla="*/ 12 w 13"/>
                <a:gd name="T11" fmla="*/ 6 h 13"/>
                <a:gd name="T12" fmla="*/ 12 w 13"/>
                <a:gd name="T13" fmla="*/ 12 h 13"/>
                <a:gd name="T14" fmla="*/ 9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cubicBezTo>
                    <a:pt x="8" y="13"/>
                    <a:pt x="7" y="13"/>
                    <a:pt x="6" y="1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8"/>
                    <a:pt x="13" y="10"/>
                    <a:pt x="12" y="12"/>
                  </a:cubicBezTo>
                  <a:cubicBezTo>
                    <a:pt x="11" y="13"/>
                    <a:pt x="10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3"/>
            <p:cNvSpPr>
              <a:spLocks/>
            </p:cNvSpPr>
            <p:nvPr/>
          </p:nvSpPr>
          <p:spPr bwMode="auto">
            <a:xfrm>
              <a:off x="8140205" y="-1679070"/>
              <a:ext cx="33194" cy="33194"/>
            </a:xfrm>
            <a:custGeom>
              <a:avLst/>
              <a:gdLst>
                <a:gd name="T0" fmla="*/ 9 w 11"/>
                <a:gd name="T1" fmla="*/ 11 h 11"/>
                <a:gd name="T2" fmla="*/ 8 w 11"/>
                <a:gd name="T3" fmla="*/ 10 h 11"/>
                <a:gd name="T4" fmla="*/ 1 w 11"/>
                <a:gd name="T5" fmla="*/ 3 h 11"/>
                <a:gd name="T6" fmla="*/ 1 w 11"/>
                <a:gd name="T7" fmla="*/ 0 h 11"/>
                <a:gd name="T8" fmla="*/ 4 w 11"/>
                <a:gd name="T9" fmla="*/ 0 h 11"/>
                <a:gd name="T10" fmla="*/ 11 w 11"/>
                <a:gd name="T11" fmla="*/ 7 h 11"/>
                <a:gd name="T12" fmla="*/ 11 w 11"/>
                <a:gd name="T13" fmla="*/ 10 h 11"/>
                <a:gd name="T14" fmla="*/ 9 w 1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9" y="11"/>
                  </a:moveTo>
                  <a:cubicBezTo>
                    <a:pt x="9" y="11"/>
                    <a:pt x="8" y="10"/>
                    <a:pt x="8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0" y="10"/>
                    <a:pt x="10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"/>
            <p:cNvSpPr>
              <a:spLocks/>
            </p:cNvSpPr>
            <p:nvPr/>
          </p:nvSpPr>
          <p:spPr bwMode="auto">
            <a:xfrm>
              <a:off x="8027346" y="-1791929"/>
              <a:ext cx="34854" cy="31534"/>
            </a:xfrm>
            <a:custGeom>
              <a:avLst/>
              <a:gdLst>
                <a:gd name="T0" fmla="*/ 9 w 12"/>
                <a:gd name="T1" fmla="*/ 11 h 11"/>
                <a:gd name="T2" fmla="*/ 8 w 12"/>
                <a:gd name="T3" fmla="*/ 10 h 11"/>
                <a:gd name="T4" fmla="*/ 1 w 12"/>
                <a:gd name="T5" fmla="*/ 3 h 11"/>
                <a:gd name="T6" fmla="*/ 1 w 12"/>
                <a:gd name="T7" fmla="*/ 1 h 11"/>
                <a:gd name="T8" fmla="*/ 4 w 12"/>
                <a:gd name="T9" fmla="*/ 1 h 11"/>
                <a:gd name="T10" fmla="*/ 11 w 12"/>
                <a:gd name="T11" fmla="*/ 7 h 11"/>
                <a:gd name="T12" fmla="*/ 11 w 12"/>
                <a:gd name="T13" fmla="*/ 10 h 11"/>
                <a:gd name="T14" fmla="*/ 9 w 1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8" y="11"/>
                    <a:pt x="8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9"/>
                    <a:pt x="11" y="10"/>
                  </a:cubicBezTo>
                  <a:cubicBezTo>
                    <a:pt x="10" y="11"/>
                    <a:pt x="10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"/>
            <p:cNvSpPr>
              <a:spLocks/>
            </p:cNvSpPr>
            <p:nvPr/>
          </p:nvSpPr>
          <p:spPr bwMode="auto">
            <a:xfrm>
              <a:off x="8161781" y="-1725541"/>
              <a:ext cx="39833" cy="11618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6"/>
            <p:cNvSpPr>
              <a:spLocks/>
            </p:cNvSpPr>
            <p:nvPr/>
          </p:nvSpPr>
          <p:spPr bwMode="auto">
            <a:xfrm>
              <a:off x="8000790" y="-1725541"/>
              <a:ext cx="39833" cy="11618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7"/>
            <p:cNvSpPr>
              <a:spLocks/>
            </p:cNvSpPr>
            <p:nvPr/>
          </p:nvSpPr>
          <p:spPr bwMode="auto">
            <a:xfrm>
              <a:off x="8093733" y="-1660814"/>
              <a:ext cx="11618" cy="39832"/>
            </a:xfrm>
            <a:custGeom>
              <a:avLst/>
              <a:gdLst>
                <a:gd name="T0" fmla="*/ 2 w 4"/>
                <a:gd name="T1" fmla="*/ 14 h 14"/>
                <a:gd name="T2" fmla="*/ 0 w 4"/>
                <a:gd name="T3" fmla="*/ 12 h 14"/>
                <a:gd name="T4" fmla="*/ 0 w 4"/>
                <a:gd name="T5" fmla="*/ 2 h 14"/>
                <a:gd name="T6" fmla="*/ 2 w 4"/>
                <a:gd name="T7" fmla="*/ 0 h 14"/>
                <a:gd name="T8" fmla="*/ 4 w 4"/>
                <a:gd name="T9" fmla="*/ 2 h 14"/>
                <a:gd name="T10" fmla="*/ 4 w 4"/>
                <a:gd name="T11" fmla="*/ 12 h 14"/>
                <a:gd name="T12" fmla="*/ 2 w 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8"/>
            <p:cNvSpPr>
              <a:spLocks/>
            </p:cNvSpPr>
            <p:nvPr/>
          </p:nvSpPr>
          <p:spPr bwMode="auto">
            <a:xfrm>
              <a:off x="8093733" y="-1818484"/>
              <a:ext cx="11618" cy="38173"/>
            </a:xfrm>
            <a:custGeom>
              <a:avLst/>
              <a:gdLst>
                <a:gd name="T0" fmla="*/ 2 w 4"/>
                <a:gd name="T1" fmla="*/ 13 h 13"/>
                <a:gd name="T2" fmla="*/ 0 w 4"/>
                <a:gd name="T3" fmla="*/ 11 h 13"/>
                <a:gd name="T4" fmla="*/ 0 w 4"/>
                <a:gd name="T5" fmla="*/ 2 h 13"/>
                <a:gd name="T6" fmla="*/ 2 w 4"/>
                <a:gd name="T7" fmla="*/ 0 h 13"/>
                <a:gd name="T8" fmla="*/ 4 w 4"/>
                <a:gd name="T9" fmla="*/ 2 h 13"/>
                <a:gd name="T10" fmla="*/ 4 w 4"/>
                <a:gd name="T11" fmla="*/ 11 h 13"/>
                <a:gd name="T12" fmla="*/ 2 w 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2" y="13"/>
                  </a:move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4" y="0"/>
                    <a:pt x="4" y="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9"/>
            <p:cNvSpPr>
              <a:spLocks noEditPoints="1"/>
            </p:cNvSpPr>
            <p:nvPr/>
          </p:nvSpPr>
          <p:spPr bwMode="auto">
            <a:xfrm>
              <a:off x="7909507" y="-1757075"/>
              <a:ext cx="225719" cy="227377"/>
            </a:xfrm>
            <a:custGeom>
              <a:avLst/>
              <a:gdLst>
                <a:gd name="T0" fmla="*/ 9 w 77"/>
                <a:gd name="T1" fmla="*/ 78 h 78"/>
                <a:gd name="T2" fmla="*/ 3 w 77"/>
                <a:gd name="T3" fmla="*/ 75 h 78"/>
                <a:gd name="T4" fmla="*/ 0 w 77"/>
                <a:gd name="T5" fmla="*/ 67 h 78"/>
                <a:gd name="T6" fmla="*/ 4 w 77"/>
                <a:gd name="T7" fmla="*/ 59 h 78"/>
                <a:gd name="T8" fmla="*/ 58 w 77"/>
                <a:gd name="T9" fmla="*/ 6 h 78"/>
                <a:gd name="T10" fmla="*/ 74 w 77"/>
                <a:gd name="T11" fmla="*/ 4 h 78"/>
                <a:gd name="T12" fmla="*/ 77 w 77"/>
                <a:gd name="T13" fmla="*/ 11 h 78"/>
                <a:gd name="T14" fmla="*/ 72 w 77"/>
                <a:gd name="T15" fmla="*/ 20 h 78"/>
                <a:gd name="T16" fmla="*/ 19 w 77"/>
                <a:gd name="T17" fmla="*/ 74 h 78"/>
                <a:gd name="T18" fmla="*/ 9 w 77"/>
                <a:gd name="T19" fmla="*/ 78 h 78"/>
                <a:gd name="T20" fmla="*/ 68 w 77"/>
                <a:gd name="T21" fmla="*/ 9 h 78"/>
                <a:gd name="T22" fmla="*/ 64 w 77"/>
                <a:gd name="T23" fmla="*/ 11 h 78"/>
                <a:gd name="T24" fmla="*/ 10 w 77"/>
                <a:gd name="T25" fmla="*/ 65 h 78"/>
                <a:gd name="T26" fmla="*/ 8 w 77"/>
                <a:gd name="T27" fmla="*/ 68 h 78"/>
                <a:gd name="T28" fmla="*/ 8 w 77"/>
                <a:gd name="T29" fmla="*/ 70 h 78"/>
                <a:gd name="T30" fmla="*/ 9 w 77"/>
                <a:gd name="T31" fmla="*/ 70 h 78"/>
                <a:gd name="T32" fmla="*/ 13 w 77"/>
                <a:gd name="T33" fmla="*/ 68 h 78"/>
                <a:gd name="T34" fmla="*/ 67 w 77"/>
                <a:gd name="T35" fmla="*/ 15 h 78"/>
                <a:gd name="T36" fmla="*/ 69 w 77"/>
                <a:gd name="T37" fmla="*/ 11 h 78"/>
                <a:gd name="T38" fmla="*/ 69 w 77"/>
                <a:gd name="T39" fmla="*/ 10 h 78"/>
                <a:gd name="T40" fmla="*/ 68 w 77"/>
                <a:gd name="T4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78">
                  <a:moveTo>
                    <a:pt x="9" y="78"/>
                  </a:moveTo>
                  <a:cubicBezTo>
                    <a:pt x="7" y="78"/>
                    <a:pt x="4" y="77"/>
                    <a:pt x="3" y="75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1" y="64"/>
                    <a:pt x="2" y="61"/>
                    <a:pt x="4" y="59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63" y="1"/>
                    <a:pt x="70" y="0"/>
                    <a:pt x="74" y="4"/>
                  </a:cubicBezTo>
                  <a:cubicBezTo>
                    <a:pt x="76" y="6"/>
                    <a:pt x="77" y="8"/>
                    <a:pt x="77" y="11"/>
                  </a:cubicBezTo>
                  <a:cubicBezTo>
                    <a:pt x="77" y="14"/>
                    <a:pt x="75" y="18"/>
                    <a:pt x="72" y="20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6" y="77"/>
                    <a:pt x="13" y="78"/>
                    <a:pt x="9" y="78"/>
                  </a:cubicBezTo>
                  <a:close/>
                  <a:moveTo>
                    <a:pt x="68" y="9"/>
                  </a:moveTo>
                  <a:cubicBezTo>
                    <a:pt x="67" y="9"/>
                    <a:pt x="65" y="10"/>
                    <a:pt x="64" y="11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6"/>
                    <a:pt x="8" y="67"/>
                    <a:pt x="8" y="68"/>
                  </a:cubicBezTo>
                  <a:cubicBezTo>
                    <a:pt x="8" y="69"/>
                    <a:pt x="8" y="70"/>
                    <a:pt x="8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2" y="70"/>
                    <a:pt x="13" y="6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13"/>
                    <a:pt x="69" y="12"/>
                    <a:pt x="69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8" y="9"/>
                    <a:pt x="68" y="9"/>
                    <a:pt x="6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99"/>
            <p:cNvSpPr>
              <a:spLocks noEditPoints="1"/>
            </p:cNvSpPr>
            <p:nvPr/>
          </p:nvSpPr>
          <p:spPr bwMode="auto">
            <a:xfrm>
              <a:off x="11731793" y="-1725541"/>
              <a:ext cx="577575" cy="791670"/>
            </a:xfrm>
            <a:custGeom>
              <a:avLst/>
              <a:gdLst>
                <a:gd name="T0" fmla="*/ 184 w 198"/>
                <a:gd name="T1" fmla="*/ 271 h 271"/>
                <a:gd name="T2" fmla="*/ 15 w 198"/>
                <a:gd name="T3" fmla="*/ 271 h 271"/>
                <a:gd name="T4" fmla="*/ 0 w 198"/>
                <a:gd name="T5" fmla="*/ 256 h 271"/>
                <a:gd name="T6" fmla="*/ 0 w 198"/>
                <a:gd name="T7" fmla="*/ 14 h 271"/>
                <a:gd name="T8" fmla="*/ 15 w 198"/>
                <a:gd name="T9" fmla="*/ 0 h 271"/>
                <a:gd name="T10" fmla="*/ 184 w 198"/>
                <a:gd name="T11" fmla="*/ 0 h 271"/>
                <a:gd name="T12" fmla="*/ 198 w 198"/>
                <a:gd name="T13" fmla="*/ 14 h 271"/>
                <a:gd name="T14" fmla="*/ 198 w 198"/>
                <a:gd name="T15" fmla="*/ 256 h 271"/>
                <a:gd name="T16" fmla="*/ 184 w 198"/>
                <a:gd name="T17" fmla="*/ 271 h 271"/>
                <a:gd name="T18" fmla="*/ 29 w 198"/>
                <a:gd name="T19" fmla="*/ 242 h 271"/>
                <a:gd name="T20" fmla="*/ 170 w 198"/>
                <a:gd name="T21" fmla="*/ 242 h 271"/>
                <a:gd name="T22" fmla="*/ 170 w 198"/>
                <a:gd name="T23" fmla="*/ 28 h 271"/>
                <a:gd name="T24" fmla="*/ 29 w 198"/>
                <a:gd name="T25" fmla="*/ 28 h 271"/>
                <a:gd name="T26" fmla="*/ 29 w 198"/>
                <a:gd name="T27" fmla="*/ 2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271">
                  <a:moveTo>
                    <a:pt x="184" y="271"/>
                  </a:moveTo>
                  <a:cubicBezTo>
                    <a:pt x="15" y="271"/>
                    <a:pt x="15" y="271"/>
                    <a:pt x="15" y="271"/>
                  </a:cubicBezTo>
                  <a:cubicBezTo>
                    <a:pt x="7" y="271"/>
                    <a:pt x="0" y="264"/>
                    <a:pt x="0" y="2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0"/>
                    <a:pt x="198" y="6"/>
                    <a:pt x="198" y="14"/>
                  </a:cubicBezTo>
                  <a:cubicBezTo>
                    <a:pt x="198" y="256"/>
                    <a:pt x="198" y="256"/>
                    <a:pt x="198" y="256"/>
                  </a:cubicBezTo>
                  <a:cubicBezTo>
                    <a:pt x="198" y="264"/>
                    <a:pt x="192" y="271"/>
                    <a:pt x="184" y="271"/>
                  </a:cubicBezTo>
                  <a:close/>
                  <a:moveTo>
                    <a:pt x="29" y="242"/>
                  </a:moveTo>
                  <a:cubicBezTo>
                    <a:pt x="170" y="242"/>
                    <a:pt x="170" y="242"/>
                    <a:pt x="170" y="242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42"/>
                    <a:pt x="29" y="242"/>
                    <a:pt x="29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00"/>
            <p:cNvSpPr>
              <a:spLocks/>
            </p:cNvSpPr>
            <p:nvPr/>
          </p:nvSpPr>
          <p:spPr bwMode="auto">
            <a:xfrm>
              <a:off x="12002324" y="-1694007"/>
              <a:ext cx="41492" cy="725283"/>
            </a:xfrm>
            <a:custGeom>
              <a:avLst/>
              <a:gdLst>
                <a:gd name="T0" fmla="*/ 7 w 14"/>
                <a:gd name="T1" fmla="*/ 248 h 248"/>
                <a:gd name="T2" fmla="*/ 0 w 14"/>
                <a:gd name="T3" fmla="*/ 241 h 248"/>
                <a:gd name="T4" fmla="*/ 0 w 14"/>
                <a:gd name="T5" fmla="*/ 7 h 248"/>
                <a:gd name="T6" fmla="*/ 7 w 14"/>
                <a:gd name="T7" fmla="*/ 0 h 248"/>
                <a:gd name="T8" fmla="*/ 14 w 14"/>
                <a:gd name="T9" fmla="*/ 7 h 248"/>
                <a:gd name="T10" fmla="*/ 14 w 14"/>
                <a:gd name="T11" fmla="*/ 241 h 248"/>
                <a:gd name="T12" fmla="*/ 7 w 14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8">
                  <a:moveTo>
                    <a:pt x="7" y="248"/>
                  </a:moveTo>
                  <a:cubicBezTo>
                    <a:pt x="3" y="248"/>
                    <a:pt x="0" y="245"/>
                    <a:pt x="0" y="24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41"/>
                    <a:pt x="14" y="241"/>
                    <a:pt x="14" y="241"/>
                  </a:cubicBezTo>
                  <a:cubicBezTo>
                    <a:pt x="14" y="245"/>
                    <a:pt x="11" y="248"/>
                    <a:pt x="7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01"/>
            <p:cNvSpPr>
              <a:spLocks/>
            </p:cNvSpPr>
            <p:nvPr/>
          </p:nvSpPr>
          <p:spPr bwMode="auto">
            <a:xfrm>
              <a:off x="11751709" y="-1474929"/>
              <a:ext cx="539402" cy="41492"/>
            </a:xfrm>
            <a:custGeom>
              <a:avLst/>
              <a:gdLst>
                <a:gd name="T0" fmla="*/ 178 w 185"/>
                <a:gd name="T1" fmla="*/ 14 h 14"/>
                <a:gd name="T2" fmla="*/ 8 w 185"/>
                <a:gd name="T3" fmla="*/ 14 h 14"/>
                <a:gd name="T4" fmla="*/ 0 w 185"/>
                <a:gd name="T5" fmla="*/ 7 h 14"/>
                <a:gd name="T6" fmla="*/ 8 w 185"/>
                <a:gd name="T7" fmla="*/ 0 h 14"/>
                <a:gd name="T8" fmla="*/ 178 w 185"/>
                <a:gd name="T9" fmla="*/ 0 h 14"/>
                <a:gd name="T10" fmla="*/ 185 w 185"/>
                <a:gd name="T11" fmla="*/ 7 h 14"/>
                <a:gd name="T12" fmla="*/ 178 w 18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">
                  <a:moveTo>
                    <a:pt x="17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2" y="0"/>
                    <a:pt x="185" y="3"/>
                    <a:pt x="185" y="7"/>
                  </a:cubicBezTo>
                  <a:cubicBezTo>
                    <a:pt x="185" y="11"/>
                    <a:pt x="182" y="14"/>
                    <a:pt x="17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02"/>
            <p:cNvSpPr>
              <a:spLocks/>
            </p:cNvSpPr>
            <p:nvPr/>
          </p:nvSpPr>
          <p:spPr bwMode="auto">
            <a:xfrm>
              <a:off x="11751709" y="-1237594"/>
              <a:ext cx="539402" cy="41492"/>
            </a:xfrm>
            <a:custGeom>
              <a:avLst/>
              <a:gdLst>
                <a:gd name="T0" fmla="*/ 178 w 185"/>
                <a:gd name="T1" fmla="*/ 14 h 14"/>
                <a:gd name="T2" fmla="*/ 8 w 185"/>
                <a:gd name="T3" fmla="*/ 14 h 14"/>
                <a:gd name="T4" fmla="*/ 0 w 185"/>
                <a:gd name="T5" fmla="*/ 7 h 14"/>
                <a:gd name="T6" fmla="*/ 8 w 185"/>
                <a:gd name="T7" fmla="*/ 0 h 14"/>
                <a:gd name="T8" fmla="*/ 178 w 185"/>
                <a:gd name="T9" fmla="*/ 0 h 14"/>
                <a:gd name="T10" fmla="*/ 185 w 185"/>
                <a:gd name="T11" fmla="*/ 7 h 14"/>
                <a:gd name="T12" fmla="*/ 178 w 18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">
                  <a:moveTo>
                    <a:pt x="17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2" y="0"/>
                    <a:pt x="185" y="3"/>
                    <a:pt x="185" y="7"/>
                  </a:cubicBezTo>
                  <a:cubicBezTo>
                    <a:pt x="185" y="11"/>
                    <a:pt x="182" y="14"/>
                    <a:pt x="17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3"/>
            <p:cNvSpPr>
              <a:spLocks/>
            </p:cNvSpPr>
            <p:nvPr/>
          </p:nvSpPr>
          <p:spPr bwMode="auto">
            <a:xfrm>
              <a:off x="11459602" y="-1386965"/>
              <a:ext cx="238997" cy="82984"/>
            </a:xfrm>
            <a:custGeom>
              <a:avLst/>
              <a:gdLst>
                <a:gd name="T0" fmla="*/ 67 w 82"/>
                <a:gd name="T1" fmla="*/ 28 h 28"/>
                <a:gd name="T2" fmla="*/ 14 w 82"/>
                <a:gd name="T3" fmla="*/ 28 h 28"/>
                <a:gd name="T4" fmla="*/ 0 w 82"/>
                <a:gd name="T5" fmla="*/ 14 h 28"/>
                <a:gd name="T6" fmla="*/ 14 w 82"/>
                <a:gd name="T7" fmla="*/ 0 h 28"/>
                <a:gd name="T8" fmla="*/ 67 w 82"/>
                <a:gd name="T9" fmla="*/ 0 h 28"/>
                <a:gd name="T10" fmla="*/ 82 w 82"/>
                <a:gd name="T11" fmla="*/ 14 h 28"/>
                <a:gd name="T12" fmla="*/ 67 w 82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8">
                  <a:moveTo>
                    <a:pt x="67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5" y="0"/>
                    <a:pt x="82" y="6"/>
                    <a:pt x="82" y="14"/>
                  </a:cubicBezTo>
                  <a:cubicBezTo>
                    <a:pt x="82" y="22"/>
                    <a:pt x="75" y="28"/>
                    <a:pt x="6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4"/>
            <p:cNvSpPr>
              <a:spLocks/>
            </p:cNvSpPr>
            <p:nvPr/>
          </p:nvSpPr>
          <p:spPr bwMode="auto">
            <a:xfrm>
              <a:off x="11278695" y="-1974494"/>
              <a:ext cx="84645" cy="175926"/>
            </a:xfrm>
            <a:custGeom>
              <a:avLst/>
              <a:gdLst>
                <a:gd name="T0" fmla="*/ 14 w 29"/>
                <a:gd name="T1" fmla="*/ 60 h 60"/>
                <a:gd name="T2" fmla="*/ 0 w 29"/>
                <a:gd name="T3" fmla="*/ 46 h 60"/>
                <a:gd name="T4" fmla="*/ 0 w 29"/>
                <a:gd name="T5" fmla="*/ 15 h 60"/>
                <a:gd name="T6" fmla="*/ 14 w 29"/>
                <a:gd name="T7" fmla="*/ 0 h 60"/>
                <a:gd name="T8" fmla="*/ 29 w 29"/>
                <a:gd name="T9" fmla="*/ 15 h 60"/>
                <a:gd name="T10" fmla="*/ 29 w 29"/>
                <a:gd name="T11" fmla="*/ 46 h 60"/>
                <a:gd name="T12" fmla="*/ 14 w 29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0">
                  <a:moveTo>
                    <a:pt x="14" y="60"/>
                  </a:moveTo>
                  <a:cubicBezTo>
                    <a:pt x="7" y="60"/>
                    <a:pt x="0" y="54"/>
                    <a:pt x="0" y="4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54"/>
                    <a:pt x="22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05"/>
            <p:cNvSpPr>
              <a:spLocks/>
            </p:cNvSpPr>
            <p:nvPr/>
          </p:nvSpPr>
          <p:spPr bwMode="auto">
            <a:xfrm>
              <a:off x="11794861" y="-1974494"/>
              <a:ext cx="84645" cy="175926"/>
            </a:xfrm>
            <a:custGeom>
              <a:avLst/>
              <a:gdLst>
                <a:gd name="T0" fmla="*/ 14 w 29"/>
                <a:gd name="T1" fmla="*/ 60 h 60"/>
                <a:gd name="T2" fmla="*/ 0 w 29"/>
                <a:gd name="T3" fmla="*/ 46 h 60"/>
                <a:gd name="T4" fmla="*/ 0 w 29"/>
                <a:gd name="T5" fmla="*/ 15 h 60"/>
                <a:gd name="T6" fmla="*/ 14 w 29"/>
                <a:gd name="T7" fmla="*/ 0 h 60"/>
                <a:gd name="T8" fmla="*/ 29 w 29"/>
                <a:gd name="T9" fmla="*/ 15 h 60"/>
                <a:gd name="T10" fmla="*/ 29 w 29"/>
                <a:gd name="T11" fmla="*/ 46 h 60"/>
                <a:gd name="T12" fmla="*/ 14 w 29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0">
                  <a:moveTo>
                    <a:pt x="14" y="60"/>
                  </a:moveTo>
                  <a:cubicBezTo>
                    <a:pt x="6" y="60"/>
                    <a:pt x="0" y="54"/>
                    <a:pt x="0" y="4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54"/>
                    <a:pt x="22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6"/>
            <p:cNvSpPr>
              <a:spLocks/>
            </p:cNvSpPr>
            <p:nvPr/>
          </p:nvSpPr>
          <p:spPr bwMode="auto">
            <a:xfrm>
              <a:off x="11539268" y="-1944620"/>
              <a:ext cx="81325" cy="625701"/>
            </a:xfrm>
            <a:custGeom>
              <a:avLst/>
              <a:gdLst>
                <a:gd name="T0" fmla="*/ 14 w 28"/>
                <a:gd name="T1" fmla="*/ 214 h 214"/>
                <a:gd name="T2" fmla="*/ 0 w 28"/>
                <a:gd name="T3" fmla="*/ 200 h 214"/>
                <a:gd name="T4" fmla="*/ 0 w 28"/>
                <a:gd name="T5" fmla="*/ 14 h 214"/>
                <a:gd name="T6" fmla="*/ 14 w 28"/>
                <a:gd name="T7" fmla="*/ 0 h 214"/>
                <a:gd name="T8" fmla="*/ 28 w 28"/>
                <a:gd name="T9" fmla="*/ 14 h 214"/>
                <a:gd name="T10" fmla="*/ 28 w 28"/>
                <a:gd name="T11" fmla="*/ 200 h 214"/>
                <a:gd name="T12" fmla="*/ 14 w 28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14">
                  <a:moveTo>
                    <a:pt x="14" y="214"/>
                  </a:moveTo>
                  <a:cubicBezTo>
                    <a:pt x="6" y="214"/>
                    <a:pt x="0" y="208"/>
                    <a:pt x="0" y="20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00"/>
                    <a:pt x="28" y="200"/>
                    <a:pt x="28" y="200"/>
                  </a:cubicBezTo>
                  <a:cubicBezTo>
                    <a:pt x="28" y="208"/>
                    <a:pt x="22" y="214"/>
                    <a:pt x="14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7"/>
            <p:cNvSpPr>
              <a:spLocks/>
            </p:cNvSpPr>
            <p:nvPr/>
          </p:nvSpPr>
          <p:spPr bwMode="auto">
            <a:xfrm>
              <a:off x="11278695" y="-1974494"/>
              <a:ext cx="600811" cy="84644"/>
            </a:xfrm>
            <a:custGeom>
              <a:avLst/>
              <a:gdLst>
                <a:gd name="T0" fmla="*/ 191 w 206"/>
                <a:gd name="T1" fmla="*/ 29 h 29"/>
                <a:gd name="T2" fmla="*/ 14 w 206"/>
                <a:gd name="T3" fmla="*/ 29 h 29"/>
                <a:gd name="T4" fmla="*/ 0 w 206"/>
                <a:gd name="T5" fmla="*/ 15 h 29"/>
                <a:gd name="T6" fmla="*/ 14 w 206"/>
                <a:gd name="T7" fmla="*/ 0 h 29"/>
                <a:gd name="T8" fmla="*/ 191 w 206"/>
                <a:gd name="T9" fmla="*/ 0 h 29"/>
                <a:gd name="T10" fmla="*/ 206 w 206"/>
                <a:gd name="T11" fmla="*/ 15 h 29"/>
                <a:gd name="T12" fmla="*/ 191 w 20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29">
                  <a:moveTo>
                    <a:pt x="19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9" y="0"/>
                    <a:pt x="206" y="7"/>
                    <a:pt x="206" y="15"/>
                  </a:cubicBezTo>
                  <a:cubicBezTo>
                    <a:pt x="206" y="23"/>
                    <a:pt x="199" y="29"/>
                    <a:pt x="19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8"/>
            <p:cNvSpPr>
              <a:spLocks noEditPoints="1"/>
            </p:cNvSpPr>
            <p:nvPr/>
          </p:nvSpPr>
          <p:spPr bwMode="auto">
            <a:xfrm>
              <a:off x="11305574" y="-5013717"/>
              <a:ext cx="268871" cy="363470"/>
            </a:xfrm>
            <a:custGeom>
              <a:avLst/>
              <a:gdLst>
                <a:gd name="T0" fmla="*/ 36 w 92"/>
                <a:gd name="T1" fmla="*/ 124 h 124"/>
                <a:gd name="T2" fmla="*/ 29 w 92"/>
                <a:gd name="T3" fmla="*/ 118 h 124"/>
                <a:gd name="T4" fmla="*/ 1 w 92"/>
                <a:gd name="T5" fmla="*/ 24 h 124"/>
                <a:gd name="T6" fmla="*/ 7 w 92"/>
                <a:gd name="T7" fmla="*/ 15 h 124"/>
                <a:gd name="T8" fmla="*/ 54 w 92"/>
                <a:gd name="T9" fmla="*/ 1 h 124"/>
                <a:gd name="T10" fmla="*/ 60 w 92"/>
                <a:gd name="T11" fmla="*/ 1 h 124"/>
                <a:gd name="T12" fmla="*/ 63 w 92"/>
                <a:gd name="T13" fmla="*/ 6 h 124"/>
                <a:gd name="T14" fmla="*/ 91 w 92"/>
                <a:gd name="T15" fmla="*/ 100 h 124"/>
                <a:gd name="T16" fmla="*/ 90 w 92"/>
                <a:gd name="T17" fmla="*/ 106 h 124"/>
                <a:gd name="T18" fmla="*/ 86 w 92"/>
                <a:gd name="T19" fmla="*/ 110 h 124"/>
                <a:gd name="T20" fmla="*/ 39 w 92"/>
                <a:gd name="T21" fmla="*/ 124 h 124"/>
                <a:gd name="T22" fmla="*/ 36 w 92"/>
                <a:gd name="T23" fmla="*/ 124 h 124"/>
                <a:gd name="T24" fmla="*/ 19 w 92"/>
                <a:gd name="T25" fmla="*/ 28 h 124"/>
                <a:gd name="T26" fmla="*/ 19 w 92"/>
                <a:gd name="T27" fmla="*/ 28 h 124"/>
                <a:gd name="T28" fmla="*/ 42 w 92"/>
                <a:gd name="T29" fmla="*/ 106 h 124"/>
                <a:gd name="T30" fmla="*/ 74 w 92"/>
                <a:gd name="T31" fmla="*/ 97 h 124"/>
                <a:gd name="T32" fmla="*/ 51 w 92"/>
                <a:gd name="T33" fmla="*/ 18 h 124"/>
                <a:gd name="T34" fmla="*/ 19 w 92"/>
                <a:gd name="T35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24">
                  <a:moveTo>
                    <a:pt x="36" y="124"/>
                  </a:moveTo>
                  <a:cubicBezTo>
                    <a:pt x="33" y="124"/>
                    <a:pt x="30" y="122"/>
                    <a:pt x="29" y="11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0"/>
                    <a:pt x="2" y="16"/>
                    <a:pt x="7" y="15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8" y="0"/>
                    <a:pt x="60" y="1"/>
                  </a:cubicBezTo>
                  <a:cubicBezTo>
                    <a:pt x="61" y="2"/>
                    <a:pt x="63" y="4"/>
                    <a:pt x="63" y="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2" y="102"/>
                    <a:pt x="91" y="104"/>
                    <a:pt x="90" y="106"/>
                  </a:cubicBezTo>
                  <a:cubicBezTo>
                    <a:pt x="89" y="108"/>
                    <a:pt x="88" y="109"/>
                    <a:pt x="86" y="11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8" y="124"/>
                    <a:pt x="37" y="124"/>
                    <a:pt x="36" y="124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19" y="28"/>
                    <a:pt x="19" y="28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09"/>
            <p:cNvSpPr>
              <a:spLocks noEditPoints="1"/>
            </p:cNvSpPr>
            <p:nvPr/>
          </p:nvSpPr>
          <p:spPr bwMode="auto">
            <a:xfrm>
              <a:off x="11509393" y="-5199263"/>
              <a:ext cx="396668" cy="444796"/>
            </a:xfrm>
            <a:custGeom>
              <a:avLst/>
              <a:gdLst>
                <a:gd name="T0" fmla="*/ 90 w 136"/>
                <a:gd name="T1" fmla="*/ 152 h 152"/>
                <a:gd name="T2" fmla="*/ 84 w 136"/>
                <a:gd name="T3" fmla="*/ 151 h 152"/>
                <a:gd name="T4" fmla="*/ 64 w 136"/>
                <a:gd name="T5" fmla="*/ 149 h 152"/>
                <a:gd name="T6" fmla="*/ 51 w 136"/>
                <a:gd name="T7" fmla="*/ 148 h 152"/>
                <a:gd name="T8" fmla="*/ 27 w 136"/>
                <a:gd name="T9" fmla="*/ 149 h 152"/>
                <a:gd name="T10" fmla="*/ 18 w 136"/>
                <a:gd name="T11" fmla="*/ 144 h 152"/>
                <a:gd name="T12" fmla="*/ 1 w 136"/>
                <a:gd name="T13" fmla="*/ 86 h 152"/>
                <a:gd name="T14" fmla="*/ 4 w 136"/>
                <a:gd name="T15" fmla="*/ 78 h 152"/>
                <a:gd name="T16" fmla="*/ 37 w 136"/>
                <a:gd name="T17" fmla="*/ 41 h 152"/>
                <a:gd name="T18" fmla="*/ 39 w 136"/>
                <a:gd name="T19" fmla="*/ 15 h 152"/>
                <a:gd name="T20" fmla="*/ 42 w 136"/>
                <a:gd name="T21" fmla="*/ 6 h 152"/>
                <a:gd name="T22" fmla="*/ 59 w 136"/>
                <a:gd name="T23" fmla="*/ 0 h 152"/>
                <a:gd name="T24" fmla="*/ 70 w 136"/>
                <a:gd name="T25" fmla="*/ 5 h 152"/>
                <a:gd name="T26" fmla="*/ 78 w 136"/>
                <a:gd name="T27" fmla="*/ 40 h 152"/>
                <a:gd name="T28" fmla="*/ 77 w 136"/>
                <a:gd name="T29" fmla="*/ 46 h 152"/>
                <a:gd name="T30" fmla="*/ 77 w 136"/>
                <a:gd name="T31" fmla="*/ 50 h 152"/>
                <a:gd name="T32" fmla="*/ 77 w 136"/>
                <a:gd name="T33" fmla="*/ 54 h 152"/>
                <a:gd name="T34" fmla="*/ 107 w 136"/>
                <a:gd name="T35" fmla="*/ 58 h 152"/>
                <a:gd name="T36" fmla="*/ 110 w 136"/>
                <a:gd name="T37" fmla="*/ 58 h 152"/>
                <a:gd name="T38" fmla="*/ 136 w 136"/>
                <a:gd name="T39" fmla="*/ 83 h 152"/>
                <a:gd name="T40" fmla="*/ 131 w 136"/>
                <a:gd name="T41" fmla="*/ 99 h 152"/>
                <a:gd name="T42" fmla="*/ 131 w 136"/>
                <a:gd name="T43" fmla="*/ 104 h 152"/>
                <a:gd name="T44" fmla="*/ 124 w 136"/>
                <a:gd name="T45" fmla="*/ 120 h 152"/>
                <a:gd name="T46" fmla="*/ 124 w 136"/>
                <a:gd name="T47" fmla="*/ 120 h 152"/>
                <a:gd name="T48" fmla="*/ 113 w 136"/>
                <a:gd name="T49" fmla="*/ 138 h 152"/>
                <a:gd name="T50" fmla="*/ 112 w 136"/>
                <a:gd name="T51" fmla="*/ 140 h 152"/>
                <a:gd name="T52" fmla="*/ 90 w 136"/>
                <a:gd name="T53" fmla="*/ 152 h 152"/>
                <a:gd name="T54" fmla="*/ 40 w 136"/>
                <a:gd name="T55" fmla="*/ 132 h 152"/>
                <a:gd name="T56" fmla="*/ 53 w 136"/>
                <a:gd name="T57" fmla="*/ 133 h 152"/>
                <a:gd name="T58" fmla="*/ 65 w 136"/>
                <a:gd name="T59" fmla="*/ 134 h 152"/>
                <a:gd name="T60" fmla="*/ 86 w 136"/>
                <a:gd name="T61" fmla="*/ 136 h 152"/>
                <a:gd name="T62" fmla="*/ 90 w 136"/>
                <a:gd name="T63" fmla="*/ 136 h 152"/>
                <a:gd name="T64" fmla="*/ 97 w 136"/>
                <a:gd name="T65" fmla="*/ 134 h 152"/>
                <a:gd name="T66" fmla="*/ 98 w 136"/>
                <a:gd name="T67" fmla="*/ 132 h 152"/>
                <a:gd name="T68" fmla="*/ 103 w 136"/>
                <a:gd name="T69" fmla="*/ 125 h 152"/>
                <a:gd name="T70" fmla="*/ 108 w 136"/>
                <a:gd name="T71" fmla="*/ 119 h 152"/>
                <a:gd name="T72" fmla="*/ 108 w 136"/>
                <a:gd name="T73" fmla="*/ 117 h 152"/>
                <a:gd name="T74" fmla="*/ 112 w 136"/>
                <a:gd name="T75" fmla="*/ 109 h 152"/>
                <a:gd name="T76" fmla="*/ 116 w 136"/>
                <a:gd name="T77" fmla="*/ 103 h 152"/>
                <a:gd name="T78" fmla="*/ 115 w 136"/>
                <a:gd name="T79" fmla="*/ 100 h 152"/>
                <a:gd name="T80" fmla="*/ 117 w 136"/>
                <a:gd name="T81" fmla="*/ 91 h 152"/>
                <a:gd name="T82" fmla="*/ 120 w 136"/>
                <a:gd name="T83" fmla="*/ 83 h 152"/>
                <a:gd name="T84" fmla="*/ 110 w 136"/>
                <a:gd name="T85" fmla="*/ 73 h 152"/>
                <a:gd name="T86" fmla="*/ 107 w 136"/>
                <a:gd name="T87" fmla="*/ 73 h 152"/>
                <a:gd name="T88" fmla="*/ 64 w 136"/>
                <a:gd name="T89" fmla="*/ 65 h 152"/>
                <a:gd name="T90" fmla="*/ 61 w 136"/>
                <a:gd name="T91" fmla="*/ 57 h 152"/>
                <a:gd name="T92" fmla="*/ 61 w 136"/>
                <a:gd name="T93" fmla="*/ 48 h 152"/>
                <a:gd name="T94" fmla="*/ 62 w 136"/>
                <a:gd name="T95" fmla="*/ 44 h 152"/>
                <a:gd name="T96" fmla="*/ 63 w 136"/>
                <a:gd name="T97" fmla="*/ 39 h 152"/>
                <a:gd name="T98" fmla="*/ 58 w 136"/>
                <a:gd name="T99" fmla="*/ 15 h 152"/>
                <a:gd name="T100" fmla="*/ 55 w 136"/>
                <a:gd name="T101" fmla="*/ 16 h 152"/>
                <a:gd name="T102" fmla="*/ 52 w 136"/>
                <a:gd name="T103" fmla="*/ 46 h 152"/>
                <a:gd name="T104" fmla="*/ 51 w 136"/>
                <a:gd name="T105" fmla="*/ 48 h 152"/>
                <a:gd name="T106" fmla="*/ 18 w 136"/>
                <a:gd name="T107" fmla="*/ 87 h 152"/>
                <a:gd name="T108" fmla="*/ 31 w 136"/>
                <a:gd name="T109" fmla="*/ 133 h 152"/>
                <a:gd name="T110" fmla="*/ 40 w 136"/>
                <a:gd name="T111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6" h="152">
                  <a:moveTo>
                    <a:pt x="90" y="152"/>
                  </a:moveTo>
                  <a:cubicBezTo>
                    <a:pt x="88" y="152"/>
                    <a:pt x="85" y="152"/>
                    <a:pt x="84" y="151"/>
                  </a:cubicBezTo>
                  <a:cubicBezTo>
                    <a:pt x="79" y="151"/>
                    <a:pt x="72" y="150"/>
                    <a:pt x="64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38" y="147"/>
                    <a:pt x="31" y="148"/>
                    <a:pt x="27" y="149"/>
                  </a:cubicBezTo>
                  <a:cubicBezTo>
                    <a:pt x="23" y="150"/>
                    <a:pt x="19" y="148"/>
                    <a:pt x="18" y="144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3"/>
                    <a:pt x="1" y="80"/>
                    <a:pt x="4" y="78"/>
                  </a:cubicBezTo>
                  <a:cubicBezTo>
                    <a:pt x="14" y="70"/>
                    <a:pt x="31" y="51"/>
                    <a:pt x="37" y="41"/>
                  </a:cubicBezTo>
                  <a:cubicBezTo>
                    <a:pt x="40" y="29"/>
                    <a:pt x="39" y="16"/>
                    <a:pt x="39" y="15"/>
                  </a:cubicBezTo>
                  <a:cubicBezTo>
                    <a:pt x="38" y="12"/>
                    <a:pt x="39" y="8"/>
                    <a:pt x="42" y="6"/>
                  </a:cubicBezTo>
                  <a:cubicBezTo>
                    <a:pt x="47" y="0"/>
                    <a:pt x="57" y="0"/>
                    <a:pt x="59" y="0"/>
                  </a:cubicBezTo>
                  <a:cubicBezTo>
                    <a:pt x="63" y="0"/>
                    <a:pt x="67" y="2"/>
                    <a:pt x="70" y="5"/>
                  </a:cubicBezTo>
                  <a:cubicBezTo>
                    <a:pt x="76" y="12"/>
                    <a:pt x="79" y="25"/>
                    <a:pt x="78" y="40"/>
                  </a:cubicBezTo>
                  <a:cubicBezTo>
                    <a:pt x="78" y="42"/>
                    <a:pt x="78" y="44"/>
                    <a:pt x="77" y="46"/>
                  </a:cubicBezTo>
                  <a:cubicBezTo>
                    <a:pt x="77" y="47"/>
                    <a:pt x="77" y="49"/>
                    <a:pt x="77" y="50"/>
                  </a:cubicBezTo>
                  <a:cubicBezTo>
                    <a:pt x="77" y="51"/>
                    <a:pt x="77" y="53"/>
                    <a:pt x="77" y="54"/>
                  </a:cubicBezTo>
                  <a:cubicBezTo>
                    <a:pt x="80" y="56"/>
                    <a:pt x="90" y="58"/>
                    <a:pt x="107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24" y="58"/>
                    <a:pt x="136" y="69"/>
                    <a:pt x="136" y="83"/>
                  </a:cubicBezTo>
                  <a:cubicBezTo>
                    <a:pt x="136" y="89"/>
                    <a:pt x="134" y="94"/>
                    <a:pt x="131" y="99"/>
                  </a:cubicBezTo>
                  <a:cubicBezTo>
                    <a:pt x="131" y="100"/>
                    <a:pt x="131" y="102"/>
                    <a:pt x="131" y="104"/>
                  </a:cubicBezTo>
                  <a:cubicBezTo>
                    <a:pt x="131" y="110"/>
                    <a:pt x="128" y="116"/>
                    <a:pt x="124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3" y="128"/>
                    <a:pt x="119" y="134"/>
                    <a:pt x="113" y="138"/>
                  </a:cubicBezTo>
                  <a:cubicBezTo>
                    <a:pt x="113" y="139"/>
                    <a:pt x="112" y="139"/>
                    <a:pt x="112" y="140"/>
                  </a:cubicBezTo>
                  <a:cubicBezTo>
                    <a:pt x="109" y="148"/>
                    <a:pt x="101" y="152"/>
                    <a:pt x="90" y="152"/>
                  </a:cubicBezTo>
                  <a:close/>
                  <a:moveTo>
                    <a:pt x="40" y="132"/>
                  </a:moveTo>
                  <a:cubicBezTo>
                    <a:pt x="44" y="132"/>
                    <a:pt x="48" y="132"/>
                    <a:pt x="53" y="133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73" y="135"/>
                    <a:pt x="81" y="135"/>
                    <a:pt x="86" y="136"/>
                  </a:cubicBezTo>
                  <a:cubicBezTo>
                    <a:pt x="87" y="136"/>
                    <a:pt x="88" y="136"/>
                    <a:pt x="90" y="136"/>
                  </a:cubicBezTo>
                  <a:cubicBezTo>
                    <a:pt x="95" y="136"/>
                    <a:pt x="97" y="135"/>
                    <a:pt x="97" y="134"/>
                  </a:cubicBezTo>
                  <a:cubicBezTo>
                    <a:pt x="98" y="134"/>
                    <a:pt x="98" y="133"/>
                    <a:pt x="98" y="132"/>
                  </a:cubicBezTo>
                  <a:cubicBezTo>
                    <a:pt x="98" y="129"/>
                    <a:pt x="100" y="126"/>
                    <a:pt x="103" y="125"/>
                  </a:cubicBezTo>
                  <a:cubicBezTo>
                    <a:pt x="106" y="124"/>
                    <a:pt x="108" y="122"/>
                    <a:pt x="108" y="119"/>
                  </a:cubicBezTo>
                  <a:cubicBezTo>
                    <a:pt x="108" y="118"/>
                    <a:pt x="108" y="118"/>
                    <a:pt x="108" y="117"/>
                  </a:cubicBezTo>
                  <a:cubicBezTo>
                    <a:pt x="108" y="114"/>
                    <a:pt x="109" y="111"/>
                    <a:pt x="112" y="109"/>
                  </a:cubicBezTo>
                  <a:cubicBezTo>
                    <a:pt x="114" y="108"/>
                    <a:pt x="115" y="106"/>
                    <a:pt x="116" y="103"/>
                  </a:cubicBezTo>
                  <a:cubicBezTo>
                    <a:pt x="116" y="102"/>
                    <a:pt x="115" y="101"/>
                    <a:pt x="115" y="100"/>
                  </a:cubicBezTo>
                  <a:cubicBezTo>
                    <a:pt x="114" y="97"/>
                    <a:pt x="114" y="93"/>
                    <a:pt x="117" y="91"/>
                  </a:cubicBezTo>
                  <a:cubicBezTo>
                    <a:pt x="119" y="89"/>
                    <a:pt x="120" y="86"/>
                    <a:pt x="120" y="83"/>
                  </a:cubicBezTo>
                  <a:cubicBezTo>
                    <a:pt x="120" y="78"/>
                    <a:pt x="116" y="73"/>
                    <a:pt x="110" y="73"/>
                  </a:cubicBezTo>
                  <a:cubicBezTo>
                    <a:pt x="110" y="73"/>
                    <a:pt x="109" y="73"/>
                    <a:pt x="107" y="73"/>
                  </a:cubicBezTo>
                  <a:cubicBezTo>
                    <a:pt x="72" y="73"/>
                    <a:pt x="66" y="67"/>
                    <a:pt x="64" y="65"/>
                  </a:cubicBezTo>
                  <a:cubicBezTo>
                    <a:pt x="62" y="63"/>
                    <a:pt x="61" y="60"/>
                    <a:pt x="61" y="57"/>
                  </a:cubicBezTo>
                  <a:cubicBezTo>
                    <a:pt x="61" y="54"/>
                    <a:pt x="61" y="51"/>
                    <a:pt x="61" y="48"/>
                  </a:cubicBezTo>
                  <a:cubicBezTo>
                    <a:pt x="61" y="47"/>
                    <a:pt x="62" y="45"/>
                    <a:pt x="62" y="44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24"/>
                    <a:pt x="60" y="17"/>
                    <a:pt x="58" y="15"/>
                  </a:cubicBezTo>
                  <a:cubicBezTo>
                    <a:pt x="57" y="15"/>
                    <a:pt x="56" y="16"/>
                    <a:pt x="55" y="16"/>
                  </a:cubicBezTo>
                  <a:cubicBezTo>
                    <a:pt x="55" y="21"/>
                    <a:pt x="55" y="35"/>
                    <a:pt x="52" y="46"/>
                  </a:cubicBezTo>
                  <a:cubicBezTo>
                    <a:pt x="52" y="47"/>
                    <a:pt x="51" y="47"/>
                    <a:pt x="51" y="48"/>
                  </a:cubicBezTo>
                  <a:cubicBezTo>
                    <a:pt x="45" y="59"/>
                    <a:pt x="29" y="77"/>
                    <a:pt x="18" y="87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4" y="132"/>
                    <a:pt x="37" y="132"/>
                    <a:pt x="40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34"/>
            <p:cNvSpPr>
              <a:spLocks noEditPoints="1"/>
            </p:cNvSpPr>
            <p:nvPr/>
          </p:nvSpPr>
          <p:spPr bwMode="auto">
            <a:xfrm>
              <a:off x="9252203" y="-5121258"/>
              <a:ext cx="630685" cy="602466"/>
            </a:xfrm>
            <a:custGeom>
              <a:avLst/>
              <a:gdLst>
                <a:gd name="T0" fmla="*/ 103 w 216"/>
                <a:gd name="T1" fmla="*/ 206 h 206"/>
                <a:gd name="T2" fmla="*/ 30 w 216"/>
                <a:gd name="T3" fmla="*/ 176 h 206"/>
                <a:gd name="T4" fmla="*/ 0 w 216"/>
                <a:gd name="T5" fmla="*/ 103 h 206"/>
                <a:gd name="T6" fmla="*/ 30 w 216"/>
                <a:gd name="T7" fmla="*/ 30 h 206"/>
                <a:gd name="T8" fmla="*/ 103 w 216"/>
                <a:gd name="T9" fmla="*/ 0 h 206"/>
                <a:gd name="T10" fmla="*/ 176 w 216"/>
                <a:gd name="T11" fmla="*/ 30 h 206"/>
                <a:gd name="T12" fmla="*/ 176 w 216"/>
                <a:gd name="T13" fmla="*/ 176 h 206"/>
                <a:gd name="T14" fmla="*/ 103 w 216"/>
                <a:gd name="T15" fmla="*/ 206 h 206"/>
                <a:gd name="T16" fmla="*/ 103 w 216"/>
                <a:gd name="T17" fmla="*/ 17 h 206"/>
                <a:gd name="T18" fmla="*/ 42 w 216"/>
                <a:gd name="T19" fmla="*/ 42 h 206"/>
                <a:gd name="T20" fmla="*/ 17 w 216"/>
                <a:gd name="T21" fmla="*/ 103 h 206"/>
                <a:gd name="T22" fmla="*/ 42 w 216"/>
                <a:gd name="T23" fmla="*/ 163 h 206"/>
                <a:gd name="T24" fmla="*/ 103 w 216"/>
                <a:gd name="T25" fmla="*/ 188 h 206"/>
                <a:gd name="T26" fmla="*/ 163 w 216"/>
                <a:gd name="T27" fmla="*/ 163 h 206"/>
                <a:gd name="T28" fmla="*/ 163 w 216"/>
                <a:gd name="T29" fmla="*/ 42 h 206"/>
                <a:gd name="T30" fmla="*/ 103 w 216"/>
                <a:gd name="T31" fmla="*/ 1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06">
                  <a:moveTo>
                    <a:pt x="103" y="206"/>
                  </a:moveTo>
                  <a:cubicBezTo>
                    <a:pt x="75" y="206"/>
                    <a:pt x="49" y="195"/>
                    <a:pt x="30" y="176"/>
                  </a:cubicBezTo>
                  <a:cubicBezTo>
                    <a:pt x="10" y="156"/>
                    <a:pt x="0" y="130"/>
                    <a:pt x="0" y="103"/>
                  </a:cubicBezTo>
                  <a:cubicBezTo>
                    <a:pt x="0" y="75"/>
                    <a:pt x="10" y="49"/>
                    <a:pt x="30" y="30"/>
                  </a:cubicBezTo>
                  <a:cubicBezTo>
                    <a:pt x="49" y="10"/>
                    <a:pt x="75" y="0"/>
                    <a:pt x="103" y="0"/>
                  </a:cubicBezTo>
                  <a:cubicBezTo>
                    <a:pt x="130" y="0"/>
                    <a:pt x="156" y="10"/>
                    <a:pt x="176" y="30"/>
                  </a:cubicBezTo>
                  <a:cubicBezTo>
                    <a:pt x="216" y="70"/>
                    <a:pt x="216" y="135"/>
                    <a:pt x="176" y="176"/>
                  </a:cubicBezTo>
                  <a:cubicBezTo>
                    <a:pt x="156" y="195"/>
                    <a:pt x="130" y="206"/>
                    <a:pt x="103" y="206"/>
                  </a:cubicBezTo>
                  <a:close/>
                  <a:moveTo>
                    <a:pt x="103" y="17"/>
                  </a:moveTo>
                  <a:cubicBezTo>
                    <a:pt x="80" y="17"/>
                    <a:pt x="58" y="26"/>
                    <a:pt x="42" y="42"/>
                  </a:cubicBezTo>
                  <a:cubicBezTo>
                    <a:pt x="26" y="58"/>
                    <a:pt x="17" y="80"/>
                    <a:pt x="17" y="103"/>
                  </a:cubicBezTo>
                  <a:cubicBezTo>
                    <a:pt x="17" y="126"/>
                    <a:pt x="26" y="147"/>
                    <a:pt x="42" y="163"/>
                  </a:cubicBezTo>
                  <a:cubicBezTo>
                    <a:pt x="58" y="179"/>
                    <a:pt x="80" y="188"/>
                    <a:pt x="103" y="188"/>
                  </a:cubicBezTo>
                  <a:cubicBezTo>
                    <a:pt x="126" y="188"/>
                    <a:pt x="147" y="179"/>
                    <a:pt x="163" y="163"/>
                  </a:cubicBezTo>
                  <a:cubicBezTo>
                    <a:pt x="197" y="130"/>
                    <a:pt x="197" y="76"/>
                    <a:pt x="163" y="42"/>
                  </a:cubicBezTo>
                  <a:cubicBezTo>
                    <a:pt x="147" y="26"/>
                    <a:pt x="126" y="17"/>
                    <a:pt x="10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35"/>
            <p:cNvSpPr>
              <a:spLocks/>
            </p:cNvSpPr>
            <p:nvPr/>
          </p:nvSpPr>
          <p:spPr bwMode="auto">
            <a:xfrm>
              <a:off x="9278758" y="-4907158"/>
              <a:ext cx="321982" cy="26555"/>
            </a:xfrm>
            <a:custGeom>
              <a:avLst/>
              <a:gdLst>
                <a:gd name="T0" fmla="*/ 105 w 110"/>
                <a:gd name="T1" fmla="*/ 9 h 9"/>
                <a:gd name="T2" fmla="*/ 5 w 110"/>
                <a:gd name="T3" fmla="*/ 9 h 9"/>
                <a:gd name="T4" fmla="*/ 0 w 110"/>
                <a:gd name="T5" fmla="*/ 4 h 9"/>
                <a:gd name="T6" fmla="*/ 5 w 110"/>
                <a:gd name="T7" fmla="*/ 0 h 9"/>
                <a:gd name="T8" fmla="*/ 105 w 110"/>
                <a:gd name="T9" fmla="*/ 0 h 9"/>
                <a:gd name="T10" fmla="*/ 110 w 110"/>
                <a:gd name="T11" fmla="*/ 4 h 9"/>
                <a:gd name="T12" fmla="*/ 105 w 11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9">
                  <a:moveTo>
                    <a:pt x="10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8" y="0"/>
                    <a:pt x="110" y="2"/>
                    <a:pt x="110" y="4"/>
                  </a:cubicBezTo>
                  <a:cubicBezTo>
                    <a:pt x="110" y="7"/>
                    <a:pt x="108" y="9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36"/>
            <p:cNvSpPr>
              <a:spLocks/>
            </p:cNvSpPr>
            <p:nvPr/>
          </p:nvSpPr>
          <p:spPr bwMode="auto">
            <a:xfrm>
              <a:off x="9336848" y="-4900520"/>
              <a:ext cx="175928" cy="280487"/>
            </a:xfrm>
            <a:custGeom>
              <a:avLst/>
              <a:gdLst>
                <a:gd name="T0" fmla="*/ 5 w 60"/>
                <a:gd name="T1" fmla="*/ 96 h 96"/>
                <a:gd name="T2" fmla="*/ 3 w 60"/>
                <a:gd name="T3" fmla="*/ 96 h 96"/>
                <a:gd name="T4" fmla="*/ 1 w 60"/>
                <a:gd name="T5" fmla="*/ 90 h 96"/>
                <a:gd name="T6" fmla="*/ 51 w 60"/>
                <a:gd name="T7" fmla="*/ 3 h 96"/>
                <a:gd name="T8" fmla="*/ 57 w 60"/>
                <a:gd name="T9" fmla="*/ 1 h 96"/>
                <a:gd name="T10" fmla="*/ 59 w 60"/>
                <a:gd name="T11" fmla="*/ 7 h 96"/>
                <a:gd name="T12" fmla="*/ 9 w 60"/>
                <a:gd name="T13" fmla="*/ 94 h 96"/>
                <a:gd name="T14" fmla="*/ 5 w 60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6">
                  <a:moveTo>
                    <a:pt x="5" y="96"/>
                  </a:moveTo>
                  <a:cubicBezTo>
                    <a:pt x="4" y="96"/>
                    <a:pt x="3" y="96"/>
                    <a:pt x="3" y="96"/>
                  </a:cubicBezTo>
                  <a:cubicBezTo>
                    <a:pt x="0" y="95"/>
                    <a:pt x="0" y="92"/>
                    <a:pt x="1" y="9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1"/>
                    <a:pt x="55" y="0"/>
                    <a:pt x="57" y="1"/>
                  </a:cubicBezTo>
                  <a:cubicBezTo>
                    <a:pt x="59" y="2"/>
                    <a:pt x="60" y="5"/>
                    <a:pt x="59" y="7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6"/>
                    <a:pt x="6" y="96"/>
                    <a:pt x="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37"/>
            <p:cNvSpPr>
              <a:spLocks/>
            </p:cNvSpPr>
            <p:nvPr/>
          </p:nvSpPr>
          <p:spPr bwMode="auto">
            <a:xfrm>
              <a:off x="9444728" y="-4822515"/>
              <a:ext cx="175928" cy="283806"/>
            </a:xfrm>
            <a:custGeom>
              <a:avLst/>
              <a:gdLst>
                <a:gd name="T0" fmla="*/ 55 w 60"/>
                <a:gd name="T1" fmla="*/ 97 h 97"/>
                <a:gd name="T2" fmla="*/ 52 w 60"/>
                <a:gd name="T3" fmla="*/ 95 h 97"/>
                <a:gd name="T4" fmla="*/ 1 w 60"/>
                <a:gd name="T5" fmla="*/ 8 h 97"/>
                <a:gd name="T6" fmla="*/ 3 w 60"/>
                <a:gd name="T7" fmla="*/ 2 h 97"/>
                <a:gd name="T8" fmla="*/ 9 w 60"/>
                <a:gd name="T9" fmla="*/ 3 h 97"/>
                <a:gd name="T10" fmla="*/ 59 w 60"/>
                <a:gd name="T11" fmla="*/ 90 h 97"/>
                <a:gd name="T12" fmla="*/ 58 w 60"/>
                <a:gd name="T13" fmla="*/ 96 h 97"/>
                <a:gd name="T14" fmla="*/ 55 w 60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7">
                  <a:moveTo>
                    <a:pt x="55" y="97"/>
                  </a:moveTo>
                  <a:cubicBezTo>
                    <a:pt x="54" y="97"/>
                    <a:pt x="52" y="96"/>
                    <a:pt x="52" y="9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92"/>
                    <a:pt x="60" y="95"/>
                    <a:pt x="58" y="96"/>
                  </a:cubicBezTo>
                  <a:cubicBezTo>
                    <a:pt x="57" y="97"/>
                    <a:pt x="56" y="97"/>
                    <a:pt x="55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38"/>
            <p:cNvSpPr>
              <a:spLocks/>
            </p:cNvSpPr>
            <p:nvPr/>
          </p:nvSpPr>
          <p:spPr bwMode="auto">
            <a:xfrm>
              <a:off x="9497838" y="-4746169"/>
              <a:ext cx="318662" cy="26555"/>
            </a:xfrm>
            <a:custGeom>
              <a:avLst/>
              <a:gdLst>
                <a:gd name="T0" fmla="*/ 105 w 109"/>
                <a:gd name="T1" fmla="*/ 9 h 9"/>
                <a:gd name="T2" fmla="*/ 4 w 109"/>
                <a:gd name="T3" fmla="*/ 9 h 9"/>
                <a:gd name="T4" fmla="*/ 0 w 109"/>
                <a:gd name="T5" fmla="*/ 4 h 9"/>
                <a:gd name="T6" fmla="*/ 4 w 109"/>
                <a:gd name="T7" fmla="*/ 0 h 9"/>
                <a:gd name="T8" fmla="*/ 105 w 109"/>
                <a:gd name="T9" fmla="*/ 0 h 9"/>
                <a:gd name="T10" fmla="*/ 109 w 109"/>
                <a:gd name="T11" fmla="*/ 4 h 9"/>
                <a:gd name="T12" fmla="*/ 105 w 10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10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8" y="0"/>
                    <a:pt x="109" y="2"/>
                    <a:pt x="109" y="4"/>
                  </a:cubicBezTo>
                  <a:cubicBezTo>
                    <a:pt x="109" y="7"/>
                    <a:pt x="108" y="9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39"/>
            <p:cNvSpPr>
              <a:spLocks/>
            </p:cNvSpPr>
            <p:nvPr/>
          </p:nvSpPr>
          <p:spPr bwMode="auto">
            <a:xfrm>
              <a:off x="9585802" y="-5010059"/>
              <a:ext cx="174268" cy="280487"/>
            </a:xfrm>
            <a:custGeom>
              <a:avLst/>
              <a:gdLst>
                <a:gd name="T0" fmla="*/ 5 w 60"/>
                <a:gd name="T1" fmla="*/ 96 h 96"/>
                <a:gd name="T2" fmla="*/ 3 w 60"/>
                <a:gd name="T3" fmla="*/ 96 h 96"/>
                <a:gd name="T4" fmla="*/ 1 w 60"/>
                <a:gd name="T5" fmla="*/ 90 h 96"/>
                <a:gd name="T6" fmla="*/ 51 w 60"/>
                <a:gd name="T7" fmla="*/ 2 h 96"/>
                <a:gd name="T8" fmla="*/ 57 w 60"/>
                <a:gd name="T9" fmla="*/ 1 h 96"/>
                <a:gd name="T10" fmla="*/ 59 w 60"/>
                <a:gd name="T11" fmla="*/ 7 h 96"/>
                <a:gd name="T12" fmla="*/ 9 w 60"/>
                <a:gd name="T13" fmla="*/ 94 h 96"/>
                <a:gd name="T14" fmla="*/ 5 w 60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6">
                  <a:moveTo>
                    <a:pt x="5" y="96"/>
                  </a:moveTo>
                  <a:cubicBezTo>
                    <a:pt x="4" y="96"/>
                    <a:pt x="3" y="96"/>
                    <a:pt x="3" y="96"/>
                  </a:cubicBezTo>
                  <a:cubicBezTo>
                    <a:pt x="0" y="94"/>
                    <a:pt x="0" y="92"/>
                    <a:pt x="1" y="9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3" y="0"/>
                    <a:pt x="55" y="0"/>
                    <a:pt x="57" y="1"/>
                  </a:cubicBezTo>
                  <a:cubicBezTo>
                    <a:pt x="59" y="2"/>
                    <a:pt x="60" y="5"/>
                    <a:pt x="59" y="7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5"/>
                    <a:pt x="6" y="96"/>
                    <a:pt x="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40"/>
            <p:cNvSpPr>
              <a:spLocks/>
            </p:cNvSpPr>
            <p:nvPr/>
          </p:nvSpPr>
          <p:spPr bwMode="auto">
            <a:xfrm>
              <a:off x="9474603" y="-5091384"/>
              <a:ext cx="177588" cy="283806"/>
            </a:xfrm>
            <a:custGeom>
              <a:avLst/>
              <a:gdLst>
                <a:gd name="T0" fmla="*/ 56 w 61"/>
                <a:gd name="T1" fmla="*/ 97 h 97"/>
                <a:gd name="T2" fmla="*/ 52 w 61"/>
                <a:gd name="T3" fmla="*/ 94 h 97"/>
                <a:gd name="T4" fmla="*/ 2 w 61"/>
                <a:gd name="T5" fmla="*/ 7 h 97"/>
                <a:gd name="T6" fmla="*/ 3 w 61"/>
                <a:gd name="T7" fmla="*/ 1 h 97"/>
                <a:gd name="T8" fmla="*/ 9 w 61"/>
                <a:gd name="T9" fmla="*/ 3 h 97"/>
                <a:gd name="T10" fmla="*/ 59 w 61"/>
                <a:gd name="T11" fmla="*/ 90 h 97"/>
                <a:gd name="T12" fmla="*/ 58 w 61"/>
                <a:gd name="T13" fmla="*/ 96 h 97"/>
                <a:gd name="T14" fmla="*/ 56 w 61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97">
                  <a:moveTo>
                    <a:pt x="56" y="97"/>
                  </a:moveTo>
                  <a:cubicBezTo>
                    <a:pt x="54" y="97"/>
                    <a:pt x="53" y="96"/>
                    <a:pt x="52" y="9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1" y="92"/>
                    <a:pt x="60" y="95"/>
                    <a:pt x="58" y="96"/>
                  </a:cubicBezTo>
                  <a:cubicBezTo>
                    <a:pt x="57" y="96"/>
                    <a:pt x="56" y="97"/>
                    <a:pt x="56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41"/>
            <p:cNvSpPr>
              <a:spLocks noEditPoints="1"/>
            </p:cNvSpPr>
            <p:nvPr/>
          </p:nvSpPr>
          <p:spPr bwMode="auto">
            <a:xfrm>
              <a:off x="12070371" y="-3630860"/>
              <a:ext cx="438160" cy="318660"/>
            </a:xfrm>
            <a:custGeom>
              <a:avLst/>
              <a:gdLst>
                <a:gd name="T0" fmla="*/ 75 w 150"/>
                <a:gd name="T1" fmla="*/ 109 h 109"/>
                <a:gd name="T2" fmla="*/ 0 w 150"/>
                <a:gd name="T3" fmla="*/ 57 h 109"/>
                <a:gd name="T4" fmla="*/ 0 w 150"/>
                <a:gd name="T5" fmla="*/ 53 h 109"/>
                <a:gd name="T6" fmla="*/ 75 w 150"/>
                <a:gd name="T7" fmla="*/ 0 h 109"/>
                <a:gd name="T8" fmla="*/ 149 w 150"/>
                <a:gd name="T9" fmla="*/ 53 h 109"/>
                <a:gd name="T10" fmla="*/ 149 w 150"/>
                <a:gd name="T11" fmla="*/ 57 h 109"/>
                <a:gd name="T12" fmla="*/ 75 w 150"/>
                <a:gd name="T13" fmla="*/ 109 h 109"/>
                <a:gd name="T14" fmla="*/ 13 w 150"/>
                <a:gd name="T15" fmla="*/ 55 h 109"/>
                <a:gd name="T16" fmla="*/ 75 w 150"/>
                <a:gd name="T17" fmla="*/ 96 h 109"/>
                <a:gd name="T18" fmla="*/ 136 w 150"/>
                <a:gd name="T19" fmla="*/ 55 h 109"/>
                <a:gd name="T20" fmla="*/ 75 w 150"/>
                <a:gd name="T21" fmla="*/ 13 h 109"/>
                <a:gd name="T22" fmla="*/ 13 w 150"/>
                <a:gd name="T23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09">
                  <a:moveTo>
                    <a:pt x="75" y="109"/>
                  </a:moveTo>
                  <a:cubicBezTo>
                    <a:pt x="41" y="109"/>
                    <a:pt x="11" y="88"/>
                    <a:pt x="0" y="57"/>
                  </a:cubicBezTo>
                  <a:cubicBezTo>
                    <a:pt x="0" y="55"/>
                    <a:pt x="0" y="54"/>
                    <a:pt x="0" y="53"/>
                  </a:cubicBezTo>
                  <a:cubicBezTo>
                    <a:pt x="11" y="21"/>
                    <a:pt x="41" y="0"/>
                    <a:pt x="75" y="0"/>
                  </a:cubicBezTo>
                  <a:cubicBezTo>
                    <a:pt x="109" y="0"/>
                    <a:pt x="139" y="21"/>
                    <a:pt x="149" y="53"/>
                  </a:cubicBezTo>
                  <a:cubicBezTo>
                    <a:pt x="150" y="54"/>
                    <a:pt x="150" y="55"/>
                    <a:pt x="149" y="57"/>
                  </a:cubicBezTo>
                  <a:cubicBezTo>
                    <a:pt x="139" y="88"/>
                    <a:pt x="109" y="109"/>
                    <a:pt x="75" y="109"/>
                  </a:cubicBezTo>
                  <a:close/>
                  <a:moveTo>
                    <a:pt x="13" y="55"/>
                  </a:moveTo>
                  <a:cubicBezTo>
                    <a:pt x="23" y="80"/>
                    <a:pt x="47" y="96"/>
                    <a:pt x="75" y="96"/>
                  </a:cubicBezTo>
                  <a:cubicBezTo>
                    <a:pt x="103" y="96"/>
                    <a:pt x="127" y="80"/>
                    <a:pt x="136" y="55"/>
                  </a:cubicBezTo>
                  <a:cubicBezTo>
                    <a:pt x="127" y="30"/>
                    <a:pt x="103" y="13"/>
                    <a:pt x="75" y="13"/>
                  </a:cubicBezTo>
                  <a:cubicBezTo>
                    <a:pt x="47" y="13"/>
                    <a:pt x="23" y="30"/>
                    <a:pt x="1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42"/>
            <p:cNvSpPr>
              <a:spLocks/>
            </p:cNvSpPr>
            <p:nvPr/>
          </p:nvSpPr>
          <p:spPr bwMode="auto">
            <a:xfrm>
              <a:off x="12186550" y="-3572771"/>
              <a:ext cx="204143" cy="205801"/>
            </a:xfrm>
            <a:custGeom>
              <a:avLst/>
              <a:gdLst>
                <a:gd name="T0" fmla="*/ 35 w 70"/>
                <a:gd name="T1" fmla="*/ 70 h 70"/>
                <a:gd name="T2" fmla="*/ 0 w 70"/>
                <a:gd name="T3" fmla="*/ 35 h 70"/>
                <a:gd name="T4" fmla="*/ 6 w 70"/>
                <a:gd name="T5" fmla="*/ 28 h 70"/>
                <a:gd name="T6" fmla="*/ 13 w 70"/>
                <a:gd name="T7" fmla="*/ 35 h 70"/>
                <a:gd name="T8" fmla="*/ 35 w 70"/>
                <a:gd name="T9" fmla="*/ 57 h 70"/>
                <a:gd name="T10" fmla="*/ 57 w 70"/>
                <a:gd name="T11" fmla="*/ 35 h 70"/>
                <a:gd name="T12" fmla="*/ 35 w 70"/>
                <a:gd name="T13" fmla="*/ 13 h 70"/>
                <a:gd name="T14" fmla="*/ 28 w 70"/>
                <a:gd name="T15" fmla="*/ 6 h 70"/>
                <a:gd name="T16" fmla="*/ 35 w 70"/>
                <a:gd name="T17" fmla="*/ 0 h 70"/>
                <a:gd name="T18" fmla="*/ 70 w 70"/>
                <a:gd name="T19" fmla="*/ 35 h 70"/>
                <a:gd name="T20" fmla="*/ 35 w 70"/>
                <a:gd name="T2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15" y="70"/>
                    <a:pt x="0" y="54"/>
                    <a:pt x="0" y="35"/>
                  </a:cubicBezTo>
                  <a:cubicBezTo>
                    <a:pt x="0" y="31"/>
                    <a:pt x="3" y="28"/>
                    <a:pt x="6" y="28"/>
                  </a:cubicBezTo>
                  <a:cubicBezTo>
                    <a:pt x="10" y="28"/>
                    <a:pt x="13" y="31"/>
                    <a:pt x="13" y="35"/>
                  </a:cubicBezTo>
                  <a:cubicBezTo>
                    <a:pt x="13" y="47"/>
                    <a:pt x="23" y="57"/>
                    <a:pt x="35" y="57"/>
                  </a:cubicBezTo>
                  <a:cubicBezTo>
                    <a:pt x="47" y="57"/>
                    <a:pt x="57" y="47"/>
                    <a:pt x="57" y="35"/>
                  </a:cubicBezTo>
                  <a:cubicBezTo>
                    <a:pt x="57" y="23"/>
                    <a:pt x="47" y="13"/>
                    <a:pt x="35" y="13"/>
                  </a:cubicBezTo>
                  <a:cubicBezTo>
                    <a:pt x="31" y="13"/>
                    <a:pt x="28" y="10"/>
                    <a:pt x="28" y="6"/>
                  </a:cubicBezTo>
                  <a:cubicBezTo>
                    <a:pt x="28" y="2"/>
                    <a:pt x="31" y="0"/>
                    <a:pt x="35" y="0"/>
                  </a:cubicBezTo>
                  <a:cubicBezTo>
                    <a:pt x="54" y="0"/>
                    <a:pt x="70" y="15"/>
                    <a:pt x="70" y="35"/>
                  </a:cubicBezTo>
                  <a:cubicBezTo>
                    <a:pt x="70" y="54"/>
                    <a:pt x="54" y="70"/>
                    <a:pt x="3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43"/>
            <p:cNvSpPr>
              <a:spLocks/>
            </p:cNvSpPr>
            <p:nvPr/>
          </p:nvSpPr>
          <p:spPr bwMode="auto">
            <a:xfrm>
              <a:off x="9675426" y="-5974336"/>
              <a:ext cx="24895" cy="76346"/>
            </a:xfrm>
            <a:custGeom>
              <a:avLst/>
              <a:gdLst>
                <a:gd name="T0" fmla="*/ 4 w 8"/>
                <a:gd name="T1" fmla="*/ 26 h 26"/>
                <a:gd name="T2" fmla="*/ 0 w 8"/>
                <a:gd name="T3" fmla="*/ 22 h 26"/>
                <a:gd name="T4" fmla="*/ 0 w 8"/>
                <a:gd name="T5" fmla="*/ 4 h 26"/>
                <a:gd name="T6" fmla="*/ 4 w 8"/>
                <a:gd name="T7" fmla="*/ 0 h 26"/>
                <a:gd name="T8" fmla="*/ 8 w 8"/>
                <a:gd name="T9" fmla="*/ 4 h 26"/>
                <a:gd name="T10" fmla="*/ 8 w 8"/>
                <a:gd name="T11" fmla="*/ 22 h 26"/>
                <a:gd name="T12" fmla="*/ 4 w 8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6">
                  <a:moveTo>
                    <a:pt x="4" y="26"/>
                  </a:move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44"/>
            <p:cNvSpPr>
              <a:spLocks/>
            </p:cNvSpPr>
            <p:nvPr/>
          </p:nvSpPr>
          <p:spPr bwMode="auto">
            <a:xfrm>
              <a:off x="9675426" y="-5778493"/>
              <a:ext cx="24895" cy="76346"/>
            </a:xfrm>
            <a:custGeom>
              <a:avLst/>
              <a:gdLst>
                <a:gd name="T0" fmla="*/ 4 w 8"/>
                <a:gd name="T1" fmla="*/ 26 h 26"/>
                <a:gd name="T2" fmla="*/ 0 w 8"/>
                <a:gd name="T3" fmla="*/ 22 h 26"/>
                <a:gd name="T4" fmla="*/ 0 w 8"/>
                <a:gd name="T5" fmla="*/ 4 h 26"/>
                <a:gd name="T6" fmla="*/ 4 w 8"/>
                <a:gd name="T7" fmla="*/ 0 h 26"/>
                <a:gd name="T8" fmla="*/ 8 w 8"/>
                <a:gd name="T9" fmla="*/ 4 h 26"/>
                <a:gd name="T10" fmla="*/ 8 w 8"/>
                <a:gd name="T11" fmla="*/ 22 h 26"/>
                <a:gd name="T12" fmla="*/ 4 w 8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6">
                  <a:moveTo>
                    <a:pt x="4" y="26"/>
                  </a:move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45"/>
            <p:cNvSpPr>
              <a:spLocks/>
            </p:cNvSpPr>
            <p:nvPr/>
          </p:nvSpPr>
          <p:spPr bwMode="auto">
            <a:xfrm>
              <a:off x="9746793" y="-5851520"/>
              <a:ext cx="74686" cy="23236"/>
            </a:xfrm>
            <a:custGeom>
              <a:avLst/>
              <a:gdLst>
                <a:gd name="T0" fmla="*/ 22 w 26"/>
                <a:gd name="T1" fmla="*/ 8 h 8"/>
                <a:gd name="T2" fmla="*/ 4 w 26"/>
                <a:gd name="T3" fmla="*/ 8 h 8"/>
                <a:gd name="T4" fmla="*/ 0 w 26"/>
                <a:gd name="T5" fmla="*/ 4 h 8"/>
                <a:gd name="T6" fmla="*/ 4 w 26"/>
                <a:gd name="T7" fmla="*/ 0 h 8"/>
                <a:gd name="T8" fmla="*/ 22 w 26"/>
                <a:gd name="T9" fmla="*/ 0 h 8"/>
                <a:gd name="T10" fmla="*/ 26 w 26"/>
                <a:gd name="T11" fmla="*/ 4 h 8"/>
                <a:gd name="T12" fmla="*/ 22 w 2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7"/>
                    <a:pt x="2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46"/>
            <p:cNvSpPr>
              <a:spLocks/>
            </p:cNvSpPr>
            <p:nvPr/>
          </p:nvSpPr>
          <p:spPr bwMode="auto">
            <a:xfrm>
              <a:off x="9554268" y="-5851520"/>
              <a:ext cx="74686" cy="23236"/>
            </a:xfrm>
            <a:custGeom>
              <a:avLst/>
              <a:gdLst>
                <a:gd name="T0" fmla="*/ 22 w 26"/>
                <a:gd name="T1" fmla="*/ 8 h 8"/>
                <a:gd name="T2" fmla="*/ 4 w 26"/>
                <a:gd name="T3" fmla="*/ 8 h 8"/>
                <a:gd name="T4" fmla="*/ 0 w 26"/>
                <a:gd name="T5" fmla="*/ 4 h 8"/>
                <a:gd name="T6" fmla="*/ 4 w 26"/>
                <a:gd name="T7" fmla="*/ 0 h 8"/>
                <a:gd name="T8" fmla="*/ 22 w 26"/>
                <a:gd name="T9" fmla="*/ 0 h 8"/>
                <a:gd name="T10" fmla="*/ 26 w 26"/>
                <a:gd name="T11" fmla="*/ 4 h 8"/>
                <a:gd name="T12" fmla="*/ 22 w 2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7"/>
                    <a:pt x="2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47"/>
            <p:cNvSpPr>
              <a:spLocks/>
            </p:cNvSpPr>
            <p:nvPr/>
          </p:nvSpPr>
          <p:spPr bwMode="auto">
            <a:xfrm>
              <a:off x="9725217" y="-5937823"/>
              <a:ext cx="61409" cy="61408"/>
            </a:xfrm>
            <a:custGeom>
              <a:avLst/>
              <a:gdLst>
                <a:gd name="T0" fmla="*/ 4 w 21"/>
                <a:gd name="T1" fmla="*/ 21 h 21"/>
                <a:gd name="T2" fmla="*/ 1 w 21"/>
                <a:gd name="T3" fmla="*/ 20 h 21"/>
                <a:gd name="T4" fmla="*/ 1 w 21"/>
                <a:gd name="T5" fmla="*/ 14 h 21"/>
                <a:gd name="T6" fmla="*/ 14 w 21"/>
                <a:gd name="T7" fmla="*/ 2 h 21"/>
                <a:gd name="T8" fmla="*/ 20 w 21"/>
                <a:gd name="T9" fmla="*/ 2 h 21"/>
                <a:gd name="T10" fmla="*/ 20 w 21"/>
                <a:gd name="T11" fmla="*/ 7 h 21"/>
                <a:gd name="T12" fmla="*/ 7 w 21"/>
                <a:gd name="T13" fmla="*/ 20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1"/>
                    <a:pt x="1" y="20"/>
                  </a:cubicBezTo>
                  <a:cubicBezTo>
                    <a:pt x="0" y="19"/>
                    <a:pt x="0" y="16"/>
                    <a:pt x="1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0"/>
                    <a:pt x="18" y="0"/>
                    <a:pt x="20" y="2"/>
                  </a:cubicBezTo>
                  <a:cubicBezTo>
                    <a:pt x="21" y="3"/>
                    <a:pt x="21" y="6"/>
                    <a:pt x="20" y="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1"/>
                    <a:pt x="5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48"/>
            <p:cNvSpPr>
              <a:spLocks/>
            </p:cNvSpPr>
            <p:nvPr/>
          </p:nvSpPr>
          <p:spPr bwMode="auto">
            <a:xfrm>
              <a:off x="9589122" y="-5801729"/>
              <a:ext cx="61409" cy="61408"/>
            </a:xfrm>
            <a:custGeom>
              <a:avLst/>
              <a:gdLst>
                <a:gd name="T0" fmla="*/ 4 w 21"/>
                <a:gd name="T1" fmla="*/ 21 h 21"/>
                <a:gd name="T2" fmla="*/ 1 w 21"/>
                <a:gd name="T3" fmla="*/ 20 h 21"/>
                <a:gd name="T4" fmla="*/ 1 w 21"/>
                <a:gd name="T5" fmla="*/ 15 h 21"/>
                <a:gd name="T6" fmla="*/ 14 w 21"/>
                <a:gd name="T7" fmla="*/ 2 h 21"/>
                <a:gd name="T8" fmla="*/ 20 w 21"/>
                <a:gd name="T9" fmla="*/ 2 h 21"/>
                <a:gd name="T10" fmla="*/ 20 w 21"/>
                <a:gd name="T11" fmla="*/ 8 h 21"/>
                <a:gd name="T12" fmla="*/ 7 w 21"/>
                <a:gd name="T13" fmla="*/ 20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1"/>
                    <a:pt x="1" y="20"/>
                  </a:cubicBezTo>
                  <a:cubicBezTo>
                    <a:pt x="0" y="19"/>
                    <a:pt x="0" y="16"/>
                    <a:pt x="1" y="1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8" y="0"/>
                    <a:pt x="20" y="2"/>
                  </a:cubicBezTo>
                  <a:cubicBezTo>
                    <a:pt x="21" y="3"/>
                    <a:pt x="21" y="6"/>
                    <a:pt x="20" y="8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1"/>
                    <a:pt x="5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49"/>
            <p:cNvSpPr>
              <a:spLocks/>
            </p:cNvSpPr>
            <p:nvPr/>
          </p:nvSpPr>
          <p:spPr bwMode="auto">
            <a:xfrm>
              <a:off x="9725217" y="-5801729"/>
              <a:ext cx="61409" cy="6140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20 h 21"/>
                <a:gd name="T4" fmla="*/ 1 w 21"/>
                <a:gd name="T5" fmla="*/ 8 h 21"/>
                <a:gd name="T6" fmla="*/ 1 w 21"/>
                <a:gd name="T7" fmla="*/ 2 h 21"/>
                <a:gd name="T8" fmla="*/ 7 w 21"/>
                <a:gd name="T9" fmla="*/ 2 h 21"/>
                <a:gd name="T10" fmla="*/ 20 w 21"/>
                <a:gd name="T11" fmla="*/ 15 h 21"/>
                <a:gd name="T12" fmla="*/ 20 w 21"/>
                <a:gd name="T13" fmla="*/ 20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1"/>
                    <a:pt x="14" y="2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6"/>
                    <a:pt x="21" y="19"/>
                    <a:pt x="20" y="20"/>
                  </a:cubicBezTo>
                  <a:cubicBezTo>
                    <a:pt x="19" y="21"/>
                    <a:pt x="18" y="21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50"/>
            <p:cNvSpPr>
              <a:spLocks/>
            </p:cNvSpPr>
            <p:nvPr/>
          </p:nvSpPr>
          <p:spPr bwMode="auto">
            <a:xfrm>
              <a:off x="9589122" y="-5937823"/>
              <a:ext cx="61409" cy="6140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20 h 21"/>
                <a:gd name="T4" fmla="*/ 1 w 21"/>
                <a:gd name="T5" fmla="*/ 7 h 21"/>
                <a:gd name="T6" fmla="*/ 1 w 21"/>
                <a:gd name="T7" fmla="*/ 2 h 21"/>
                <a:gd name="T8" fmla="*/ 7 w 21"/>
                <a:gd name="T9" fmla="*/ 2 h 21"/>
                <a:gd name="T10" fmla="*/ 20 w 21"/>
                <a:gd name="T11" fmla="*/ 14 h 21"/>
                <a:gd name="T12" fmla="*/ 20 w 21"/>
                <a:gd name="T13" fmla="*/ 20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1"/>
                    <a:pt x="14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6"/>
                    <a:pt x="21" y="19"/>
                    <a:pt x="20" y="20"/>
                  </a:cubicBezTo>
                  <a:cubicBezTo>
                    <a:pt x="19" y="21"/>
                    <a:pt x="18" y="21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1"/>
            <p:cNvSpPr>
              <a:spLocks noEditPoints="1"/>
            </p:cNvSpPr>
            <p:nvPr/>
          </p:nvSpPr>
          <p:spPr bwMode="auto">
            <a:xfrm>
              <a:off x="9643892" y="-5879734"/>
              <a:ext cx="87964" cy="84644"/>
            </a:xfrm>
            <a:custGeom>
              <a:avLst/>
              <a:gdLst>
                <a:gd name="T0" fmla="*/ 15 w 30"/>
                <a:gd name="T1" fmla="*/ 29 h 29"/>
                <a:gd name="T2" fmla="*/ 0 w 30"/>
                <a:gd name="T3" fmla="*/ 14 h 29"/>
                <a:gd name="T4" fmla="*/ 15 w 30"/>
                <a:gd name="T5" fmla="*/ 0 h 29"/>
                <a:gd name="T6" fmla="*/ 30 w 30"/>
                <a:gd name="T7" fmla="*/ 14 h 29"/>
                <a:gd name="T8" fmla="*/ 15 w 30"/>
                <a:gd name="T9" fmla="*/ 29 h 29"/>
                <a:gd name="T10" fmla="*/ 15 w 30"/>
                <a:gd name="T11" fmla="*/ 8 h 29"/>
                <a:gd name="T12" fmla="*/ 8 w 30"/>
                <a:gd name="T13" fmla="*/ 14 h 29"/>
                <a:gd name="T14" fmla="*/ 15 w 30"/>
                <a:gd name="T15" fmla="*/ 21 h 29"/>
                <a:gd name="T16" fmla="*/ 22 w 30"/>
                <a:gd name="T17" fmla="*/ 14 h 29"/>
                <a:gd name="T18" fmla="*/ 15 w 30"/>
                <a:gd name="T1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9">
                  <a:moveTo>
                    <a:pt x="15" y="29"/>
                  </a:moveTo>
                  <a:cubicBezTo>
                    <a:pt x="7" y="29"/>
                    <a:pt x="0" y="23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30" y="6"/>
                    <a:pt x="30" y="14"/>
                  </a:cubicBezTo>
                  <a:cubicBezTo>
                    <a:pt x="30" y="23"/>
                    <a:pt x="23" y="29"/>
                    <a:pt x="15" y="29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8"/>
                    <a:pt x="11" y="21"/>
                    <a:pt x="15" y="21"/>
                  </a:cubicBezTo>
                  <a:cubicBezTo>
                    <a:pt x="19" y="21"/>
                    <a:pt x="22" y="18"/>
                    <a:pt x="22" y="14"/>
                  </a:cubicBezTo>
                  <a:cubicBezTo>
                    <a:pt x="22" y="11"/>
                    <a:pt x="19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52"/>
            <p:cNvSpPr>
              <a:spLocks noEditPoints="1"/>
            </p:cNvSpPr>
            <p:nvPr/>
          </p:nvSpPr>
          <p:spPr bwMode="auto">
            <a:xfrm>
              <a:off x="9238925" y="-1722222"/>
              <a:ext cx="89624" cy="89623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8 h 31"/>
                <a:gd name="T12" fmla="*/ 8 w 31"/>
                <a:gd name="T13" fmla="*/ 15 h 31"/>
                <a:gd name="T14" fmla="*/ 15 w 31"/>
                <a:gd name="T15" fmla="*/ 23 h 31"/>
                <a:gd name="T16" fmla="*/ 23 w 31"/>
                <a:gd name="T17" fmla="*/ 15 h 31"/>
                <a:gd name="T18" fmla="*/ 15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20"/>
                    <a:pt x="11" y="23"/>
                    <a:pt x="15" y="23"/>
                  </a:cubicBezTo>
                  <a:cubicBezTo>
                    <a:pt x="19" y="23"/>
                    <a:pt x="23" y="20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53"/>
            <p:cNvSpPr>
              <a:spLocks noEditPoints="1"/>
            </p:cNvSpPr>
            <p:nvPr/>
          </p:nvSpPr>
          <p:spPr bwMode="auto">
            <a:xfrm>
              <a:off x="9421492" y="-1821803"/>
              <a:ext cx="91283" cy="8962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8 h 31"/>
                <a:gd name="T12" fmla="*/ 8 w 31"/>
                <a:gd name="T13" fmla="*/ 15 h 31"/>
                <a:gd name="T14" fmla="*/ 16 w 31"/>
                <a:gd name="T15" fmla="*/ 23 h 31"/>
                <a:gd name="T16" fmla="*/ 23 w 31"/>
                <a:gd name="T17" fmla="*/ 15 h 31"/>
                <a:gd name="T18" fmla="*/ 16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19"/>
                    <a:pt x="12" y="23"/>
                    <a:pt x="16" y="23"/>
                  </a:cubicBezTo>
                  <a:cubicBezTo>
                    <a:pt x="20" y="23"/>
                    <a:pt x="23" y="19"/>
                    <a:pt x="23" y="15"/>
                  </a:cubicBezTo>
                  <a:cubicBezTo>
                    <a:pt x="23" y="11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54"/>
            <p:cNvSpPr>
              <a:spLocks noEditPoints="1"/>
            </p:cNvSpPr>
            <p:nvPr/>
          </p:nvSpPr>
          <p:spPr bwMode="auto">
            <a:xfrm>
              <a:off x="9421492" y="-1622641"/>
              <a:ext cx="91283" cy="8962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8 h 31"/>
                <a:gd name="T12" fmla="*/ 8 w 31"/>
                <a:gd name="T13" fmla="*/ 16 h 31"/>
                <a:gd name="T14" fmla="*/ 16 w 31"/>
                <a:gd name="T15" fmla="*/ 23 h 31"/>
                <a:gd name="T16" fmla="*/ 23 w 31"/>
                <a:gd name="T17" fmla="*/ 16 h 31"/>
                <a:gd name="T18" fmla="*/ 16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8"/>
                  </a:moveTo>
                  <a:cubicBezTo>
                    <a:pt x="12" y="8"/>
                    <a:pt x="8" y="11"/>
                    <a:pt x="8" y="16"/>
                  </a:cubicBezTo>
                  <a:cubicBezTo>
                    <a:pt x="8" y="20"/>
                    <a:pt x="12" y="23"/>
                    <a:pt x="16" y="23"/>
                  </a:cubicBezTo>
                  <a:cubicBezTo>
                    <a:pt x="20" y="23"/>
                    <a:pt x="23" y="20"/>
                    <a:pt x="23" y="16"/>
                  </a:cubicBezTo>
                  <a:cubicBezTo>
                    <a:pt x="23" y="11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55"/>
            <p:cNvSpPr>
              <a:spLocks/>
            </p:cNvSpPr>
            <p:nvPr/>
          </p:nvSpPr>
          <p:spPr bwMode="auto">
            <a:xfrm>
              <a:off x="9301994" y="-1679070"/>
              <a:ext cx="146053" cy="94602"/>
            </a:xfrm>
            <a:custGeom>
              <a:avLst/>
              <a:gdLst>
                <a:gd name="T0" fmla="*/ 45 w 50"/>
                <a:gd name="T1" fmla="*/ 32 h 32"/>
                <a:gd name="T2" fmla="*/ 43 w 50"/>
                <a:gd name="T3" fmla="*/ 32 h 32"/>
                <a:gd name="T4" fmla="*/ 2 w 50"/>
                <a:gd name="T5" fmla="*/ 8 h 32"/>
                <a:gd name="T6" fmla="*/ 1 w 50"/>
                <a:gd name="T7" fmla="*/ 3 h 32"/>
                <a:gd name="T8" fmla="*/ 6 w 50"/>
                <a:gd name="T9" fmla="*/ 1 h 32"/>
                <a:gd name="T10" fmla="*/ 47 w 50"/>
                <a:gd name="T11" fmla="*/ 25 h 32"/>
                <a:gd name="T12" fmla="*/ 48 w 50"/>
                <a:gd name="T13" fmla="*/ 30 h 32"/>
                <a:gd name="T14" fmla="*/ 45 w 5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2">
                  <a:moveTo>
                    <a:pt x="45" y="32"/>
                  </a:moveTo>
                  <a:cubicBezTo>
                    <a:pt x="44" y="32"/>
                    <a:pt x="44" y="32"/>
                    <a:pt x="43" y="3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6"/>
                    <a:pt x="50" y="29"/>
                    <a:pt x="48" y="30"/>
                  </a:cubicBezTo>
                  <a:cubicBezTo>
                    <a:pt x="48" y="32"/>
                    <a:pt x="46" y="32"/>
                    <a:pt x="4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56"/>
            <p:cNvSpPr>
              <a:spLocks/>
            </p:cNvSpPr>
            <p:nvPr/>
          </p:nvSpPr>
          <p:spPr bwMode="auto">
            <a:xfrm>
              <a:off x="9301994" y="-1772012"/>
              <a:ext cx="146053" cy="92942"/>
            </a:xfrm>
            <a:custGeom>
              <a:avLst/>
              <a:gdLst>
                <a:gd name="T0" fmla="*/ 4 w 50"/>
                <a:gd name="T1" fmla="*/ 32 h 32"/>
                <a:gd name="T2" fmla="*/ 1 w 50"/>
                <a:gd name="T3" fmla="*/ 30 h 32"/>
                <a:gd name="T4" fmla="*/ 2 w 50"/>
                <a:gd name="T5" fmla="*/ 24 h 32"/>
                <a:gd name="T6" fmla="*/ 43 w 50"/>
                <a:gd name="T7" fmla="*/ 1 h 32"/>
                <a:gd name="T8" fmla="*/ 48 w 50"/>
                <a:gd name="T9" fmla="*/ 2 h 32"/>
                <a:gd name="T10" fmla="*/ 47 w 50"/>
                <a:gd name="T11" fmla="*/ 8 h 32"/>
                <a:gd name="T12" fmla="*/ 6 w 50"/>
                <a:gd name="T13" fmla="*/ 31 h 32"/>
                <a:gd name="T14" fmla="*/ 4 w 5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2">
                  <a:moveTo>
                    <a:pt x="4" y="32"/>
                  </a:moveTo>
                  <a:cubicBezTo>
                    <a:pt x="3" y="32"/>
                    <a:pt x="1" y="31"/>
                    <a:pt x="1" y="30"/>
                  </a:cubicBezTo>
                  <a:cubicBezTo>
                    <a:pt x="0" y="28"/>
                    <a:pt x="0" y="25"/>
                    <a:pt x="2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5" y="0"/>
                    <a:pt x="47" y="0"/>
                    <a:pt x="48" y="2"/>
                  </a:cubicBezTo>
                  <a:cubicBezTo>
                    <a:pt x="50" y="4"/>
                    <a:pt x="49" y="7"/>
                    <a:pt x="47" y="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5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57"/>
            <p:cNvSpPr>
              <a:spLocks noEditPoints="1"/>
            </p:cNvSpPr>
            <p:nvPr/>
          </p:nvSpPr>
          <p:spPr bwMode="auto">
            <a:xfrm>
              <a:off x="10447186" y="-1956238"/>
              <a:ext cx="551020" cy="473010"/>
            </a:xfrm>
            <a:custGeom>
              <a:avLst/>
              <a:gdLst>
                <a:gd name="T0" fmla="*/ 44 w 189"/>
                <a:gd name="T1" fmla="*/ 162 h 162"/>
                <a:gd name="T2" fmla="*/ 41 w 189"/>
                <a:gd name="T3" fmla="*/ 161 h 162"/>
                <a:gd name="T4" fmla="*/ 36 w 189"/>
                <a:gd name="T5" fmla="*/ 153 h 162"/>
                <a:gd name="T6" fmla="*/ 36 w 189"/>
                <a:gd name="T7" fmla="*/ 130 h 162"/>
                <a:gd name="T8" fmla="*/ 17 w 189"/>
                <a:gd name="T9" fmla="*/ 130 h 162"/>
                <a:gd name="T10" fmla="*/ 0 w 189"/>
                <a:gd name="T11" fmla="*/ 113 h 162"/>
                <a:gd name="T12" fmla="*/ 0 w 189"/>
                <a:gd name="T13" fmla="*/ 17 h 162"/>
                <a:gd name="T14" fmla="*/ 17 w 189"/>
                <a:gd name="T15" fmla="*/ 0 h 162"/>
                <a:gd name="T16" fmla="*/ 172 w 189"/>
                <a:gd name="T17" fmla="*/ 0 h 162"/>
                <a:gd name="T18" fmla="*/ 189 w 189"/>
                <a:gd name="T19" fmla="*/ 17 h 162"/>
                <a:gd name="T20" fmla="*/ 189 w 189"/>
                <a:gd name="T21" fmla="*/ 113 h 162"/>
                <a:gd name="T22" fmla="*/ 172 w 189"/>
                <a:gd name="T23" fmla="*/ 130 h 162"/>
                <a:gd name="T24" fmla="*/ 88 w 189"/>
                <a:gd name="T25" fmla="*/ 130 h 162"/>
                <a:gd name="T26" fmla="*/ 50 w 189"/>
                <a:gd name="T27" fmla="*/ 160 h 162"/>
                <a:gd name="T28" fmla="*/ 44 w 189"/>
                <a:gd name="T29" fmla="*/ 162 h 162"/>
                <a:gd name="T30" fmla="*/ 17 w 189"/>
                <a:gd name="T31" fmla="*/ 17 h 162"/>
                <a:gd name="T32" fmla="*/ 17 w 189"/>
                <a:gd name="T33" fmla="*/ 113 h 162"/>
                <a:gd name="T34" fmla="*/ 44 w 189"/>
                <a:gd name="T35" fmla="*/ 113 h 162"/>
                <a:gd name="T36" fmla="*/ 53 w 189"/>
                <a:gd name="T37" fmla="*/ 121 h 162"/>
                <a:gd name="T38" fmla="*/ 53 w 189"/>
                <a:gd name="T39" fmla="*/ 136 h 162"/>
                <a:gd name="T40" fmla="*/ 80 w 189"/>
                <a:gd name="T41" fmla="*/ 115 h 162"/>
                <a:gd name="T42" fmla="*/ 85 w 189"/>
                <a:gd name="T43" fmla="*/ 113 h 162"/>
                <a:gd name="T44" fmla="*/ 172 w 189"/>
                <a:gd name="T45" fmla="*/ 113 h 162"/>
                <a:gd name="T46" fmla="*/ 172 w 189"/>
                <a:gd name="T47" fmla="*/ 17 h 162"/>
                <a:gd name="T48" fmla="*/ 17 w 189"/>
                <a:gd name="T49" fmla="*/ 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162">
                  <a:moveTo>
                    <a:pt x="44" y="162"/>
                  </a:moveTo>
                  <a:cubicBezTo>
                    <a:pt x="43" y="162"/>
                    <a:pt x="42" y="162"/>
                    <a:pt x="41" y="161"/>
                  </a:cubicBezTo>
                  <a:cubicBezTo>
                    <a:pt x="38" y="160"/>
                    <a:pt x="36" y="157"/>
                    <a:pt x="36" y="153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7" y="130"/>
                    <a:pt x="0" y="122"/>
                    <a:pt x="0" y="1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81" y="0"/>
                    <a:pt x="189" y="8"/>
                    <a:pt x="189" y="17"/>
                  </a:cubicBezTo>
                  <a:cubicBezTo>
                    <a:pt x="189" y="113"/>
                    <a:pt x="189" y="113"/>
                    <a:pt x="189" y="113"/>
                  </a:cubicBezTo>
                  <a:cubicBezTo>
                    <a:pt x="189" y="122"/>
                    <a:pt x="181" y="130"/>
                    <a:pt x="172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48" y="161"/>
                    <a:pt x="46" y="162"/>
                    <a:pt x="44" y="162"/>
                  </a:cubicBezTo>
                  <a:close/>
                  <a:moveTo>
                    <a:pt x="17" y="17"/>
                  </a:moveTo>
                  <a:cubicBezTo>
                    <a:pt x="17" y="113"/>
                    <a:pt x="17" y="113"/>
                    <a:pt x="17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9" y="113"/>
                    <a:pt x="53" y="117"/>
                    <a:pt x="53" y="121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4"/>
                    <a:pt x="83" y="113"/>
                    <a:pt x="85" y="113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58"/>
            <p:cNvSpPr>
              <a:spLocks/>
            </p:cNvSpPr>
            <p:nvPr/>
          </p:nvSpPr>
          <p:spPr bwMode="auto">
            <a:xfrm>
              <a:off x="10574983" y="-1818484"/>
              <a:ext cx="307044" cy="26555"/>
            </a:xfrm>
            <a:custGeom>
              <a:avLst/>
              <a:gdLst>
                <a:gd name="T0" fmla="*/ 100 w 105"/>
                <a:gd name="T1" fmla="*/ 9 h 9"/>
                <a:gd name="T2" fmla="*/ 5 w 105"/>
                <a:gd name="T3" fmla="*/ 9 h 9"/>
                <a:gd name="T4" fmla="*/ 0 w 105"/>
                <a:gd name="T5" fmla="*/ 4 h 9"/>
                <a:gd name="T6" fmla="*/ 5 w 105"/>
                <a:gd name="T7" fmla="*/ 0 h 9"/>
                <a:gd name="T8" fmla="*/ 100 w 105"/>
                <a:gd name="T9" fmla="*/ 0 h 9"/>
                <a:gd name="T10" fmla="*/ 105 w 105"/>
                <a:gd name="T11" fmla="*/ 4 h 9"/>
                <a:gd name="T12" fmla="*/ 100 w 10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">
                  <a:moveTo>
                    <a:pt x="10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4"/>
                  </a:cubicBezTo>
                  <a:cubicBezTo>
                    <a:pt x="105" y="7"/>
                    <a:pt x="103" y="9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59"/>
            <p:cNvSpPr>
              <a:spLocks/>
            </p:cNvSpPr>
            <p:nvPr/>
          </p:nvSpPr>
          <p:spPr bwMode="auto">
            <a:xfrm>
              <a:off x="10574983" y="-1743798"/>
              <a:ext cx="307044" cy="26555"/>
            </a:xfrm>
            <a:custGeom>
              <a:avLst/>
              <a:gdLst>
                <a:gd name="T0" fmla="*/ 100 w 105"/>
                <a:gd name="T1" fmla="*/ 9 h 9"/>
                <a:gd name="T2" fmla="*/ 5 w 105"/>
                <a:gd name="T3" fmla="*/ 9 h 9"/>
                <a:gd name="T4" fmla="*/ 0 w 105"/>
                <a:gd name="T5" fmla="*/ 5 h 9"/>
                <a:gd name="T6" fmla="*/ 5 w 105"/>
                <a:gd name="T7" fmla="*/ 0 h 9"/>
                <a:gd name="T8" fmla="*/ 100 w 105"/>
                <a:gd name="T9" fmla="*/ 0 h 9"/>
                <a:gd name="T10" fmla="*/ 105 w 105"/>
                <a:gd name="T11" fmla="*/ 5 h 9"/>
                <a:gd name="T12" fmla="*/ 100 w 10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">
                  <a:moveTo>
                    <a:pt x="10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cubicBezTo>
                    <a:pt x="105" y="7"/>
                    <a:pt x="103" y="9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60"/>
            <p:cNvSpPr>
              <a:spLocks/>
            </p:cNvSpPr>
            <p:nvPr/>
          </p:nvSpPr>
          <p:spPr bwMode="auto">
            <a:xfrm>
              <a:off x="10035581" y="-2502274"/>
              <a:ext cx="87964" cy="151031"/>
            </a:xfrm>
            <a:custGeom>
              <a:avLst/>
              <a:gdLst>
                <a:gd name="T0" fmla="*/ 26 w 30"/>
                <a:gd name="T1" fmla="*/ 52 h 52"/>
                <a:gd name="T2" fmla="*/ 23 w 30"/>
                <a:gd name="T3" fmla="*/ 50 h 52"/>
                <a:gd name="T4" fmla="*/ 2 w 30"/>
                <a:gd name="T5" fmla="*/ 29 h 52"/>
                <a:gd name="T6" fmla="*/ 2 w 30"/>
                <a:gd name="T7" fmla="*/ 23 h 52"/>
                <a:gd name="T8" fmla="*/ 23 w 30"/>
                <a:gd name="T9" fmla="*/ 2 h 52"/>
                <a:gd name="T10" fmla="*/ 29 w 30"/>
                <a:gd name="T11" fmla="*/ 2 h 52"/>
                <a:gd name="T12" fmla="*/ 29 w 30"/>
                <a:gd name="T13" fmla="*/ 7 h 52"/>
                <a:gd name="T14" fmla="*/ 10 w 30"/>
                <a:gd name="T15" fmla="*/ 26 h 52"/>
                <a:gd name="T16" fmla="*/ 29 w 30"/>
                <a:gd name="T17" fmla="*/ 45 h 52"/>
                <a:gd name="T18" fmla="*/ 29 w 30"/>
                <a:gd name="T19" fmla="*/ 50 h 52"/>
                <a:gd name="T20" fmla="*/ 26 w 30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2">
                  <a:moveTo>
                    <a:pt x="26" y="52"/>
                  </a:moveTo>
                  <a:cubicBezTo>
                    <a:pt x="25" y="52"/>
                    <a:pt x="24" y="51"/>
                    <a:pt x="23" y="5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5"/>
                    <a:pt x="2" y="2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0"/>
                    <a:pt x="27" y="0"/>
                    <a:pt x="29" y="2"/>
                  </a:cubicBezTo>
                  <a:cubicBezTo>
                    <a:pt x="30" y="3"/>
                    <a:pt x="30" y="6"/>
                    <a:pt x="29" y="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6"/>
                    <a:pt x="30" y="49"/>
                    <a:pt x="29" y="50"/>
                  </a:cubicBezTo>
                  <a:cubicBezTo>
                    <a:pt x="28" y="51"/>
                    <a:pt x="27" y="52"/>
                    <a:pt x="2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61"/>
            <p:cNvSpPr>
              <a:spLocks/>
            </p:cNvSpPr>
            <p:nvPr/>
          </p:nvSpPr>
          <p:spPr bwMode="auto">
            <a:xfrm>
              <a:off x="10052178" y="-2439206"/>
              <a:ext cx="252274" cy="24895"/>
            </a:xfrm>
            <a:custGeom>
              <a:avLst/>
              <a:gdLst>
                <a:gd name="T0" fmla="*/ 4 w 86"/>
                <a:gd name="T1" fmla="*/ 8 h 8"/>
                <a:gd name="T2" fmla="*/ 0 w 86"/>
                <a:gd name="T3" fmla="*/ 4 h 8"/>
                <a:gd name="T4" fmla="*/ 4 w 86"/>
                <a:gd name="T5" fmla="*/ 0 h 8"/>
                <a:gd name="T6" fmla="*/ 82 w 86"/>
                <a:gd name="T7" fmla="*/ 0 h 8"/>
                <a:gd name="T8" fmla="*/ 86 w 86"/>
                <a:gd name="T9" fmla="*/ 4 h 8"/>
                <a:gd name="T10" fmla="*/ 82 w 86"/>
                <a:gd name="T11" fmla="*/ 8 h 8"/>
                <a:gd name="T12" fmla="*/ 4 w 8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2"/>
                    <a:pt x="86" y="4"/>
                  </a:cubicBezTo>
                  <a:cubicBezTo>
                    <a:pt x="86" y="6"/>
                    <a:pt x="84" y="8"/>
                    <a:pt x="82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62"/>
            <p:cNvSpPr>
              <a:spLocks/>
            </p:cNvSpPr>
            <p:nvPr/>
          </p:nvSpPr>
          <p:spPr bwMode="auto">
            <a:xfrm>
              <a:off x="10216488" y="-2631730"/>
              <a:ext cx="89624" cy="152691"/>
            </a:xfrm>
            <a:custGeom>
              <a:avLst/>
              <a:gdLst>
                <a:gd name="T0" fmla="*/ 5 w 31"/>
                <a:gd name="T1" fmla="*/ 52 h 52"/>
                <a:gd name="T2" fmla="*/ 2 w 31"/>
                <a:gd name="T3" fmla="*/ 50 h 52"/>
                <a:gd name="T4" fmla="*/ 2 w 31"/>
                <a:gd name="T5" fmla="*/ 45 h 52"/>
                <a:gd name="T6" fmla="*/ 21 w 31"/>
                <a:gd name="T7" fmla="*/ 26 h 52"/>
                <a:gd name="T8" fmla="*/ 2 w 31"/>
                <a:gd name="T9" fmla="*/ 7 h 52"/>
                <a:gd name="T10" fmla="*/ 2 w 31"/>
                <a:gd name="T11" fmla="*/ 2 h 52"/>
                <a:gd name="T12" fmla="*/ 8 w 31"/>
                <a:gd name="T13" fmla="*/ 2 h 52"/>
                <a:gd name="T14" fmla="*/ 29 w 31"/>
                <a:gd name="T15" fmla="*/ 23 h 52"/>
                <a:gd name="T16" fmla="*/ 29 w 31"/>
                <a:gd name="T17" fmla="*/ 29 h 52"/>
                <a:gd name="T18" fmla="*/ 8 w 31"/>
                <a:gd name="T19" fmla="*/ 50 h 52"/>
                <a:gd name="T20" fmla="*/ 5 w 31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2">
                  <a:moveTo>
                    <a:pt x="5" y="52"/>
                  </a:moveTo>
                  <a:cubicBezTo>
                    <a:pt x="4" y="52"/>
                    <a:pt x="3" y="51"/>
                    <a:pt x="2" y="50"/>
                  </a:cubicBezTo>
                  <a:cubicBezTo>
                    <a:pt x="0" y="49"/>
                    <a:pt x="0" y="46"/>
                    <a:pt x="2" y="4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5"/>
                    <a:pt x="31" y="27"/>
                    <a:pt x="29" y="2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1"/>
                    <a:pt x="6" y="52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63"/>
            <p:cNvSpPr>
              <a:spLocks/>
            </p:cNvSpPr>
            <p:nvPr/>
          </p:nvSpPr>
          <p:spPr bwMode="auto">
            <a:xfrm>
              <a:off x="10035581" y="-2567002"/>
              <a:ext cx="250614" cy="23236"/>
            </a:xfrm>
            <a:custGeom>
              <a:avLst/>
              <a:gdLst>
                <a:gd name="T0" fmla="*/ 4 w 86"/>
                <a:gd name="T1" fmla="*/ 8 h 8"/>
                <a:gd name="T2" fmla="*/ 0 w 86"/>
                <a:gd name="T3" fmla="*/ 4 h 8"/>
                <a:gd name="T4" fmla="*/ 4 w 86"/>
                <a:gd name="T5" fmla="*/ 0 h 8"/>
                <a:gd name="T6" fmla="*/ 82 w 86"/>
                <a:gd name="T7" fmla="*/ 0 h 8"/>
                <a:gd name="T8" fmla="*/ 86 w 86"/>
                <a:gd name="T9" fmla="*/ 4 h 8"/>
                <a:gd name="T10" fmla="*/ 82 w 86"/>
                <a:gd name="T11" fmla="*/ 8 h 8"/>
                <a:gd name="T12" fmla="*/ 4 w 8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5" y="0"/>
                    <a:pt x="86" y="2"/>
                    <a:pt x="86" y="4"/>
                  </a:cubicBezTo>
                  <a:cubicBezTo>
                    <a:pt x="86" y="6"/>
                    <a:pt x="85" y="8"/>
                    <a:pt x="82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66"/>
            <p:cNvSpPr>
              <a:spLocks/>
            </p:cNvSpPr>
            <p:nvPr/>
          </p:nvSpPr>
          <p:spPr bwMode="auto">
            <a:xfrm>
              <a:off x="12247959" y="-2205190"/>
              <a:ext cx="280489" cy="280487"/>
            </a:xfrm>
            <a:custGeom>
              <a:avLst/>
              <a:gdLst>
                <a:gd name="T0" fmla="*/ 92 w 96"/>
                <a:gd name="T1" fmla="*/ 96 h 96"/>
                <a:gd name="T2" fmla="*/ 4 w 96"/>
                <a:gd name="T3" fmla="*/ 96 h 96"/>
                <a:gd name="T4" fmla="*/ 0 w 96"/>
                <a:gd name="T5" fmla="*/ 92 h 96"/>
                <a:gd name="T6" fmla="*/ 0 w 96"/>
                <a:gd name="T7" fmla="*/ 4 h 96"/>
                <a:gd name="T8" fmla="*/ 4 w 96"/>
                <a:gd name="T9" fmla="*/ 0 h 96"/>
                <a:gd name="T10" fmla="*/ 48 w 96"/>
                <a:gd name="T11" fmla="*/ 0 h 96"/>
                <a:gd name="T12" fmla="*/ 52 w 96"/>
                <a:gd name="T13" fmla="*/ 4 h 96"/>
                <a:gd name="T14" fmla="*/ 48 w 96"/>
                <a:gd name="T15" fmla="*/ 8 h 96"/>
                <a:gd name="T16" fmla="*/ 8 w 96"/>
                <a:gd name="T17" fmla="*/ 8 h 96"/>
                <a:gd name="T18" fmla="*/ 8 w 96"/>
                <a:gd name="T19" fmla="*/ 88 h 96"/>
                <a:gd name="T20" fmla="*/ 88 w 96"/>
                <a:gd name="T21" fmla="*/ 88 h 96"/>
                <a:gd name="T22" fmla="*/ 88 w 96"/>
                <a:gd name="T23" fmla="*/ 48 h 96"/>
                <a:gd name="T24" fmla="*/ 92 w 96"/>
                <a:gd name="T25" fmla="*/ 44 h 96"/>
                <a:gd name="T26" fmla="*/ 96 w 96"/>
                <a:gd name="T27" fmla="*/ 48 h 96"/>
                <a:gd name="T28" fmla="*/ 96 w 96"/>
                <a:gd name="T29" fmla="*/ 92 h 96"/>
                <a:gd name="T30" fmla="*/ 92 w 96"/>
                <a:gd name="T3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6">
                  <a:moveTo>
                    <a:pt x="92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2"/>
                    <a:pt x="52" y="4"/>
                  </a:cubicBezTo>
                  <a:cubicBezTo>
                    <a:pt x="52" y="7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6"/>
                    <a:pt x="89" y="44"/>
                    <a:pt x="92" y="44"/>
                  </a:cubicBezTo>
                  <a:cubicBezTo>
                    <a:pt x="94" y="44"/>
                    <a:pt x="96" y="46"/>
                    <a:pt x="96" y="48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4"/>
                    <a:pt x="94" y="96"/>
                    <a:pt x="9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67"/>
            <p:cNvSpPr>
              <a:spLocks/>
            </p:cNvSpPr>
            <p:nvPr/>
          </p:nvSpPr>
          <p:spPr bwMode="auto">
            <a:xfrm>
              <a:off x="12435505" y="-2205190"/>
              <a:ext cx="92943" cy="94602"/>
            </a:xfrm>
            <a:custGeom>
              <a:avLst/>
              <a:gdLst>
                <a:gd name="T0" fmla="*/ 28 w 32"/>
                <a:gd name="T1" fmla="*/ 32 h 32"/>
                <a:gd name="T2" fmla="*/ 24 w 32"/>
                <a:gd name="T3" fmla="*/ 28 h 32"/>
                <a:gd name="T4" fmla="*/ 24 w 32"/>
                <a:gd name="T5" fmla="*/ 8 h 32"/>
                <a:gd name="T6" fmla="*/ 4 w 32"/>
                <a:gd name="T7" fmla="*/ 8 h 32"/>
                <a:gd name="T8" fmla="*/ 0 w 32"/>
                <a:gd name="T9" fmla="*/ 4 h 32"/>
                <a:gd name="T10" fmla="*/ 4 w 32"/>
                <a:gd name="T11" fmla="*/ 0 h 32"/>
                <a:gd name="T12" fmla="*/ 4 w 32"/>
                <a:gd name="T13" fmla="*/ 0 h 32"/>
                <a:gd name="T14" fmla="*/ 28 w 32"/>
                <a:gd name="T15" fmla="*/ 0 h 32"/>
                <a:gd name="T16" fmla="*/ 32 w 32"/>
                <a:gd name="T17" fmla="*/ 4 h 32"/>
                <a:gd name="T18" fmla="*/ 32 w 32"/>
                <a:gd name="T19" fmla="*/ 28 h 32"/>
                <a:gd name="T20" fmla="*/ 28 w 32"/>
                <a:gd name="T21" fmla="*/ 32 h 32"/>
                <a:gd name="T22" fmla="*/ 28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28" y="32"/>
                  </a:moveTo>
                  <a:cubicBezTo>
                    <a:pt x="25" y="32"/>
                    <a:pt x="24" y="30"/>
                    <a:pt x="24" y="2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68"/>
            <p:cNvSpPr>
              <a:spLocks/>
            </p:cNvSpPr>
            <p:nvPr/>
          </p:nvSpPr>
          <p:spPr bwMode="auto">
            <a:xfrm>
              <a:off x="12394012" y="-2195232"/>
              <a:ext cx="126137" cy="124476"/>
            </a:xfrm>
            <a:custGeom>
              <a:avLst/>
              <a:gdLst>
                <a:gd name="T0" fmla="*/ 4 w 43"/>
                <a:gd name="T1" fmla="*/ 43 h 43"/>
                <a:gd name="T2" fmla="*/ 1 w 43"/>
                <a:gd name="T3" fmla="*/ 42 h 43"/>
                <a:gd name="T4" fmla="*/ 1 w 43"/>
                <a:gd name="T5" fmla="*/ 36 h 43"/>
                <a:gd name="T6" fmla="*/ 36 w 43"/>
                <a:gd name="T7" fmla="*/ 2 h 43"/>
                <a:gd name="T8" fmla="*/ 41 w 43"/>
                <a:gd name="T9" fmla="*/ 2 h 43"/>
                <a:gd name="T10" fmla="*/ 41 w 43"/>
                <a:gd name="T11" fmla="*/ 7 h 43"/>
                <a:gd name="T12" fmla="*/ 7 w 43"/>
                <a:gd name="T13" fmla="*/ 42 h 43"/>
                <a:gd name="T14" fmla="*/ 4 w 4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4" y="43"/>
                  </a:moveTo>
                  <a:cubicBezTo>
                    <a:pt x="3" y="43"/>
                    <a:pt x="2" y="43"/>
                    <a:pt x="1" y="42"/>
                  </a:cubicBezTo>
                  <a:cubicBezTo>
                    <a:pt x="0" y="40"/>
                    <a:pt x="0" y="38"/>
                    <a:pt x="1" y="36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0"/>
                    <a:pt x="40" y="0"/>
                    <a:pt x="41" y="2"/>
                  </a:cubicBezTo>
                  <a:cubicBezTo>
                    <a:pt x="43" y="3"/>
                    <a:pt x="43" y="6"/>
                    <a:pt x="41" y="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3"/>
                    <a:pt x="5" y="43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69"/>
            <p:cNvSpPr>
              <a:spLocks/>
            </p:cNvSpPr>
            <p:nvPr/>
          </p:nvSpPr>
          <p:spPr bwMode="auto">
            <a:xfrm>
              <a:off x="12335923" y="-4991802"/>
              <a:ext cx="92943" cy="277167"/>
            </a:xfrm>
            <a:custGeom>
              <a:avLst/>
              <a:gdLst>
                <a:gd name="T0" fmla="*/ 4 w 32"/>
                <a:gd name="T1" fmla="*/ 95 h 95"/>
                <a:gd name="T2" fmla="*/ 3 w 32"/>
                <a:gd name="T3" fmla="*/ 95 h 95"/>
                <a:gd name="T4" fmla="*/ 0 w 32"/>
                <a:gd name="T5" fmla="*/ 90 h 95"/>
                <a:gd name="T6" fmla="*/ 24 w 32"/>
                <a:gd name="T7" fmla="*/ 3 h 95"/>
                <a:gd name="T8" fmla="*/ 29 w 32"/>
                <a:gd name="T9" fmla="*/ 0 h 95"/>
                <a:gd name="T10" fmla="*/ 31 w 32"/>
                <a:gd name="T11" fmla="*/ 5 h 95"/>
                <a:gd name="T12" fmla="*/ 8 w 32"/>
                <a:gd name="T13" fmla="*/ 92 h 95"/>
                <a:gd name="T14" fmla="*/ 4 w 32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5">
                  <a:moveTo>
                    <a:pt x="4" y="95"/>
                  </a:moveTo>
                  <a:cubicBezTo>
                    <a:pt x="4" y="95"/>
                    <a:pt x="3" y="95"/>
                    <a:pt x="3" y="95"/>
                  </a:cubicBezTo>
                  <a:cubicBezTo>
                    <a:pt x="1" y="95"/>
                    <a:pt x="0" y="92"/>
                    <a:pt x="0" y="9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6" y="0"/>
                    <a:pt x="29" y="0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70"/>
            <p:cNvSpPr>
              <a:spLocks/>
            </p:cNvSpPr>
            <p:nvPr/>
          </p:nvSpPr>
          <p:spPr bwMode="auto">
            <a:xfrm>
              <a:off x="12423887" y="-4991802"/>
              <a:ext cx="92943" cy="277167"/>
            </a:xfrm>
            <a:custGeom>
              <a:avLst/>
              <a:gdLst>
                <a:gd name="T0" fmla="*/ 5 w 32"/>
                <a:gd name="T1" fmla="*/ 95 h 95"/>
                <a:gd name="T2" fmla="*/ 4 w 32"/>
                <a:gd name="T3" fmla="*/ 95 h 95"/>
                <a:gd name="T4" fmla="*/ 1 w 32"/>
                <a:gd name="T5" fmla="*/ 90 h 95"/>
                <a:gd name="T6" fmla="*/ 24 w 32"/>
                <a:gd name="T7" fmla="*/ 3 h 95"/>
                <a:gd name="T8" fmla="*/ 29 w 32"/>
                <a:gd name="T9" fmla="*/ 0 h 95"/>
                <a:gd name="T10" fmla="*/ 32 w 32"/>
                <a:gd name="T11" fmla="*/ 5 h 95"/>
                <a:gd name="T12" fmla="*/ 8 w 32"/>
                <a:gd name="T13" fmla="*/ 92 h 95"/>
                <a:gd name="T14" fmla="*/ 5 w 32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5">
                  <a:moveTo>
                    <a:pt x="5" y="95"/>
                  </a:moveTo>
                  <a:cubicBezTo>
                    <a:pt x="4" y="95"/>
                    <a:pt x="4" y="95"/>
                    <a:pt x="4" y="95"/>
                  </a:cubicBezTo>
                  <a:cubicBezTo>
                    <a:pt x="1" y="95"/>
                    <a:pt x="0" y="92"/>
                    <a:pt x="1" y="9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1"/>
                    <a:pt x="27" y="0"/>
                    <a:pt x="29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5"/>
                    <a:pt x="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71"/>
            <p:cNvSpPr>
              <a:spLocks/>
            </p:cNvSpPr>
            <p:nvPr/>
          </p:nvSpPr>
          <p:spPr bwMode="auto">
            <a:xfrm>
              <a:off x="12289451" y="-4907158"/>
              <a:ext cx="277170" cy="23236"/>
            </a:xfrm>
            <a:custGeom>
              <a:avLst/>
              <a:gdLst>
                <a:gd name="T0" fmla="*/ 91 w 95"/>
                <a:gd name="T1" fmla="*/ 8 h 8"/>
                <a:gd name="T2" fmla="*/ 4 w 95"/>
                <a:gd name="T3" fmla="*/ 8 h 8"/>
                <a:gd name="T4" fmla="*/ 0 w 95"/>
                <a:gd name="T5" fmla="*/ 4 h 8"/>
                <a:gd name="T6" fmla="*/ 4 w 95"/>
                <a:gd name="T7" fmla="*/ 0 h 8"/>
                <a:gd name="T8" fmla="*/ 91 w 95"/>
                <a:gd name="T9" fmla="*/ 0 h 8"/>
                <a:gd name="T10" fmla="*/ 95 w 95"/>
                <a:gd name="T11" fmla="*/ 4 h 8"/>
                <a:gd name="T12" fmla="*/ 91 w 9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">
                  <a:moveTo>
                    <a:pt x="9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4"/>
                  </a:cubicBezTo>
                  <a:cubicBezTo>
                    <a:pt x="95" y="6"/>
                    <a:pt x="93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72"/>
            <p:cNvSpPr>
              <a:spLocks/>
            </p:cNvSpPr>
            <p:nvPr/>
          </p:nvSpPr>
          <p:spPr bwMode="auto">
            <a:xfrm>
              <a:off x="12289451" y="-4819195"/>
              <a:ext cx="277170" cy="23236"/>
            </a:xfrm>
            <a:custGeom>
              <a:avLst/>
              <a:gdLst>
                <a:gd name="T0" fmla="*/ 91 w 95"/>
                <a:gd name="T1" fmla="*/ 8 h 8"/>
                <a:gd name="T2" fmla="*/ 4 w 95"/>
                <a:gd name="T3" fmla="*/ 8 h 8"/>
                <a:gd name="T4" fmla="*/ 0 w 95"/>
                <a:gd name="T5" fmla="*/ 4 h 8"/>
                <a:gd name="T6" fmla="*/ 4 w 95"/>
                <a:gd name="T7" fmla="*/ 0 h 8"/>
                <a:gd name="T8" fmla="*/ 91 w 95"/>
                <a:gd name="T9" fmla="*/ 0 h 8"/>
                <a:gd name="T10" fmla="*/ 95 w 95"/>
                <a:gd name="T11" fmla="*/ 4 h 8"/>
                <a:gd name="T12" fmla="*/ 91 w 9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">
                  <a:moveTo>
                    <a:pt x="9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cubicBezTo>
                    <a:pt x="95" y="6"/>
                    <a:pt x="93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79"/>
            <p:cNvSpPr>
              <a:spLocks noEditPoints="1"/>
            </p:cNvSpPr>
            <p:nvPr/>
          </p:nvSpPr>
          <p:spPr bwMode="auto">
            <a:xfrm>
              <a:off x="11351722" y="-6128687"/>
              <a:ext cx="84645" cy="210780"/>
            </a:xfrm>
            <a:custGeom>
              <a:avLst/>
              <a:gdLst>
                <a:gd name="T0" fmla="*/ 25 w 29"/>
                <a:gd name="T1" fmla="*/ 72 h 72"/>
                <a:gd name="T2" fmla="*/ 4 w 29"/>
                <a:gd name="T3" fmla="*/ 72 h 72"/>
                <a:gd name="T4" fmla="*/ 0 w 29"/>
                <a:gd name="T5" fmla="*/ 68 h 72"/>
                <a:gd name="T6" fmla="*/ 0 w 29"/>
                <a:gd name="T7" fmla="*/ 4 h 72"/>
                <a:gd name="T8" fmla="*/ 4 w 29"/>
                <a:gd name="T9" fmla="*/ 0 h 72"/>
                <a:gd name="T10" fmla="*/ 25 w 29"/>
                <a:gd name="T11" fmla="*/ 0 h 72"/>
                <a:gd name="T12" fmla="*/ 29 w 29"/>
                <a:gd name="T13" fmla="*/ 4 h 72"/>
                <a:gd name="T14" fmla="*/ 29 w 29"/>
                <a:gd name="T15" fmla="*/ 68 h 72"/>
                <a:gd name="T16" fmla="*/ 25 w 29"/>
                <a:gd name="T17" fmla="*/ 72 h 72"/>
                <a:gd name="T18" fmla="*/ 8 w 29"/>
                <a:gd name="T19" fmla="*/ 64 h 72"/>
                <a:gd name="T20" fmla="*/ 21 w 29"/>
                <a:gd name="T21" fmla="*/ 64 h 72"/>
                <a:gd name="T22" fmla="*/ 21 w 29"/>
                <a:gd name="T23" fmla="*/ 8 h 72"/>
                <a:gd name="T24" fmla="*/ 8 w 29"/>
                <a:gd name="T25" fmla="*/ 8 h 72"/>
                <a:gd name="T26" fmla="*/ 8 w 29"/>
                <a:gd name="T2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72">
                  <a:moveTo>
                    <a:pt x="25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70"/>
                    <a:pt x="27" y="72"/>
                    <a:pt x="25" y="72"/>
                  </a:cubicBezTo>
                  <a:close/>
                  <a:moveTo>
                    <a:pt x="8" y="64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80"/>
            <p:cNvSpPr>
              <a:spLocks noEditPoints="1"/>
            </p:cNvSpPr>
            <p:nvPr/>
          </p:nvSpPr>
          <p:spPr bwMode="auto">
            <a:xfrm>
              <a:off x="11248820" y="-6049022"/>
              <a:ext cx="86304" cy="131115"/>
            </a:xfrm>
            <a:custGeom>
              <a:avLst/>
              <a:gdLst>
                <a:gd name="T0" fmla="*/ 25 w 29"/>
                <a:gd name="T1" fmla="*/ 45 h 45"/>
                <a:gd name="T2" fmla="*/ 4 w 29"/>
                <a:gd name="T3" fmla="*/ 45 h 45"/>
                <a:gd name="T4" fmla="*/ 0 w 29"/>
                <a:gd name="T5" fmla="*/ 41 h 45"/>
                <a:gd name="T6" fmla="*/ 0 w 29"/>
                <a:gd name="T7" fmla="*/ 4 h 45"/>
                <a:gd name="T8" fmla="*/ 4 w 29"/>
                <a:gd name="T9" fmla="*/ 0 h 45"/>
                <a:gd name="T10" fmla="*/ 25 w 29"/>
                <a:gd name="T11" fmla="*/ 0 h 45"/>
                <a:gd name="T12" fmla="*/ 29 w 29"/>
                <a:gd name="T13" fmla="*/ 4 h 45"/>
                <a:gd name="T14" fmla="*/ 29 w 29"/>
                <a:gd name="T15" fmla="*/ 41 h 45"/>
                <a:gd name="T16" fmla="*/ 25 w 29"/>
                <a:gd name="T17" fmla="*/ 45 h 45"/>
                <a:gd name="T18" fmla="*/ 8 w 29"/>
                <a:gd name="T19" fmla="*/ 37 h 45"/>
                <a:gd name="T20" fmla="*/ 21 w 29"/>
                <a:gd name="T21" fmla="*/ 37 h 45"/>
                <a:gd name="T22" fmla="*/ 21 w 29"/>
                <a:gd name="T23" fmla="*/ 8 h 45"/>
                <a:gd name="T24" fmla="*/ 8 w 29"/>
                <a:gd name="T25" fmla="*/ 8 h 45"/>
                <a:gd name="T26" fmla="*/ 8 w 29"/>
                <a:gd name="T27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5">
                  <a:moveTo>
                    <a:pt x="25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2" y="45"/>
                    <a:pt x="0" y="43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3"/>
                    <a:pt x="27" y="45"/>
                    <a:pt x="25" y="45"/>
                  </a:cubicBezTo>
                  <a:close/>
                  <a:moveTo>
                    <a:pt x="8" y="37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7"/>
                    <a:pt x="8" y="37"/>
                    <a:pt x="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81"/>
            <p:cNvSpPr>
              <a:spLocks noEditPoints="1"/>
            </p:cNvSpPr>
            <p:nvPr/>
          </p:nvSpPr>
          <p:spPr bwMode="auto">
            <a:xfrm>
              <a:off x="11147579" y="-5990933"/>
              <a:ext cx="84645" cy="73026"/>
            </a:xfrm>
            <a:custGeom>
              <a:avLst/>
              <a:gdLst>
                <a:gd name="T0" fmla="*/ 25 w 29"/>
                <a:gd name="T1" fmla="*/ 25 h 25"/>
                <a:gd name="T2" fmla="*/ 4 w 29"/>
                <a:gd name="T3" fmla="*/ 25 h 25"/>
                <a:gd name="T4" fmla="*/ 0 w 29"/>
                <a:gd name="T5" fmla="*/ 21 h 25"/>
                <a:gd name="T6" fmla="*/ 0 w 29"/>
                <a:gd name="T7" fmla="*/ 4 h 25"/>
                <a:gd name="T8" fmla="*/ 4 w 29"/>
                <a:gd name="T9" fmla="*/ 0 h 25"/>
                <a:gd name="T10" fmla="*/ 25 w 29"/>
                <a:gd name="T11" fmla="*/ 0 h 25"/>
                <a:gd name="T12" fmla="*/ 29 w 29"/>
                <a:gd name="T13" fmla="*/ 4 h 25"/>
                <a:gd name="T14" fmla="*/ 29 w 29"/>
                <a:gd name="T15" fmla="*/ 21 h 25"/>
                <a:gd name="T16" fmla="*/ 25 w 29"/>
                <a:gd name="T17" fmla="*/ 25 h 25"/>
                <a:gd name="T18" fmla="*/ 8 w 29"/>
                <a:gd name="T19" fmla="*/ 17 h 25"/>
                <a:gd name="T20" fmla="*/ 21 w 29"/>
                <a:gd name="T21" fmla="*/ 17 h 25"/>
                <a:gd name="T22" fmla="*/ 21 w 29"/>
                <a:gd name="T23" fmla="*/ 8 h 25"/>
                <a:gd name="T24" fmla="*/ 8 w 29"/>
                <a:gd name="T25" fmla="*/ 8 h 25"/>
                <a:gd name="T26" fmla="*/ 8 w 29"/>
                <a:gd name="T2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3"/>
                    <a:pt x="27" y="25"/>
                    <a:pt x="25" y="25"/>
                  </a:cubicBezTo>
                  <a:close/>
                  <a:moveTo>
                    <a:pt x="8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7"/>
                    <a:pt x="8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82"/>
            <p:cNvSpPr>
              <a:spLocks/>
            </p:cNvSpPr>
            <p:nvPr/>
          </p:nvSpPr>
          <p:spPr bwMode="auto">
            <a:xfrm>
              <a:off x="11335125" y="-6244865"/>
              <a:ext cx="69707" cy="112859"/>
            </a:xfrm>
            <a:custGeom>
              <a:avLst/>
              <a:gdLst>
                <a:gd name="T0" fmla="*/ 4 w 24"/>
                <a:gd name="T1" fmla="*/ 39 h 39"/>
                <a:gd name="T2" fmla="*/ 1 w 24"/>
                <a:gd name="T3" fmla="*/ 38 h 39"/>
                <a:gd name="T4" fmla="*/ 1 w 24"/>
                <a:gd name="T5" fmla="*/ 33 h 39"/>
                <a:gd name="T6" fmla="*/ 14 w 24"/>
                <a:gd name="T7" fmla="*/ 20 h 39"/>
                <a:gd name="T8" fmla="*/ 1 w 24"/>
                <a:gd name="T9" fmla="*/ 7 h 39"/>
                <a:gd name="T10" fmla="*/ 1 w 24"/>
                <a:gd name="T11" fmla="*/ 2 h 39"/>
                <a:gd name="T12" fmla="*/ 7 w 24"/>
                <a:gd name="T13" fmla="*/ 2 h 39"/>
                <a:gd name="T14" fmla="*/ 22 w 24"/>
                <a:gd name="T15" fmla="*/ 17 h 39"/>
                <a:gd name="T16" fmla="*/ 22 w 24"/>
                <a:gd name="T17" fmla="*/ 23 h 39"/>
                <a:gd name="T18" fmla="*/ 7 w 24"/>
                <a:gd name="T19" fmla="*/ 38 h 39"/>
                <a:gd name="T20" fmla="*/ 4 w 24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9">
                  <a:moveTo>
                    <a:pt x="4" y="39"/>
                  </a:moveTo>
                  <a:cubicBezTo>
                    <a:pt x="3" y="39"/>
                    <a:pt x="2" y="39"/>
                    <a:pt x="1" y="38"/>
                  </a:cubicBezTo>
                  <a:cubicBezTo>
                    <a:pt x="0" y="37"/>
                    <a:pt x="0" y="34"/>
                    <a:pt x="1" y="3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9"/>
                    <a:pt x="24" y="21"/>
                    <a:pt x="22" y="2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9"/>
                    <a:pt x="5" y="3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83"/>
            <p:cNvSpPr>
              <a:spLocks/>
            </p:cNvSpPr>
            <p:nvPr/>
          </p:nvSpPr>
          <p:spPr bwMode="auto">
            <a:xfrm>
              <a:off x="11179113" y="-6198394"/>
              <a:ext cx="207462" cy="175927"/>
            </a:xfrm>
            <a:custGeom>
              <a:avLst/>
              <a:gdLst>
                <a:gd name="T0" fmla="*/ 5 w 71"/>
                <a:gd name="T1" fmla="*/ 60 h 60"/>
                <a:gd name="T2" fmla="*/ 4 w 71"/>
                <a:gd name="T3" fmla="*/ 60 h 60"/>
                <a:gd name="T4" fmla="*/ 1 w 71"/>
                <a:gd name="T5" fmla="*/ 55 h 60"/>
                <a:gd name="T6" fmla="*/ 67 w 71"/>
                <a:gd name="T7" fmla="*/ 0 h 60"/>
                <a:gd name="T8" fmla="*/ 71 w 71"/>
                <a:gd name="T9" fmla="*/ 4 h 60"/>
                <a:gd name="T10" fmla="*/ 67 w 71"/>
                <a:gd name="T11" fmla="*/ 8 h 60"/>
                <a:gd name="T12" fmla="*/ 8 w 71"/>
                <a:gd name="T13" fmla="*/ 57 h 60"/>
                <a:gd name="T14" fmla="*/ 5 w 7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0">
                  <a:moveTo>
                    <a:pt x="5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59"/>
                    <a:pt x="0" y="57"/>
                    <a:pt x="1" y="55"/>
                  </a:cubicBezTo>
                  <a:cubicBezTo>
                    <a:pt x="7" y="23"/>
                    <a:pt x="35" y="0"/>
                    <a:pt x="67" y="0"/>
                  </a:cubicBezTo>
                  <a:cubicBezTo>
                    <a:pt x="69" y="0"/>
                    <a:pt x="71" y="2"/>
                    <a:pt x="71" y="4"/>
                  </a:cubicBezTo>
                  <a:cubicBezTo>
                    <a:pt x="71" y="6"/>
                    <a:pt x="69" y="8"/>
                    <a:pt x="67" y="8"/>
                  </a:cubicBezTo>
                  <a:cubicBezTo>
                    <a:pt x="39" y="8"/>
                    <a:pt x="14" y="28"/>
                    <a:pt x="8" y="57"/>
                  </a:cubicBezTo>
                  <a:cubicBezTo>
                    <a:pt x="8" y="59"/>
                    <a:pt x="6" y="60"/>
                    <a:pt x="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84"/>
            <p:cNvSpPr>
              <a:spLocks noEditPoints="1"/>
            </p:cNvSpPr>
            <p:nvPr/>
          </p:nvSpPr>
          <p:spPr bwMode="auto">
            <a:xfrm>
              <a:off x="8409076" y="-4741190"/>
              <a:ext cx="288788" cy="207461"/>
            </a:xfrm>
            <a:custGeom>
              <a:avLst/>
              <a:gdLst>
                <a:gd name="T0" fmla="*/ 50 w 99"/>
                <a:gd name="T1" fmla="*/ 71 h 71"/>
                <a:gd name="T2" fmla="*/ 9 w 99"/>
                <a:gd name="T3" fmla="*/ 68 h 71"/>
                <a:gd name="T4" fmla="*/ 5 w 99"/>
                <a:gd name="T5" fmla="*/ 65 h 71"/>
                <a:gd name="T6" fmla="*/ 5 w 99"/>
                <a:gd name="T7" fmla="*/ 6 h 71"/>
                <a:gd name="T8" fmla="*/ 9 w 99"/>
                <a:gd name="T9" fmla="*/ 3 h 71"/>
                <a:gd name="T10" fmla="*/ 91 w 99"/>
                <a:gd name="T11" fmla="*/ 3 h 71"/>
                <a:gd name="T12" fmla="*/ 94 w 99"/>
                <a:gd name="T13" fmla="*/ 6 h 71"/>
                <a:gd name="T14" fmla="*/ 94 w 99"/>
                <a:gd name="T15" fmla="*/ 65 h 71"/>
                <a:gd name="T16" fmla="*/ 91 w 99"/>
                <a:gd name="T17" fmla="*/ 68 h 71"/>
                <a:gd name="T18" fmla="*/ 50 w 99"/>
                <a:gd name="T19" fmla="*/ 71 h 71"/>
                <a:gd name="T20" fmla="*/ 12 w 99"/>
                <a:gd name="T21" fmla="*/ 61 h 71"/>
                <a:gd name="T22" fmla="*/ 87 w 99"/>
                <a:gd name="T23" fmla="*/ 61 h 71"/>
                <a:gd name="T24" fmla="*/ 87 w 99"/>
                <a:gd name="T25" fmla="*/ 10 h 71"/>
                <a:gd name="T26" fmla="*/ 12 w 99"/>
                <a:gd name="T27" fmla="*/ 10 h 71"/>
                <a:gd name="T28" fmla="*/ 12 w 99"/>
                <a:gd name="T29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71">
                  <a:moveTo>
                    <a:pt x="50" y="71"/>
                  </a:moveTo>
                  <a:cubicBezTo>
                    <a:pt x="36" y="71"/>
                    <a:pt x="22" y="70"/>
                    <a:pt x="9" y="68"/>
                  </a:cubicBezTo>
                  <a:cubicBezTo>
                    <a:pt x="7" y="68"/>
                    <a:pt x="5" y="67"/>
                    <a:pt x="5" y="65"/>
                  </a:cubicBezTo>
                  <a:cubicBezTo>
                    <a:pt x="0" y="46"/>
                    <a:pt x="0" y="26"/>
                    <a:pt x="5" y="6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36" y="0"/>
                    <a:pt x="63" y="0"/>
                    <a:pt x="91" y="3"/>
                  </a:cubicBezTo>
                  <a:cubicBezTo>
                    <a:pt x="92" y="3"/>
                    <a:pt x="94" y="4"/>
                    <a:pt x="94" y="6"/>
                  </a:cubicBezTo>
                  <a:cubicBezTo>
                    <a:pt x="99" y="26"/>
                    <a:pt x="99" y="46"/>
                    <a:pt x="94" y="65"/>
                  </a:cubicBezTo>
                  <a:cubicBezTo>
                    <a:pt x="94" y="67"/>
                    <a:pt x="92" y="68"/>
                    <a:pt x="91" y="68"/>
                  </a:cubicBezTo>
                  <a:cubicBezTo>
                    <a:pt x="77" y="70"/>
                    <a:pt x="63" y="71"/>
                    <a:pt x="50" y="71"/>
                  </a:cubicBezTo>
                  <a:close/>
                  <a:moveTo>
                    <a:pt x="12" y="61"/>
                  </a:moveTo>
                  <a:cubicBezTo>
                    <a:pt x="37" y="64"/>
                    <a:pt x="62" y="64"/>
                    <a:pt x="87" y="61"/>
                  </a:cubicBezTo>
                  <a:cubicBezTo>
                    <a:pt x="91" y="44"/>
                    <a:pt x="91" y="27"/>
                    <a:pt x="87" y="10"/>
                  </a:cubicBezTo>
                  <a:cubicBezTo>
                    <a:pt x="62" y="8"/>
                    <a:pt x="37" y="8"/>
                    <a:pt x="12" y="10"/>
                  </a:cubicBezTo>
                  <a:cubicBezTo>
                    <a:pt x="9" y="27"/>
                    <a:pt x="9" y="44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85"/>
            <p:cNvSpPr>
              <a:spLocks noEditPoints="1"/>
            </p:cNvSpPr>
            <p:nvPr/>
          </p:nvSpPr>
          <p:spPr bwMode="auto">
            <a:xfrm>
              <a:off x="8513637" y="-4693059"/>
              <a:ext cx="102901" cy="112859"/>
            </a:xfrm>
            <a:custGeom>
              <a:avLst/>
              <a:gdLst>
                <a:gd name="T0" fmla="*/ 5 w 35"/>
                <a:gd name="T1" fmla="*/ 39 h 39"/>
                <a:gd name="T2" fmla="*/ 0 w 35"/>
                <a:gd name="T3" fmla="*/ 33 h 39"/>
                <a:gd name="T4" fmla="*/ 0 w 35"/>
                <a:gd name="T5" fmla="*/ 6 h 39"/>
                <a:gd name="T6" fmla="*/ 5 w 35"/>
                <a:gd name="T7" fmla="*/ 0 h 39"/>
                <a:gd name="T8" fmla="*/ 9 w 35"/>
                <a:gd name="T9" fmla="*/ 1 h 39"/>
                <a:gd name="T10" fmla="*/ 32 w 35"/>
                <a:gd name="T11" fmla="*/ 15 h 39"/>
                <a:gd name="T12" fmla="*/ 35 w 35"/>
                <a:gd name="T13" fmla="*/ 20 h 39"/>
                <a:gd name="T14" fmla="*/ 32 w 35"/>
                <a:gd name="T15" fmla="*/ 25 h 39"/>
                <a:gd name="T16" fmla="*/ 9 w 35"/>
                <a:gd name="T17" fmla="*/ 38 h 39"/>
                <a:gd name="T18" fmla="*/ 5 w 35"/>
                <a:gd name="T19" fmla="*/ 39 h 39"/>
                <a:gd name="T20" fmla="*/ 8 w 35"/>
                <a:gd name="T21" fmla="*/ 10 h 39"/>
                <a:gd name="T22" fmla="*/ 8 w 35"/>
                <a:gd name="T23" fmla="*/ 30 h 39"/>
                <a:gd name="T24" fmla="*/ 25 w 35"/>
                <a:gd name="T25" fmla="*/ 20 h 39"/>
                <a:gd name="T26" fmla="*/ 8 w 35"/>
                <a:gd name="T2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5" y="39"/>
                  </a:moveTo>
                  <a:cubicBezTo>
                    <a:pt x="2" y="39"/>
                    <a:pt x="0" y="37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6"/>
                    <a:pt x="35" y="18"/>
                    <a:pt x="35" y="20"/>
                  </a:cubicBezTo>
                  <a:cubicBezTo>
                    <a:pt x="35" y="22"/>
                    <a:pt x="34" y="24"/>
                    <a:pt x="32" y="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9"/>
                    <a:pt x="7" y="39"/>
                    <a:pt x="5" y="39"/>
                  </a:cubicBezTo>
                  <a:close/>
                  <a:moveTo>
                    <a:pt x="8" y="1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8" y="10"/>
                    <a:pt x="8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86"/>
            <p:cNvSpPr>
              <a:spLocks noEditPoints="1"/>
            </p:cNvSpPr>
            <p:nvPr/>
          </p:nvSpPr>
          <p:spPr bwMode="auto">
            <a:xfrm>
              <a:off x="12209786" y="-2963667"/>
              <a:ext cx="160991" cy="96262"/>
            </a:xfrm>
            <a:custGeom>
              <a:avLst/>
              <a:gdLst>
                <a:gd name="T0" fmla="*/ 16 w 55"/>
                <a:gd name="T1" fmla="*/ 33 h 33"/>
                <a:gd name="T2" fmla="*/ 14 w 55"/>
                <a:gd name="T3" fmla="*/ 32 h 33"/>
                <a:gd name="T4" fmla="*/ 1 w 55"/>
                <a:gd name="T5" fmla="*/ 21 h 33"/>
                <a:gd name="T6" fmla="*/ 0 w 55"/>
                <a:gd name="T7" fmla="*/ 18 h 33"/>
                <a:gd name="T8" fmla="*/ 3 w 55"/>
                <a:gd name="T9" fmla="*/ 15 h 33"/>
                <a:gd name="T10" fmla="*/ 37 w 55"/>
                <a:gd name="T11" fmla="*/ 1 h 33"/>
                <a:gd name="T12" fmla="*/ 41 w 55"/>
                <a:gd name="T13" fmla="*/ 1 h 33"/>
                <a:gd name="T14" fmla="*/ 54 w 55"/>
                <a:gd name="T15" fmla="*/ 12 h 33"/>
                <a:gd name="T16" fmla="*/ 55 w 55"/>
                <a:gd name="T17" fmla="*/ 16 h 33"/>
                <a:gd name="T18" fmla="*/ 52 w 55"/>
                <a:gd name="T19" fmla="*/ 19 h 33"/>
                <a:gd name="T20" fmla="*/ 18 w 55"/>
                <a:gd name="T21" fmla="*/ 33 h 33"/>
                <a:gd name="T22" fmla="*/ 16 w 55"/>
                <a:gd name="T23" fmla="*/ 33 h 33"/>
                <a:gd name="T24" fmla="*/ 12 w 55"/>
                <a:gd name="T25" fmla="*/ 20 h 33"/>
                <a:gd name="T26" fmla="*/ 17 w 55"/>
                <a:gd name="T27" fmla="*/ 24 h 33"/>
                <a:gd name="T28" fmla="*/ 43 w 55"/>
                <a:gd name="T29" fmla="*/ 14 h 33"/>
                <a:gd name="T30" fmla="*/ 38 w 55"/>
                <a:gd name="T31" fmla="*/ 9 h 33"/>
                <a:gd name="T32" fmla="*/ 12 w 55"/>
                <a:gd name="T3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3">
                  <a:moveTo>
                    <a:pt x="16" y="33"/>
                  </a:moveTo>
                  <a:cubicBezTo>
                    <a:pt x="15" y="33"/>
                    <a:pt x="14" y="33"/>
                    <a:pt x="14" y="3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1" y="15"/>
                    <a:pt x="3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0" y="0"/>
                    <a:pt x="41" y="1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5" y="13"/>
                    <a:pt x="55" y="14"/>
                    <a:pt x="55" y="16"/>
                  </a:cubicBezTo>
                  <a:cubicBezTo>
                    <a:pt x="55" y="17"/>
                    <a:pt x="54" y="18"/>
                    <a:pt x="52" y="1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3"/>
                    <a:pt x="17" y="33"/>
                    <a:pt x="16" y="33"/>
                  </a:cubicBezTo>
                  <a:close/>
                  <a:moveTo>
                    <a:pt x="12" y="2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12" y="20"/>
                    <a:pt x="12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87"/>
            <p:cNvSpPr>
              <a:spLocks/>
            </p:cNvSpPr>
            <p:nvPr/>
          </p:nvSpPr>
          <p:spPr bwMode="auto">
            <a:xfrm>
              <a:off x="12344221" y="-2839190"/>
              <a:ext cx="146053" cy="137754"/>
            </a:xfrm>
            <a:custGeom>
              <a:avLst/>
              <a:gdLst>
                <a:gd name="T0" fmla="*/ 4 w 50"/>
                <a:gd name="T1" fmla="*/ 47 h 47"/>
                <a:gd name="T2" fmla="*/ 2 w 50"/>
                <a:gd name="T3" fmla="*/ 47 h 47"/>
                <a:gd name="T4" fmla="*/ 0 w 50"/>
                <a:gd name="T5" fmla="*/ 43 h 47"/>
                <a:gd name="T6" fmla="*/ 0 w 50"/>
                <a:gd name="T7" fmla="*/ 4 h 47"/>
                <a:gd name="T8" fmla="*/ 4 w 50"/>
                <a:gd name="T9" fmla="*/ 0 h 47"/>
                <a:gd name="T10" fmla="*/ 8 w 50"/>
                <a:gd name="T11" fmla="*/ 4 h 47"/>
                <a:gd name="T12" fmla="*/ 8 w 50"/>
                <a:gd name="T13" fmla="*/ 38 h 47"/>
                <a:gd name="T14" fmla="*/ 42 w 50"/>
                <a:gd name="T15" fmla="*/ 27 h 47"/>
                <a:gd name="T16" fmla="*/ 42 w 50"/>
                <a:gd name="T17" fmla="*/ 9 h 47"/>
                <a:gd name="T18" fmla="*/ 46 w 50"/>
                <a:gd name="T19" fmla="*/ 5 h 47"/>
                <a:gd name="T20" fmla="*/ 50 w 50"/>
                <a:gd name="T21" fmla="*/ 9 h 47"/>
                <a:gd name="T22" fmla="*/ 50 w 50"/>
                <a:gd name="T23" fmla="*/ 30 h 47"/>
                <a:gd name="T24" fmla="*/ 47 w 50"/>
                <a:gd name="T25" fmla="*/ 34 h 47"/>
                <a:gd name="T26" fmla="*/ 5 w 50"/>
                <a:gd name="T27" fmla="*/ 47 h 47"/>
                <a:gd name="T28" fmla="*/ 4 w 50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47">
                  <a:moveTo>
                    <a:pt x="4" y="47"/>
                  </a:moveTo>
                  <a:cubicBezTo>
                    <a:pt x="3" y="47"/>
                    <a:pt x="3" y="47"/>
                    <a:pt x="2" y="47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7"/>
                    <a:pt x="44" y="5"/>
                    <a:pt x="46" y="5"/>
                  </a:cubicBezTo>
                  <a:cubicBezTo>
                    <a:pt x="48" y="5"/>
                    <a:pt x="50" y="7"/>
                    <a:pt x="50" y="9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2"/>
                    <a:pt x="49" y="33"/>
                    <a:pt x="47" y="34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88"/>
            <p:cNvSpPr>
              <a:spLocks noEditPoints="1"/>
            </p:cNvSpPr>
            <p:nvPr/>
          </p:nvSpPr>
          <p:spPr bwMode="auto">
            <a:xfrm>
              <a:off x="12375756" y="-2882342"/>
              <a:ext cx="160991" cy="92942"/>
            </a:xfrm>
            <a:custGeom>
              <a:avLst/>
              <a:gdLst>
                <a:gd name="T0" fmla="*/ 16 w 55"/>
                <a:gd name="T1" fmla="*/ 32 h 32"/>
                <a:gd name="T2" fmla="*/ 13 w 55"/>
                <a:gd name="T3" fmla="*/ 32 h 32"/>
                <a:gd name="T4" fmla="*/ 1 w 55"/>
                <a:gd name="T5" fmla="*/ 21 h 32"/>
                <a:gd name="T6" fmla="*/ 0 w 55"/>
                <a:gd name="T7" fmla="*/ 17 h 32"/>
                <a:gd name="T8" fmla="*/ 2 w 55"/>
                <a:gd name="T9" fmla="*/ 14 h 32"/>
                <a:gd name="T10" fmla="*/ 37 w 55"/>
                <a:gd name="T11" fmla="*/ 0 h 32"/>
                <a:gd name="T12" fmla="*/ 41 w 55"/>
                <a:gd name="T13" fmla="*/ 1 h 32"/>
                <a:gd name="T14" fmla="*/ 53 w 55"/>
                <a:gd name="T15" fmla="*/ 12 h 32"/>
                <a:gd name="T16" fmla="*/ 55 w 55"/>
                <a:gd name="T17" fmla="*/ 15 h 32"/>
                <a:gd name="T18" fmla="*/ 52 w 55"/>
                <a:gd name="T19" fmla="*/ 18 h 32"/>
                <a:gd name="T20" fmla="*/ 17 w 55"/>
                <a:gd name="T21" fmla="*/ 32 h 32"/>
                <a:gd name="T22" fmla="*/ 16 w 55"/>
                <a:gd name="T23" fmla="*/ 32 h 32"/>
                <a:gd name="T24" fmla="*/ 11 w 55"/>
                <a:gd name="T25" fmla="*/ 19 h 32"/>
                <a:gd name="T26" fmla="*/ 17 w 55"/>
                <a:gd name="T27" fmla="*/ 24 h 32"/>
                <a:gd name="T28" fmla="*/ 43 w 55"/>
                <a:gd name="T29" fmla="*/ 13 h 32"/>
                <a:gd name="T30" fmla="*/ 38 w 55"/>
                <a:gd name="T31" fmla="*/ 9 h 32"/>
                <a:gd name="T32" fmla="*/ 11 w 55"/>
                <a:gd name="T3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2">
                  <a:moveTo>
                    <a:pt x="16" y="32"/>
                  </a:moveTo>
                  <a:cubicBezTo>
                    <a:pt x="15" y="32"/>
                    <a:pt x="14" y="32"/>
                    <a:pt x="13" y="3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40" y="0"/>
                    <a:pt x="41" y="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5" y="14"/>
                    <a:pt x="55" y="15"/>
                  </a:cubicBezTo>
                  <a:cubicBezTo>
                    <a:pt x="54" y="17"/>
                    <a:pt x="53" y="18"/>
                    <a:pt x="52" y="18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lose/>
                  <a:moveTo>
                    <a:pt x="11" y="19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11" y="19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89"/>
            <p:cNvSpPr>
              <a:spLocks noEditPoints="1"/>
            </p:cNvSpPr>
            <p:nvPr/>
          </p:nvSpPr>
          <p:spPr bwMode="auto">
            <a:xfrm>
              <a:off x="12364138" y="-2970305"/>
              <a:ext cx="160991" cy="99581"/>
            </a:xfrm>
            <a:custGeom>
              <a:avLst/>
              <a:gdLst>
                <a:gd name="T0" fmla="*/ 39 w 55"/>
                <a:gd name="T1" fmla="*/ 34 h 34"/>
                <a:gd name="T2" fmla="*/ 37 w 55"/>
                <a:gd name="T3" fmla="*/ 34 h 34"/>
                <a:gd name="T4" fmla="*/ 3 w 55"/>
                <a:gd name="T5" fmla="*/ 20 h 34"/>
                <a:gd name="T6" fmla="*/ 0 w 55"/>
                <a:gd name="T7" fmla="*/ 17 h 34"/>
                <a:gd name="T8" fmla="*/ 1 w 55"/>
                <a:gd name="T9" fmla="*/ 13 h 34"/>
                <a:gd name="T10" fmla="*/ 13 w 55"/>
                <a:gd name="T11" fmla="*/ 2 h 34"/>
                <a:gd name="T12" fmla="*/ 18 w 55"/>
                <a:gd name="T13" fmla="*/ 1 h 34"/>
                <a:gd name="T14" fmla="*/ 52 w 55"/>
                <a:gd name="T15" fmla="*/ 15 h 34"/>
                <a:gd name="T16" fmla="*/ 55 w 55"/>
                <a:gd name="T17" fmla="*/ 18 h 34"/>
                <a:gd name="T18" fmla="*/ 54 w 55"/>
                <a:gd name="T19" fmla="*/ 21 h 34"/>
                <a:gd name="T20" fmla="*/ 42 w 55"/>
                <a:gd name="T21" fmla="*/ 33 h 34"/>
                <a:gd name="T22" fmla="*/ 39 w 55"/>
                <a:gd name="T23" fmla="*/ 34 h 34"/>
                <a:gd name="T24" fmla="*/ 11 w 55"/>
                <a:gd name="T25" fmla="*/ 15 h 34"/>
                <a:gd name="T26" fmla="*/ 38 w 55"/>
                <a:gd name="T27" fmla="*/ 25 h 34"/>
                <a:gd name="T28" fmla="*/ 44 w 55"/>
                <a:gd name="T29" fmla="*/ 20 h 34"/>
                <a:gd name="T30" fmla="*/ 17 w 55"/>
                <a:gd name="T31" fmla="*/ 9 h 34"/>
                <a:gd name="T32" fmla="*/ 11 w 55"/>
                <a:gd name="T3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4">
                  <a:moveTo>
                    <a:pt x="39" y="34"/>
                  </a:moveTo>
                  <a:cubicBezTo>
                    <a:pt x="38" y="34"/>
                    <a:pt x="38" y="34"/>
                    <a:pt x="37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8" y="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4" y="15"/>
                    <a:pt x="55" y="16"/>
                    <a:pt x="55" y="18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4"/>
                    <a:pt x="40" y="34"/>
                    <a:pt x="39" y="34"/>
                  </a:cubicBezTo>
                  <a:close/>
                  <a:moveTo>
                    <a:pt x="11" y="1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15"/>
                    <a:pt x="11" y="15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90"/>
            <p:cNvSpPr>
              <a:spLocks/>
            </p:cNvSpPr>
            <p:nvPr/>
          </p:nvSpPr>
          <p:spPr bwMode="auto">
            <a:xfrm>
              <a:off x="12247959" y="-2817614"/>
              <a:ext cx="119498" cy="116178"/>
            </a:xfrm>
            <a:custGeom>
              <a:avLst/>
              <a:gdLst>
                <a:gd name="T0" fmla="*/ 37 w 41"/>
                <a:gd name="T1" fmla="*/ 40 h 40"/>
                <a:gd name="T2" fmla="*/ 35 w 41"/>
                <a:gd name="T3" fmla="*/ 40 h 40"/>
                <a:gd name="T4" fmla="*/ 3 w 41"/>
                <a:gd name="T5" fmla="*/ 27 h 40"/>
                <a:gd name="T6" fmla="*/ 0 w 41"/>
                <a:gd name="T7" fmla="*/ 23 h 40"/>
                <a:gd name="T8" fmla="*/ 0 w 41"/>
                <a:gd name="T9" fmla="*/ 4 h 40"/>
                <a:gd name="T10" fmla="*/ 4 w 41"/>
                <a:gd name="T11" fmla="*/ 0 h 40"/>
                <a:gd name="T12" fmla="*/ 8 w 41"/>
                <a:gd name="T13" fmla="*/ 4 h 40"/>
                <a:gd name="T14" fmla="*/ 8 w 41"/>
                <a:gd name="T15" fmla="*/ 20 h 40"/>
                <a:gd name="T16" fmla="*/ 38 w 41"/>
                <a:gd name="T17" fmla="*/ 33 h 40"/>
                <a:gd name="T18" fmla="*/ 40 w 41"/>
                <a:gd name="T19" fmla="*/ 38 h 40"/>
                <a:gd name="T20" fmla="*/ 37 w 41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0">
                  <a:moveTo>
                    <a:pt x="37" y="40"/>
                  </a:moveTo>
                  <a:cubicBezTo>
                    <a:pt x="36" y="40"/>
                    <a:pt x="36" y="40"/>
                    <a:pt x="35" y="40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33"/>
                    <a:pt x="41" y="36"/>
                    <a:pt x="40" y="38"/>
                  </a:cubicBezTo>
                  <a:cubicBezTo>
                    <a:pt x="40" y="39"/>
                    <a:pt x="38" y="40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1"/>
            <p:cNvSpPr>
              <a:spLocks noEditPoints="1"/>
            </p:cNvSpPr>
            <p:nvPr/>
          </p:nvSpPr>
          <p:spPr bwMode="auto">
            <a:xfrm>
              <a:off x="12206466" y="-2879023"/>
              <a:ext cx="160991" cy="99581"/>
            </a:xfrm>
            <a:custGeom>
              <a:avLst/>
              <a:gdLst>
                <a:gd name="T0" fmla="*/ 39 w 55"/>
                <a:gd name="T1" fmla="*/ 34 h 34"/>
                <a:gd name="T2" fmla="*/ 38 w 55"/>
                <a:gd name="T3" fmla="*/ 34 h 34"/>
                <a:gd name="T4" fmla="*/ 3 w 55"/>
                <a:gd name="T5" fmla="*/ 20 h 34"/>
                <a:gd name="T6" fmla="*/ 1 w 55"/>
                <a:gd name="T7" fmla="*/ 17 h 34"/>
                <a:gd name="T8" fmla="*/ 2 w 55"/>
                <a:gd name="T9" fmla="*/ 13 h 34"/>
                <a:gd name="T10" fmla="*/ 14 w 55"/>
                <a:gd name="T11" fmla="*/ 1 h 34"/>
                <a:gd name="T12" fmla="*/ 18 w 55"/>
                <a:gd name="T13" fmla="*/ 1 h 34"/>
                <a:gd name="T14" fmla="*/ 53 w 55"/>
                <a:gd name="T15" fmla="*/ 14 h 34"/>
                <a:gd name="T16" fmla="*/ 55 w 55"/>
                <a:gd name="T17" fmla="*/ 17 h 34"/>
                <a:gd name="T18" fmla="*/ 54 w 55"/>
                <a:gd name="T19" fmla="*/ 21 h 34"/>
                <a:gd name="T20" fmla="*/ 42 w 55"/>
                <a:gd name="T21" fmla="*/ 33 h 34"/>
                <a:gd name="T22" fmla="*/ 39 w 55"/>
                <a:gd name="T23" fmla="*/ 34 h 34"/>
                <a:gd name="T24" fmla="*/ 12 w 55"/>
                <a:gd name="T25" fmla="*/ 14 h 34"/>
                <a:gd name="T26" fmla="*/ 38 w 55"/>
                <a:gd name="T27" fmla="*/ 25 h 34"/>
                <a:gd name="T28" fmla="*/ 44 w 55"/>
                <a:gd name="T29" fmla="*/ 20 h 34"/>
                <a:gd name="T30" fmla="*/ 17 w 55"/>
                <a:gd name="T31" fmla="*/ 9 h 34"/>
                <a:gd name="T32" fmla="*/ 12 w 55"/>
                <a:gd name="T3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4">
                  <a:moveTo>
                    <a:pt x="39" y="34"/>
                  </a:moveTo>
                  <a:cubicBezTo>
                    <a:pt x="39" y="34"/>
                    <a:pt x="38" y="34"/>
                    <a:pt x="38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1" y="18"/>
                    <a:pt x="1" y="17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5"/>
                    <a:pt x="55" y="16"/>
                    <a:pt x="55" y="17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3"/>
                    <a:pt x="40" y="34"/>
                    <a:pt x="39" y="34"/>
                  </a:cubicBezTo>
                  <a:close/>
                  <a:moveTo>
                    <a:pt x="12" y="14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2" y="14"/>
                    <a:pt x="12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6"/>
            <p:cNvSpPr>
              <a:spLocks noEditPoints="1"/>
            </p:cNvSpPr>
            <p:nvPr/>
          </p:nvSpPr>
          <p:spPr bwMode="auto">
            <a:xfrm>
              <a:off x="11286993" y="-4299714"/>
              <a:ext cx="214101" cy="154351"/>
            </a:xfrm>
            <a:custGeom>
              <a:avLst/>
              <a:gdLst>
                <a:gd name="T0" fmla="*/ 65 w 73"/>
                <a:gd name="T1" fmla="*/ 53 h 53"/>
                <a:gd name="T2" fmla="*/ 8 w 73"/>
                <a:gd name="T3" fmla="*/ 53 h 53"/>
                <a:gd name="T4" fmla="*/ 0 w 73"/>
                <a:gd name="T5" fmla="*/ 45 h 53"/>
                <a:gd name="T6" fmla="*/ 0 w 73"/>
                <a:gd name="T7" fmla="*/ 8 h 53"/>
                <a:gd name="T8" fmla="*/ 8 w 73"/>
                <a:gd name="T9" fmla="*/ 0 h 53"/>
                <a:gd name="T10" fmla="*/ 65 w 73"/>
                <a:gd name="T11" fmla="*/ 0 h 53"/>
                <a:gd name="T12" fmla="*/ 73 w 73"/>
                <a:gd name="T13" fmla="*/ 8 h 53"/>
                <a:gd name="T14" fmla="*/ 73 w 73"/>
                <a:gd name="T15" fmla="*/ 45 h 53"/>
                <a:gd name="T16" fmla="*/ 65 w 73"/>
                <a:gd name="T17" fmla="*/ 53 h 53"/>
                <a:gd name="T18" fmla="*/ 8 w 73"/>
                <a:gd name="T19" fmla="*/ 8 h 53"/>
                <a:gd name="T20" fmla="*/ 8 w 73"/>
                <a:gd name="T21" fmla="*/ 45 h 53"/>
                <a:gd name="T22" fmla="*/ 65 w 73"/>
                <a:gd name="T23" fmla="*/ 45 h 53"/>
                <a:gd name="T24" fmla="*/ 65 w 73"/>
                <a:gd name="T25" fmla="*/ 8 h 53"/>
                <a:gd name="T26" fmla="*/ 8 w 73"/>
                <a:gd name="T2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53">
                  <a:moveTo>
                    <a:pt x="65" y="53"/>
                  </a:moveTo>
                  <a:cubicBezTo>
                    <a:pt x="8" y="53"/>
                    <a:pt x="8" y="53"/>
                    <a:pt x="8" y="53"/>
                  </a:cubicBezTo>
                  <a:cubicBezTo>
                    <a:pt x="4" y="53"/>
                    <a:pt x="0" y="49"/>
                    <a:pt x="0" y="4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0"/>
                    <a:pt x="73" y="4"/>
                    <a:pt x="73" y="8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9"/>
                    <a:pt x="69" y="53"/>
                    <a:pt x="65" y="53"/>
                  </a:cubicBezTo>
                  <a:close/>
                  <a:moveTo>
                    <a:pt x="8" y="8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7"/>
            <p:cNvSpPr>
              <a:spLocks noEditPoints="1"/>
            </p:cNvSpPr>
            <p:nvPr/>
          </p:nvSpPr>
          <p:spPr bwMode="auto">
            <a:xfrm>
              <a:off x="11477859" y="-4296394"/>
              <a:ext cx="84645" cy="149372"/>
            </a:xfrm>
            <a:custGeom>
              <a:avLst/>
              <a:gdLst>
                <a:gd name="T0" fmla="*/ 25 w 29"/>
                <a:gd name="T1" fmla="*/ 51 h 51"/>
                <a:gd name="T2" fmla="*/ 24 w 29"/>
                <a:gd name="T3" fmla="*/ 51 h 51"/>
                <a:gd name="T4" fmla="*/ 2 w 29"/>
                <a:gd name="T5" fmla="*/ 40 h 51"/>
                <a:gd name="T6" fmla="*/ 0 w 29"/>
                <a:gd name="T7" fmla="*/ 36 h 51"/>
                <a:gd name="T8" fmla="*/ 0 w 29"/>
                <a:gd name="T9" fmla="*/ 15 h 51"/>
                <a:gd name="T10" fmla="*/ 2 w 29"/>
                <a:gd name="T11" fmla="*/ 11 h 51"/>
                <a:gd name="T12" fmla="*/ 24 w 29"/>
                <a:gd name="T13" fmla="*/ 0 h 51"/>
                <a:gd name="T14" fmla="*/ 28 w 29"/>
                <a:gd name="T15" fmla="*/ 0 h 51"/>
                <a:gd name="T16" fmla="*/ 29 w 29"/>
                <a:gd name="T17" fmla="*/ 4 h 51"/>
                <a:gd name="T18" fmla="*/ 29 w 29"/>
                <a:gd name="T19" fmla="*/ 47 h 51"/>
                <a:gd name="T20" fmla="*/ 28 w 29"/>
                <a:gd name="T21" fmla="*/ 51 h 51"/>
                <a:gd name="T22" fmla="*/ 25 w 29"/>
                <a:gd name="T23" fmla="*/ 51 h 51"/>
                <a:gd name="T24" fmla="*/ 8 w 29"/>
                <a:gd name="T25" fmla="*/ 34 h 51"/>
                <a:gd name="T26" fmla="*/ 21 w 29"/>
                <a:gd name="T27" fmla="*/ 41 h 51"/>
                <a:gd name="T28" fmla="*/ 21 w 29"/>
                <a:gd name="T29" fmla="*/ 10 h 51"/>
                <a:gd name="T30" fmla="*/ 8 w 29"/>
                <a:gd name="T31" fmla="*/ 17 h 51"/>
                <a:gd name="T32" fmla="*/ 8 w 29"/>
                <a:gd name="T33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51">
                  <a:moveTo>
                    <a:pt x="25" y="51"/>
                  </a:moveTo>
                  <a:cubicBezTo>
                    <a:pt x="25" y="51"/>
                    <a:pt x="24" y="51"/>
                    <a:pt x="24" y="5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39"/>
                    <a:pt x="0" y="38"/>
                    <a:pt x="0" y="3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8" y="0"/>
                  </a:cubicBezTo>
                  <a:cubicBezTo>
                    <a:pt x="29" y="1"/>
                    <a:pt x="29" y="2"/>
                    <a:pt x="29" y="4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9"/>
                    <a:pt x="29" y="50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lose/>
                  <a:moveTo>
                    <a:pt x="8" y="34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98"/>
            <p:cNvSpPr>
              <a:spLocks noEditPoints="1"/>
            </p:cNvSpPr>
            <p:nvPr/>
          </p:nvSpPr>
          <p:spPr bwMode="auto">
            <a:xfrm>
              <a:off x="11293632" y="-4384358"/>
              <a:ext cx="101242" cy="104560"/>
            </a:xfrm>
            <a:custGeom>
              <a:avLst/>
              <a:gdLst>
                <a:gd name="T0" fmla="*/ 18 w 35"/>
                <a:gd name="T1" fmla="*/ 36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8 h 36"/>
                <a:gd name="T8" fmla="*/ 18 w 35"/>
                <a:gd name="T9" fmla="*/ 36 h 36"/>
                <a:gd name="T10" fmla="*/ 18 w 35"/>
                <a:gd name="T11" fmla="*/ 8 h 36"/>
                <a:gd name="T12" fmla="*/ 8 w 35"/>
                <a:gd name="T13" fmla="*/ 18 h 36"/>
                <a:gd name="T14" fmla="*/ 18 w 35"/>
                <a:gd name="T15" fmla="*/ 28 h 36"/>
                <a:gd name="T16" fmla="*/ 27 w 35"/>
                <a:gd name="T17" fmla="*/ 18 h 36"/>
                <a:gd name="T18" fmla="*/ 18 w 35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8"/>
                  </a:cubicBezTo>
                  <a:cubicBezTo>
                    <a:pt x="35" y="28"/>
                    <a:pt x="27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3"/>
                    <a:pt x="12" y="28"/>
                    <a:pt x="18" y="28"/>
                  </a:cubicBezTo>
                  <a:cubicBezTo>
                    <a:pt x="23" y="28"/>
                    <a:pt x="27" y="23"/>
                    <a:pt x="27" y="18"/>
                  </a:cubicBezTo>
                  <a:cubicBezTo>
                    <a:pt x="27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99"/>
            <p:cNvSpPr>
              <a:spLocks noEditPoints="1"/>
            </p:cNvSpPr>
            <p:nvPr/>
          </p:nvSpPr>
          <p:spPr bwMode="auto">
            <a:xfrm>
              <a:off x="11378277" y="-4384358"/>
              <a:ext cx="104561" cy="104560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3" y="8"/>
                    <a:pt x="8" y="13"/>
                    <a:pt x="8" y="18"/>
                  </a:cubicBezTo>
                  <a:cubicBezTo>
                    <a:pt x="8" y="23"/>
                    <a:pt x="13" y="28"/>
                    <a:pt x="18" y="28"/>
                  </a:cubicBezTo>
                  <a:cubicBezTo>
                    <a:pt x="23" y="28"/>
                    <a:pt x="28" y="23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00"/>
            <p:cNvSpPr>
              <a:spLocks/>
            </p:cNvSpPr>
            <p:nvPr/>
          </p:nvSpPr>
          <p:spPr bwMode="auto">
            <a:xfrm>
              <a:off x="10450505" y="-3554515"/>
              <a:ext cx="565957" cy="380068"/>
            </a:xfrm>
            <a:custGeom>
              <a:avLst/>
              <a:gdLst>
                <a:gd name="T0" fmla="*/ 153 w 194"/>
                <a:gd name="T1" fmla="*/ 130 h 130"/>
                <a:gd name="T2" fmla="*/ 145 w 194"/>
                <a:gd name="T3" fmla="*/ 122 h 130"/>
                <a:gd name="T4" fmla="*/ 153 w 194"/>
                <a:gd name="T5" fmla="*/ 114 h 130"/>
                <a:gd name="T6" fmla="*/ 168 w 194"/>
                <a:gd name="T7" fmla="*/ 107 h 130"/>
                <a:gd name="T8" fmla="*/ 179 w 194"/>
                <a:gd name="T9" fmla="*/ 85 h 130"/>
                <a:gd name="T10" fmla="*/ 149 w 194"/>
                <a:gd name="T11" fmla="*/ 56 h 130"/>
                <a:gd name="T12" fmla="*/ 141 w 194"/>
                <a:gd name="T13" fmla="*/ 58 h 130"/>
                <a:gd name="T14" fmla="*/ 134 w 194"/>
                <a:gd name="T15" fmla="*/ 57 h 130"/>
                <a:gd name="T16" fmla="*/ 130 w 194"/>
                <a:gd name="T17" fmla="*/ 51 h 130"/>
                <a:gd name="T18" fmla="*/ 91 w 194"/>
                <a:gd name="T19" fmla="*/ 16 h 130"/>
                <a:gd name="T20" fmla="*/ 52 w 194"/>
                <a:gd name="T21" fmla="*/ 55 h 130"/>
                <a:gd name="T22" fmla="*/ 53 w 194"/>
                <a:gd name="T23" fmla="*/ 62 h 130"/>
                <a:gd name="T24" fmla="*/ 51 w 194"/>
                <a:gd name="T25" fmla="*/ 69 h 130"/>
                <a:gd name="T26" fmla="*/ 45 w 194"/>
                <a:gd name="T27" fmla="*/ 72 h 130"/>
                <a:gd name="T28" fmla="*/ 37 w 194"/>
                <a:gd name="T29" fmla="*/ 72 h 130"/>
                <a:gd name="T30" fmla="*/ 15 w 194"/>
                <a:gd name="T31" fmla="*/ 93 h 130"/>
                <a:gd name="T32" fmla="*/ 37 w 194"/>
                <a:gd name="T33" fmla="*/ 114 h 130"/>
                <a:gd name="T34" fmla="*/ 44 w 194"/>
                <a:gd name="T35" fmla="*/ 122 h 130"/>
                <a:gd name="T36" fmla="*/ 37 w 194"/>
                <a:gd name="T37" fmla="*/ 130 h 130"/>
                <a:gd name="T38" fmla="*/ 0 w 194"/>
                <a:gd name="T39" fmla="*/ 93 h 130"/>
                <a:gd name="T40" fmla="*/ 37 w 194"/>
                <a:gd name="T41" fmla="*/ 56 h 130"/>
                <a:gd name="T42" fmla="*/ 37 w 194"/>
                <a:gd name="T43" fmla="*/ 56 h 130"/>
                <a:gd name="T44" fmla="*/ 37 w 194"/>
                <a:gd name="T45" fmla="*/ 55 h 130"/>
                <a:gd name="T46" fmla="*/ 91 w 194"/>
                <a:gd name="T47" fmla="*/ 0 h 130"/>
                <a:gd name="T48" fmla="*/ 144 w 194"/>
                <a:gd name="T49" fmla="*/ 41 h 130"/>
                <a:gd name="T50" fmla="*/ 149 w 194"/>
                <a:gd name="T51" fmla="*/ 40 h 130"/>
                <a:gd name="T52" fmla="*/ 194 w 194"/>
                <a:gd name="T53" fmla="*/ 85 h 130"/>
                <a:gd name="T54" fmla="*/ 180 w 194"/>
                <a:gd name="T55" fmla="*/ 118 h 130"/>
                <a:gd name="T56" fmla="*/ 153 w 194"/>
                <a:gd name="T5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4" h="130">
                  <a:moveTo>
                    <a:pt x="153" y="130"/>
                  </a:moveTo>
                  <a:cubicBezTo>
                    <a:pt x="148" y="130"/>
                    <a:pt x="145" y="126"/>
                    <a:pt x="145" y="122"/>
                  </a:cubicBezTo>
                  <a:cubicBezTo>
                    <a:pt x="145" y="118"/>
                    <a:pt x="148" y="114"/>
                    <a:pt x="153" y="114"/>
                  </a:cubicBezTo>
                  <a:cubicBezTo>
                    <a:pt x="159" y="114"/>
                    <a:pt x="164" y="112"/>
                    <a:pt x="168" y="107"/>
                  </a:cubicBezTo>
                  <a:cubicBezTo>
                    <a:pt x="175" y="101"/>
                    <a:pt x="179" y="93"/>
                    <a:pt x="179" y="85"/>
                  </a:cubicBezTo>
                  <a:cubicBezTo>
                    <a:pt x="179" y="69"/>
                    <a:pt x="165" y="56"/>
                    <a:pt x="149" y="56"/>
                  </a:cubicBezTo>
                  <a:cubicBezTo>
                    <a:pt x="146" y="56"/>
                    <a:pt x="143" y="57"/>
                    <a:pt x="141" y="58"/>
                  </a:cubicBezTo>
                  <a:cubicBezTo>
                    <a:pt x="138" y="58"/>
                    <a:pt x="136" y="58"/>
                    <a:pt x="134" y="57"/>
                  </a:cubicBezTo>
                  <a:cubicBezTo>
                    <a:pt x="132" y="55"/>
                    <a:pt x="131" y="53"/>
                    <a:pt x="130" y="51"/>
                  </a:cubicBezTo>
                  <a:cubicBezTo>
                    <a:pt x="128" y="31"/>
                    <a:pt x="112" y="16"/>
                    <a:pt x="91" y="16"/>
                  </a:cubicBezTo>
                  <a:cubicBezTo>
                    <a:pt x="70" y="16"/>
                    <a:pt x="52" y="33"/>
                    <a:pt x="52" y="55"/>
                  </a:cubicBezTo>
                  <a:cubicBezTo>
                    <a:pt x="52" y="57"/>
                    <a:pt x="52" y="60"/>
                    <a:pt x="53" y="62"/>
                  </a:cubicBezTo>
                  <a:cubicBezTo>
                    <a:pt x="53" y="65"/>
                    <a:pt x="53" y="67"/>
                    <a:pt x="51" y="69"/>
                  </a:cubicBezTo>
                  <a:cubicBezTo>
                    <a:pt x="50" y="71"/>
                    <a:pt x="48" y="72"/>
                    <a:pt x="45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25" y="72"/>
                    <a:pt x="15" y="81"/>
                    <a:pt x="15" y="93"/>
                  </a:cubicBezTo>
                  <a:cubicBezTo>
                    <a:pt x="15" y="105"/>
                    <a:pt x="25" y="114"/>
                    <a:pt x="37" y="114"/>
                  </a:cubicBezTo>
                  <a:cubicBezTo>
                    <a:pt x="41" y="114"/>
                    <a:pt x="44" y="118"/>
                    <a:pt x="44" y="122"/>
                  </a:cubicBezTo>
                  <a:cubicBezTo>
                    <a:pt x="44" y="126"/>
                    <a:pt x="41" y="130"/>
                    <a:pt x="37" y="130"/>
                  </a:cubicBezTo>
                  <a:cubicBezTo>
                    <a:pt x="16" y="130"/>
                    <a:pt x="0" y="113"/>
                    <a:pt x="0" y="93"/>
                  </a:cubicBezTo>
                  <a:cubicBezTo>
                    <a:pt x="0" y="73"/>
                    <a:pt x="16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7" y="25"/>
                    <a:pt x="61" y="0"/>
                    <a:pt x="91" y="0"/>
                  </a:cubicBezTo>
                  <a:cubicBezTo>
                    <a:pt x="117" y="0"/>
                    <a:pt x="138" y="17"/>
                    <a:pt x="144" y="41"/>
                  </a:cubicBezTo>
                  <a:cubicBezTo>
                    <a:pt x="146" y="41"/>
                    <a:pt x="148" y="40"/>
                    <a:pt x="149" y="40"/>
                  </a:cubicBezTo>
                  <a:cubicBezTo>
                    <a:pt x="174" y="40"/>
                    <a:pt x="194" y="61"/>
                    <a:pt x="194" y="85"/>
                  </a:cubicBezTo>
                  <a:cubicBezTo>
                    <a:pt x="194" y="98"/>
                    <a:pt x="189" y="110"/>
                    <a:pt x="180" y="118"/>
                  </a:cubicBezTo>
                  <a:cubicBezTo>
                    <a:pt x="173" y="125"/>
                    <a:pt x="163" y="130"/>
                    <a:pt x="15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01"/>
            <p:cNvSpPr>
              <a:spLocks/>
            </p:cNvSpPr>
            <p:nvPr/>
          </p:nvSpPr>
          <p:spPr bwMode="auto">
            <a:xfrm>
              <a:off x="10496977" y="-3116358"/>
              <a:ext cx="463056" cy="134435"/>
            </a:xfrm>
            <a:custGeom>
              <a:avLst/>
              <a:gdLst>
                <a:gd name="T0" fmla="*/ 80 w 159"/>
                <a:gd name="T1" fmla="*/ 46 h 46"/>
                <a:gd name="T2" fmla="*/ 3 w 159"/>
                <a:gd name="T3" fmla="*/ 14 h 46"/>
                <a:gd name="T4" fmla="*/ 3 w 159"/>
                <a:gd name="T5" fmla="*/ 3 h 46"/>
                <a:gd name="T6" fmla="*/ 15 w 159"/>
                <a:gd name="T7" fmla="*/ 3 h 46"/>
                <a:gd name="T8" fmla="*/ 145 w 159"/>
                <a:gd name="T9" fmla="*/ 3 h 46"/>
                <a:gd name="T10" fmla="*/ 156 w 159"/>
                <a:gd name="T11" fmla="*/ 3 h 46"/>
                <a:gd name="T12" fmla="*/ 156 w 159"/>
                <a:gd name="T13" fmla="*/ 14 h 46"/>
                <a:gd name="T14" fmla="*/ 80 w 159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46">
                  <a:moveTo>
                    <a:pt x="80" y="46"/>
                  </a:moveTo>
                  <a:cubicBezTo>
                    <a:pt x="52" y="46"/>
                    <a:pt x="25" y="3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1" y="0"/>
                    <a:pt x="15" y="3"/>
                  </a:cubicBezTo>
                  <a:cubicBezTo>
                    <a:pt x="51" y="39"/>
                    <a:pt x="109" y="39"/>
                    <a:pt x="145" y="3"/>
                  </a:cubicBezTo>
                  <a:cubicBezTo>
                    <a:pt x="148" y="0"/>
                    <a:pt x="153" y="0"/>
                    <a:pt x="156" y="3"/>
                  </a:cubicBezTo>
                  <a:cubicBezTo>
                    <a:pt x="159" y="6"/>
                    <a:pt x="159" y="11"/>
                    <a:pt x="156" y="14"/>
                  </a:cubicBezTo>
                  <a:cubicBezTo>
                    <a:pt x="135" y="36"/>
                    <a:pt x="108" y="46"/>
                    <a:pt x="8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02"/>
            <p:cNvSpPr>
              <a:spLocks/>
            </p:cNvSpPr>
            <p:nvPr/>
          </p:nvSpPr>
          <p:spPr bwMode="auto">
            <a:xfrm>
              <a:off x="10548428" y="-3166148"/>
              <a:ext cx="361814" cy="111199"/>
            </a:xfrm>
            <a:custGeom>
              <a:avLst/>
              <a:gdLst>
                <a:gd name="T0" fmla="*/ 62 w 124"/>
                <a:gd name="T1" fmla="*/ 38 h 38"/>
                <a:gd name="T2" fmla="*/ 3 w 124"/>
                <a:gd name="T3" fmla="*/ 14 h 38"/>
                <a:gd name="T4" fmla="*/ 3 w 124"/>
                <a:gd name="T5" fmla="*/ 3 h 38"/>
                <a:gd name="T6" fmla="*/ 14 w 124"/>
                <a:gd name="T7" fmla="*/ 3 h 38"/>
                <a:gd name="T8" fmla="*/ 110 w 124"/>
                <a:gd name="T9" fmla="*/ 3 h 38"/>
                <a:gd name="T10" fmla="*/ 121 w 124"/>
                <a:gd name="T11" fmla="*/ 3 h 38"/>
                <a:gd name="T12" fmla="*/ 121 w 124"/>
                <a:gd name="T13" fmla="*/ 14 h 38"/>
                <a:gd name="T14" fmla="*/ 62 w 12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38">
                  <a:moveTo>
                    <a:pt x="62" y="38"/>
                  </a:moveTo>
                  <a:cubicBezTo>
                    <a:pt x="41" y="38"/>
                    <a:pt x="19" y="30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0" y="29"/>
                    <a:pt x="83" y="29"/>
                    <a:pt x="110" y="3"/>
                  </a:cubicBezTo>
                  <a:cubicBezTo>
                    <a:pt x="113" y="0"/>
                    <a:pt x="118" y="0"/>
                    <a:pt x="121" y="3"/>
                  </a:cubicBezTo>
                  <a:cubicBezTo>
                    <a:pt x="124" y="6"/>
                    <a:pt x="124" y="11"/>
                    <a:pt x="121" y="14"/>
                  </a:cubicBezTo>
                  <a:cubicBezTo>
                    <a:pt x="105" y="30"/>
                    <a:pt x="83" y="38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03"/>
            <p:cNvSpPr>
              <a:spLocks/>
            </p:cNvSpPr>
            <p:nvPr/>
          </p:nvSpPr>
          <p:spPr bwMode="auto">
            <a:xfrm>
              <a:off x="10604857" y="-3220918"/>
              <a:ext cx="250614" cy="87963"/>
            </a:xfrm>
            <a:custGeom>
              <a:avLst/>
              <a:gdLst>
                <a:gd name="T0" fmla="*/ 43 w 86"/>
                <a:gd name="T1" fmla="*/ 30 h 30"/>
                <a:gd name="T2" fmla="*/ 3 w 86"/>
                <a:gd name="T3" fmla="*/ 14 h 30"/>
                <a:gd name="T4" fmla="*/ 3 w 86"/>
                <a:gd name="T5" fmla="*/ 3 h 30"/>
                <a:gd name="T6" fmla="*/ 14 w 86"/>
                <a:gd name="T7" fmla="*/ 3 h 30"/>
                <a:gd name="T8" fmla="*/ 72 w 86"/>
                <a:gd name="T9" fmla="*/ 3 h 30"/>
                <a:gd name="T10" fmla="*/ 83 w 86"/>
                <a:gd name="T11" fmla="*/ 3 h 30"/>
                <a:gd name="T12" fmla="*/ 83 w 86"/>
                <a:gd name="T13" fmla="*/ 14 h 30"/>
                <a:gd name="T14" fmla="*/ 43 w 8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0">
                  <a:moveTo>
                    <a:pt x="43" y="30"/>
                  </a:moveTo>
                  <a:cubicBezTo>
                    <a:pt x="28" y="30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30" y="19"/>
                    <a:pt x="56" y="19"/>
                    <a:pt x="72" y="3"/>
                  </a:cubicBezTo>
                  <a:cubicBezTo>
                    <a:pt x="75" y="0"/>
                    <a:pt x="80" y="0"/>
                    <a:pt x="83" y="3"/>
                  </a:cubicBezTo>
                  <a:cubicBezTo>
                    <a:pt x="86" y="6"/>
                    <a:pt x="86" y="11"/>
                    <a:pt x="83" y="14"/>
                  </a:cubicBezTo>
                  <a:cubicBezTo>
                    <a:pt x="72" y="25"/>
                    <a:pt x="57" y="30"/>
                    <a:pt x="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Freeform 142"/>
          <p:cNvSpPr>
            <a:spLocks noEditPoints="1"/>
          </p:cNvSpPr>
          <p:nvPr/>
        </p:nvSpPr>
        <p:spPr bwMode="auto">
          <a:xfrm>
            <a:off x="7826178" y="1398786"/>
            <a:ext cx="1236663" cy="647568"/>
          </a:xfrm>
          <a:custGeom>
            <a:avLst/>
            <a:gdLst>
              <a:gd name="T0" fmla="*/ 330 w 332"/>
              <a:gd name="T1" fmla="*/ 6 h 273"/>
              <a:gd name="T2" fmla="*/ 326 w 332"/>
              <a:gd name="T3" fmla="*/ 1 h 273"/>
              <a:gd name="T4" fmla="*/ 311 w 332"/>
              <a:gd name="T5" fmla="*/ 18 h 273"/>
              <a:gd name="T6" fmla="*/ 284 w 332"/>
              <a:gd name="T7" fmla="*/ 44 h 273"/>
              <a:gd name="T8" fmla="*/ 300 w 332"/>
              <a:gd name="T9" fmla="*/ 27 h 273"/>
              <a:gd name="T10" fmla="*/ 280 w 332"/>
              <a:gd name="T11" fmla="*/ 39 h 273"/>
              <a:gd name="T12" fmla="*/ 284 w 332"/>
              <a:gd name="T13" fmla="*/ 44 h 273"/>
              <a:gd name="T14" fmla="*/ 268 w 332"/>
              <a:gd name="T15" fmla="*/ 57 h 273"/>
              <a:gd name="T16" fmla="*/ 264 w 332"/>
              <a:gd name="T17" fmla="*/ 52 h 273"/>
              <a:gd name="T18" fmla="*/ 249 w 332"/>
              <a:gd name="T19" fmla="*/ 69 h 273"/>
              <a:gd name="T20" fmla="*/ 222 w 332"/>
              <a:gd name="T21" fmla="*/ 95 h 273"/>
              <a:gd name="T22" fmla="*/ 238 w 332"/>
              <a:gd name="T23" fmla="*/ 78 h 273"/>
              <a:gd name="T24" fmla="*/ 218 w 332"/>
              <a:gd name="T25" fmla="*/ 90 h 273"/>
              <a:gd name="T26" fmla="*/ 222 w 332"/>
              <a:gd name="T27" fmla="*/ 95 h 273"/>
              <a:gd name="T28" fmla="*/ 206 w 332"/>
              <a:gd name="T29" fmla="*/ 107 h 273"/>
              <a:gd name="T30" fmla="*/ 203 w 332"/>
              <a:gd name="T31" fmla="*/ 103 h 273"/>
              <a:gd name="T32" fmla="*/ 187 w 332"/>
              <a:gd name="T33" fmla="*/ 119 h 273"/>
              <a:gd name="T34" fmla="*/ 160 w 332"/>
              <a:gd name="T35" fmla="*/ 145 h 273"/>
              <a:gd name="T36" fmla="*/ 176 w 332"/>
              <a:gd name="T37" fmla="*/ 128 h 273"/>
              <a:gd name="T38" fmla="*/ 156 w 332"/>
              <a:gd name="T39" fmla="*/ 140 h 273"/>
              <a:gd name="T40" fmla="*/ 160 w 332"/>
              <a:gd name="T41" fmla="*/ 145 h 273"/>
              <a:gd name="T42" fmla="*/ 144 w 332"/>
              <a:gd name="T43" fmla="*/ 158 h 273"/>
              <a:gd name="T44" fmla="*/ 141 w 332"/>
              <a:gd name="T45" fmla="*/ 153 h 273"/>
              <a:gd name="T46" fmla="*/ 125 w 332"/>
              <a:gd name="T47" fmla="*/ 170 h 273"/>
              <a:gd name="T48" fmla="*/ 98 w 332"/>
              <a:gd name="T49" fmla="*/ 196 h 273"/>
              <a:gd name="T50" fmla="*/ 114 w 332"/>
              <a:gd name="T51" fmla="*/ 179 h 273"/>
              <a:gd name="T52" fmla="*/ 94 w 332"/>
              <a:gd name="T53" fmla="*/ 191 h 273"/>
              <a:gd name="T54" fmla="*/ 98 w 332"/>
              <a:gd name="T55" fmla="*/ 196 h 273"/>
              <a:gd name="T56" fmla="*/ 82 w 332"/>
              <a:gd name="T57" fmla="*/ 208 h 273"/>
              <a:gd name="T58" fmla="*/ 79 w 332"/>
              <a:gd name="T59" fmla="*/ 204 h 273"/>
              <a:gd name="T60" fmla="*/ 63 w 332"/>
              <a:gd name="T61" fmla="*/ 221 h 273"/>
              <a:gd name="T62" fmla="*/ 36 w 332"/>
              <a:gd name="T63" fmla="*/ 246 h 273"/>
              <a:gd name="T64" fmla="*/ 52 w 332"/>
              <a:gd name="T65" fmla="*/ 229 h 273"/>
              <a:gd name="T66" fmla="*/ 32 w 332"/>
              <a:gd name="T67" fmla="*/ 242 h 273"/>
              <a:gd name="T68" fmla="*/ 36 w 332"/>
              <a:gd name="T69" fmla="*/ 246 h 273"/>
              <a:gd name="T70" fmla="*/ 20 w 332"/>
              <a:gd name="T71" fmla="*/ 259 h 273"/>
              <a:gd name="T72" fmla="*/ 17 w 332"/>
              <a:gd name="T73" fmla="*/ 254 h 273"/>
              <a:gd name="T74" fmla="*/ 1 w 332"/>
              <a:gd name="T75" fmla="*/ 27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2" h="273">
                <a:moveTo>
                  <a:pt x="315" y="19"/>
                </a:moveTo>
                <a:cubicBezTo>
                  <a:pt x="330" y="6"/>
                  <a:pt x="330" y="6"/>
                  <a:pt x="330" y="6"/>
                </a:cubicBezTo>
                <a:cubicBezTo>
                  <a:pt x="332" y="5"/>
                  <a:pt x="332" y="3"/>
                  <a:pt x="331" y="2"/>
                </a:cubicBezTo>
                <a:cubicBezTo>
                  <a:pt x="330" y="1"/>
                  <a:pt x="328" y="0"/>
                  <a:pt x="326" y="1"/>
                </a:cubicBezTo>
                <a:cubicBezTo>
                  <a:pt x="311" y="14"/>
                  <a:pt x="311" y="14"/>
                  <a:pt x="311" y="14"/>
                </a:cubicBezTo>
                <a:cubicBezTo>
                  <a:pt x="310" y="15"/>
                  <a:pt x="309" y="17"/>
                  <a:pt x="311" y="18"/>
                </a:cubicBezTo>
                <a:cubicBezTo>
                  <a:pt x="312" y="20"/>
                  <a:pt x="313" y="20"/>
                  <a:pt x="315" y="19"/>
                </a:cubicBezTo>
                <a:close/>
                <a:moveTo>
                  <a:pt x="284" y="44"/>
                </a:moveTo>
                <a:cubicBezTo>
                  <a:pt x="299" y="31"/>
                  <a:pt x="299" y="31"/>
                  <a:pt x="299" y="31"/>
                </a:cubicBezTo>
                <a:cubicBezTo>
                  <a:pt x="301" y="30"/>
                  <a:pt x="301" y="28"/>
                  <a:pt x="300" y="27"/>
                </a:cubicBezTo>
                <a:cubicBezTo>
                  <a:pt x="299" y="26"/>
                  <a:pt x="297" y="26"/>
                  <a:pt x="295" y="27"/>
                </a:cubicBezTo>
                <a:cubicBezTo>
                  <a:pt x="280" y="39"/>
                  <a:pt x="280" y="39"/>
                  <a:pt x="280" y="39"/>
                </a:cubicBezTo>
                <a:cubicBezTo>
                  <a:pt x="279" y="40"/>
                  <a:pt x="279" y="42"/>
                  <a:pt x="280" y="44"/>
                </a:cubicBezTo>
                <a:cubicBezTo>
                  <a:pt x="281" y="45"/>
                  <a:pt x="282" y="45"/>
                  <a:pt x="284" y="44"/>
                </a:cubicBezTo>
                <a:close/>
                <a:moveTo>
                  <a:pt x="253" y="69"/>
                </a:moveTo>
                <a:cubicBezTo>
                  <a:pt x="268" y="57"/>
                  <a:pt x="268" y="57"/>
                  <a:pt x="268" y="57"/>
                </a:cubicBezTo>
                <a:cubicBezTo>
                  <a:pt x="270" y="56"/>
                  <a:pt x="270" y="54"/>
                  <a:pt x="269" y="52"/>
                </a:cubicBezTo>
                <a:cubicBezTo>
                  <a:pt x="268" y="51"/>
                  <a:pt x="266" y="51"/>
                  <a:pt x="264" y="52"/>
                </a:cubicBezTo>
                <a:cubicBezTo>
                  <a:pt x="249" y="65"/>
                  <a:pt x="249" y="65"/>
                  <a:pt x="249" y="65"/>
                </a:cubicBezTo>
                <a:cubicBezTo>
                  <a:pt x="248" y="66"/>
                  <a:pt x="248" y="68"/>
                  <a:pt x="249" y="69"/>
                </a:cubicBezTo>
                <a:cubicBezTo>
                  <a:pt x="250" y="70"/>
                  <a:pt x="252" y="70"/>
                  <a:pt x="253" y="69"/>
                </a:cubicBezTo>
                <a:close/>
                <a:moveTo>
                  <a:pt x="222" y="95"/>
                </a:moveTo>
                <a:cubicBezTo>
                  <a:pt x="237" y="82"/>
                  <a:pt x="237" y="82"/>
                  <a:pt x="237" y="82"/>
                </a:cubicBezTo>
                <a:cubicBezTo>
                  <a:pt x="239" y="81"/>
                  <a:pt x="239" y="79"/>
                  <a:pt x="238" y="78"/>
                </a:cubicBezTo>
                <a:cubicBezTo>
                  <a:pt x="237" y="76"/>
                  <a:pt x="235" y="76"/>
                  <a:pt x="234" y="77"/>
                </a:cubicBezTo>
                <a:cubicBezTo>
                  <a:pt x="218" y="90"/>
                  <a:pt x="218" y="90"/>
                  <a:pt x="218" y="90"/>
                </a:cubicBezTo>
                <a:cubicBezTo>
                  <a:pt x="217" y="91"/>
                  <a:pt x="217" y="93"/>
                  <a:pt x="218" y="94"/>
                </a:cubicBezTo>
                <a:cubicBezTo>
                  <a:pt x="219" y="95"/>
                  <a:pt x="221" y="96"/>
                  <a:pt x="222" y="95"/>
                </a:cubicBezTo>
                <a:close/>
                <a:moveTo>
                  <a:pt x="191" y="120"/>
                </a:moveTo>
                <a:cubicBezTo>
                  <a:pt x="206" y="107"/>
                  <a:pt x="206" y="107"/>
                  <a:pt x="206" y="107"/>
                </a:cubicBezTo>
                <a:cubicBezTo>
                  <a:pt x="208" y="106"/>
                  <a:pt x="208" y="104"/>
                  <a:pt x="207" y="103"/>
                </a:cubicBezTo>
                <a:cubicBezTo>
                  <a:pt x="206" y="102"/>
                  <a:pt x="204" y="101"/>
                  <a:pt x="203" y="103"/>
                </a:cubicBezTo>
                <a:cubicBezTo>
                  <a:pt x="187" y="115"/>
                  <a:pt x="187" y="115"/>
                  <a:pt x="187" y="115"/>
                </a:cubicBezTo>
                <a:cubicBezTo>
                  <a:pt x="186" y="116"/>
                  <a:pt x="186" y="118"/>
                  <a:pt x="187" y="119"/>
                </a:cubicBezTo>
                <a:cubicBezTo>
                  <a:pt x="188" y="121"/>
                  <a:pt x="190" y="121"/>
                  <a:pt x="191" y="120"/>
                </a:cubicBezTo>
                <a:close/>
                <a:moveTo>
                  <a:pt x="160" y="145"/>
                </a:moveTo>
                <a:cubicBezTo>
                  <a:pt x="175" y="132"/>
                  <a:pt x="175" y="132"/>
                  <a:pt x="175" y="132"/>
                </a:cubicBezTo>
                <a:cubicBezTo>
                  <a:pt x="177" y="131"/>
                  <a:pt x="177" y="130"/>
                  <a:pt x="176" y="128"/>
                </a:cubicBezTo>
                <a:cubicBezTo>
                  <a:pt x="175" y="127"/>
                  <a:pt x="173" y="127"/>
                  <a:pt x="172" y="12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5" y="142"/>
                  <a:pt x="155" y="143"/>
                  <a:pt x="156" y="145"/>
                </a:cubicBezTo>
                <a:cubicBezTo>
                  <a:pt x="157" y="146"/>
                  <a:pt x="159" y="146"/>
                  <a:pt x="160" y="145"/>
                </a:cubicBezTo>
                <a:close/>
                <a:moveTo>
                  <a:pt x="129" y="170"/>
                </a:moveTo>
                <a:cubicBezTo>
                  <a:pt x="144" y="158"/>
                  <a:pt x="144" y="158"/>
                  <a:pt x="144" y="158"/>
                </a:cubicBezTo>
                <a:cubicBezTo>
                  <a:pt x="146" y="157"/>
                  <a:pt x="146" y="155"/>
                  <a:pt x="145" y="154"/>
                </a:cubicBezTo>
                <a:cubicBezTo>
                  <a:pt x="144" y="152"/>
                  <a:pt x="142" y="152"/>
                  <a:pt x="141" y="15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24" y="167"/>
                  <a:pt x="124" y="169"/>
                  <a:pt x="125" y="170"/>
                </a:cubicBezTo>
                <a:cubicBezTo>
                  <a:pt x="126" y="171"/>
                  <a:pt x="128" y="171"/>
                  <a:pt x="129" y="170"/>
                </a:cubicBezTo>
                <a:close/>
                <a:moveTo>
                  <a:pt x="98" y="196"/>
                </a:moveTo>
                <a:cubicBezTo>
                  <a:pt x="113" y="183"/>
                  <a:pt x="113" y="183"/>
                  <a:pt x="113" y="183"/>
                </a:cubicBezTo>
                <a:cubicBezTo>
                  <a:pt x="115" y="182"/>
                  <a:pt x="115" y="180"/>
                  <a:pt x="114" y="179"/>
                </a:cubicBezTo>
                <a:cubicBezTo>
                  <a:pt x="113" y="178"/>
                  <a:pt x="111" y="177"/>
                  <a:pt x="110" y="178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93" y="192"/>
                  <a:pt x="93" y="194"/>
                  <a:pt x="94" y="195"/>
                </a:cubicBezTo>
                <a:cubicBezTo>
                  <a:pt x="95" y="197"/>
                  <a:pt x="97" y="197"/>
                  <a:pt x="98" y="196"/>
                </a:cubicBezTo>
                <a:close/>
                <a:moveTo>
                  <a:pt x="67" y="221"/>
                </a:moveTo>
                <a:cubicBezTo>
                  <a:pt x="82" y="208"/>
                  <a:pt x="82" y="208"/>
                  <a:pt x="82" y="208"/>
                </a:cubicBezTo>
                <a:cubicBezTo>
                  <a:pt x="84" y="207"/>
                  <a:pt x="84" y="205"/>
                  <a:pt x="83" y="204"/>
                </a:cubicBezTo>
                <a:cubicBezTo>
                  <a:pt x="82" y="203"/>
                  <a:pt x="80" y="203"/>
                  <a:pt x="79" y="204"/>
                </a:cubicBezTo>
                <a:cubicBezTo>
                  <a:pt x="63" y="216"/>
                  <a:pt x="63" y="216"/>
                  <a:pt x="63" y="216"/>
                </a:cubicBezTo>
                <a:cubicBezTo>
                  <a:pt x="62" y="217"/>
                  <a:pt x="62" y="219"/>
                  <a:pt x="63" y="221"/>
                </a:cubicBezTo>
                <a:cubicBezTo>
                  <a:pt x="64" y="222"/>
                  <a:pt x="66" y="222"/>
                  <a:pt x="67" y="221"/>
                </a:cubicBezTo>
                <a:close/>
                <a:moveTo>
                  <a:pt x="36" y="246"/>
                </a:moveTo>
                <a:cubicBezTo>
                  <a:pt x="51" y="234"/>
                  <a:pt x="51" y="234"/>
                  <a:pt x="51" y="234"/>
                </a:cubicBezTo>
                <a:cubicBezTo>
                  <a:pt x="53" y="233"/>
                  <a:pt x="53" y="231"/>
                  <a:pt x="52" y="229"/>
                </a:cubicBezTo>
                <a:cubicBezTo>
                  <a:pt x="51" y="228"/>
                  <a:pt x="49" y="228"/>
                  <a:pt x="48" y="229"/>
                </a:cubicBezTo>
                <a:cubicBezTo>
                  <a:pt x="32" y="242"/>
                  <a:pt x="32" y="242"/>
                  <a:pt x="32" y="242"/>
                </a:cubicBezTo>
                <a:cubicBezTo>
                  <a:pt x="31" y="243"/>
                  <a:pt x="31" y="245"/>
                  <a:pt x="32" y="246"/>
                </a:cubicBezTo>
                <a:cubicBezTo>
                  <a:pt x="33" y="247"/>
                  <a:pt x="35" y="247"/>
                  <a:pt x="36" y="246"/>
                </a:cubicBezTo>
                <a:close/>
                <a:moveTo>
                  <a:pt x="5" y="272"/>
                </a:moveTo>
                <a:cubicBezTo>
                  <a:pt x="20" y="259"/>
                  <a:pt x="20" y="259"/>
                  <a:pt x="20" y="259"/>
                </a:cubicBezTo>
                <a:cubicBezTo>
                  <a:pt x="22" y="258"/>
                  <a:pt x="22" y="256"/>
                  <a:pt x="21" y="255"/>
                </a:cubicBezTo>
                <a:cubicBezTo>
                  <a:pt x="20" y="253"/>
                  <a:pt x="18" y="253"/>
                  <a:pt x="17" y="254"/>
                </a:cubicBezTo>
                <a:cubicBezTo>
                  <a:pt x="1" y="267"/>
                  <a:pt x="1" y="267"/>
                  <a:pt x="1" y="267"/>
                </a:cubicBezTo>
                <a:cubicBezTo>
                  <a:pt x="0" y="268"/>
                  <a:pt x="0" y="270"/>
                  <a:pt x="1" y="271"/>
                </a:cubicBezTo>
                <a:cubicBezTo>
                  <a:pt x="2" y="272"/>
                  <a:pt x="4" y="273"/>
                  <a:pt x="5" y="2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4"/>
          <p:cNvSpPr>
            <a:spLocks noEditPoints="1"/>
          </p:cNvSpPr>
          <p:nvPr/>
        </p:nvSpPr>
        <p:spPr bwMode="auto">
          <a:xfrm>
            <a:off x="8200886" y="2622349"/>
            <a:ext cx="824312" cy="320005"/>
          </a:xfrm>
          <a:custGeom>
            <a:avLst/>
            <a:gdLst>
              <a:gd name="T0" fmla="*/ 132 w 152"/>
              <a:gd name="T1" fmla="*/ 99 h 111"/>
              <a:gd name="T2" fmla="*/ 147 w 152"/>
              <a:gd name="T3" fmla="*/ 110 h 111"/>
              <a:gd name="T4" fmla="*/ 151 w 152"/>
              <a:gd name="T5" fmla="*/ 109 h 111"/>
              <a:gd name="T6" fmla="*/ 151 w 152"/>
              <a:gd name="T7" fmla="*/ 105 h 111"/>
              <a:gd name="T8" fmla="*/ 135 w 152"/>
              <a:gd name="T9" fmla="*/ 94 h 111"/>
              <a:gd name="T10" fmla="*/ 131 w 152"/>
              <a:gd name="T11" fmla="*/ 94 h 111"/>
              <a:gd name="T12" fmla="*/ 132 w 152"/>
              <a:gd name="T13" fmla="*/ 99 h 111"/>
              <a:gd name="T14" fmla="*/ 99 w 152"/>
              <a:gd name="T15" fmla="*/ 75 h 111"/>
              <a:gd name="T16" fmla="*/ 115 w 152"/>
              <a:gd name="T17" fmla="*/ 87 h 111"/>
              <a:gd name="T18" fmla="*/ 119 w 152"/>
              <a:gd name="T19" fmla="*/ 86 h 111"/>
              <a:gd name="T20" fmla="*/ 119 w 152"/>
              <a:gd name="T21" fmla="*/ 82 h 111"/>
              <a:gd name="T22" fmla="*/ 102 w 152"/>
              <a:gd name="T23" fmla="*/ 70 h 111"/>
              <a:gd name="T24" fmla="*/ 98 w 152"/>
              <a:gd name="T25" fmla="*/ 71 h 111"/>
              <a:gd name="T26" fmla="*/ 99 w 152"/>
              <a:gd name="T27" fmla="*/ 75 h 111"/>
              <a:gd name="T28" fmla="*/ 66 w 152"/>
              <a:gd name="T29" fmla="*/ 52 h 111"/>
              <a:gd name="T30" fmla="*/ 83 w 152"/>
              <a:gd name="T31" fmla="*/ 64 h 111"/>
              <a:gd name="T32" fmla="*/ 87 w 152"/>
              <a:gd name="T33" fmla="*/ 63 h 111"/>
              <a:gd name="T34" fmla="*/ 86 w 152"/>
              <a:gd name="T35" fmla="*/ 59 h 111"/>
              <a:gd name="T36" fmla="*/ 70 w 152"/>
              <a:gd name="T37" fmla="*/ 47 h 111"/>
              <a:gd name="T38" fmla="*/ 66 w 152"/>
              <a:gd name="T39" fmla="*/ 48 h 111"/>
              <a:gd name="T40" fmla="*/ 66 w 152"/>
              <a:gd name="T41" fmla="*/ 52 h 111"/>
              <a:gd name="T42" fmla="*/ 34 w 152"/>
              <a:gd name="T43" fmla="*/ 29 h 111"/>
              <a:gd name="T44" fmla="*/ 50 w 152"/>
              <a:gd name="T45" fmla="*/ 41 h 111"/>
              <a:gd name="T46" fmla="*/ 54 w 152"/>
              <a:gd name="T47" fmla="*/ 40 h 111"/>
              <a:gd name="T48" fmla="*/ 54 w 152"/>
              <a:gd name="T49" fmla="*/ 36 h 111"/>
              <a:gd name="T50" fmla="*/ 37 w 152"/>
              <a:gd name="T51" fmla="*/ 24 h 111"/>
              <a:gd name="T52" fmla="*/ 33 w 152"/>
              <a:gd name="T53" fmla="*/ 25 h 111"/>
              <a:gd name="T54" fmla="*/ 34 w 152"/>
              <a:gd name="T55" fmla="*/ 29 h 111"/>
              <a:gd name="T56" fmla="*/ 1 w 152"/>
              <a:gd name="T57" fmla="*/ 6 h 111"/>
              <a:gd name="T58" fmla="*/ 18 w 152"/>
              <a:gd name="T59" fmla="*/ 17 h 111"/>
              <a:gd name="T60" fmla="*/ 22 w 152"/>
              <a:gd name="T61" fmla="*/ 17 h 111"/>
              <a:gd name="T62" fmla="*/ 21 w 152"/>
              <a:gd name="T63" fmla="*/ 12 h 111"/>
              <a:gd name="T64" fmla="*/ 5 w 152"/>
              <a:gd name="T65" fmla="*/ 1 h 111"/>
              <a:gd name="T66" fmla="*/ 1 w 152"/>
              <a:gd name="T67" fmla="*/ 2 h 111"/>
              <a:gd name="T68" fmla="*/ 1 w 152"/>
              <a:gd name="T69" fmla="*/ 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2" h="111">
                <a:moveTo>
                  <a:pt x="132" y="99"/>
                </a:moveTo>
                <a:cubicBezTo>
                  <a:pt x="147" y="110"/>
                  <a:pt x="147" y="110"/>
                  <a:pt x="147" y="110"/>
                </a:cubicBezTo>
                <a:cubicBezTo>
                  <a:pt x="149" y="111"/>
                  <a:pt x="150" y="110"/>
                  <a:pt x="151" y="109"/>
                </a:cubicBezTo>
                <a:cubicBezTo>
                  <a:pt x="152" y="108"/>
                  <a:pt x="152" y="106"/>
                  <a:pt x="151" y="105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4" y="93"/>
                  <a:pt x="132" y="93"/>
                  <a:pt x="131" y="94"/>
                </a:cubicBezTo>
                <a:cubicBezTo>
                  <a:pt x="130" y="96"/>
                  <a:pt x="130" y="98"/>
                  <a:pt x="132" y="99"/>
                </a:cubicBezTo>
                <a:close/>
                <a:moveTo>
                  <a:pt x="99" y="75"/>
                </a:moveTo>
                <a:cubicBezTo>
                  <a:pt x="115" y="87"/>
                  <a:pt x="115" y="87"/>
                  <a:pt x="115" y="87"/>
                </a:cubicBezTo>
                <a:cubicBezTo>
                  <a:pt x="117" y="88"/>
                  <a:pt x="119" y="88"/>
                  <a:pt x="119" y="86"/>
                </a:cubicBezTo>
                <a:cubicBezTo>
                  <a:pt x="120" y="85"/>
                  <a:pt x="120" y="83"/>
                  <a:pt x="119" y="82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1" y="70"/>
                  <a:pt x="99" y="70"/>
                  <a:pt x="98" y="71"/>
                </a:cubicBezTo>
                <a:cubicBezTo>
                  <a:pt x="97" y="73"/>
                  <a:pt x="98" y="74"/>
                  <a:pt x="99" y="75"/>
                </a:cubicBezTo>
                <a:close/>
                <a:moveTo>
                  <a:pt x="66" y="52"/>
                </a:moveTo>
                <a:cubicBezTo>
                  <a:pt x="83" y="64"/>
                  <a:pt x="83" y="64"/>
                  <a:pt x="83" y="64"/>
                </a:cubicBezTo>
                <a:cubicBezTo>
                  <a:pt x="84" y="65"/>
                  <a:pt x="86" y="64"/>
                  <a:pt x="87" y="63"/>
                </a:cubicBezTo>
                <a:cubicBezTo>
                  <a:pt x="88" y="62"/>
                  <a:pt x="88" y="60"/>
                  <a:pt x="86" y="59"/>
                </a:cubicBezTo>
                <a:cubicBezTo>
                  <a:pt x="70" y="47"/>
                  <a:pt x="70" y="47"/>
                  <a:pt x="70" y="47"/>
                </a:cubicBezTo>
                <a:cubicBezTo>
                  <a:pt x="69" y="46"/>
                  <a:pt x="67" y="47"/>
                  <a:pt x="66" y="48"/>
                </a:cubicBezTo>
                <a:cubicBezTo>
                  <a:pt x="65" y="49"/>
                  <a:pt x="65" y="51"/>
                  <a:pt x="66" y="52"/>
                </a:cubicBezTo>
                <a:close/>
                <a:moveTo>
                  <a:pt x="34" y="29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1"/>
                  <a:pt x="53" y="41"/>
                  <a:pt x="54" y="40"/>
                </a:cubicBezTo>
                <a:cubicBezTo>
                  <a:pt x="55" y="38"/>
                  <a:pt x="55" y="37"/>
                  <a:pt x="54" y="36"/>
                </a:cubicBezTo>
                <a:cubicBezTo>
                  <a:pt x="37" y="24"/>
                  <a:pt x="37" y="24"/>
                  <a:pt x="37" y="24"/>
                </a:cubicBezTo>
                <a:cubicBezTo>
                  <a:pt x="36" y="23"/>
                  <a:pt x="34" y="23"/>
                  <a:pt x="33" y="25"/>
                </a:cubicBezTo>
                <a:cubicBezTo>
                  <a:pt x="32" y="26"/>
                  <a:pt x="32" y="28"/>
                  <a:pt x="34" y="29"/>
                </a:cubicBezTo>
                <a:close/>
                <a:moveTo>
                  <a:pt x="1" y="6"/>
                </a:moveTo>
                <a:cubicBezTo>
                  <a:pt x="18" y="17"/>
                  <a:pt x="18" y="17"/>
                  <a:pt x="18" y="17"/>
                </a:cubicBezTo>
                <a:cubicBezTo>
                  <a:pt x="19" y="18"/>
                  <a:pt x="21" y="18"/>
                  <a:pt x="22" y="17"/>
                </a:cubicBezTo>
                <a:cubicBezTo>
                  <a:pt x="23" y="15"/>
                  <a:pt x="22" y="13"/>
                  <a:pt x="21" y="12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1" y="2"/>
                </a:cubicBezTo>
                <a:cubicBezTo>
                  <a:pt x="0" y="3"/>
                  <a:pt x="0" y="5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5"/>
          <p:cNvSpPr>
            <a:spLocks noEditPoints="1"/>
          </p:cNvSpPr>
          <p:nvPr/>
        </p:nvSpPr>
        <p:spPr bwMode="auto">
          <a:xfrm rot="21155945">
            <a:off x="7063241" y="2684159"/>
            <a:ext cx="157163" cy="954088"/>
          </a:xfrm>
          <a:custGeom>
            <a:avLst/>
            <a:gdLst>
              <a:gd name="T0" fmla="*/ 35 w 42"/>
              <a:gd name="T1" fmla="*/ 241 h 254"/>
              <a:gd name="T2" fmla="*/ 36 w 42"/>
              <a:gd name="T3" fmla="*/ 252 h 254"/>
              <a:gd name="T4" fmla="*/ 39 w 42"/>
              <a:gd name="T5" fmla="*/ 254 h 254"/>
              <a:gd name="T6" fmla="*/ 42 w 42"/>
              <a:gd name="T7" fmla="*/ 251 h 254"/>
              <a:gd name="T8" fmla="*/ 40 w 42"/>
              <a:gd name="T9" fmla="*/ 240 h 254"/>
              <a:gd name="T10" fmla="*/ 37 w 42"/>
              <a:gd name="T11" fmla="*/ 238 h 254"/>
              <a:gd name="T12" fmla="*/ 35 w 42"/>
              <a:gd name="T13" fmla="*/ 241 h 254"/>
              <a:gd name="T14" fmla="*/ 29 w 42"/>
              <a:gd name="T15" fmla="*/ 202 h 254"/>
              <a:gd name="T16" fmla="*/ 32 w 42"/>
              <a:gd name="T17" fmla="*/ 221 h 254"/>
              <a:gd name="T18" fmla="*/ 35 w 42"/>
              <a:gd name="T19" fmla="*/ 224 h 254"/>
              <a:gd name="T20" fmla="*/ 38 w 42"/>
              <a:gd name="T21" fmla="*/ 221 h 254"/>
              <a:gd name="T22" fmla="*/ 35 w 42"/>
              <a:gd name="T23" fmla="*/ 201 h 254"/>
              <a:gd name="T24" fmla="*/ 31 w 42"/>
              <a:gd name="T25" fmla="*/ 198 h 254"/>
              <a:gd name="T26" fmla="*/ 29 w 42"/>
              <a:gd name="T27" fmla="*/ 202 h 254"/>
              <a:gd name="T28" fmla="*/ 23 w 42"/>
              <a:gd name="T29" fmla="*/ 162 h 254"/>
              <a:gd name="T30" fmla="*/ 26 w 42"/>
              <a:gd name="T31" fmla="*/ 182 h 254"/>
              <a:gd name="T32" fmla="*/ 29 w 42"/>
              <a:gd name="T33" fmla="*/ 184 h 254"/>
              <a:gd name="T34" fmla="*/ 32 w 42"/>
              <a:gd name="T35" fmla="*/ 181 h 254"/>
              <a:gd name="T36" fmla="*/ 29 w 42"/>
              <a:gd name="T37" fmla="*/ 161 h 254"/>
              <a:gd name="T38" fmla="*/ 26 w 42"/>
              <a:gd name="T39" fmla="*/ 159 h 254"/>
              <a:gd name="T40" fmla="*/ 23 w 42"/>
              <a:gd name="T41" fmla="*/ 162 h 254"/>
              <a:gd name="T42" fmla="*/ 17 w 42"/>
              <a:gd name="T43" fmla="*/ 122 h 254"/>
              <a:gd name="T44" fmla="*/ 20 w 42"/>
              <a:gd name="T45" fmla="*/ 142 h 254"/>
              <a:gd name="T46" fmla="*/ 24 w 42"/>
              <a:gd name="T47" fmla="*/ 145 h 254"/>
              <a:gd name="T48" fmla="*/ 26 w 42"/>
              <a:gd name="T49" fmla="*/ 141 h 254"/>
              <a:gd name="T50" fmla="*/ 23 w 42"/>
              <a:gd name="T51" fmla="*/ 122 h 254"/>
              <a:gd name="T52" fmla="*/ 20 w 42"/>
              <a:gd name="T53" fmla="*/ 119 h 254"/>
              <a:gd name="T54" fmla="*/ 17 w 42"/>
              <a:gd name="T55" fmla="*/ 122 h 254"/>
              <a:gd name="T56" fmla="*/ 12 w 42"/>
              <a:gd name="T57" fmla="*/ 83 h 254"/>
              <a:gd name="T58" fmla="*/ 14 w 42"/>
              <a:gd name="T59" fmla="*/ 103 h 254"/>
              <a:gd name="T60" fmla="*/ 18 w 42"/>
              <a:gd name="T61" fmla="*/ 105 h 254"/>
              <a:gd name="T62" fmla="*/ 20 w 42"/>
              <a:gd name="T63" fmla="*/ 102 h 254"/>
              <a:gd name="T64" fmla="*/ 17 w 42"/>
              <a:gd name="T65" fmla="*/ 82 h 254"/>
              <a:gd name="T66" fmla="*/ 14 w 42"/>
              <a:gd name="T67" fmla="*/ 79 h 254"/>
              <a:gd name="T68" fmla="*/ 12 w 42"/>
              <a:gd name="T69" fmla="*/ 83 h 254"/>
              <a:gd name="T70" fmla="*/ 6 w 42"/>
              <a:gd name="T71" fmla="*/ 43 h 254"/>
              <a:gd name="T72" fmla="*/ 9 w 42"/>
              <a:gd name="T73" fmla="*/ 63 h 254"/>
              <a:gd name="T74" fmla="*/ 12 w 42"/>
              <a:gd name="T75" fmla="*/ 66 h 254"/>
              <a:gd name="T76" fmla="*/ 15 w 42"/>
              <a:gd name="T77" fmla="*/ 62 h 254"/>
              <a:gd name="T78" fmla="*/ 12 w 42"/>
              <a:gd name="T79" fmla="*/ 42 h 254"/>
              <a:gd name="T80" fmla="*/ 8 w 42"/>
              <a:gd name="T81" fmla="*/ 40 h 254"/>
              <a:gd name="T82" fmla="*/ 6 w 42"/>
              <a:gd name="T83" fmla="*/ 43 h 254"/>
              <a:gd name="T84" fmla="*/ 0 w 42"/>
              <a:gd name="T85" fmla="*/ 4 h 254"/>
              <a:gd name="T86" fmla="*/ 3 w 42"/>
              <a:gd name="T87" fmla="*/ 24 h 254"/>
              <a:gd name="T88" fmla="*/ 6 w 42"/>
              <a:gd name="T89" fmla="*/ 26 h 254"/>
              <a:gd name="T90" fmla="*/ 9 w 42"/>
              <a:gd name="T91" fmla="*/ 23 h 254"/>
              <a:gd name="T92" fmla="*/ 6 w 42"/>
              <a:gd name="T93" fmla="*/ 3 h 254"/>
              <a:gd name="T94" fmla="*/ 3 w 42"/>
              <a:gd name="T95" fmla="*/ 0 h 254"/>
              <a:gd name="T96" fmla="*/ 0 w 42"/>
              <a:gd name="T97" fmla="*/ 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" h="254">
                <a:moveTo>
                  <a:pt x="35" y="241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8" y="254"/>
                  <a:pt x="39" y="254"/>
                </a:cubicBezTo>
                <a:cubicBezTo>
                  <a:pt x="41" y="254"/>
                  <a:pt x="42" y="252"/>
                  <a:pt x="42" y="251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239"/>
                  <a:pt x="39" y="238"/>
                  <a:pt x="37" y="238"/>
                </a:cubicBezTo>
                <a:cubicBezTo>
                  <a:pt x="35" y="238"/>
                  <a:pt x="34" y="240"/>
                  <a:pt x="35" y="241"/>
                </a:cubicBezTo>
                <a:close/>
                <a:moveTo>
                  <a:pt x="29" y="202"/>
                </a:moveTo>
                <a:cubicBezTo>
                  <a:pt x="32" y="221"/>
                  <a:pt x="32" y="221"/>
                  <a:pt x="32" y="221"/>
                </a:cubicBezTo>
                <a:cubicBezTo>
                  <a:pt x="32" y="223"/>
                  <a:pt x="33" y="224"/>
                  <a:pt x="35" y="224"/>
                </a:cubicBezTo>
                <a:cubicBezTo>
                  <a:pt x="37" y="224"/>
                  <a:pt x="38" y="222"/>
                  <a:pt x="38" y="221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4" y="199"/>
                  <a:pt x="33" y="198"/>
                  <a:pt x="31" y="198"/>
                </a:cubicBezTo>
                <a:cubicBezTo>
                  <a:pt x="30" y="198"/>
                  <a:pt x="29" y="200"/>
                  <a:pt x="29" y="202"/>
                </a:cubicBezTo>
                <a:close/>
                <a:moveTo>
                  <a:pt x="23" y="162"/>
                </a:moveTo>
                <a:cubicBezTo>
                  <a:pt x="26" y="182"/>
                  <a:pt x="26" y="182"/>
                  <a:pt x="26" y="182"/>
                </a:cubicBezTo>
                <a:cubicBezTo>
                  <a:pt x="26" y="183"/>
                  <a:pt x="28" y="185"/>
                  <a:pt x="29" y="184"/>
                </a:cubicBezTo>
                <a:cubicBezTo>
                  <a:pt x="31" y="184"/>
                  <a:pt x="32" y="183"/>
                  <a:pt x="32" y="181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29" y="160"/>
                  <a:pt x="27" y="158"/>
                  <a:pt x="26" y="159"/>
                </a:cubicBezTo>
                <a:cubicBezTo>
                  <a:pt x="24" y="159"/>
                  <a:pt x="23" y="160"/>
                  <a:pt x="23" y="162"/>
                </a:cubicBezTo>
                <a:close/>
                <a:moveTo>
                  <a:pt x="17" y="122"/>
                </a:moveTo>
                <a:cubicBezTo>
                  <a:pt x="20" y="142"/>
                  <a:pt x="20" y="142"/>
                  <a:pt x="20" y="142"/>
                </a:cubicBezTo>
                <a:cubicBezTo>
                  <a:pt x="20" y="144"/>
                  <a:pt x="22" y="145"/>
                  <a:pt x="24" y="145"/>
                </a:cubicBezTo>
                <a:cubicBezTo>
                  <a:pt x="25" y="145"/>
                  <a:pt x="26" y="143"/>
                  <a:pt x="26" y="141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120"/>
                  <a:pt x="21" y="119"/>
                  <a:pt x="20" y="119"/>
                </a:cubicBezTo>
                <a:cubicBezTo>
                  <a:pt x="18" y="119"/>
                  <a:pt x="17" y="121"/>
                  <a:pt x="17" y="122"/>
                </a:cubicBezTo>
                <a:close/>
                <a:moveTo>
                  <a:pt x="12" y="83"/>
                </a:moveTo>
                <a:cubicBezTo>
                  <a:pt x="14" y="103"/>
                  <a:pt x="14" y="103"/>
                  <a:pt x="14" y="103"/>
                </a:cubicBezTo>
                <a:cubicBezTo>
                  <a:pt x="15" y="104"/>
                  <a:pt x="16" y="105"/>
                  <a:pt x="18" y="105"/>
                </a:cubicBezTo>
                <a:cubicBezTo>
                  <a:pt x="19" y="105"/>
                  <a:pt x="21" y="103"/>
                  <a:pt x="20" y="10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0"/>
                  <a:pt x="16" y="79"/>
                  <a:pt x="14" y="79"/>
                </a:cubicBezTo>
                <a:cubicBezTo>
                  <a:pt x="12" y="80"/>
                  <a:pt x="11" y="81"/>
                  <a:pt x="12" y="83"/>
                </a:cubicBezTo>
                <a:close/>
                <a:moveTo>
                  <a:pt x="6" y="43"/>
                </a:moveTo>
                <a:cubicBezTo>
                  <a:pt x="9" y="63"/>
                  <a:pt x="9" y="63"/>
                  <a:pt x="9" y="63"/>
                </a:cubicBezTo>
                <a:cubicBezTo>
                  <a:pt x="9" y="65"/>
                  <a:pt x="10" y="66"/>
                  <a:pt x="12" y="66"/>
                </a:cubicBezTo>
                <a:cubicBezTo>
                  <a:pt x="14" y="65"/>
                  <a:pt x="15" y="64"/>
                  <a:pt x="15" y="6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1"/>
                  <a:pt x="10" y="40"/>
                  <a:pt x="8" y="40"/>
                </a:cubicBezTo>
                <a:cubicBezTo>
                  <a:pt x="7" y="40"/>
                  <a:pt x="6" y="42"/>
                  <a:pt x="6" y="43"/>
                </a:cubicBezTo>
                <a:close/>
                <a:moveTo>
                  <a:pt x="0" y="4"/>
                </a:move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5" y="26"/>
                  <a:pt x="6" y="26"/>
                </a:cubicBezTo>
                <a:cubicBezTo>
                  <a:pt x="8" y="26"/>
                  <a:pt x="9" y="24"/>
                  <a:pt x="9" y="2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1"/>
                  <a:pt x="0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224"/>
          <p:cNvGrpSpPr/>
          <p:nvPr/>
        </p:nvGrpSpPr>
        <p:grpSpPr>
          <a:xfrm>
            <a:off x="9237129" y="880408"/>
            <a:ext cx="779347" cy="889170"/>
            <a:chOff x="3523117" y="-1655534"/>
            <a:chExt cx="935038" cy="1066800"/>
          </a:xfrm>
        </p:grpSpPr>
        <p:sp>
          <p:nvSpPr>
            <p:cNvPr id="151" name="Freeform 146"/>
            <p:cNvSpPr>
              <a:spLocks noEditPoints="1"/>
            </p:cNvSpPr>
            <p:nvPr/>
          </p:nvSpPr>
          <p:spPr bwMode="auto">
            <a:xfrm>
              <a:off x="3523117" y="-1361847"/>
              <a:ext cx="935038" cy="773113"/>
            </a:xfrm>
            <a:custGeom>
              <a:avLst/>
              <a:gdLst>
                <a:gd name="T0" fmla="*/ 0 w 249"/>
                <a:gd name="T1" fmla="*/ 54 h 206"/>
                <a:gd name="T2" fmla="*/ 13 w 249"/>
                <a:gd name="T3" fmla="*/ 67 h 206"/>
                <a:gd name="T4" fmla="*/ 22 w 249"/>
                <a:gd name="T5" fmla="*/ 77 h 206"/>
                <a:gd name="T6" fmla="*/ 38 w 249"/>
                <a:gd name="T7" fmla="*/ 81 h 206"/>
                <a:gd name="T8" fmla="*/ 37 w 249"/>
                <a:gd name="T9" fmla="*/ 98 h 206"/>
                <a:gd name="T10" fmla="*/ 76 w 249"/>
                <a:gd name="T11" fmla="*/ 177 h 206"/>
                <a:gd name="T12" fmla="*/ 76 w 249"/>
                <a:gd name="T13" fmla="*/ 177 h 206"/>
                <a:gd name="T14" fmla="*/ 76 w 249"/>
                <a:gd name="T15" fmla="*/ 177 h 206"/>
                <a:gd name="T16" fmla="*/ 79 w 249"/>
                <a:gd name="T17" fmla="*/ 179 h 206"/>
                <a:gd name="T18" fmla="*/ 89 w 249"/>
                <a:gd name="T19" fmla="*/ 206 h 206"/>
                <a:gd name="T20" fmla="*/ 119 w 249"/>
                <a:gd name="T21" fmla="*/ 206 h 206"/>
                <a:gd name="T22" fmla="*/ 126 w 249"/>
                <a:gd name="T23" fmla="*/ 196 h 206"/>
                <a:gd name="T24" fmla="*/ 135 w 249"/>
                <a:gd name="T25" fmla="*/ 196 h 206"/>
                <a:gd name="T26" fmla="*/ 144 w 249"/>
                <a:gd name="T27" fmla="*/ 196 h 206"/>
                <a:gd name="T28" fmla="*/ 151 w 249"/>
                <a:gd name="T29" fmla="*/ 206 h 206"/>
                <a:gd name="T30" fmla="*/ 180 w 249"/>
                <a:gd name="T31" fmla="*/ 206 h 206"/>
                <a:gd name="T32" fmla="*/ 191 w 249"/>
                <a:gd name="T33" fmla="*/ 179 h 206"/>
                <a:gd name="T34" fmla="*/ 193 w 249"/>
                <a:gd name="T35" fmla="*/ 177 h 206"/>
                <a:gd name="T36" fmla="*/ 194 w 249"/>
                <a:gd name="T37" fmla="*/ 177 h 206"/>
                <a:gd name="T38" fmla="*/ 194 w 249"/>
                <a:gd name="T39" fmla="*/ 177 h 206"/>
                <a:gd name="T40" fmla="*/ 217 w 249"/>
                <a:gd name="T41" fmla="*/ 152 h 206"/>
                <a:gd name="T42" fmla="*/ 218 w 249"/>
                <a:gd name="T43" fmla="*/ 150 h 206"/>
                <a:gd name="T44" fmla="*/ 249 w 249"/>
                <a:gd name="T45" fmla="*/ 131 h 206"/>
                <a:gd name="T46" fmla="*/ 249 w 249"/>
                <a:gd name="T47" fmla="*/ 99 h 206"/>
                <a:gd name="T48" fmla="*/ 232 w 249"/>
                <a:gd name="T49" fmla="*/ 84 h 206"/>
                <a:gd name="T50" fmla="*/ 222 w 249"/>
                <a:gd name="T51" fmla="*/ 54 h 206"/>
                <a:gd name="T52" fmla="*/ 240 w 249"/>
                <a:gd name="T53" fmla="*/ 46 h 206"/>
                <a:gd name="T54" fmla="*/ 241 w 249"/>
                <a:gd name="T55" fmla="*/ 42 h 206"/>
                <a:gd name="T56" fmla="*/ 210 w 249"/>
                <a:gd name="T57" fmla="*/ 35 h 206"/>
                <a:gd name="T58" fmla="*/ 135 w 249"/>
                <a:gd name="T59" fmla="*/ 0 h 206"/>
                <a:gd name="T60" fmla="*/ 41 w 249"/>
                <a:gd name="T61" fmla="*/ 71 h 206"/>
                <a:gd name="T62" fmla="*/ 19 w 249"/>
                <a:gd name="T63" fmla="*/ 68 h 206"/>
                <a:gd name="T64" fmla="*/ 32 w 249"/>
                <a:gd name="T65" fmla="*/ 62 h 206"/>
                <a:gd name="T66" fmla="*/ 14 w 249"/>
                <a:gd name="T67" fmla="*/ 58 h 206"/>
                <a:gd name="T68" fmla="*/ 13 w 249"/>
                <a:gd name="T69" fmla="*/ 65 h 206"/>
                <a:gd name="T70" fmla="*/ 0 w 249"/>
                <a:gd name="T71" fmla="*/ 54 h 206"/>
                <a:gd name="T72" fmla="*/ 207 w 249"/>
                <a:gd name="T73" fmla="*/ 88 h 206"/>
                <a:gd name="T74" fmla="*/ 213 w 249"/>
                <a:gd name="T75" fmla="*/ 81 h 206"/>
                <a:gd name="T76" fmla="*/ 220 w 249"/>
                <a:gd name="T77" fmla="*/ 88 h 206"/>
                <a:gd name="T78" fmla="*/ 213 w 249"/>
                <a:gd name="T79" fmla="*/ 94 h 206"/>
                <a:gd name="T80" fmla="*/ 207 w 249"/>
                <a:gd name="T81" fmla="*/ 88 h 206"/>
                <a:gd name="T82" fmla="*/ 109 w 249"/>
                <a:gd name="T83" fmla="*/ 9 h 206"/>
                <a:gd name="T84" fmla="*/ 161 w 249"/>
                <a:gd name="T85" fmla="*/ 9 h 206"/>
                <a:gd name="T86" fmla="*/ 163 w 249"/>
                <a:gd name="T87" fmla="*/ 14 h 206"/>
                <a:gd name="T88" fmla="*/ 159 w 249"/>
                <a:gd name="T89" fmla="*/ 15 h 206"/>
                <a:gd name="T90" fmla="*/ 111 w 249"/>
                <a:gd name="T91" fmla="*/ 16 h 206"/>
                <a:gd name="T92" fmla="*/ 110 w 249"/>
                <a:gd name="T93" fmla="*/ 16 h 206"/>
                <a:gd name="T94" fmla="*/ 107 w 249"/>
                <a:gd name="T95" fmla="*/ 13 h 206"/>
                <a:gd name="T96" fmla="*/ 109 w 249"/>
                <a:gd name="T97" fmla="*/ 9 h 206"/>
                <a:gd name="T98" fmla="*/ 18 w 249"/>
                <a:gd name="T99" fmla="*/ 60 h 206"/>
                <a:gd name="T100" fmla="*/ 24 w 249"/>
                <a:gd name="T101" fmla="*/ 56 h 206"/>
                <a:gd name="T102" fmla="*/ 22 w 249"/>
                <a:gd name="T103" fmla="*/ 66 h 206"/>
                <a:gd name="T104" fmla="*/ 18 w 249"/>
                <a:gd name="T105" fmla="*/ 66 h 206"/>
                <a:gd name="T106" fmla="*/ 18 w 249"/>
                <a:gd name="T107" fmla="*/ 6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9" h="206">
                  <a:moveTo>
                    <a:pt x="0" y="54"/>
                  </a:moveTo>
                  <a:cubicBezTo>
                    <a:pt x="3" y="60"/>
                    <a:pt x="8" y="64"/>
                    <a:pt x="13" y="67"/>
                  </a:cubicBezTo>
                  <a:cubicBezTo>
                    <a:pt x="15" y="73"/>
                    <a:pt x="22" y="77"/>
                    <a:pt x="22" y="77"/>
                  </a:cubicBezTo>
                  <a:cubicBezTo>
                    <a:pt x="27" y="79"/>
                    <a:pt x="33" y="81"/>
                    <a:pt x="38" y="81"/>
                  </a:cubicBezTo>
                  <a:cubicBezTo>
                    <a:pt x="37" y="87"/>
                    <a:pt x="37" y="92"/>
                    <a:pt x="37" y="98"/>
                  </a:cubicBezTo>
                  <a:cubicBezTo>
                    <a:pt x="37" y="130"/>
                    <a:pt x="52" y="159"/>
                    <a:pt x="76" y="177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7" y="178"/>
                    <a:pt x="78" y="179"/>
                    <a:pt x="79" y="179"/>
                  </a:cubicBezTo>
                  <a:cubicBezTo>
                    <a:pt x="83" y="183"/>
                    <a:pt x="89" y="190"/>
                    <a:pt x="8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197"/>
                    <a:pt x="126" y="196"/>
                  </a:cubicBezTo>
                  <a:cubicBezTo>
                    <a:pt x="129" y="196"/>
                    <a:pt x="132" y="196"/>
                    <a:pt x="135" y="196"/>
                  </a:cubicBezTo>
                  <a:cubicBezTo>
                    <a:pt x="138" y="196"/>
                    <a:pt x="141" y="196"/>
                    <a:pt x="144" y="196"/>
                  </a:cubicBezTo>
                  <a:cubicBezTo>
                    <a:pt x="151" y="197"/>
                    <a:pt x="151" y="206"/>
                    <a:pt x="151" y="206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80" y="190"/>
                    <a:pt x="187" y="183"/>
                    <a:pt x="191" y="179"/>
                  </a:cubicBezTo>
                  <a:cubicBezTo>
                    <a:pt x="192" y="178"/>
                    <a:pt x="193" y="178"/>
                    <a:pt x="193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203" y="170"/>
                    <a:pt x="211" y="161"/>
                    <a:pt x="217" y="152"/>
                  </a:cubicBezTo>
                  <a:cubicBezTo>
                    <a:pt x="218" y="151"/>
                    <a:pt x="218" y="151"/>
                    <a:pt x="218" y="150"/>
                  </a:cubicBezTo>
                  <a:cubicBezTo>
                    <a:pt x="231" y="131"/>
                    <a:pt x="249" y="131"/>
                    <a:pt x="249" y="131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39" y="99"/>
                    <a:pt x="233" y="91"/>
                    <a:pt x="232" y="84"/>
                  </a:cubicBezTo>
                  <a:cubicBezTo>
                    <a:pt x="230" y="73"/>
                    <a:pt x="227" y="63"/>
                    <a:pt x="222" y="54"/>
                  </a:cubicBezTo>
                  <a:cubicBezTo>
                    <a:pt x="227" y="50"/>
                    <a:pt x="232" y="47"/>
                    <a:pt x="240" y="46"/>
                  </a:cubicBezTo>
                  <a:cubicBezTo>
                    <a:pt x="240" y="46"/>
                    <a:pt x="242" y="45"/>
                    <a:pt x="241" y="42"/>
                  </a:cubicBezTo>
                  <a:cubicBezTo>
                    <a:pt x="241" y="40"/>
                    <a:pt x="227" y="33"/>
                    <a:pt x="210" y="35"/>
                  </a:cubicBezTo>
                  <a:cubicBezTo>
                    <a:pt x="192" y="14"/>
                    <a:pt x="165" y="0"/>
                    <a:pt x="135" y="0"/>
                  </a:cubicBezTo>
                  <a:cubicBezTo>
                    <a:pt x="90" y="0"/>
                    <a:pt x="53" y="30"/>
                    <a:pt x="41" y="71"/>
                  </a:cubicBezTo>
                  <a:cubicBezTo>
                    <a:pt x="28" y="74"/>
                    <a:pt x="22" y="72"/>
                    <a:pt x="19" y="68"/>
                  </a:cubicBezTo>
                  <a:cubicBezTo>
                    <a:pt x="25" y="69"/>
                    <a:pt x="31" y="67"/>
                    <a:pt x="32" y="62"/>
                  </a:cubicBezTo>
                  <a:cubicBezTo>
                    <a:pt x="33" y="53"/>
                    <a:pt x="19" y="46"/>
                    <a:pt x="14" y="58"/>
                  </a:cubicBezTo>
                  <a:cubicBezTo>
                    <a:pt x="13" y="60"/>
                    <a:pt x="13" y="63"/>
                    <a:pt x="13" y="65"/>
                  </a:cubicBezTo>
                  <a:cubicBezTo>
                    <a:pt x="5" y="62"/>
                    <a:pt x="0" y="54"/>
                    <a:pt x="0" y="54"/>
                  </a:cubicBezTo>
                  <a:close/>
                  <a:moveTo>
                    <a:pt x="207" y="88"/>
                  </a:moveTo>
                  <a:cubicBezTo>
                    <a:pt x="207" y="84"/>
                    <a:pt x="210" y="81"/>
                    <a:pt x="213" y="81"/>
                  </a:cubicBezTo>
                  <a:cubicBezTo>
                    <a:pt x="217" y="81"/>
                    <a:pt x="220" y="84"/>
                    <a:pt x="220" y="88"/>
                  </a:cubicBezTo>
                  <a:cubicBezTo>
                    <a:pt x="220" y="91"/>
                    <a:pt x="217" y="94"/>
                    <a:pt x="213" y="94"/>
                  </a:cubicBezTo>
                  <a:cubicBezTo>
                    <a:pt x="210" y="94"/>
                    <a:pt x="207" y="91"/>
                    <a:pt x="207" y="88"/>
                  </a:cubicBezTo>
                  <a:close/>
                  <a:moveTo>
                    <a:pt x="109" y="9"/>
                  </a:moveTo>
                  <a:cubicBezTo>
                    <a:pt x="139" y="1"/>
                    <a:pt x="160" y="9"/>
                    <a:pt x="161" y="9"/>
                  </a:cubicBezTo>
                  <a:cubicBezTo>
                    <a:pt x="163" y="10"/>
                    <a:pt x="164" y="12"/>
                    <a:pt x="163" y="14"/>
                  </a:cubicBezTo>
                  <a:cubicBezTo>
                    <a:pt x="162" y="15"/>
                    <a:pt x="161" y="16"/>
                    <a:pt x="159" y="15"/>
                  </a:cubicBezTo>
                  <a:cubicBezTo>
                    <a:pt x="159" y="15"/>
                    <a:pt x="139" y="8"/>
                    <a:pt x="111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08" y="16"/>
                    <a:pt x="107" y="15"/>
                    <a:pt x="107" y="13"/>
                  </a:cubicBezTo>
                  <a:cubicBezTo>
                    <a:pt x="106" y="12"/>
                    <a:pt x="107" y="10"/>
                    <a:pt x="109" y="9"/>
                  </a:cubicBezTo>
                  <a:close/>
                  <a:moveTo>
                    <a:pt x="18" y="60"/>
                  </a:moveTo>
                  <a:cubicBezTo>
                    <a:pt x="18" y="59"/>
                    <a:pt x="19" y="55"/>
                    <a:pt x="24" y="56"/>
                  </a:cubicBezTo>
                  <a:cubicBezTo>
                    <a:pt x="28" y="56"/>
                    <a:pt x="30" y="64"/>
                    <a:pt x="22" y="66"/>
                  </a:cubicBezTo>
                  <a:cubicBezTo>
                    <a:pt x="20" y="66"/>
                    <a:pt x="19" y="66"/>
                    <a:pt x="18" y="66"/>
                  </a:cubicBezTo>
                  <a:cubicBezTo>
                    <a:pt x="17" y="63"/>
                    <a:pt x="17" y="61"/>
                    <a:pt x="18" y="60"/>
                  </a:cubicBezTo>
                  <a:close/>
                </a:path>
              </a:pathLst>
            </a:custGeom>
            <a:solidFill>
              <a:srgbClr val="FFB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3891417" y="-1655534"/>
              <a:ext cx="266700" cy="271463"/>
            </a:xfrm>
            <a:custGeom>
              <a:avLst/>
              <a:gdLst>
                <a:gd name="T0" fmla="*/ 65 w 71"/>
                <a:gd name="T1" fmla="*/ 47 h 72"/>
                <a:gd name="T2" fmla="*/ 25 w 71"/>
                <a:gd name="T3" fmla="*/ 66 h 72"/>
                <a:gd name="T4" fmla="*/ 6 w 71"/>
                <a:gd name="T5" fmla="*/ 25 h 72"/>
                <a:gd name="T6" fmla="*/ 46 w 71"/>
                <a:gd name="T7" fmla="*/ 6 h 72"/>
                <a:gd name="T8" fmla="*/ 65 w 71"/>
                <a:gd name="T9" fmla="*/ 4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5" y="47"/>
                  </a:moveTo>
                  <a:cubicBezTo>
                    <a:pt x="60" y="63"/>
                    <a:pt x="41" y="72"/>
                    <a:pt x="25" y="66"/>
                  </a:cubicBezTo>
                  <a:cubicBezTo>
                    <a:pt x="9" y="60"/>
                    <a:pt x="0" y="42"/>
                    <a:pt x="6" y="25"/>
                  </a:cubicBezTo>
                  <a:cubicBezTo>
                    <a:pt x="12" y="9"/>
                    <a:pt x="30" y="0"/>
                    <a:pt x="46" y="6"/>
                  </a:cubicBezTo>
                  <a:cubicBezTo>
                    <a:pt x="63" y="12"/>
                    <a:pt x="71" y="30"/>
                    <a:pt x="65" y="47"/>
                  </a:cubicBezTo>
                  <a:close/>
                </a:path>
              </a:pathLst>
            </a:custGeom>
            <a:solidFill>
              <a:srgbClr val="FFC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3954917" y="-1614259"/>
              <a:ext cx="136525" cy="188913"/>
            </a:xfrm>
            <a:custGeom>
              <a:avLst/>
              <a:gdLst>
                <a:gd name="T0" fmla="*/ 7 w 36"/>
                <a:gd name="T1" fmla="*/ 48 h 50"/>
                <a:gd name="T2" fmla="*/ 9 w 36"/>
                <a:gd name="T3" fmla="*/ 42 h 50"/>
                <a:gd name="T4" fmla="*/ 0 w 36"/>
                <a:gd name="T5" fmla="*/ 36 h 50"/>
                <a:gd name="T6" fmla="*/ 4 w 36"/>
                <a:gd name="T7" fmla="*/ 30 h 50"/>
                <a:gd name="T8" fmla="*/ 13 w 36"/>
                <a:gd name="T9" fmla="*/ 36 h 50"/>
                <a:gd name="T10" fmla="*/ 20 w 36"/>
                <a:gd name="T11" fmla="*/ 34 h 50"/>
                <a:gd name="T12" fmla="*/ 15 w 36"/>
                <a:gd name="T13" fmla="*/ 27 h 50"/>
                <a:gd name="T14" fmla="*/ 9 w 36"/>
                <a:gd name="T15" fmla="*/ 12 h 50"/>
                <a:gd name="T16" fmla="*/ 22 w 36"/>
                <a:gd name="T17" fmla="*/ 5 h 50"/>
                <a:gd name="T18" fmla="*/ 24 w 36"/>
                <a:gd name="T19" fmla="*/ 0 h 50"/>
                <a:gd name="T20" fmla="*/ 30 w 36"/>
                <a:gd name="T21" fmla="*/ 2 h 50"/>
                <a:gd name="T22" fmla="*/ 28 w 36"/>
                <a:gd name="T23" fmla="*/ 7 h 50"/>
                <a:gd name="T24" fmla="*/ 36 w 36"/>
                <a:gd name="T25" fmla="*/ 12 h 50"/>
                <a:gd name="T26" fmla="*/ 32 w 36"/>
                <a:gd name="T27" fmla="*/ 18 h 50"/>
                <a:gd name="T28" fmla="*/ 24 w 36"/>
                <a:gd name="T29" fmla="*/ 13 h 50"/>
                <a:gd name="T30" fmla="*/ 18 w 36"/>
                <a:gd name="T31" fmla="*/ 15 h 50"/>
                <a:gd name="T32" fmla="*/ 23 w 36"/>
                <a:gd name="T33" fmla="*/ 22 h 50"/>
                <a:gd name="T34" fmla="*/ 29 w 36"/>
                <a:gd name="T35" fmla="*/ 37 h 50"/>
                <a:gd name="T36" fmla="*/ 15 w 36"/>
                <a:gd name="T37" fmla="*/ 44 h 50"/>
                <a:gd name="T38" fmla="*/ 13 w 36"/>
                <a:gd name="T39" fmla="*/ 50 h 50"/>
                <a:gd name="T40" fmla="*/ 7 w 36"/>
                <a:gd name="T41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50">
                  <a:moveTo>
                    <a:pt x="7" y="48"/>
                  </a:moveTo>
                  <a:cubicBezTo>
                    <a:pt x="9" y="42"/>
                    <a:pt x="9" y="42"/>
                    <a:pt x="9" y="42"/>
                  </a:cubicBezTo>
                  <a:cubicBezTo>
                    <a:pt x="5" y="41"/>
                    <a:pt x="2" y="38"/>
                    <a:pt x="0" y="36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2"/>
                    <a:pt x="9" y="35"/>
                    <a:pt x="13" y="36"/>
                  </a:cubicBezTo>
                  <a:cubicBezTo>
                    <a:pt x="16" y="37"/>
                    <a:pt x="19" y="37"/>
                    <a:pt x="20" y="34"/>
                  </a:cubicBezTo>
                  <a:cubicBezTo>
                    <a:pt x="21" y="32"/>
                    <a:pt x="19" y="30"/>
                    <a:pt x="15" y="27"/>
                  </a:cubicBezTo>
                  <a:cubicBezTo>
                    <a:pt x="10" y="23"/>
                    <a:pt x="7" y="18"/>
                    <a:pt x="9" y="12"/>
                  </a:cubicBezTo>
                  <a:cubicBezTo>
                    <a:pt x="11" y="7"/>
                    <a:pt x="16" y="4"/>
                    <a:pt x="22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2" y="9"/>
                    <a:pt x="35" y="10"/>
                    <a:pt x="36" y="1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7"/>
                    <a:pt x="29" y="15"/>
                    <a:pt x="24" y="13"/>
                  </a:cubicBezTo>
                  <a:cubicBezTo>
                    <a:pt x="21" y="12"/>
                    <a:pt x="19" y="13"/>
                    <a:pt x="18" y="15"/>
                  </a:cubicBezTo>
                  <a:cubicBezTo>
                    <a:pt x="17" y="17"/>
                    <a:pt x="19" y="19"/>
                    <a:pt x="23" y="22"/>
                  </a:cubicBezTo>
                  <a:cubicBezTo>
                    <a:pt x="30" y="27"/>
                    <a:pt x="31" y="31"/>
                    <a:pt x="29" y="37"/>
                  </a:cubicBezTo>
                  <a:cubicBezTo>
                    <a:pt x="27" y="42"/>
                    <a:pt x="22" y="45"/>
                    <a:pt x="15" y="44"/>
                  </a:cubicBezTo>
                  <a:cubicBezTo>
                    <a:pt x="13" y="50"/>
                    <a:pt x="13" y="50"/>
                    <a:pt x="13" y="50"/>
                  </a:cubicBezTo>
                  <a:lnTo>
                    <a:pt x="7" y="48"/>
                  </a:lnTo>
                  <a:close/>
                </a:path>
              </a:pathLst>
            </a:custGeom>
            <a:solidFill>
              <a:srgbClr val="C1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9333362" y="2834160"/>
            <a:ext cx="973138" cy="860425"/>
            <a:chOff x="3140530" y="1090841"/>
            <a:chExt cx="973138" cy="860425"/>
          </a:xfrm>
        </p:grpSpPr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3140530" y="1352778"/>
              <a:ext cx="973138" cy="431800"/>
            </a:xfrm>
            <a:custGeom>
              <a:avLst/>
              <a:gdLst>
                <a:gd name="T0" fmla="*/ 252 w 259"/>
                <a:gd name="T1" fmla="*/ 4 h 115"/>
                <a:gd name="T2" fmla="*/ 7 w 259"/>
                <a:gd name="T3" fmla="*/ 0 h 115"/>
                <a:gd name="T4" fmla="*/ 0 w 259"/>
                <a:gd name="T5" fmla="*/ 26 h 115"/>
                <a:gd name="T6" fmla="*/ 7 w 259"/>
                <a:gd name="T7" fmla="*/ 33 h 115"/>
                <a:gd name="T8" fmla="*/ 46 w 259"/>
                <a:gd name="T9" fmla="*/ 93 h 115"/>
                <a:gd name="T10" fmla="*/ 77 w 259"/>
                <a:gd name="T11" fmla="*/ 113 h 115"/>
                <a:gd name="T12" fmla="*/ 181 w 259"/>
                <a:gd name="T13" fmla="*/ 114 h 115"/>
                <a:gd name="T14" fmla="*/ 238 w 259"/>
                <a:gd name="T15" fmla="*/ 36 h 115"/>
                <a:gd name="T16" fmla="*/ 252 w 259"/>
                <a:gd name="T17" fmla="*/ 36 h 115"/>
                <a:gd name="T18" fmla="*/ 259 w 259"/>
                <a:gd name="T19" fmla="*/ 10 h 115"/>
                <a:gd name="T20" fmla="*/ 193 w 259"/>
                <a:gd name="T21" fmla="*/ 10 h 115"/>
                <a:gd name="T22" fmla="*/ 193 w 259"/>
                <a:gd name="T23" fmla="*/ 27 h 115"/>
                <a:gd name="T24" fmla="*/ 193 w 259"/>
                <a:gd name="T25" fmla="*/ 10 h 115"/>
                <a:gd name="T26" fmla="*/ 75 w 259"/>
                <a:gd name="T27" fmla="*/ 17 h 115"/>
                <a:gd name="T28" fmla="*/ 58 w 259"/>
                <a:gd name="T29" fmla="*/ 17 h 115"/>
                <a:gd name="T30" fmla="*/ 69 w 259"/>
                <a:gd name="T31" fmla="*/ 97 h 115"/>
                <a:gd name="T32" fmla="*/ 47 w 259"/>
                <a:gd name="T33" fmla="*/ 38 h 115"/>
                <a:gd name="T34" fmla="*/ 57 w 259"/>
                <a:gd name="T35" fmla="*/ 38 h 115"/>
                <a:gd name="T36" fmla="*/ 69 w 259"/>
                <a:gd name="T37" fmla="*/ 97 h 115"/>
                <a:gd name="T38" fmla="*/ 82 w 259"/>
                <a:gd name="T39" fmla="*/ 92 h 115"/>
                <a:gd name="T40" fmla="*/ 78 w 259"/>
                <a:gd name="T41" fmla="*/ 33 h 115"/>
                <a:gd name="T42" fmla="*/ 92 w 259"/>
                <a:gd name="T43" fmla="*/ 92 h 115"/>
                <a:gd name="T44" fmla="*/ 108 w 259"/>
                <a:gd name="T45" fmla="*/ 98 h 115"/>
                <a:gd name="T46" fmla="*/ 98 w 259"/>
                <a:gd name="T47" fmla="*/ 38 h 115"/>
                <a:gd name="T48" fmla="*/ 108 w 259"/>
                <a:gd name="T49" fmla="*/ 39 h 115"/>
                <a:gd name="T50" fmla="*/ 108 w 259"/>
                <a:gd name="T51" fmla="*/ 98 h 115"/>
                <a:gd name="T52" fmla="*/ 129 w 259"/>
                <a:gd name="T53" fmla="*/ 98 h 115"/>
                <a:gd name="T54" fmla="*/ 128 w 259"/>
                <a:gd name="T55" fmla="*/ 98 h 115"/>
                <a:gd name="T56" fmla="*/ 124 w 259"/>
                <a:gd name="T57" fmla="*/ 39 h 115"/>
                <a:gd name="T58" fmla="*/ 129 w 259"/>
                <a:gd name="T59" fmla="*/ 34 h 115"/>
                <a:gd name="T60" fmla="*/ 134 w 259"/>
                <a:gd name="T61" fmla="*/ 39 h 115"/>
                <a:gd name="T62" fmla="*/ 155 w 259"/>
                <a:gd name="T63" fmla="*/ 93 h 115"/>
                <a:gd name="T64" fmla="*/ 145 w 259"/>
                <a:gd name="T65" fmla="*/ 93 h 115"/>
                <a:gd name="T66" fmla="*/ 156 w 259"/>
                <a:gd name="T67" fmla="*/ 34 h 115"/>
                <a:gd name="T68" fmla="*/ 155 w 259"/>
                <a:gd name="T69" fmla="*/ 93 h 115"/>
                <a:gd name="T70" fmla="*/ 175 w 259"/>
                <a:gd name="T71" fmla="*/ 94 h 115"/>
                <a:gd name="T72" fmla="*/ 165 w 259"/>
                <a:gd name="T73" fmla="*/ 93 h 115"/>
                <a:gd name="T74" fmla="*/ 181 w 259"/>
                <a:gd name="T75" fmla="*/ 34 h 115"/>
                <a:gd name="T76" fmla="*/ 212 w 259"/>
                <a:gd name="T77" fmla="*/ 40 h 115"/>
                <a:gd name="T78" fmla="*/ 188 w 259"/>
                <a:gd name="T79" fmla="*/ 99 h 115"/>
                <a:gd name="T80" fmla="*/ 202 w 259"/>
                <a:gd name="T81" fmla="*/ 40 h 115"/>
                <a:gd name="T82" fmla="*/ 212 w 259"/>
                <a:gd name="T83" fmla="*/ 4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9" h="115">
                  <a:moveTo>
                    <a:pt x="253" y="4"/>
                  </a:moveTo>
                  <a:cubicBezTo>
                    <a:pt x="252" y="4"/>
                    <a:pt x="252" y="4"/>
                    <a:pt x="252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1" y="3"/>
                    <a:pt x="0" y="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50" y="113"/>
                    <a:pt x="76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03" y="113"/>
                    <a:pt x="180" y="114"/>
                    <a:pt x="180" y="114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206" y="115"/>
                    <a:pt x="211" y="95"/>
                    <a:pt x="211" y="95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51" y="36"/>
                    <a:pt x="251" y="36"/>
                    <a:pt x="251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6" y="36"/>
                    <a:pt x="258" y="33"/>
                    <a:pt x="258" y="30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59" y="6"/>
                    <a:pt x="256" y="4"/>
                    <a:pt x="253" y="4"/>
                  </a:cubicBezTo>
                  <a:close/>
                  <a:moveTo>
                    <a:pt x="193" y="10"/>
                  </a:moveTo>
                  <a:cubicBezTo>
                    <a:pt x="198" y="10"/>
                    <a:pt x="201" y="14"/>
                    <a:pt x="201" y="19"/>
                  </a:cubicBezTo>
                  <a:cubicBezTo>
                    <a:pt x="201" y="24"/>
                    <a:pt x="197" y="28"/>
                    <a:pt x="193" y="27"/>
                  </a:cubicBezTo>
                  <a:cubicBezTo>
                    <a:pt x="188" y="27"/>
                    <a:pt x="184" y="24"/>
                    <a:pt x="184" y="19"/>
                  </a:cubicBezTo>
                  <a:cubicBezTo>
                    <a:pt x="184" y="14"/>
                    <a:pt x="188" y="10"/>
                    <a:pt x="193" y="10"/>
                  </a:cubicBezTo>
                  <a:close/>
                  <a:moveTo>
                    <a:pt x="66" y="9"/>
                  </a:moveTo>
                  <a:cubicBezTo>
                    <a:pt x="71" y="9"/>
                    <a:pt x="75" y="13"/>
                    <a:pt x="75" y="17"/>
                  </a:cubicBezTo>
                  <a:cubicBezTo>
                    <a:pt x="75" y="22"/>
                    <a:pt x="71" y="26"/>
                    <a:pt x="66" y="26"/>
                  </a:cubicBezTo>
                  <a:cubicBezTo>
                    <a:pt x="61" y="26"/>
                    <a:pt x="58" y="22"/>
                    <a:pt x="58" y="17"/>
                  </a:cubicBezTo>
                  <a:cubicBezTo>
                    <a:pt x="58" y="12"/>
                    <a:pt x="61" y="9"/>
                    <a:pt x="66" y="9"/>
                  </a:cubicBezTo>
                  <a:close/>
                  <a:moveTo>
                    <a:pt x="69" y="97"/>
                  </a:moveTo>
                  <a:cubicBezTo>
                    <a:pt x="66" y="97"/>
                    <a:pt x="63" y="95"/>
                    <a:pt x="62" y="92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5"/>
                    <a:pt x="48" y="33"/>
                    <a:pt x="50" y="33"/>
                  </a:cubicBezTo>
                  <a:cubicBezTo>
                    <a:pt x="53" y="33"/>
                    <a:pt x="56" y="35"/>
                    <a:pt x="57" y="38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5"/>
                    <a:pt x="71" y="97"/>
                    <a:pt x="69" y="97"/>
                  </a:cubicBezTo>
                  <a:close/>
                  <a:moveTo>
                    <a:pt x="88" y="97"/>
                  </a:moveTo>
                  <a:cubicBezTo>
                    <a:pt x="85" y="97"/>
                    <a:pt x="83" y="95"/>
                    <a:pt x="82" y="92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5"/>
                    <a:pt x="75" y="33"/>
                    <a:pt x="78" y="33"/>
                  </a:cubicBezTo>
                  <a:cubicBezTo>
                    <a:pt x="80" y="33"/>
                    <a:pt x="83" y="35"/>
                    <a:pt x="83" y="38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5"/>
                    <a:pt x="91" y="97"/>
                    <a:pt x="88" y="97"/>
                  </a:cubicBezTo>
                  <a:close/>
                  <a:moveTo>
                    <a:pt x="108" y="98"/>
                  </a:moveTo>
                  <a:cubicBezTo>
                    <a:pt x="105" y="98"/>
                    <a:pt x="102" y="95"/>
                    <a:pt x="102" y="93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6"/>
                    <a:pt x="100" y="33"/>
                    <a:pt x="103" y="33"/>
                  </a:cubicBezTo>
                  <a:cubicBezTo>
                    <a:pt x="106" y="33"/>
                    <a:pt x="108" y="36"/>
                    <a:pt x="108" y="39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6"/>
                    <a:pt x="110" y="98"/>
                    <a:pt x="108" y="98"/>
                  </a:cubicBezTo>
                  <a:close/>
                  <a:moveTo>
                    <a:pt x="134" y="93"/>
                  </a:moveTo>
                  <a:cubicBezTo>
                    <a:pt x="134" y="96"/>
                    <a:pt x="131" y="98"/>
                    <a:pt x="129" y="98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5" y="98"/>
                    <a:pt x="123" y="96"/>
                    <a:pt x="123" y="93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4" y="36"/>
                    <a:pt x="126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32" y="34"/>
                    <a:pt x="134" y="36"/>
                    <a:pt x="134" y="39"/>
                  </a:cubicBezTo>
                  <a:lnTo>
                    <a:pt x="134" y="93"/>
                  </a:lnTo>
                  <a:close/>
                  <a:moveTo>
                    <a:pt x="155" y="93"/>
                  </a:moveTo>
                  <a:cubicBezTo>
                    <a:pt x="154" y="96"/>
                    <a:pt x="152" y="98"/>
                    <a:pt x="149" y="98"/>
                  </a:cubicBezTo>
                  <a:cubicBezTo>
                    <a:pt x="146" y="98"/>
                    <a:pt x="144" y="96"/>
                    <a:pt x="145" y="93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50" y="36"/>
                    <a:pt x="153" y="34"/>
                    <a:pt x="156" y="34"/>
                  </a:cubicBezTo>
                  <a:cubicBezTo>
                    <a:pt x="158" y="34"/>
                    <a:pt x="160" y="36"/>
                    <a:pt x="160" y="39"/>
                  </a:cubicBezTo>
                  <a:lnTo>
                    <a:pt x="155" y="93"/>
                  </a:lnTo>
                  <a:close/>
                  <a:moveTo>
                    <a:pt x="185" y="40"/>
                  </a:moveTo>
                  <a:cubicBezTo>
                    <a:pt x="175" y="94"/>
                    <a:pt x="175" y="94"/>
                    <a:pt x="175" y="94"/>
                  </a:cubicBezTo>
                  <a:cubicBezTo>
                    <a:pt x="174" y="96"/>
                    <a:pt x="172" y="99"/>
                    <a:pt x="169" y="98"/>
                  </a:cubicBezTo>
                  <a:cubicBezTo>
                    <a:pt x="166" y="98"/>
                    <a:pt x="164" y="96"/>
                    <a:pt x="165" y="93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7"/>
                    <a:pt x="178" y="34"/>
                    <a:pt x="181" y="34"/>
                  </a:cubicBezTo>
                  <a:cubicBezTo>
                    <a:pt x="184" y="34"/>
                    <a:pt x="185" y="37"/>
                    <a:pt x="185" y="40"/>
                  </a:cubicBezTo>
                  <a:close/>
                  <a:moveTo>
                    <a:pt x="212" y="40"/>
                  </a:moveTo>
                  <a:cubicBezTo>
                    <a:pt x="195" y="94"/>
                    <a:pt x="195" y="94"/>
                    <a:pt x="195" y="94"/>
                  </a:cubicBezTo>
                  <a:cubicBezTo>
                    <a:pt x="194" y="97"/>
                    <a:pt x="191" y="99"/>
                    <a:pt x="188" y="99"/>
                  </a:cubicBezTo>
                  <a:cubicBezTo>
                    <a:pt x="185" y="99"/>
                    <a:pt x="184" y="96"/>
                    <a:pt x="185" y="94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202" y="37"/>
                    <a:pt x="205" y="35"/>
                    <a:pt x="208" y="35"/>
                  </a:cubicBezTo>
                  <a:cubicBezTo>
                    <a:pt x="211" y="35"/>
                    <a:pt x="212" y="37"/>
                    <a:pt x="212" y="40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3358017" y="1090841"/>
              <a:ext cx="293688" cy="352425"/>
            </a:xfrm>
            <a:custGeom>
              <a:avLst/>
              <a:gdLst>
                <a:gd name="T0" fmla="*/ 15 w 78"/>
                <a:gd name="T1" fmla="*/ 91 h 94"/>
                <a:gd name="T2" fmla="*/ 4 w 78"/>
                <a:gd name="T3" fmla="*/ 92 h 94"/>
                <a:gd name="T4" fmla="*/ 4 w 78"/>
                <a:gd name="T5" fmla="*/ 92 h 94"/>
                <a:gd name="T6" fmla="*/ 3 w 78"/>
                <a:gd name="T7" fmla="*/ 81 h 94"/>
                <a:gd name="T8" fmla="*/ 64 w 78"/>
                <a:gd name="T9" fmla="*/ 4 h 94"/>
                <a:gd name="T10" fmla="*/ 74 w 78"/>
                <a:gd name="T11" fmla="*/ 3 h 94"/>
                <a:gd name="T12" fmla="*/ 74 w 78"/>
                <a:gd name="T13" fmla="*/ 3 h 94"/>
                <a:gd name="T14" fmla="*/ 75 w 78"/>
                <a:gd name="T15" fmla="*/ 13 h 94"/>
                <a:gd name="T16" fmla="*/ 15 w 78"/>
                <a:gd name="T17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94">
                  <a:moveTo>
                    <a:pt x="15" y="91"/>
                  </a:moveTo>
                  <a:cubicBezTo>
                    <a:pt x="12" y="94"/>
                    <a:pt x="8" y="94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1" y="89"/>
                    <a:pt x="0" y="84"/>
                    <a:pt x="3" y="8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6" y="1"/>
                    <a:pt x="71" y="0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7" y="5"/>
                    <a:pt x="78" y="10"/>
                    <a:pt x="75" y="13"/>
                  </a:cubicBezTo>
                  <a:lnTo>
                    <a:pt x="15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3613605" y="1090841"/>
              <a:ext cx="282575" cy="360363"/>
            </a:xfrm>
            <a:custGeom>
              <a:avLst/>
              <a:gdLst>
                <a:gd name="T0" fmla="*/ 61 w 75"/>
                <a:gd name="T1" fmla="*/ 92 h 96"/>
                <a:gd name="T2" fmla="*/ 71 w 75"/>
                <a:gd name="T3" fmla="*/ 94 h 96"/>
                <a:gd name="T4" fmla="*/ 71 w 75"/>
                <a:gd name="T5" fmla="*/ 93 h 96"/>
                <a:gd name="T6" fmla="*/ 73 w 75"/>
                <a:gd name="T7" fmla="*/ 83 h 96"/>
                <a:gd name="T8" fmla="*/ 14 w 75"/>
                <a:gd name="T9" fmla="*/ 4 h 96"/>
                <a:gd name="T10" fmla="*/ 4 w 75"/>
                <a:gd name="T11" fmla="*/ 3 h 96"/>
                <a:gd name="T12" fmla="*/ 4 w 75"/>
                <a:gd name="T13" fmla="*/ 3 h 96"/>
                <a:gd name="T14" fmla="*/ 2 w 75"/>
                <a:gd name="T15" fmla="*/ 13 h 96"/>
                <a:gd name="T16" fmla="*/ 61 w 75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6">
                  <a:moveTo>
                    <a:pt x="61" y="92"/>
                  </a:moveTo>
                  <a:cubicBezTo>
                    <a:pt x="63" y="95"/>
                    <a:pt x="68" y="96"/>
                    <a:pt x="71" y="94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5" y="91"/>
                    <a:pt x="75" y="86"/>
                    <a:pt x="73" y="8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1"/>
                    <a:pt x="7" y="0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5"/>
                    <a:pt x="0" y="10"/>
                    <a:pt x="2" y="13"/>
                  </a:cubicBezTo>
                  <a:lnTo>
                    <a:pt x="61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52"/>
            <p:cNvSpPr>
              <a:spLocks noChangeArrowheads="1"/>
            </p:cNvSpPr>
            <p:nvPr/>
          </p:nvSpPr>
          <p:spPr bwMode="auto">
            <a:xfrm>
              <a:off x="3451680" y="1597253"/>
              <a:ext cx="349250" cy="354013"/>
            </a:xfrm>
            <a:prstGeom prst="ellipse">
              <a:avLst/>
            </a:prstGeom>
            <a:solidFill>
              <a:srgbClr val="00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3500892" y="1646466"/>
              <a:ext cx="252413" cy="255588"/>
            </a:xfrm>
            <a:custGeom>
              <a:avLst/>
              <a:gdLst>
                <a:gd name="T0" fmla="*/ 59 w 67"/>
                <a:gd name="T1" fmla="*/ 25 h 68"/>
                <a:gd name="T2" fmla="*/ 43 w 67"/>
                <a:gd name="T3" fmla="*/ 25 h 68"/>
                <a:gd name="T4" fmla="*/ 43 w 67"/>
                <a:gd name="T5" fmla="*/ 9 h 68"/>
                <a:gd name="T6" fmla="*/ 34 w 67"/>
                <a:gd name="T7" fmla="*/ 0 h 68"/>
                <a:gd name="T8" fmla="*/ 32 w 67"/>
                <a:gd name="T9" fmla="*/ 0 h 68"/>
                <a:gd name="T10" fmla="*/ 24 w 67"/>
                <a:gd name="T11" fmla="*/ 9 h 68"/>
                <a:gd name="T12" fmla="*/ 24 w 67"/>
                <a:gd name="T13" fmla="*/ 25 h 68"/>
                <a:gd name="T14" fmla="*/ 8 w 67"/>
                <a:gd name="T15" fmla="*/ 25 h 68"/>
                <a:gd name="T16" fmla="*/ 0 w 67"/>
                <a:gd name="T17" fmla="*/ 33 h 68"/>
                <a:gd name="T18" fmla="*/ 0 w 67"/>
                <a:gd name="T19" fmla="*/ 35 h 68"/>
                <a:gd name="T20" fmla="*/ 8 w 67"/>
                <a:gd name="T21" fmla="*/ 44 h 68"/>
                <a:gd name="T22" fmla="*/ 24 w 67"/>
                <a:gd name="T23" fmla="*/ 44 h 68"/>
                <a:gd name="T24" fmla="*/ 24 w 67"/>
                <a:gd name="T25" fmla="*/ 60 h 68"/>
                <a:gd name="T26" fmla="*/ 32 w 67"/>
                <a:gd name="T27" fmla="*/ 68 h 68"/>
                <a:gd name="T28" fmla="*/ 34 w 67"/>
                <a:gd name="T29" fmla="*/ 68 h 68"/>
                <a:gd name="T30" fmla="*/ 43 w 67"/>
                <a:gd name="T31" fmla="*/ 60 h 68"/>
                <a:gd name="T32" fmla="*/ 43 w 67"/>
                <a:gd name="T33" fmla="*/ 44 h 68"/>
                <a:gd name="T34" fmla="*/ 59 w 67"/>
                <a:gd name="T35" fmla="*/ 44 h 68"/>
                <a:gd name="T36" fmla="*/ 67 w 67"/>
                <a:gd name="T37" fmla="*/ 35 h 68"/>
                <a:gd name="T38" fmla="*/ 67 w 67"/>
                <a:gd name="T39" fmla="*/ 33 h 68"/>
                <a:gd name="T40" fmla="*/ 59 w 67"/>
                <a:gd name="T4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8">
                  <a:moveTo>
                    <a:pt x="59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4"/>
                    <a:pt x="39" y="0"/>
                    <a:pt x="3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" y="25"/>
                    <a:pt x="0" y="28"/>
                    <a:pt x="0" y="3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4"/>
                    <a:pt x="8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4"/>
                    <a:pt x="28" y="68"/>
                    <a:pt x="32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9" y="68"/>
                    <a:pt x="43" y="64"/>
                    <a:pt x="43" y="60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3" y="44"/>
                    <a:pt x="67" y="40"/>
                    <a:pt x="67" y="3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9"/>
                    <a:pt x="64" y="25"/>
                    <a:pt x="5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Freeform 154"/>
          <p:cNvSpPr>
            <a:spLocks noEditPoints="1"/>
          </p:cNvSpPr>
          <p:nvPr/>
        </p:nvSpPr>
        <p:spPr bwMode="auto">
          <a:xfrm>
            <a:off x="7125609" y="3560955"/>
            <a:ext cx="469900" cy="506413"/>
          </a:xfrm>
          <a:custGeom>
            <a:avLst/>
            <a:gdLst>
              <a:gd name="T0" fmla="*/ 123 w 125"/>
              <a:gd name="T1" fmla="*/ 21 h 135"/>
              <a:gd name="T2" fmla="*/ 119 w 125"/>
              <a:gd name="T3" fmla="*/ 20 h 135"/>
              <a:gd name="T4" fmla="*/ 110 w 125"/>
              <a:gd name="T5" fmla="*/ 30 h 135"/>
              <a:gd name="T6" fmla="*/ 103 w 125"/>
              <a:gd name="T7" fmla="*/ 31 h 135"/>
              <a:gd name="T8" fmla="*/ 92 w 125"/>
              <a:gd name="T9" fmla="*/ 22 h 135"/>
              <a:gd name="T10" fmla="*/ 91 w 125"/>
              <a:gd name="T11" fmla="*/ 14 h 135"/>
              <a:gd name="T12" fmla="*/ 100 w 125"/>
              <a:gd name="T13" fmla="*/ 4 h 135"/>
              <a:gd name="T14" fmla="*/ 98 w 125"/>
              <a:gd name="T15" fmla="*/ 0 h 135"/>
              <a:gd name="T16" fmla="*/ 77 w 125"/>
              <a:gd name="T17" fmla="*/ 9 h 135"/>
              <a:gd name="T18" fmla="*/ 72 w 125"/>
              <a:gd name="T19" fmla="*/ 37 h 135"/>
              <a:gd name="T20" fmla="*/ 21 w 125"/>
              <a:gd name="T21" fmla="*/ 88 h 135"/>
              <a:gd name="T22" fmla="*/ 45 w 125"/>
              <a:gd name="T23" fmla="*/ 116 h 135"/>
              <a:gd name="T24" fmla="*/ 91 w 125"/>
              <a:gd name="T25" fmla="*/ 52 h 135"/>
              <a:gd name="T26" fmla="*/ 118 w 125"/>
              <a:gd name="T27" fmla="*/ 44 h 135"/>
              <a:gd name="T28" fmla="*/ 123 w 125"/>
              <a:gd name="T29" fmla="*/ 21 h 135"/>
              <a:gd name="T30" fmla="*/ 42 w 125"/>
              <a:gd name="T31" fmla="*/ 109 h 135"/>
              <a:gd name="T32" fmla="*/ 26 w 125"/>
              <a:gd name="T33" fmla="*/ 111 h 135"/>
              <a:gd name="T34" fmla="*/ 25 w 125"/>
              <a:gd name="T35" fmla="*/ 95 h 135"/>
              <a:gd name="T36" fmla="*/ 41 w 125"/>
              <a:gd name="T37" fmla="*/ 93 h 135"/>
              <a:gd name="T38" fmla="*/ 42 w 125"/>
              <a:gd name="T39" fmla="*/ 10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5" h="135">
                <a:moveTo>
                  <a:pt x="123" y="21"/>
                </a:moveTo>
                <a:cubicBezTo>
                  <a:pt x="122" y="18"/>
                  <a:pt x="121" y="17"/>
                  <a:pt x="119" y="2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8" y="32"/>
                  <a:pt x="105" y="33"/>
                  <a:pt x="103" y="31"/>
                </a:cubicBezTo>
                <a:cubicBezTo>
                  <a:pt x="92" y="22"/>
                  <a:pt x="92" y="22"/>
                  <a:pt x="92" y="22"/>
                </a:cubicBezTo>
                <a:cubicBezTo>
                  <a:pt x="90" y="20"/>
                  <a:pt x="89" y="17"/>
                  <a:pt x="91" y="14"/>
                </a:cubicBezTo>
                <a:cubicBezTo>
                  <a:pt x="100" y="4"/>
                  <a:pt x="100" y="4"/>
                  <a:pt x="100" y="4"/>
                </a:cubicBezTo>
                <a:cubicBezTo>
                  <a:pt x="102" y="2"/>
                  <a:pt x="101" y="0"/>
                  <a:pt x="98" y="0"/>
                </a:cubicBezTo>
                <a:cubicBezTo>
                  <a:pt x="98" y="0"/>
                  <a:pt x="83" y="1"/>
                  <a:pt x="77" y="9"/>
                </a:cubicBezTo>
                <a:cubicBezTo>
                  <a:pt x="70" y="17"/>
                  <a:pt x="69" y="28"/>
                  <a:pt x="72" y="37"/>
                </a:cubicBezTo>
                <a:cubicBezTo>
                  <a:pt x="21" y="88"/>
                  <a:pt x="21" y="88"/>
                  <a:pt x="21" y="88"/>
                </a:cubicBezTo>
                <a:cubicBezTo>
                  <a:pt x="0" y="106"/>
                  <a:pt x="29" y="135"/>
                  <a:pt x="45" y="116"/>
                </a:cubicBezTo>
                <a:cubicBezTo>
                  <a:pt x="91" y="52"/>
                  <a:pt x="91" y="52"/>
                  <a:pt x="91" y="52"/>
                </a:cubicBezTo>
                <a:cubicBezTo>
                  <a:pt x="101" y="54"/>
                  <a:pt x="111" y="51"/>
                  <a:pt x="118" y="44"/>
                </a:cubicBezTo>
                <a:cubicBezTo>
                  <a:pt x="125" y="36"/>
                  <a:pt x="123" y="21"/>
                  <a:pt x="123" y="21"/>
                </a:cubicBezTo>
                <a:moveTo>
                  <a:pt x="42" y="109"/>
                </a:moveTo>
                <a:cubicBezTo>
                  <a:pt x="38" y="114"/>
                  <a:pt x="31" y="115"/>
                  <a:pt x="26" y="111"/>
                </a:cubicBezTo>
                <a:cubicBezTo>
                  <a:pt x="21" y="107"/>
                  <a:pt x="21" y="99"/>
                  <a:pt x="25" y="95"/>
                </a:cubicBezTo>
                <a:cubicBezTo>
                  <a:pt x="29" y="90"/>
                  <a:pt x="36" y="89"/>
                  <a:pt x="41" y="93"/>
                </a:cubicBezTo>
                <a:cubicBezTo>
                  <a:pt x="46" y="97"/>
                  <a:pt x="46" y="104"/>
                  <a:pt x="42" y="10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8" name="组合 227"/>
          <p:cNvGrpSpPr/>
          <p:nvPr/>
        </p:nvGrpSpPr>
        <p:grpSpPr>
          <a:xfrm rot="19769870">
            <a:off x="3489538" y="413506"/>
            <a:ext cx="979488" cy="1982788"/>
            <a:chOff x="4971820" y="196522"/>
            <a:chExt cx="979488" cy="1982788"/>
          </a:xfrm>
        </p:grpSpPr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5348058" y="848985"/>
              <a:ext cx="603250" cy="1330325"/>
            </a:xfrm>
            <a:custGeom>
              <a:avLst/>
              <a:gdLst>
                <a:gd name="T0" fmla="*/ 6 w 161"/>
                <a:gd name="T1" fmla="*/ 2 h 354"/>
                <a:gd name="T2" fmla="*/ 1 w 161"/>
                <a:gd name="T3" fmla="*/ 4 h 354"/>
                <a:gd name="T4" fmla="*/ 13 w 161"/>
                <a:gd name="T5" fmla="*/ 24 h 354"/>
                <a:gd name="T6" fmla="*/ 31 w 161"/>
                <a:gd name="T7" fmla="*/ 57 h 354"/>
                <a:gd name="T8" fmla="*/ 19 w 161"/>
                <a:gd name="T9" fmla="*/ 37 h 354"/>
                <a:gd name="T10" fmla="*/ 25 w 161"/>
                <a:gd name="T11" fmla="*/ 59 h 354"/>
                <a:gd name="T12" fmla="*/ 31 w 161"/>
                <a:gd name="T13" fmla="*/ 57 h 354"/>
                <a:gd name="T14" fmla="*/ 39 w 161"/>
                <a:gd name="T15" fmla="*/ 75 h 354"/>
                <a:gd name="T16" fmla="*/ 33 w 161"/>
                <a:gd name="T17" fmla="*/ 77 h 354"/>
                <a:gd name="T18" fmla="*/ 46 w 161"/>
                <a:gd name="T19" fmla="*/ 97 h 354"/>
                <a:gd name="T20" fmla="*/ 63 w 161"/>
                <a:gd name="T21" fmla="*/ 130 h 354"/>
                <a:gd name="T22" fmla="*/ 51 w 161"/>
                <a:gd name="T23" fmla="*/ 110 h 354"/>
                <a:gd name="T24" fmla="*/ 58 w 161"/>
                <a:gd name="T25" fmla="*/ 132 h 354"/>
                <a:gd name="T26" fmla="*/ 63 w 161"/>
                <a:gd name="T27" fmla="*/ 130 h 354"/>
                <a:gd name="T28" fmla="*/ 71 w 161"/>
                <a:gd name="T29" fmla="*/ 148 h 354"/>
                <a:gd name="T30" fmla="*/ 66 w 161"/>
                <a:gd name="T31" fmla="*/ 150 h 354"/>
                <a:gd name="T32" fmla="*/ 78 w 161"/>
                <a:gd name="T33" fmla="*/ 170 h 354"/>
                <a:gd name="T34" fmla="*/ 96 w 161"/>
                <a:gd name="T35" fmla="*/ 203 h 354"/>
                <a:gd name="T36" fmla="*/ 84 w 161"/>
                <a:gd name="T37" fmla="*/ 183 h 354"/>
                <a:gd name="T38" fmla="*/ 90 w 161"/>
                <a:gd name="T39" fmla="*/ 205 h 354"/>
                <a:gd name="T40" fmla="*/ 96 w 161"/>
                <a:gd name="T41" fmla="*/ 203 h 354"/>
                <a:gd name="T42" fmla="*/ 104 w 161"/>
                <a:gd name="T43" fmla="*/ 221 h 354"/>
                <a:gd name="T44" fmla="*/ 98 w 161"/>
                <a:gd name="T45" fmla="*/ 224 h 354"/>
                <a:gd name="T46" fmla="*/ 110 w 161"/>
                <a:gd name="T47" fmla="*/ 243 h 354"/>
                <a:gd name="T48" fmla="*/ 128 w 161"/>
                <a:gd name="T49" fmla="*/ 276 h 354"/>
                <a:gd name="T50" fmla="*/ 116 w 161"/>
                <a:gd name="T51" fmla="*/ 256 h 354"/>
                <a:gd name="T52" fmla="*/ 123 w 161"/>
                <a:gd name="T53" fmla="*/ 278 h 354"/>
                <a:gd name="T54" fmla="*/ 128 w 161"/>
                <a:gd name="T55" fmla="*/ 276 h 354"/>
                <a:gd name="T56" fmla="*/ 136 w 161"/>
                <a:gd name="T57" fmla="*/ 294 h 354"/>
                <a:gd name="T58" fmla="*/ 131 w 161"/>
                <a:gd name="T59" fmla="*/ 297 h 354"/>
                <a:gd name="T60" fmla="*/ 143 w 161"/>
                <a:gd name="T61" fmla="*/ 316 h 354"/>
                <a:gd name="T62" fmla="*/ 161 w 161"/>
                <a:gd name="T63" fmla="*/ 349 h 354"/>
                <a:gd name="T64" fmla="*/ 149 w 161"/>
                <a:gd name="T65" fmla="*/ 329 h 354"/>
                <a:gd name="T66" fmla="*/ 155 w 161"/>
                <a:gd name="T67" fmla="*/ 352 h 354"/>
                <a:gd name="T68" fmla="*/ 161 w 161"/>
                <a:gd name="T69" fmla="*/ 34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" h="354">
                  <a:moveTo>
                    <a:pt x="15" y="2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4"/>
                    <a:pt x="11" y="25"/>
                    <a:pt x="13" y="24"/>
                  </a:cubicBezTo>
                  <a:cubicBezTo>
                    <a:pt x="15" y="23"/>
                    <a:pt x="15" y="22"/>
                    <a:pt x="15" y="20"/>
                  </a:cubicBezTo>
                  <a:close/>
                  <a:moveTo>
                    <a:pt x="31" y="57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2" y="37"/>
                    <a:pt x="20" y="36"/>
                    <a:pt x="19" y="37"/>
                  </a:cubicBezTo>
                  <a:cubicBezTo>
                    <a:pt x="17" y="38"/>
                    <a:pt x="16" y="39"/>
                    <a:pt x="17" y="41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1"/>
                    <a:pt x="28" y="61"/>
                    <a:pt x="29" y="61"/>
                  </a:cubicBezTo>
                  <a:cubicBezTo>
                    <a:pt x="31" y="60"/>
                    <a:pt x="31" y="58"/>
                    <a:pt x="31" y="57"/>
                  </a:cubicBezTo>
                  <a:close/>
                  <a:moveTo>
                    <a:pt x="47" y="93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8" y="73"/>
                    <a:pt x="36" y="73"/>
                    <a:pt x="35" y="73"/>
                  </a:cubicBezTo>
                  <a:cubicBezTo>
                    <a:pt x="33" y="74"/>
                    <a:pt x="33" y="76"/>
                    <a:pt x="33" y="77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7"/>
                    <a:pt x="44" y="98"/>
                    <a:pt x="46" y="97"/>
                  </a:cubicBezTo>
                  <a:cubicBezTo>
                    <a:pt x="47" y="96"/>
                    <a:pt x="48" y="95"/>
                    <a:pt x="47" y="93"/>
                  </a:cubicBezTo>
                  <a:close/>
                  <a:moveTo>
                    <a:pt x="63" y="130"/>
                  </a:moveTo>
                  <a:cubicBezTo>
                    <a:pt x="55" y="111"/>
                    <a:pt x="55" y="111"/>
                    <a:pt x="55" y="111"/>
                  </a:cubicBezTo>
                  <a:cubicBezTo>
                    <a:pt x="54" y="110"/>
                    <a:pt x="53" y="109"/>
                    <a:pt x="51" y="110"/>
                  </a:cubicBezTo>
                  <a:cubicBezTo>
                    <a:pt x="50" y="111"/>
                    <a:pt x="49" y="112"/>
                    <a:pt x="50" y="114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8" y="134"/>
                    <a:pt x="60" y="134"/>
                    <a:pt x="62" y="134"/>
                  </a:cubicBezTo>
                  <a:cubicBezTo>
                    <a:pt x="63" y="133"/>
                    <a:pt x="64" y="131"/>
                    <a:pt x="63" y="130"/>
                  </a:cubicBezTo>
                  <a:close/>
                  <a:moveTo>
                    <a:pt x="80" y="166"/>
                  </a:moveTo>
                  <a:cubicBezTo>
                    <a:pt x="71" y="148"/>
                    <a:pt x="71" y="148"/>
                    <a:pt x="71" y="148"/>
                  </a:cubicBezTo>
                  <a:cubicBezTo>
                    <a:pt x="71" y="147"/>
                    <a:pt x="69" y="146"/>
                    <a:pt x="67" y="147"/>
                  </a:cubicBezTo>
                  <a:cubicBezTo>
                    <a:pt x="66" y="147"/>
                    <a:pt x="65" y="149"/>
                    <a:pt x="66" y="150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5" y="170"/>
                    <a:pt x="76" y="171"/>
                    <a:pt x="78" y="170"/>
                  </a:cubicBezTo>
                  <a:cubicBezTo>
                    <a:pt x="80" y="170"/>
                    <a:pt x="80" y="168"/>
                    <a:pt x="80" y="166"/>
                  </a:cubicBezTo>
                  <a:close/>
                  <a:moveTo>
                    <a:pt x="96" y="203"/>
                  </a:moveTo>
                  <a:cubicBezTo>
                    <a:pt x="88" y="185"/>
                    <a:pt x="88" y="185"/>
                    <a:pt x="88" y="185"/>
                  </a:cubicBezTo>
                  <a:cubicBezTo>
                    <a:pt x="87" y="183"/>
                    <a:pt x="85" y="182"/>
                    <a:pt x="84" y="183"/>
                  </a:cubicBezTo>
                  <a:cubicBezTo>
                    <a:pt x="82" y="184"/>
                    <a:pt x="81" y="186"/>
                    <a:pt x="82" y="187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91" y="207"/>
                    <a:pt x="93" y="207"/>
                    <a:pt x="94" y="207"/>
                  </a:cubicBezTo>
                  <a:cubicBezTo>
                    <a:pt x="96" y="206"/>
                    <a:pt x="96" y="204"/>
                    <a:pt x="96" y="203"/>
                  </a:cubicBezTo>
                  <a:close/>
                  <a:moveTo>
                    <a:pt x="112" y="239"/>
                  </a:moveTo>
                  <a:cubicBezTo>
                    <a:pt x="104" y="221"/>
                    <a:pt x="104" y="221"/>
                    <a:pt x="104" y="221"/>
                  </a:cubicBezTo>
                  <a:cubicBezTo>
                    <a:pt x="103" y="220"/>
                    <a:pt x="101" y="219"/>
                    <a:pt x="100" y="220"/>
                  </a:cubicBezTo>
                  <a:cubicBezTo>
                    <a:pt x="98" y="220"/>
                    <a:pt x="98" y="222"/>
                    <a:pt x="98" y="224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7" y="243"/>
                    <a:pt x="109" y="244"/>
                    <a:pt x="110" y="243"/>
                  </a:cubicBezTo>
                  <a:cubicBezTo>
                    <a:pt x="112" y="243"/>
                    <a:pt x="113" y="241"/>
                    <a:pt x="112" y="239"/>
                  </a:cubicBezTo>
                  <a:close/>
                  <a:moveTo>
                    <a:pt x="128" y="276"/>
                  </a:moveTo>
                  <a:cubicBezTo>
                    <a:pt x="120" y="258"/>
                    <a:pt x="120" y="258"/>
                    <a:pt x="120" y="258"/>
                  </a:cubicBezTo>
                  <a:cubicBezTo>
                    <a:pt x="119" y="256"/>
                    <a:pt x="118" y="255"/>
                    <a:pt x="116" y="256"/>
                  </a:cubicBezTo>
                  <a:cubicBezTo>
                    <a:pt x="115" y="257"/>
                    <a:pt x="114" y="259"/>
                    <a:pt x="115" y="260"/>
                  </a:cubicBezTo>
                  <a:cubicBezTo>
                    <a:pt x="123" y="278"/>
                    <a:pt x="123" y="278"/>
                    <a:pt x="123" y="278"/>
                  </a:cubicBezTo>
                  <a:cubicBezTo>
                    <a:pt x="123" y="280"/>
                    <a:pt x="125" y="281"/>
                    <a:pt x="127" y="280"/>
                  </a:cubicBezTo>
                  <a:cubicBezTo>
                    <a:pt x="128" y="279"/>
                    <a:pt x="129" y="277"/>
                    <a:pt x="128" y="276"/>
                  </a:cubicBezTo>
                  <a:close/>
                  <a:moveTo>
                    <a:pt x="144" y="313"/>
                  </a:moveTo>
                  <a:cubicBezTo>
                    <a:pt x="136" y="294"/>
                    <a:pt x="136" y="294"/>
                    <a:pt x="136" y="294"/>
                  </a:cubicBezTo>
                  <a:cubicBezTo>
                    <a:pt x="136" y="293"/>
                    <a:pt x="134" y="292"/>
                    <a:pt x="132" y="293"/>
                  </a:cubicBezTo>
                  <a:cubicBezTo>
                    <a:pt x="131" y="293"/>
                    <a:pt x="130" y="295"/>
                    <a:pt x="131" y="297"/>
                  </a:cubicBezTo>
                  <a:cubicBezTo>
                    <a:pt x="139" y="315"/>
                    <a:pt x="139" y="315"/>
                    <a:pt x="139" y="315"/>
                  </a:cubicBezTo>
                  <a:cubicBezTo>
                    <a:pt x="140" y="316"/>
                    <a:pt x="141" y="317"/>
                    <a:pt x="143" y="316"/>
                  </a:cubicBezTo>
                  <a:cubicBezTo>
                    <a:pt x="144" y="316"/>
                    <a:pt x="145" y="314"/>
                    <a:pt x="144" y="313"/>
                  </a:cubicBezTo>
                  <a:close/>
                  <a:moveTo>
                    <a:pt x="161" y="349"/>
                  </a:moveTo>
                  <a:cubicBezTo>
                    <a:pt x="153" y="331"/>
                    <a:pt x="153" y="331"/>
                    <a:pt x="153" y="331"/>
                  </a:cubicBezTo>
                  <a:cubicBezTo>
                    <a:pt x="152" y="329"/>
                    <a:pt x="150" y="329"/>
                    <a:pt x="149" y="329"/>
                  </a:cubicBezTo>
                  <a:cubicBezTo>
                    <a:pt x="147" y="330"/>
                    <a:pt x="146" y="332"/>
                    <a:pt x="147" y="333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56" y="353"/>
                    <a:pt x="158" y="354"/>
                    <a:pt x="159" y="353"/>
                  </a:cubicBezTo>
                  <a:cubicBezTo>
                    <a:pt x="161" y="352"/>
                    <a:pt x="161" y="351"/>
                    <a:pt x="161" y="3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4971820" y="196522"/>
              <a:ext cx="434975" cy="633413"/>
              <a:chOff x="-420233" y="-1733322"/>
              <a:chExt cx="434975" cy="633413"/>
            </a:xfrm>
          </p:grpSpPr>
          <p:sp>
            <p:nvSpPr>
              <p:cNvPr id="160" name="Freeform 155"/>
              <p:cNvSpPr>
                <a:spLocks/>
              </p:cNvSpPr>
              <p:nvPr/>
            </p:nvSpPr>
            <p:spPr bwMode="auto">
              <a:xfrm>
                <a:off x="-420233" y="-1733322"/>
                <a:ext cx="434975" cy="506413"/>
              </a:xfrm>
              <a:custGeom>
                <a:avLst/>
                <a:gdLst>
                  <a:gd name="T0" fmla="*/ 107 w 116"/>
                  <a:gd name="T1" fmla="*/ 40 h 135"/>
                  <a:gd name="T2" fmla="*/ 40 w 116"/>
                  <a:gd name="T3" fmla="*/ 10 h 135"/>
                  <a:gd name="T4" fmla="*/ 10 w 116"/>
                  <a:gd name="T5" fmla="*/ 77 h 135"/>
                  <a:gd name="T6" fmla="*/ 34 w 116"/>
                  <a:gd name="T7" fmla="*/ 105 h 135"/>
                  <a:gd name="T8" fmla="*/ 39 w 116"/>
                  <a:gd name="T9" fmla="*/ 109 h 135"/>
                  <a:gd name="T10" fmla="*/ 47 w 116"/>
                  <a:gd name="T11" fmla="*/ 129 h 135"/>
                  <a:gd name="T12" fmla="*/ 56 w 116"/>
                  <a:gd name="T13" fmla="*/ 133 h 135"/>
                  <a:gd name="T14" fmla="*/ 61 w 116"/>
                  <a:gd name="T15" fmla="*/ 124 h 135"/>
                  <a:gd name="T16" fmla="*/ 52 w 116"/>
                  <a:gd name="T17" fmla="*/ 103 h 135"/>
                  <a:gd name="T18" fmla="*/ 43 w 116"/>
                  <a:gd name="T19" fmla="*/ 93 h 135"/>
                  <a:gd name="T20" fmla="*/ 24 w 116"/>
                  <a:gd name="T21" fmla="*/ 72 h 135"/>
                  <a:gd name="T22" fmla="*/ 45 w 116"/>
                  <a:gd name="T23" fmla="*/ 24 h 135"/>
                  <a:gd name="T24" fmla="*/ 93 w 116"/>
                  <a:gd name="T25" fmla="*/ 45 h 135"/>
                  <a:gd name="T26" fmla="*/ 94 w 116"/>
                  <a:gd name="T27" fmla="*/ 74 h 135"/>
                  <a:gd name="T28" fmla="*/ 93 w 116"/>
                  <a:gd name="T29" fmla="*/ 87 h 135"/>
                  <a:gd name="T30" fmla="*/ 101 w 116"/>
                  <a:gd name="T31" fmla="*/ 109 h 135"/>
                  <a:gd name="T32" fmla="*/ 110 w 116"/>
                  <a:gd name="T33" fmla="*/ 113 h 135"/>
                  <a:gd name="T34" fmla="*/ 114 w 116"/>
                  <a:gd name="T35" fmla="*/ 103 h 135"/>
                  <a:gd name="T36" fmla="*/ 107 w 116"/>
                  <a:gd name="T37" fmla="*/ 83 h 135"/>
                  <a:gd name="T38" fmla="*/ 108 w 116"/>
                  <a:gd name="T39" fmla="*/ 77 h 135"/>
                  <a:gd name="T40" fmla="*/ 107 w 116"/>
                  <a:gd name="T41" fmla="*/ 4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6" h="135">
                    <a:moveTo>
                      <a:pt x="107" y="40"/>
                    </a:moveTo>
                    <a:cubicBezTo>
                      <a:pt x="97" y="14"/>
                      <a:pt x="67" y="0"/>
                      <a:pt x="40" y="10"/>
                    </a:cubicBezTo>
                    <a:cubicBezTo>
                      <a:pt x="14" y="21"/>
                      <a:pt x="0" y="50"/>
                      <a:pt x="10" y="77"/>
                    </a:cubicBezTo>
                    <a:cubicBezTo>
                      <a:pt x="16" y="93"/>
                      <a:pt x="27" y="100"/>
                      <a:pt x="34" y="105"/>
                    </a:cubicBezTo>
                    <a:cubicBezTo>
                      <a:pt x="36" y="106"/>
                      <a:pt x="38" y="108"/>
                      <a:pt x="39" y="10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8" y="133"/>
                      <a:pt x="53" y="135"/>
                      <a:pt x="56" y="133"/>
                    </a:cubicBezTo>
                    <a:cubicBezTo>
                      <a:pt x="60" y="132"/>
                      <a:pt x="62" y="128"/>
                      <a:pt x="61" y="124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1" y="99"/>
                      <a:pt x="47" y="96"/>
                      <a:pt x="43" y="93"/>
                    </a:cubicBezTo>
                    <a:cubicBezTo>
                      <a:pt x="36" y="89"/>
                      <a:pt x="28" y="83"/>
                      <a:pt x="24" y="72"/>
                    </a:cubicBezTo>
                    <a:cubicBezTo>
                      <a:pt x="17" y="53"/>
                      <a:pt x="26" y="31"/>
                      <a:pt x="45" y="24"/>
                    </a:cubicBezTo>
                    <a:cubicBezTo>
                      <a:pt x="64" y="17"/>
                      <a:pt x="86" y="26"/>
                      <a:pt x="93" y="45"/>
                    </a:cubicBezTo>
                    <a:cubicBezTo>
                      <a:pt x="98" y="57"/>
                      <a:pt x="95" y="66"/>
                      <a:pt x="94" y="74"/>
                    </a:cubicBezTo>
                    <a:cubicBezTo>
                      <a:pt x="92" y="79"/>
                      <a:pt x="91" y="83"/>
                      <a:pt x="93" y="87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2" y="112"/>
                      <a:pt x="107" y="114"/>
                      <a:pt x="110" y="113"/>
                    </a:cubicBezTo>
                    <a:cubicBezTo>
                      <a:pt x="114" y="111"/>
                      <a:pt x="116" y="107"/>
                      <a:pt x="114" y="10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2"/>
                      <a:pt x="107" y="79"/>
                      <a:pt x="108" y="77"/>
                    </a:cubicBezTo>
                    <a:cubicBezTo>
                      <a:pt x="110" y="69"/>
                      <a:pt x="113" y="56"/>
                      <a:pt x="107" y="40"/>
                    </a:cubicBezTo>
                    <a:close/>
                  </a:path>
                </a:pathLst>
              </a:custGeom>
              <a:solidFill>
                <a:srgbClr val="FDC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6"/>
              <p:cNvSpPr>
                <a:spLocks/>
              </p:cNvSpPr>
              <p:nvPr/>
            </p:nvSpPr>
            <p:spPr bwMode="auto">
              <a:xfrm>
                <a:off x="-183695" y="-1298347"/>
                <a:ext cx="165100" cy="120650"/>
              </a:xfrm>
              <a:custGeom>
                <a:avLst/>
                <a:gdLst>
                  <a:gd name="T0" fmla="*/ 36 w 44"/>
                  <a:gd name="T1" fmla="*/ 2 h 32"/>
                  <a:gd name="T2" fmla="*/ 2 w 44"/>
                  <a:gd name="T3" fmla="*/ 22 h 32"/>
                  <a:gd name="T4" fmla="*/ 1 w 44"/>
                  <a:gd name="T5" fmla="*/ 29 h 32"/>
                  <a:gd name="T6" fmla="*/ 8 w 44"/>
                  <a:gd name="T7" fmla="*/ 30 h 32"/>
                  <a:gd name="T8" fmla="*/ 42 w 44"/>
                  <a:gd name="T9" fmla="*/ 10 h 32"/>
                  <a:gd name="T10" fmla="*/ 43 w 44"/>
                  <a:gd name="T11" fmla="*/ 3 h 32"/>
                  <a:gd name="T12" fmla="*/ 36 w 44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2">
                    <a:moveTo>
                      <a:pt x="36" y="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4"/>
                      <a:pt x="0" y="27"/>
                      <a:pt x="1" y="29"/>
                    </a:cubicBezTo>
                    <a:cubicBezTo>
                      <a:pt x="3" y="31"/>
                      <a:pt x="6" y="32"/>
                      <a:pt x="8" y="3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4" y="8"/>
                      <a:pt x="44" y="5"/>
                      <a:pt x="43" y="3"/>
                    </a:cubicBezTo>
                    <a:cubicBezTo>
                      <a:pt x="41" y="1"/>
                      <a:pt x="38" y="0"/>
                      <a:pt x="3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7"/>
              <p:cNvSpPr>
                <a:spLocks/>
              </p:cNvSpPr>
              <p:nvPr/>
            </p:nvSpPr>
            <p:spPr bwMode="auto">
              <a:xfrm>
                <a:off x="-169408" y="-1249134"/>
                <a:ext cx="169863" cy="115888"/>
              </a:xfrm>
              <a:custGeom>
                <a:avLst/>
                <a:gdLst>
                  <a:gd name="T0" fmla="*/ 37 w 45"/>
                  <a:gd name="T1" fmla="*/ 2 h 31"/>
                  <a:gd name="T2" fmla="*/ 3 w 45"/>
                  <a:gd name="T3" fmla="*/ 22 h 31"/>
                  <a:gd name="T4" fmla="*/ 2 w 45"/>
                  <a:gd name="T5" fmla="*/ 29 h 31"/>
                  <a:gd name="T6" fmla="*/ 9 w 45"/>
                  <a:gd name="T7" fmla="*/ 30 h 31"/>
                  <a:gd name="T8" fmla="*/ 43 w 45"/>
                  <a:gd name="T9" fmla="*/ 10 h 31"/>
                  <a:gd name="T10" fmla="*/ 44 w 45"/>
                  <a:gd name="T11" fmla="*/ 3 h 31"/>
                  <a:gd name="T12" fmla="*/ 37 w 45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37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0" y="26"/>
                      <a:pt x="2" y="29"/>
                    </a:cubicBezTo>
                    <a:cubicBezTo>
                      <a:pt x="4" y="31"/>
                      <a:pt x="7" y="31"/>
                      <a:pt x="9" y="3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5" y="8"/>
                      <a:pt x="45" y="5"/>
                      <a:pt x="44" y="3"/>
                    </a:cubicBezTo>
                    <a:cubicBezTo>
                      <a:pt x="42" y="1"/>
                      <a:pt x="39" y="0"/>
                      <a:pt x="3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8"/>
              <p:cNvSpPr>
                <a:spLocks/>
              </p:cNvSpPr>
              <p:nvPr/>
            </p:nvSpPr>
            <p:spPr bwMode="auto">
              <a:xfrm>
                <a:off x="-115433" y="-1185634"/>
                <a:ext cx="112713" cy="85725"/>
              </a:xfrm>
              <a:custGeom>
                <a:avLst/>
                <a:gdLst>
                  <a:gd name="T0" fmla="*/ 21 w 30"/>
                  <a:gd name="T1" fmla="*/ 2 h 23"/>
                  <a:gd name="T2" fmla="*/ 3 w 30"/>
                  <a:gd name="T3" fmla="*/ 13 h 23"/>
                  <a:gd name="T4" fmla="*/ 1 w 30"/>
                  <a:gd name="T5" fmla="*/ 20 h 23"/>
                  <a:gd name="T6" fmla="*/ 8 w 30"/>
                  <a:gd name="T7" fmla="*/ 21 h 23"/>
                  <a:gd name="T8" fmla="*/ 27 w 30"/>
                  <a:gd name="T9" fmla="*/ 10 h 23"/>
                  <a:gd name="T10" fmla="*/ 28 w 30"/>
                  <a:gd name="T11" fmla="*/ 3 h 23"/>
                  <a:gd name="T12" fmla="*/ 21 w 30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21" y="2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15"/>
                      <a:pt x="0" y="18"/>
                      <a:pt x="1" y="20"/>
                    </a:cubicBezTo>
                    <a:cubicBezTo>
                      <a:pt x="3" y="22"/>
                      <a:pt x="6" y="23"/>
                      <a:pt x="8" y="2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9" y="8"/>
                      <a:pt x="30" y="5"/>
                      <a:pt x="28" y="3"/>
                    </a:cubicBezTo>
                    <a:cubicBezTo>
                      <a:pt x="26" y="1"/>
                      <a:pt x="23" y="0"/>
                      <a:pt x="2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2063197" y="2377961"/>
            <a:ext cx="1916086" cy="822325"/>
            <a:chOff x="2105819" y="2623002"/>
            <a:chExt cx="1916086" cy="822325"/>
          </a:xfrm>
        </p:grpSpPr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3067817" y="2679602"/>
              <a:ext cx="954088" cy="311150"/>
            </a:xfrm>
            <a:custGeom>
              <a:avLst/>
              <a:gdLst>
                <a:gd name="T0" fmla="*/ 21 w 254"/>
                <a:gd name="T1" fmla="*/ 71 h 83"/>
                <a:gd name="T2" fmla="*/ 2 w 254"/>
                <a:gd name="T3" fmla="*/ 76 h 83"/>
                <a:gd name="T4" fmla="*/ 0 w 254"/>
                <a:gd name="T5" fmla="*/ 80 h 83"/>
                <a:gd name="T6" fmla="*/ 4 w 254"/>
                <a:gd name="T7" fmla="*/ 82 h 83"/>
                <a:gd name="T8" fmla="*/ 22 w 254"/>
                <a:gd name="T9" fmla="*/ 76 h 83"/>
                <a:gd name="T10" fmla="*/ 24 w 254"/>
                <a:gd name="T11" fmla="*/ 73 h 83"/>
                <a:gd name="T12" fmla="*/ 21 w 254"/>
                <a:gd name="T13" fmla="*/ 71 h 83"/>
                <a:gd name="T14" fmla="*/ 59 w 254"/>
                <a:gd name="T15" fmla="*/ 59 h 83"/>
                <a:gd name="T16" fmla="*/ 40 w 254"/>
                <a:gd name="T17" fmla="*/ 65 h 83"/>
                <a:gd name="T18" fmla="*/ 38 w 254"/>
                <a:gd name="T19" fmla="*/ 69 h 83"/>
                <a:gd name="T20" fmla="*/ 42 w 254"/>
                <a:gd name="T21" fmla="*/ 71 h 83"/>
                <a:gd name="T22" fmla="*/ 61 w 254"/>
                <a:gd name="T23" fmla="*/ 65 h 83"/>
                <a:gd name="T24" fmla="*/ 63 w 254"/>
                <a:gd name="T25" fmla="*/ 61 h 83"/>
                <a:gd name="T26" fmla="*/ 59 w 254"/>
                <a:gd name="T27" fmla="*/ 59 h 83"/>
                <a:gd name="T28" fmla="*/ 97 w 254"/>
                <a:gd name="T29" fmla="*/ 47 h 83"/>
                <a:gd name="T30" fmla="*/ 78 w 254"/>
                <a:gd name="T31" fmla="*/ 53 h 83"/>
                <a:gd name="T32" fmla="*/ 76 w 254"/>
                <a:gd name="T33" fmla="*/ 57 h 83"/>
                <a:gd name="T34" fmla="*/ 80 w 254"/>
                <a:gd name="T35" fmla="*/ 59 h 83"/>
                <a:gd name="T36" fmla="*/ 99 w 254"/>
                <a:gd name="T37" fmla="*/ 53 h 83"/>
                <a:gd name="T38" fmla="*/ 101 w 254"/>
                <a:gd name="T39" fmla="*/ 49 h 83"/>
                <a:gd name="T40" fmla="*/ 97 w 254"/>
                <a:gd name="T41" fmla="*/ 47 h 83"/>
                <a:gd name="T42" fmla="*/ 135 w 254"/>
                <a:gd name="T43" fmla="*/ 36 h 83"/>
                <a:gd name="T44" fmla="*/ 116 w 254"/>
                <a:gd name="T45" fmla="*/ 41 h 83"/>
                <a:gd name="T46" fmla="*/ 114 w 254"/>
                <a:gd name="T47" fmla="*/ 45 h 83"/>
                <a:gd name="T48" fmla="*/ 118 w 254"/>
                <a:gd name="T49" fmla="*/ 47 h 83"/>
                <a:gd name="T50" fmla="*/ 137 w 254"/>
                <a:gd name="T51" fmla="*/ 41 h 83"/>
                <a:gd name="T52" fmla="*/ 139 w 254"/>
                <a:gd name="T53" fmla="*/ 38 h 83"/>
                <a:gd name="T54" fmla="*/ 135 w 254"/>
                <a:gd name="T55" fmla="*/ 36 h 83"/>
                <a:gd name="T56" fmla="*/ 174 w 254"/>
                <a:gd name="T57" fmla="*/ 24 h 83"/>
                <a:gd name="T58" fmla="*/ 155 w 254"/>
                <a:gd name="T59" fmla="*/ 30 h 83"/>
                <a:gd name="T60" fmla="*/ 153 w 254"/>
                <a:gd name="T61" fmla="*/ 33 h 83"/>
                <a:gd name="T62" fmla="*/ 156 w 254"/>
                <a:gd name="T63" fmla="*/ 35 h 83"/>
                <a:gd name="T64" fmla="*/ 175 w 254"/>
                <a:gd name="T65" fmla="*/ 30 h 83"/>
                <a:gd name="T66" fmla="*/ 177 w 254"/>
                <a:gd name="T67" fmla="*/ 26 h 83"/>
                <a:gd name="T68" fmla="*/ 174 w 254"/>
                <a:gd name="T69" fmla="*/ 24 h 83"/>
                <a:gd name="T70" fmla="*/ 212 w 254"/>
                <a:gd name="T71" fmla="*/ 12 h 83"/>
                <a:gd name="T72" fmla="*/ 193 w 254"/>
                <a:gd name="T73" fmla="*/ 18 h 83"/>
                <a:gd name="T74" fmla="*/ 191 w 254"/>
                <a:gd name="T75" fmla="*/ 22 h 83"/>
                <a:gd name="T76" fmla="*/ 195 w 254"/>
                <a:gd name="T77" fmla="*/ 24 h 83"/>
                <a:gd name="T78" fmla="*/ 214 w 254"/>
                <a:gd name="T79" fmla="*/ 18 h 83"/>
                <a:gd name="T80" fmla="*/ 216 w 254"/>
                <a:gd name="T81" fmla="*/ 14 h 83"/>
                <a:gd name="T82" fmla="*/ 212 w 254"/>
                <a:gd name="T83" fmla="*/ 12 h 83"/>
                <a:gd name="T84" fmla="*/ 250 w 254"/>
                <a:gd name="T85" fmla="*/ 0 h 83"/>
                <a:gd name="T86" fmla="*/ 231 w 254"/>
                <a:gd name="T87" fmla="*/ 6 h 83"/>
                <a:gd name="T88" fmla="*/ 229 w 254"/>
                <a:gd name="T89" fmla="*/ 10 h 83"/>
                <a:gd name="T90" fmla="*/ 233 w 254"/>
                <a:gd name="T91" fmla="*/ 12 h 83"/>
                <a:gd name="T92" fmla="*/ 252 w 254"/>
                <a:gd name="T93" fmla="*/ 6 h 83"/>
                <a:gd name="T94" fmla="*/ 254 w 254"/>
                <a:gd name="T95" fmla="*/ 2 h 83"/>
                <a:gd name="T96" fmla="*/ 250 w 254"/>
                <a:gd name="T9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83">
                  <a:moveTo>
                    <a:pt x="21" y="71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1" y="77"/>
                    <a:pt x="0" y="79"/>
                    <a:pt x="0" y="80"/>
                  </a:cubicBezTo>
                  <a:cubicBezTo>
                    <a:pt x="1" y="82"/>
                    <a:pt x="2" y="83"/>
                    <a:pt x="4" y="82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4" y="76"/>
                    <a:pt x="25" y="74"/>
                    <a:pt x="24" y="73"/>
                  </a:cubicBezTo>
                  <a:cubicBezTo>
                    <a:pt x="24" y="71"/>
                    <a:pt x="22" y="70"/>
                    <a:pt x="21" y="71"/>
                  </a:cubicBezTo>
                  <a:close/>
                  <a:moveTo>
                    <a:pt x="59" y="59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38" y="65"/>
                    <a:pt x="37" y="67"/>
                    <a:pt x="38" y="69"/>
                  </a:cubicBezTo>
                  <a:cubicBezTo>
                    <a:pt x="38" y="70"/>
                    <a:pt x="40" y="71"/>
                    <a:pt x="42" y="71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2" y="64"/>
                    <a:pt x="63" y="63"/>
                    <a:pt x="63" y="61"/>
                  </a:cubicBezTo>
                  <a:cubicBezTo>
                    <a:pt x="62" y="59"/>
                    <a:pt x="60" y="59"/>
                    <a:pt x="59" y="59"/>
                  </a:cubicBezTo>
                  <a:close/>
                  <a:moveTo>
                    <a:pt x="97" y="47"/>
                  </a:moveTo>
                  <a:cubicBezTo>
                    <a:pt x="78" y="53"/>
                    <a:pt x="78" y="53"/>
                    <a:pt x="78" y="53"/>
                  </a:cubicBezTo>
                  <a:cubicBezTo>
                    <a:pt x="76" y="54"/>
                    <a:pt x="76" y="55"/>
                    <a:pt x="76" y="57"/>
                  </a:cubicBezTo>
                  <a:cubicBezTo>
                    <a:pt x="77" y="58"/>
                    <a:pt x="78" y="59"/>
                    <a:pt x="80" y="59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1"/>
                    <a:pt x="101" y="49"/>
                  </a:cubicBezTo>
                  <a:cubicBezTo>
                    <a:pt x="100" y="48"/>
                    <a:pt x="99" y="47"/>
                    <a:pt x="97" y="47"/>
                  </a:cubicBezTo>
                  <a:close/>
                  <a:moveTo>
                    <a:pt x="135" y="36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5" y="42"/>
                    <a:pt x="114" y="44"/>
                    <a:pt x="114" y="45"/>
                  </a:cubicBezTo>
                  <a:cubicBezTo>
                    <a:pt x="115" y="47"/>
                    <a:pt x="116" y="48"/>
                    <a:pt x="118" y="47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9" y="41"/>
                    <a:pt x="140" y="39"/>
                    <a:pt x="139" y="38"/>
                  </a:cubicBezTo>
                  <a:cubicBezTo>
                    <a:pt x="139" y="36"/>
                    <a:pt x="137" y="35"/>
                    <a:pt x="135" y="36"/>
                  </a:cubicBezTo>
                  <a:close/>
                  <a:moveTo>
                    <a:pt x="174" y="24"/>
                  </a:moveTo>
                  <a:cubicBezTo>
                    <a:pt x="155" y="30"/>
                    <a:pt x="155" y="30"/>
                    <a:pt x="155" y="30"/>
                  </a:cubicBezTo>
                  <a:cubicBezTo>
                    <a:pt x="153" y="30"/>
                    <a:pt x="152" y="32"/>
                    <a:pt x="153" y="33"/>
                  </a:cubicBezTo>
                  <a:cubicBezTo>
                    <a:pt x="153" y="35"/>
                    <a:pt x="155" y="36"/>
                    <a:pt x="156" y="3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8" y="27"/>
                    <a:pt x="177" y="26"/>
                  </a:cubicBezTo>
                  <a:cubicBezTo>
                    <a:pt x="177" y="24"/>
                    <a:pt x="175" y="23"/>
                    <a:pt x="174" y="24"/>
                  </a:cubicBezTo>
                  <a:close/>
                  <a:moveTo>
                    <a:pt x="212" y="12"/>
                  </a:moveTo>
                  <a:cubicBezTo>
                    <a:pt x="193" y="18"/>
                    <a:pt x="193" y="18"/>
                    <a:pt x="193" y="18"/>
                  </a:cubicBezTo>
                  <a:cubicBezTo>
                    <a:pt x="191" y="18"/>
                    <a:pt x="190" y="20"/>
                    <a:pt x="191" y="22"/>
                  </a:cubicBezTo>
                  <a:cubicBezTo>
                    <a:pt x="191" y="23"/>
                    <a:pt x="193" y="24"/>
                    <a:pt x="195" y="24"/>
                  </a:cubicBezTo>
                  <a:cubicBezTo>
                    <a:pt x="214" y="18"/>
                    <a:pt x="214" y="18"/>
                    <a:pt x="214" y="18"/>
                  </a:cubicBezTo>
                  <a:cubicBezTo>
                    <a:pt x="215" y="17"/>
                    <a:pt x="216" y="16"/>
                    <a:pt x="216" y="14"/>
                  </a:cubicBezTo>
                  <a:cubicBezTo>
                    <a:pt x="215" y="13"/>
                    <a:pt x="213" y="12"/>
                    <a:pt x="212" y="12"/>
                  </a:cubicBezTo>
                  <a:close/>
                  <a:moveTo>
                    <a:pt x="250" y="0"/>
                  </a:moveTo>
                  <a:cubicBezTo>
                    <a:pt x="231" y="6"/>
                    <a:pt x="231" y="6"/>
                    <a:pt x="231" y="6"/>
                  </a:cubicBezTo>
                  <a:cubicBezTo>
                    <a:pt x="229" y="7"/>
                    <a:pt x="229" y="8"/>
                    <a:pt x="229" y="10"/>
                  </a:cubicBezTo>
                  <a:cubicBezTo>
                    <a:pt x="229" y="12"/>
                    <a:pt x="231" y="12"/>
                    <a:pt x="233" y="12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4" y="4"/>
                    <a:pt x="254" y="2"/>
                  </a:cubicBezTo>
                  <a:cubicBezTo>
                    <a:pt x="253" y="1"/>
                    <a:pt x="252" y="0"/>
                    <a:pt x="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2" name="组合 221"/>
            <p:cNvGrpSpPr/>
            <p:nvPr/>
          </p:nvGrpSpPr>
          <p:grpSpPr>
            <a:xfrm>
              <a:off x="2105819" y="2623002"/>
              <a:ext cx="762000" cy="822325"/>
              <a:chOff x="-3534139" y="866333"/>
              <a:chExt cx="762000" cy="822325"/>
            </a:xfrm>
          </p:grpSpPr>
          <p:sp>
            <p:nvSpPr>
              <p:cNvPr id="164" name="Freeform 159"/>
              <p:cNvSpPr>
                <a:spLocks/>
              </p:cNvSpPr>
              <p:nvPr/>
            </p:nvSpPr>
            <p:spPr bwMode="auto">
              <a:xfrm>
                <a:off x="-3534139" y="945708"/>
                <a:ext cx="338138" cy="327025"/>
              </a:xfrm>
              <a:custGeom>
                <a:avLst/>
                <a:gdLst>
                  <a:gd name="T0" fmla="*/ 0 w 90"/>
                  <a:gd name="T1" fmla="*/ 79 h 87"/>
                  <a:gd name="T2" fmla="*/ 90 w 90"/>
                  <a:gd name="T3" fmla="*/ 87 h 87"/>
                  <a:gd name="T4" fmla="*/ 65 w 90"/>
                  <a:gd name="T5" fmla="*/ 0 h 87"/>
                  <a:gd name="T6" fmla="*/ 0 w 90"/>
                  <a:gd name="T7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7">
                    <a:moveTo>
                      <a:pt x="0" y="79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30" y="10"/>
                      <a:pt x="4" y="41"/>
                      <a:pt x="0" y="79"/>
                    </a:cubicBezTo>
                    <a:close/>
                  </a:path>
                </a:pathLst>
              </a:custGeom>
              <a:solidFill>
                <a:srgbClr val="FDC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0"/>
              <p:cNvSpPr>
                <a:spLocks/>
              </p:cNvSpPr>
              <p:nvPr/>
            </p:nvSpPr>
            <p:spPr bwMode="auto">
              <a:xfrm>
                <a:off x="-3448414" y="1017145"/>
                <a:ext cx="676275" cy="671513"/>
              </a:xfrm>
              <a:custGeom>
                <a:avLst/>
                <a:gdLst>
                  <a:gd name="T0" fmla="*/ 100 w 180"/>
                  <a:gd name="T1" fmla="*/ 0 h 179"/>
                  <a:gd name="T2" fmla="*/ 90 w 180"/>
                  <a:gd name="T3" fmla="*/ 89 h 179"/>
                  <a:gd name="T4" fmla="*/ 0 w 180"/>
                  <a:gd name="T5" fmla="*/ 81 h 179"/>
                  <a:gd name="T6" fmla="*/ 0 w 180"/>
                  <a:gd name="T7" fmla="*/ 89 h 179"/>
                  <a:gd name="T8" fmla="*/ 90 w 180"/>
                  <a:gd name="T9" fmla="*/ 179 h 179"/>
                  <a:gd name="T10" fmla="*/ 180 w 180"/>
                  <a:gd name="T11" fmla="*/ 89 h 179"/>
                  <a:gd name="T12" fmla="*/ 100 w 180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79">
                    <a:moveTo>
                      <a:pt x="100" y="0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4"/>
                      <a:pt x="0" y="86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80" y="139"/>
                      <a:pt x="180" y="89"/>
                    </a:cubicBezTo>
                    <a:cubicBezTo>
                      <a:pt x="180" y="43"/>
                      <a:pt x="145" y="5"/>
                      <a:pt x="100" y="0"/>
                    </a:cubicBezTo>
                    <a:close/>
                  </a:path>
                </a:pathLst>
              </a:custGeom>
              <a:solidFill>
                <a:srgbClr val="C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1"/>
              <p:cNvSpPr>
                <a:spLocks/>
              </p:cNvSpPr>
              <p:nvPr/>
            </p:nvSpPr>
            <p:spPr bwMode="auto">
              <a:xfrm>
                <a:off x="-3245214" y="866333"/>
                <a:ext cx="131763" cy="338138"/>
              </a:xfrm>
              <a:custGeom>
                <a:avLst/>
                <a:gdLst>
                  <a:gd name="T0" fmla="*/ 24 w 35"/>
                  <a:gd name="T1" fmla="*/ 0 h 90"/>
                  <a:gd name="T2" fmla="*/ 0 w 35"/>
                  <a:gd name="T3" fmla="*/ 3 h 90"/>
                  <a:gd name="T4" fmla="*/ 24 w 35"/>
                  <a:gd name="T5" fmla="*/ 90 h 90"/>
                  <a:gd name="T6" fmla="*/ 35 w 35"/>
                  <a:gd name="T7" fmla="*/ 0 h 90"/>
                  <a:gd name="T8" fmla="*/ 24 w 35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0">
                    <a:moveTo>
                      <a:pt x="24" y="0"/>
                    </a:moveTo>
                    <a:cubicBezTo>
                      <a:pt x="16" y="0"/>
                      <a:pt x="7" y="1"/>
                      <a:pt x="0" y="3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1" y="0"/>
                      <a:pt x="28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3" name="组合 222"/>
          <p:cNvGrpSpPr/>
          <p:nvPr/>
        </p:nvGrpSpPr>
        <p:grpSpPr>
          <a:xfrm>
            <a:off x="4065144" y="3520614"/>
            <a:ext cx="821683" cy="599115"/>
            <a:chOff x="-1186995" y="1357541"/>
            <a:chExt cx="931862" cy="679450"/>
          </a:xfrm>
        </p:grpSpPr>
        <p:sp>
          <p:nvSpPr>
            <p:cNvPr id="173" name="Freeform 168"/>
            <p:cNvSpPr>
              <a:spLocks noEditPoints="1"/>
            </p:cNvSpPr>
            <p:nvPr/>
          </p:nvSpPr>
          <p:spPr bwMode="auto">
            <a:xfrm>
              <a:off x="-1186995" y="1446441"/>
              <a:ext cx="838200" cy="496888"/>
            </a:xfrm>
            <a:custGeom>
              <a:avLst/>
              <a:gdLst>
                <a:gd name="T0" fmla="*/ 3 w 223"/>
                <a:gd name="T1" fmla="*/ 26 h 132"/>
                <a:gd name="T2" fmla="*/ 163 w 223"/>
                <a:gd name="T3" fmla="*/ 30 h 132"/>
                <a:gd name="T4" fmla="*/ 149 w 223"/>
                <a:gd name="T5" fmla="*/ 43 h 132"/>
                <a:gd name="T6" fmla="*/ 135 w 223"/>
                <a:gd name="T7" fmla="*/ 30 h 132"/>
                <a:gd name="T8" fmla="*/ 112 w 223"/>
                <a:gd name="T9" fmla="*/ 43 h 132"/>
                <a:gd name="T10" fmla="*/ 98 w 223"/>
                <a:gd name="T11" fmla="*/ 30 h 132"/>
                <a:gd name="T12" fmla="*/ 75 w 223"/>
                <a:gd name="T13" fmla="*/ 43 h 132"/>
                <a:gd name="T14" fmla="*/ 61 w 223"/>
                <a:gd name="T15" fmla="*/ 30 h 132"/>
                <a:gd name="T16" fmla="*/ 39 w 223"/>
                <a:gd name="T17" fmla="*/ 43 h 132"/>
                <a:gd name="T18" fmla="*/ 25 w 223"/>
                <a:gd name="T19" fmla="*/ 30 h 132"/>
                <a:gd name="T20" fmla="*/ 152 w 223"/>
                <a:gd name="T21" fmla="*/ 51 h 132"/>
                <a:gd name="T22" fmla="*/ 25 w 223"/>
                <a:gd name="T23" fmla="*/ 61 h 132"/>
                <a:gd name="T24" fmla="*/ 43 w 223"/>
                <a:gd name="T25" fmla="*/ 70 h 132"/>
                <a:gd name="T26" fmla="*/ 50 w 223"/>
                <a:gd name="T27" fmla="*/ 70 h 132"/>
                <a:gd name="T28" fmla="*/ 64 w 223"/>
                <a:gd name="T29" fmla="*/ 68 h 132"/>
                <a:gd name="T30" fmla="*/ 72 w 223"/>
                <a:gd name="T31" fmla="*/ 70 h 132"/>
                <a:gd name="T32" fmla="*/ 86 w 223"/>
                <a:gd name="T33" fmla="*/ 68 h 132"/>
                <a:gd name="T34" fmla="*/ 94 w 223"/>
                <a:gd name="T35" fmla="*/ 70 h 132"/>
                <a:gd name="T36" fmla="*/ 108 w 223"/>
                <a:gd name="T37" fmla="*/ 68 h 132"/>
                <a:gd name="T38" fmla="*/ 116 w 223"/>
                <a:gd name="T39" fmla="*/ 70 h 132"/>
                <a:gd name="T40" fmla="*/ 130 w 223"/>
                <a:gd name="T41" fmla="*/ 68 h 132"/>
                <a:gd name="T42" fmla="*/ 138 w 223"/>
                <a:gd name="T43" fmla="*/ 70 h 132"/>
                <a:gd name="T44" fmla="*/ 141 w 223"/>
                <a:gd name="T45" fmla="*/ 80 h 132"/>
                <a:gd name="T46" fmla="*/ 133 w 223"/>
                <a:gd name="T47" fmla="*/ 78 h 132"/>
                <a:gd name="T48" fmla="*/ 119 w 223"/>
                <a:gd name="T49" fmla="*/ 80 h 132"/>
                <a:gd name="T50" fmla="*/ 111 w 223"/>
                <a:gd name="T51" fmla="*/ 78 h 132"/>
                <a:gd name="T52" fmla="*/ 97 w 223"/>
                <a:gd name="T53" fmla="*/ 80 h 132"/>
                <a:gd name="T54" fmla="*/ 89 w 223"/>
                <a:gd name="T55" fmla="*/ 78 h 132"/>
                <a:gd name="T56" fmla="*/ 75 w 223"/>
                <a:gd name="T57" fmla="*/ 80 h 132"/>
                <a:gd name="T58" fmla="*/ 67 w 223"/>
                <a:gd name="T59" fmla="*/ 78 h 132"/>
                <a:gd name="T60" fmla="*/ 53 w 223"/>
                <a:gd name="T61" fmla="*/ 80 h 132"/>
                <a:gd name="T62" fmla="*/ 45 w 223"/>
                <a:gd name="T63" fmla="*/ 78 h 132"/>
                <a:gd name="T64" fmla="*/ 35 w 223"/>
                <a:gd name="T65" fmla="*/ 51 h 132"/>
                <a:gd name="T66" fmla="*/ 43 w 223"/>
                <a:gd name="T67" fmla="*/ 53 h 132"/>
                <a:gd name="T68" fmla="*/ 57 w 223"/>
                <a:gd name="T69" fmla="*/ 51 h 132"/>
                <a:gd name="T70" fmla="*/ 65 w 223"/>
                <a:gd name="T71" fmla="*/ 53 h 132"/>
                <a:gd name="T72" fmla="*/ 79 w 223"/>
                <a:gd name="T73" fmla="*/ 51 h 132"/>
                <a:gd name="T74" fmla="*/ 87 w 223"/>
                <a:gd name="T75" fmla="*/ 53 h 132"/>
                <a:gd name="T76" fmla="*/ 101 w 223"/>
                <a:gd name="T77" fmla="*/ 51 h 132"/>
                <a:gd name="T78" fmla="*/ 109 w 223"/>
                <a:gd name="T79" fmla="*/ 53 h 132"/>
                <a:gd name="T80" fmla="*/ 123 w 223"/>
                <a:gd name="T81" fmla="*/ 51 h 132"/>
                <a:gd name="T82" fmla="*/ 131 w 223"/>
                <a:gd name="T83" fmla="*/ 53 h 132"/>
                <a:gd name="T84" fmla="*/ 145 w 223"/>
                <a:gd name="T85" fmla="*/ 51 h 132"/>
                <a:gd name="T86" fmla="*/ 147 w 223"/>
                <a:gd name="T87" fmla="*/ 94 h 132"/>
                <a:gd name="T88" fmla="*/ 113 w 223"/>
                <a:gd name="T89" fmla="*/ 95 h 132"/>
                <a:gd name="T90" fmla="*/ 89 w 223"/>
                <a:gd name="T91" fmla="*/ 95 h 132"/>
                <a:gd name="T92" fmla="*/ 67 w 223"/>
                <a:gd name="T93" fmla="*/ 95 h 132"/>
                <a:gd name="T94" fmla="*/ 39 w 223"/>
                <a:gd name="T95" fmla="*/ 80 h 132"/>
                <a:gd name="T96" fmla="*/ 26 w 223"/>
                <a:gd name="T97" fmla="*/ 76 h 132"/>
                <a:gd name="T98" fmla="*/ 17 w 223"/>
                <a:gd name="T99" fmla="*/ 46 h 132"/>
                <a:gd name="T100" fmla="*/ 18 w 223"/>
                <a:gd name="T101" fmla="*/ 30 h 132"/>
                <a:gd name="T102" fmla="*/ 50 w 223"/>
                <a:gd name="T103" fmla="*/ 34 h 132"/>
                <a:gd name="T104" fmla="*/ 81 w 223"/>
                <a:gd name="T105" fmla="*/ 30 h 132"/>
                <a:gd name="T106" fmla="*/ 106 w 223"/>
                <a:gd name="T107" fmla="*/ 30 h 132"/>
                <a:gd name="T108" fmla="*/ 128 w 223"/>
                <a:gd name="T109" fmla="*/ 30 h 132"/>
                <a:gd name="T110" fmla="*/ 160 w 223"/>
                <a:gd name="T111" fmla="*/ 51 h 132"/>
                <a:gd name="T112" fmla="*/ 160 w 223"/>
                <a:gd name="T113" fmla="*/ 54 h 132"/>
                <a:gd name="T114" fmla="*/ 149 w 223"/>
                <a:gd name="T115" fmla="*/ 78 h 132"/>
                <a:gd name="T116" fmla="*/ 10 w 223"/>
                <a:gd name="T117" fmla="*/ 40 h 132"/>
                <a:gd name="T118" fmla="*/ 155 w 223"/>
                <a:gd name="T119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3" h="132">
                  <a:moveTo>
                    <a:pt x="1" y="127"/>
                  </a:moveTo>
                  <a:cubicBezTo>
                    <a:pt x="1" y="130"/>
                    <a:pt x="3" y="131"/>
                    <a:pt x="5" y="131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2" y="132"/>
                    <a:pt x="142" y="132"/>
                  </a:cubicBezTo>
                  <a:cubicBezTo>
                    <a:pt x="151" y="132"/>
                    <a:pt x="170" y="131"/>
                    <a:pt x="172" y="113"/>
                  </a:cubicBezTo>
                  <a:cubicBezTo>
                    <a:pt x="173" y="101"/>
                    <a:pt x="163" y="95"/>
                    <a:pt x="157" y="92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219" y="9"/>
                    <a:pt x="219" y="9"/>
                    <a:pt x="219" y="9"/>
                  </a:cubicBezTo>
                  <a:cubicBezTo>
                    <a:pt x="222" y="8"/>
                    <a:pt x="223" y="6"/>
                    <a:pt x="222" y="3"/>
                  </a:cubicBezTo>
                  <a:cubicBezTo>
                    <a:pt x="221" y="1"/>
                    <a:pt x="218" y="0"/>
                    <a:pt x="216" y="1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2" y="14"/>
                    <a:pt x="181" y="15"/>
                    <a:pt x="181" y="1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1" y="26"/>
                    <a:pt x="1" y="27"/>
                  </a:cubicBezTo>
                  <a:cubicBezTo>
                    <a:pt x="1" y="27"/>
                    <a:pt x="0" y="28"/>
                    <a:pt x="1" y="29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2" y="99"/>
                    <a:pt x="32" y="99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1" y="99"/>
                    <a:pt x="164" y="103"/>
                    <a:pt x="163" y="112"/>
                  </a:cubicBezTo>
                  <a:cubicBezTo>
                    <a:pt x="162" y="122"/>
                    <a:pt x="152" y="123"/>
                    <a:pt x="141" y="123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3" y="123"/>
                    <a:pt x="1" y="125"/>
                    <a:pt x="1" y="127"/>
                  </a:cubicBezTo>
                  <a:close/>
                  <a:moveTo>
                    <a:pt x="166" y="36"/>
                  </a:moveTo>
                  <a:cubicBezTo>
                    <a:pt x="163" y="43"/>
                    <a:pt x="163" y="43"/>
                    <a:pt x="163" y="43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lnTo>
                    <a:pt x="166" y="36"/>
                  </a:lnTo>
                  <a:close/>
                  <a:moveTo>
                    <a:pt x="165" y="30"/>
                  </a:moveTo>
                  <a:cubicBezTo>
                    <a:pt x="169" y="30"/>
                    <a:pt x="169" y="30"/>
                    <a:pt x="169" y="30"/>
                  </a:cubicBezTo>
                  <a:cubicBezTo>
                    <a:pt x="167" y="35"/>
                    <a:pt x="167" y="35"/>
                    <a:pt x="167" y="35"/>
                  </a:cubicBezTo>
                  <a:lnTo>
                    <a:pt x="165" y="30"/>
                  </a:lnTo>
                  <a:close/>
                  <a:moveTo>
                    <a:pt x="157" y="30"/>
                  </a:moveTo>
                  <a:cubicBezTo>
                    <a:pt x="159" y="36"/>
                    <a:pt x="159" y="36"/>
                    <a:pt x="159" y="36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5" y="30"/>
                    <a:pt x="155" y="30"/>
                    <a:pt x="155" y="30"/>
                  </a:cubicBezTo>
                  <a:lnTo>
                    <a:pt x="157" y="30"/>
                  </a:lnTo>
                  <a:close/>
                  <a:moveTo>
                    <a:pt x="149" y="30"/>
                  </a:moveTo>
                  <a:cubicBezTo>
                    <a:pt x="152" y="36"/>
                    <a:pt x="152" y="36"/>
                    <a:pt x="152" y="36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8" y="30"/>
                    <a:pt x="148" y="30"/>
                    <a:pt x="148" y="30"/>
                  </a:cubicBezTo>
                  <a:lnTo>
                    <a:pt x="149" y="30"/>
                  </a:lnTo>
                  <a:close/>
                  <a:moveTo>
                    <a:pt x="142" y="30"/>
                  </a:moveTo>
                  <a:cubicBezTo>
                    <a:pt x="144" y="36"/>
                    <a:pt x="144" y="36"/>
                    <a:pt x="144" y="36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41" y="30"/>
                    <a:pt x="141" y="30"/>
                    <a:pt x="141" y="30"/>
                  </a:cubicBezTo>
                  <a:lnTo>
                    <a:pt x="142" y="30"/>
                  </a:lnTo>
                  <a:close/>
                  <a:moveTo>
                    <a:pt x="135" y="30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5" y="30"/>
                  </a:lnTo>
                  <a:close/>
                  <a:moveTo>
                    <a:pt x="127" y="30"/>
                  </a:moveTo>
                  <a:cubicBezTo>
                    <a:pt x="130" y="36"/>
                    <a:pt x="130" y="36"/>
                    <a:pt x="130" y="3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6" y="30"/>
                    <a:pt x="126" y="30"/>
                    <a:pt x="126" y="30"/>
                  </a:cubicBezTo>
                  <a:lnTo>
                    <a:pt x="127" y="30"/>
                  </a:lnTo>
                  <a:close/>
                  <a:moveTo>
                    <a:pt x="120" y="30"/>
                  </a:moveTo>
                  <a:cubicBezTo>
                    <a:pt x="122" y="36"/>
                    <a:pt x="122" y="36"/>
                    <a:pt x="122" y="36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9" y="30"/>
                    <a:pt x="119" y="30"/>
                    <a:pt x="119" y="30"/>
                  </a:cubicBezTo>
                  <a:lnTo>
                    <a:pt x="120" y="30"/>
                  </a:lnTo>
                  <a:close/>
                  <a:moveTo>
                    <a:pt x="113" y="3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1" y="30"/>
                    <a:pt x="111" y="30"/>
                    <a:pt x="111" y="30"/>
                  </a:cubicBezTo>
                  <a:lnTo>
                    <a:pt x="113" y="30"/>
                  </a:lnTo>
                  <a:close/>
                  <a:moveTo>
                    <a:pt x="105" y="30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4" y="30"/>
                    <a:pt x="104" y="30"/>
                    <a:pt x="104" y="30"/>
                  </a:cubicBezTo>
                  <a:lnTo>
                    <a:pt x="105" y="30"/>
                  </a:lnTo>
                  <a:close/>
                  <a:moveTo>
                    <a:pt x="98" y="30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7" y="30"/>
                    <a:pt x="97" y="30"/>
                    <a:pt x="97" y="30"/>
                  </a:cubicBezTo>
                  <a:lnTo>
                    <a:pt x="98" y="30"/>
                  </a:lnTo>
                  <a:close/>
                  <a:moveTo>
                    <a:pt x="91" y="30"/>
                  </a:moveTo>
                  <a:cubicBezTo>
                    <a:pt x="93" y="36"/>
                    <a:pt x="93" y="36"/>
                    <a:pt x="93" y="36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9" y="30"/>
                    <a:pt x="89" y="30"/>
                    <a:pt x="89" y="30"/>
                  </a:cubicBezTo>
                  <a:lnTo>
                    <a:pt x="91" y="30"/>
                  </a:lnTo>
                  <a:close/>
                  <a:moveTo>
                    <a:pt x="83" y="3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2" y="30"/>
                    <a:pt x="82" y="30"/>
                    <a:pt x="82" y="30"/>
                  </a:cubicBezTo>
                  <a:lnTo>
                    <a:pt x="83" y="30"/>
                  </a:lnTo>
                  <a:close/>
                  <a:moveTo>
                    <a:pt x="76" y="30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5" y="30"/>
                    <a:pt x="75" y="30"/>
                    <a:pt x="75" y="30"/>
                  </a:cubicBezTo>
                  <a:lnTo>
                    <a:pt x="76" y="30"/>
                  </a:lnTo>
                  <a:close/>
                  <a:moveTo>
                    <a:pt x="69" y="30"/>
                  </a:moveTo>
                  <a:cubicBezTo>
                    <a:pt x="71" y="36"/>
                    <a:pt x="71" y="36"/>
                    <a:pt x="71" y="36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7" y="30"/>
                    <a:pt x="67" y="30"/>
                    <a:pt x="67" y="30"/>
                  </a:cubicBezTo>
                  <a:lnTo>
                    <a:pt x="69" y="30"/>
                  </a:lnTo>
                  <a:close/>
                  <a:moveTo>
                    <a:pt x="61" y="30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0" y="30"/>
                    <a:pt x="60" y="30"/>
                    <a:pt x="60" y="30"/>
                  </a:cubicBezTo>
                  <a:lnTo>
                    <a:pt x="61" y="30"/>
                  </a:lnTo>
                  <a:close/>
                  <a:moveTo>
                    <a:pt x="54" y="30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54" y="30"/>
                  </a:lnTo>
                  <a:close/>
                  <a:moveTo>
                    <a:pt x="47" y="30"/>
                  </a:moveTo>
                  <a:cubicBezTo>
                    <a:pt x="49" y="36"/>
                    <a:pt x="49" y="36"/>
                    <a:pt x="49" y="3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7" y="30"/>
                  </a:lnTo>
                  <a:close/>
                  <a:moveTo>
                    <a:pt x="39" y="30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39" y="30"/>
                  </a:lnTo>
                  <a:close/>
                  <a:moveTo>
                    <a:pt x="32" y="30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1" y="30"/>
                    <a:pt x="31" y="30"/>
                    <a:pt x="31" y="30"/>
                  </a:cubicBezTo>
                  <a:lnTo>
                    <a:pt x="32" y="30"/>
                  </a:lnTo>
                  <a:close/>
                  <a:moveTo>
                    <a:pt x="25" y="30"/>
                  </a:moveTo>
                  <a:cubicBezTo>
                    <a:pt x="27" y="36"/>
                    <a:pt x="27" y="36"/>
                    <a:pt x="27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0"/>
                    <a:pt x="23" y="30"/>
                    <a:pt x="23" y="30"/>
                  </a:cubicBezTo>
                  <a:lnTo>
                    <a:pt x="25" y="30"/>
                  </a:lnTo>
                  <a:close/>
                  <a:moveTo>
                    <a:pt x="17" y="30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17" y="30"/>
                  </a:lnTo>
                  <a:close/>
                  <a:moveTo>
                    <a:pt x="152" y="53"/>
                  </a:moveTo>
                  <a:cubicBezTo>
                    <a:pt x="149" y="60"/>
                    <a:pt x="149" y="60"/>
                    <a:pt x="149" y="60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9" y="46"/>
                    <a:pt x="149" y="46"/>
                    <a:pt x="149" y="46"/>
                  </a:cubicBezTo>
                  <a:lnTo>
                    <a:pt x="152" y="53"/>
                  </a:lnTo>
                  <a:close/>
                  <a:moveTo>
                    <a:pt x="149" y="44"/>
                  </a:moveTo>
                  <a:cubicBezTo>
                    <a:pt x="152" y="37"/>
                    <a:pt x="152" y="37"/>
                    <a:pt x="152" y="37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2" y="51"/>
                    <a:pt x="152" y="51"/>
                    <a:pt x="152" y="51"/>
                  </a:cubicBezTo>
                  <a:lnTo>
                    <a:pt x="149" y="44"/>
                  </a:lnTo>
                  <a:close/>
                  <a:moveTo>
                    <a:pt x="24" y="46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1" y="53"/>
                    <a:pt x="21" y="53"/>
                    <a:pt x="21" y="53"/>
                  </a:cubicBezTo>
                  <a:lnTo>
                    <a:pt x="24" y="46"/>
                  </a:lnTo>
                  <a:close/>
                  <a:moveTo>
                    <a:pt x="20" y="51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20" y="51"/>
                  </a:lnTo>
                  <a:close/>
                  <a:moveTo>
                    <a:pt x="28" y="54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5" y="61"/>
                    <a:pt x="25" y="61"/>
                    <a:pt x="25" y="61"/>
                  </a:cubicBezTo>
                  <a:lnTo>
                    <a:pt x="28" y="54"/>
                  </a:lnTo>
                  <a:close/>
                  <a:moveTo>
                    <a:pt x="25" y="44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8" y="51"/>
                    <a:pt x="28" y="51"/>
                    <a:pt x="28" y="51"/>
                  </a:cubicBezTo>
                  <a:lnTo>
                    <a:pt x="25" y="44"/>
                  </a:lnTo>
                  <a:close/>
                  <a:moveTo>
                    <a:pt x="31" y="46"/>
                  </a:moveTo>
                  <a:cubicBezTo>
                    <a:pt x="34" y="53"/>
                    <a:pt x="34" y="53"/>
                    <a:pt x="34" y="53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8" y="53"/>
                    <a:pt x="28" y="53"/>
                    <a:pt x="28" y="53"/>
                  </a:cubicBezTo>
                  <a:lnTo>
                    <a:pt x="31" y="46"/>
                  </a:lnTo>
                  <a:close/>
                  <a:moveTo>
                    <a:pt x="46" y="63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3" y="70"/>
                    <a:pt x="43" y="70"/>
                    <a:pt x="43" y="70"/>
                  </a:cubicBezTo>
                  <a:lnTo>
                    <a:pt x="46" y="63"/>
                  </a:lnTo>
                  <a:close/>
                  <a:moveTo>
                    <a:pt x="42" y="68"/>
                  </a:moveTo>
                  <a:cubicBezTo>
                    <a:pt x="39" y="61"/>
                    <a:pt x="39" y="61"/>
                    <a:pt x="39" y="61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2" y="68"/>
                  </a:lnTo>
                  <a:close/>
                  <a:moveTo>
                    <a:pt x="47" y="61"/>
                  </a:moveTo>
                  <a:cubicBezTo>
                    <a:pt x="50" y="54"/>
                    <a:pt x="50" y="54"/>
                    <a:pt x="50" y="54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0" y="68"/>
                    <a:pt x="50" y="68"/>
                    <a:pt x="50" y="68"/>
                  </a:cubicBezTo>
                  <a:lnTo>
                    <a:pt x="47" y="61"/>
                  </a:lnTo>
                  <a:close/>
                  <a:moveTo>
                    <a:pt x="53" y="63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53" y="63"/>
                  </a:lnTo>
                  <a:close/>
                  <a:moveTo>
                    <a:pt x="54" y="61"/>
                  </a:moveTo>
                  <a:cubicBezTo>
                    <a:pt x="57" y="54"/>
                    <a:pt x="57" y="54"/>
                    <a:pt x="57" y="54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7" y="68"/>
                    <a:pt x="57" y="68"/>
                    <a:pt x="57" y="68"/>
                  </a:cubicBezTo>
                  <a:lnTo>
                    <a:pt x="54" y="61"/>
                  </a:lnTo>
                  <a:close/>
                  <a:moveTo>
                    <a:pt x="61" y="63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58" y="70"/>
                    <a:pt x="58" y="70"/>
                    <a:pt x="58" y="70"/>
                  </a:cubicBezTo>
                  <a:lnTo>
                    <a:pt x="61" y="63"/>
                  </a:lnTo>
                  <a:close/>
                  <a:moveTo>
                    <a:pt x="61" y="61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8"/>
                    <a:pt x="64" y="68"/>
                    <a:pt x="64" y="68"/>
                  </a:cubicBezTo>
                  <a:lnTo>
                    <a:pt x="61" y="61"/>
                  </a:lnTo>
                  <a:close/>
                  <a:moveTo>
                    <a:pt x="68" y="63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5" y="70"/>
                    <a:pt x="65" y="70"/>
                    <a:pt x="65" y="70"/>
                  </a:cubicBezTo>
                  <a:lnTo>
                    <a:pt x="68" y="63"/>
                  </a:lnTo>
                  <a:close/>
                  <a:moveTo>
                    <a:pt x="69" y="61"/>
                  </a:moveTo>
                  <a:cubicBezTo>
                    <a:pt x="72" y="54"/>
                    <a:pt x="72" y="54"/>
                    <a:pt x="72" y="54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2" y="68"/>
                    <a:pt x="72" y="68"/>
                    <a:pt x="72" y="68"/>
                  </a:cubicBezTo>
                  <a:lnTo>
                    <a:pt x="69" y="61"/>
                  </a:lnTo>
                  <a:close/>
                  <a:moveTo>
                    <a:pt x="75" y="63"/>
                  </a:moveTo>
                  <a:cubicBezTo>
                    <a:pt x="78" y="70"/>
                    <a:pt x="78" y="70"/>
                    <a:pt x="78" y="70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5" y="63"/>
                  </a:lnTo>
                  <a:close/>
                  <a:moveTo>
                    <a:pt x="76" y="6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68"/>
                    <a:pt x="79" y="68"/>
                    <a:pt x="79" y="68"/>
                  </a:cubicBezTo>
                  <a:lnTo>
                    <a:pt x="76" y="61"/>
                  </a:lnTo>
                  <a:close/>
                  <a:moveTo>
                    <a:pt x="83" y="63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0" y="70"/>
                    <a:pt x="80" y="70"/>
                    <a:pt x="80" y="70"/>
                  </a:cubicBezTo>
                  <a:lnTo>
                    <a:pt x="83" y="63"/>
                  </a:lnTo>
                  <a:close/>
                  <a:moveTo>
                    <a:pt x="83" y="61"/>
                  </a:moveTo>
                  <a:cubicBezTo>
                    <a:pt x="86" y="54"/>
                    <a:pt x="86" y="54"/>
                    <a:pt x="86" y="54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6" y="68"/>
                    <a:pt x="86" y="68"/>
                    <a:pt x="86" y="68"/>
                  </a:cubicBezTo>
                  <a:lnTo>
                    <a:pt x="83" y="61"/>
                  </a:lnTo>
                  <a:close/>
                  <a:moveTo>
                    <a:pt x="90" y="63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7" y="70"/>
                    <a:pt x="87" y="70"/>
                    <a:pt x="87" y="70"/>
                  </a:cubicBezTo>
                  <a:lnTo>
                    <a:pt x="90" y="63"/>
                  </a:lnTo>
                  <a:close/>
                  <a:moveTo>
                    <a:pt x="91" y="61"/>
                  </a:moveTo>
                  <a:cubicBezTo>
                    <a:pt x="94" y="54"/>
                    <a:pt x="94" y="54"/>
                    <a:pt x="94" y="54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4" y="68"/>
                    <a:pt x="94" y="68"/>
                    <a:pt x="94" y="68"/>
                  </a:cubicBezTo>
                  <a:lnTo>
                    <a:pt x="91" y="61"/>
                  </a:lnTo>
                  <a:close/>
                  <a:moveTo>
                    <a:pt x="97" y="63"/>
                  </a:moveTo>
                  <a:cubicBezTo>
                    <a:pt x="100" y="70"/>
                    <a:pt x="100" y="70"/>
                    <a:pt x="100" y="70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4" y="70"/>
                    <a:pt x="94" y="70"/>
                    <a:pt x="94" y="70"/>
                  </a:cubicBezTo>
                  <a:lnTo>
                    <a:pt x="97" y="63"/>
                  </a:lnTo>
                  <a:close/>
                  <a:moveTo>
                    <a:pt x="98" y="61"/>
                  </a:moveTo>
                  <a:cubicBezTo>
                    <a:pt x="101" y="54"/>
                    <a:pt x="101" y="54"/>
                    <a:pt x="101" y="54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1" y="68"/>
                    <a:pt x="101" y="68"/>
                    <a:pt x="101" y="68"/>
                  </a:cubicBezTo>
                  <a:lnTo>
                    <a:pt x="98" y="61"/>
                  </a:lnTo>
                  <a:close/>
                  <a:moveTo>
                    <a:pt x="105" y="63"/>
                  </a:moveTo>
                  <a:cubicBezTo>
                    <a:pt x="108" y="70"/>
                    <a:pt x="108" y="70"/>
                    <a:pt x="108" y="70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2" y="70"/>
                    <a:pt x="102" y="70"/>
                    <a:pt x="102" y="70"/>
                  </a:cubicBezTo>
                  <a:lnTo>
                    <a:pt x="105" y="63"/>
                  </a:lnTo>
                  <a:close/>
                  <a:moveTo>
                    <a:pt x="105" y="61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5" y="61"/>
                  </a:lnTo>
                  <a:close/>
                  <a:moveTo>
                    <a:pt x="112" y="63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09" y="70"/>
                    <a:pt x="109" y="70"/>
                    <a:pt x="109" y="70"/>
                  </a:cubicBezTo>
                  <a:lnTo>
                    <a:pt x="112" y="63"/>
                  </a:lnTo>
                  <a:close/>
                  <a:moveTo>
                    <a:pt x="113" y="61"/>
                  </a:moveTo>
                  <a:cubicBezTo>
                    <a:pt x="116" y="54"/>
                    <a:pt x="116" y="54"/>
                    <a:pt x="116" y="54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6" y="68"/>
                    <a:pt x="116" y="68"/>
                    <a:pt x="116" y="68"/>
                  </a:cubicBezTo>
                  <a:lnTo>
                    <a:pt x="113" y="61"/>
                  </a:lnTo>
                  <a:close/>
                  <a:moveTo>
                    <a:pt x="119" y="63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6" y="70"/>
                    <a:pt x="116" y="70"/>
                    <a:pt x="116" y="70"/>
                  </a:cubicBezTo>
                  <a:lnTo>
                    <a:pt x="119" y="63"/>
                  </a:lnTo>
                  <a:close/>
                  <a:moveTo>
                    <a:pt x="120" y="61"/>
                  </a:moveTo>
                  <a:cubicBezTo>
                    <a:pt x="123" y="54"/>
                    <a:pt x="123" y="54"/>
                    <a:pt x="123" y="54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3" y="68"/>
                    <a:pt x="123" y="68"/>
                    <a:pt x="123" y="68"/>
                  </a:cubicBezTo>
                  <a:lnTo>
                    <a:pt x="120" y="61"/>
                  </a:lnTo>
                  <a:close/>
                  <a:moveTo>
                    <a:pt x="127" y="63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4" y="70"/>
                    <a:pt x="124" y="70"/>
                    <a:pt x="124" y="70"/>
                  </a:cubicBezTo>
                  <a:lnTo>
                    <a:pt x="127" y="63"/>
                  </a:lnTo>
                  <a:close/>
                  <a:moveTo>
                    <a:pt x="127" y="61"/>
                  </a:moveTo>
                  <a:cubicBezTo>
                    <a:pt x="130" y="54"/>
                    <a:pt x="130" y="54"/>
                    <a:pt x="130" y="54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0" y="68"/>
                    <a:pt x="130" y="68"/>
                    <a:pt x="130" y="68"/>
                  </a:cubicBezTo>
                  <a:lnTo>
                    <a:pt x="127" y="61"/>
                  </a:lnTo>
                  <a:close/>
                  <a:moveTo>
                    <a:pt x="134" y="63"/>
                  </a:moveTo>
                  <a:cubicBezTo>
                    <a:pt x="137" y="70"/>
                    <a:pt x="137" y="70"/>
                    <a:pt x="137" y="70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1" y="70"/>
                    <a:pt x="131" y="70"/>
                    <a:pt x="131" y="70"/>
                  </a:cubicBezTo>
                  <a:lnTo>
                    <a:pt x="134" y="63"/>
                  </a:lnTo>
                  <a:close/>
                  <a:moveTo>
                    <a:pt x="135" y="61"/>
                  </a:moveTo>
                  <a:cubicBezTo>
                    <a:pt x="138" y="54"/>
                    <a:pt x="138" y="54"/>
                    <a:pt x="138" y="54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38" y="68"/>
                    <a:pt x="138" y="68"/>
                    <a:pt x="138" y="68"/>
                  </a:cubicBezTo>
                  <a:lnTo>
                    <a:pt x="135" y="61"/>
                  </a:lnTo>
                  <a:close/>
                  <a:moveTo>
                    <a:pt x="141" y="63"/>
                  </a:moveTo>
                  <a:cubicBezTo>
                    <a:pt x="144" y="70"/>
                    <a:pt x="144" y="70"/>
                    <a:pt x="144" y="70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38" y="70"/>
                    <a:pt x="138" y="70"/>
                    <a:pt x="138" y="70"/>
                  </a:cubicBezTo>
                  <a:lnTo>
                    <a:pt x="141" y="63"/>
                  </a:lnTo>
                  <a:close/>
                  <a:moveTo>
                    <a:pt x="142" y="61"/>
                  </a:moveTo>
                  <a:cubicBezTo>
                    <a:pt x="145" y="54"/>
                    <a:pt x="145" y="54"/>
                    <a:pt x="145" y="54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5" y="68"/>
                    <a:pt x="145" y="68"/>
                    <a:pt x="145" y="68"/>
                  </a:cubicBezTo>
                  <a:lnTo>
                    <a:pt x="142" y="61"/>
                  </a:lnTo>
                  <a:close/>
                  <a:moveTo>
                    <a:pt x="145" y="71"/>
                  </a:moveTo>
                  <a:cubicBezTo>
                    <a:pt x="148" y="78"/>
                    <a:pt x="148" y="78"/>
                    <a:pt x="148" y="78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2" y="78"/>
                    <a:pt x="142" y="78"/>
                    <a:pt x="142" y="78"/>
                  </a:cubicBezTo>
                  <a:lnTo>
                    <a:pt x="145" y="71"/>
                  </a:lnTo>
                  <a:close/>
                  <a:moveTo>
                    <a:pt x="144" y="87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41" y="80"/>
                    <a:pt x="141" y="80"/>
                    <a:pt x="141" y="80"/>
                  </a:cubicBezTo>
                  <a:lnTo>
                    <a:pt x="144" y="87"/>
                  </a:lnTo>
                  <a:close/>
                  <a:moveTo>
                    <a:pt x="138" y="85"/>
                  </a:moveTo>
                  <a:cubicBezTo>
                    <a:pt x="135" y="78"/>
                    <a:pt x="135" y="78"/>
                    <a:pt x="135" y="78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41" y="78"/>
                    <a:pt x="141" y="78"/>
                    <a:pt x="141" y="78"/>
                  </a:cubicBezTo>
                  <a:lnTo>
                    <a:pt x="138" y="85"/>
                  </a:lnTo>
                  <a:close/>
                  <a:moveTo>
                    <a:pt x="137" y="87"/>
                  </a:moveTo>
                  <a:cubicBezTo>
                    <a:pt x="134" y="94"/>
                    <a:pt x="134" y="94"/>
                    <a:pt x="134" y="94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4" y="80"/>
                    <a:pt x="134" y="80"/>
                    <a:pt x="134" y="80"/>
                  </a:cubicBezTo>
                  <a:lnTo>
                    <a:pt x="137" y="87"/>
                  </a:lnTo>
                  <a:close/>
                  <a:moveTo>
                    <a:pt x="130" y="85"/>
                  </a:moveTo>
                  <a:cubicBezTo>
                    <a:pt x="127" y="78"/>
                    <a:pt x="127" y="78"/>
                    <a:pt x="127" y="78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3" y="78"/>
                    <a:pt x="133" y="78"/>
                    <a:pt x="133" y="78"/>
                  </a:cubicBezTo>
                  <a:lnTo>
                    <a:pt x="130" y="85"/>
                  </a:lnTo>
                  <a:close/>
                  <a:moveTo>
                    <a:pt x="130" y="87"/>
                  </a:moveTo>
                  <a:cubicBezTo>
                    <a:pt x="127" y="94"/>
                    <a:pt x="127" y="94"/>
                    <a:pt x="127" y="94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7" y="80"/>
                    <a:pt x="127" y="80"/>
                    <a:pt x="127" y="80"/>
                  </a:cubicBezTo>
                  <a:lnTo>
                    <a:pt x="130" y="87"/>
                  </a:lnTo>
                  <a:close/>
                  <a:moveTo>
                    <a:pt x="123" y="85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6" y="78"/>
                    <a:pt x="126" y="78"/>
                    <a:pt x="126" y="78"/>
                  </a:cubicBezTo>
                  <a:lnTo>
                    <a:pt x="123" y="85"/>
                  </a:lnTo>
                  <a:close/>
                  <a:moveTo>
                    <a:pt x="122" y="87"/>
                  </a:moveTo>
                  <a:cubicBezTo>
                    <a:pt x="119" y="94"/>
                    <a:pt x="119" y="94"/>
                    <a:pt x="119" y="94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19" y="80"/>
                    <a:pt x="119" y="80"/>
                    <a:pt x="119" y="80"/>
                  </a:cubicBezTo>
                  <a:lnTo>
                    <a:pt x="122" y="87"/>
                  </a:lnTo>
                  <a:close/>
                  <a:moveTo>
                    <a:pt x="116" y="85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9" y="78"/>
                    <a:pt x="119" y="78"/>
                    <a:pt x="119" y="78"/>
                  </a:cubicBezTo>
                  <a:lnTo>
                    <a:pt x="116" y="85"/>
                  </a:lnTo>
                  <a:close/>
                  <a:moveTo>
                    <a:pt x="115" y="87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2" y="80"/>
                    <a:pt x="112" y="80"/>
                    <a:pt x="112" y="80"/>
                  </a:cubicBezTo>
                  <a:lnTo>
                    <a:pt x="115" y="87"/>
                  </a:lnTo>
                  <a:close/>
                  <a:moveTo>
                    <a:pt x="108" y="85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11" y="78"/>
                    <a:pt x="111" y="78"/>
                    <a:pt x="111" y="78"/>
                  </a:cubicBezTo>
                  <a:lnTo>
                    <a:pt x="108" y="85"/>
                  </a:lnTo>
                  <a:close/>
                  <a:moveTo>
                    <a:pt x="108" y="87"/>
                  </a:moveTo>
                  <a:cubicBezTo>
                    <a:pt x="105" y="94"/>
                    <a:pt x="105" y="94"/>
                    <a:pt x="105" y="94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5" y="80"/>
                    <a:pt x="105" y="80"/>
                    <a:pt x="105" y="80"/>
                  </a:cubicBezTo>
                  <a:lnTo>
                    <a:pt x="108" y="87"/>
                  </a:lnTo>
                  <a:close/>
                  <a:moveTo>
                    <a:pt x="101" y="85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4" y="78"/>
                    <a:pt x="104" y="78"/>
                    <a:pt x="104" y="78"/>
                  </a:cubicBezTo>
                  <a:lnTo>
                    <a:pt x="101" y="85"/>
                  </a:lnTo>
                  <a:close/>
                  <a:moveTo>
                    <a:pt x="100" y="87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7" y="80"/>
                    <a:pt x="97" y="80"/>
                    <a:pt x="97" y="80"/>
                  </a:cubicBezTo>
                  <a:lnTo>
                    <a:pt x="100" y="87"/>
                  </a:lnTo>
                  <a:close/>
                  <a:moveTo>
                    <a:pt x="94" y="85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4" y="85"/>
                  </a:lnTo>
                  <a:close/>
                  <a:moveTo>
                    <a:pt x="93" y="87"/>
                  </a:moveTo>
                  <a:cubicBezTo>
                    <a:pt x="90" y="94"/>
                    <a:pt x="90" y="94"/>
                    <a:pt x="90" y="94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0"/>
                    <a:pt x="90" y="80"/>
                    <a:pt x="90" y="80"/>
                  </a:cubicBezTo>
                  <a:lnTo>
                    <a:pt x="93" y="87"/>
                  </a:lnTo>
                  <a:close/>
                  <a:moveTo>
                    <a:pt x="86" y="85"/>
                  </a:moveTo>
                  <a:cubicBezTo>
                    <a:pt x="83" y="78"/>
                    <a:pt x="83" y="78"/>
                    <a:pt x="83" y="78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9" y="78"/>
                    <a:pt x="89" y="78"/>
                    <a:pt x="89" y="78"/>
                  </a:cubicBezTo>
                  <a:lnTo>
                    <a:pt x="86" y="85"/>
                  </a:lnTo>
                  <a:close/>
                  <a:moveTo>
                    <a:pt x="86" y="87"/>
                  </a:moveTo>
                  <a:cubicBezTo>
                    <a:pt x="83" y="94"/>
                    <a:pt x="83" y="94"/>
                    <a:pt x="83" y="94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3" y="80"/>
                    <a:pt x="83" y="80"/>
                    <a:pt x="83" y="80"/>
                  </a:cubicBezTo>
                  <a:lnTo>
                    <a:pt x="86" y="87"/>
                  </a:lnTo>
                  <a:close/>
                  <a:moveTo>
                    <a:pt x="79" y="85"/>
                  </a:moveTo>
                  <a:cubicBezTo>
                    <a:pt x="76" y="78"/>
                    <a:pt x="76" y="78"/>
                    <a:pt x="76" y="78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2" y="78"/>
                    <a:pt x="82" y="78"/>
                    <a:pt x="82" y="78"/>
                  </a:cubicBezTo>
                  <a:lnTo>
                    <a:pt x="79" y="85"/>
                  </a:lnTo>
                  <a:close/>
                  <a:moveTo>
                    <a:pt x="78" y="87"/>
                  </a:moveTo>
                  <a:cubicBezTo>
                    <a:pt x="75" y="94"/>
                    <a:pt x="75" y="94"/>
                    <a:pt x="75" y="94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5" y="80"/>
                    <a:pt x="75" y="80"/>
                    <a:pt x="75" y="80"/>
                  </a:cubicBezTo>
                  <a:lnTo>
                    <a:pt x="78" y="87"/>
                  </a:lnTo>
                  <a:close/>
                  <a:moveTo>
                    <a:pt x="72" y="85"/>
                  </a:moveTo>
                  <a:cubicBezTo>
                    <a:pt x="69" y="78"/>
                    <a:pt x="69" y="78"/>
                    <a:pt x="69" y="78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5" y="78"/>
                    <a:pt x="75" y="78"/>
                    <a:pt x="75" y="78"/>
                  </a:cubicBezTo>
                  <a:lnTo>
                    <a:pt x="72" y="85"/>
                  </a:lnTo>
                  <a:close/>
                  <a:moveTo>
                    <a:pt x="71" y="87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8" y="80"/>
                    <a:pt x="68" y="80"/>
                    <a:pt x="68" y="80"/>
                  </a:cubicBezTo>
                  <a:lnTo>
                    <a:pt x="71" y="87"/>
                  </a:lnTo>
                  <a:close/>
                  <a:moveTo>
                    <a:pt x="64" y="85"/>
                  </a:moveTo>
                  <a:cubicBezTo>
                    <a:pt x="61" y="78"/>
                    <a:pt x="61" y="78"/>
                    <a:pt x="61" y="78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7" y="78"/>
                    <a:pt x="67" y="78"/>
                    <a:pt x="67" y="78"/>
                  </a:cubicBezTo>
                  <a:lnTo>
                    <a:pt x="64" y="85"/>
                  </a:lnTo>
                  <a:close/>
                  <a:moveTo>
                    <a:pt x="64" y="87"/>
                  </a:moveTo>
                  <a:cubicBezTo>
                    <a:pt x="61" y="94"/>
                    <a:pt x="61" y="94"/>
                    <a:pt x="61" y="94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4" y="87"/>
                  </a:lnTo>
                  <a:close/>
                  <a:moveTo>
                    <a:pt x="57" y="85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0" y="78"/>
                    <a:pt x="60" y="78"/>
                    <a:pt x="60" y="78"/>
                  </a:cubicBezTo>
                  <a:lnTo>
                    <a:pt x="57" y="85"/>
                  </a:lnTo>
                  <a:close/>
                  <a:moveTo>
                    <a:pt x="56" y="87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3" y="80"/>
                    <a:pt x="53" y="80"/>
                    <a:pt x="53" y="80"/>
                  </a:cubicBezTo>
                  <a:lnTo>
                    <a:pt x="56" y="87"/>
                  </a:lnTo>
                  <a:close/>
                  <a:moveTo>
                    <a:pt x="50" y="85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3" y="78"/>
                    <a:pt x="53" y="78"/>
                    <a:pt x="53" y="78"/>
                  </a:cubicBezTo>
                  <a:lnTo>
                    <a:pt x="50" y="85"/>
                  </a:lnTo>
                  <a:close/>
                  <a:moveTo>
                    <a:pt x="49" y="87"/>
                  </a:moveTo>
                  <a:cubicBezTo>
                    <a:pt x="46" y="94"/>
                    <a:pt x="46" y="94"/>
                    <a:pt x="46" y="94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6" y="80"/>
                    <a:pt x="46" y="80"/>
                    <a:pt x="46" y="80"/>
                  </a:cubicBezTo>
                  <a:lnTo>
                    <a:pt x="49" y="87"/>
                  </a:lnTo>
                  <a:close/>
                  <a:moveTo>
                    <a:pt x="42" y="85"/>
                  </a:moveTo>
                  <a:cubicBezTo>
                    <a:pt x="39" y="78"/>
                    <a:pt x="39" y="78"/>
                    <a:pt x="39" y="78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5" y="78"/>
                    <a:pt x="45" y="78"/>
                    <a:pt x="45" y="78"/>
                  </a:cubicBezTo>
                  <a:lnTo>
                    <a:pt x="42" y="85"/>
                  </a:lnTo>
                  <a:close/>
                  <a:moveTo>
                    <a:pt x="39" y="77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2" y="70"/>
                    <a:pt x="42" y="70"/>
                    <a:pt x="42" y="70"/>
                  </a:cubicBezTo>
                  <a:lnTo>
                    <a:pt x="39" y="77"/>
                  </a:lnTo>
                  <a:close/>
                  <a:moveTo>
                    <a:pt x="35" y="68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35" y="68"/>
                  </a:lnTo>
                  <a:close/>
                  <a:moveTo>
                    <a:pt x="32" y="44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51"/>
                    <a:pt x="35" y="51"/>
                    <a:pt x="35" y="51"/>
                  </a:cubicBezTo>
                  <a:lnTo>
                    <a:pt x="32" y="44"/>
                  </a:lnTo>
                  <a:close/>
                  <a:moveTo>
                    <a:pt x="39" y="46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6" y="53"/>
                    <a:pt x="36" y="53"/>
                    <a:pt x="36" y="53"/>
                  </a:cubicBezTo>
                  <a:lnTo>
                    <a:pt x="39" y="46"/>
                  </a:lnTo>
                  <a:close/>
                  <a:moveTo>
                    <a:pt x="39" y="44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39" y="44"/>
                  </a:lnTo>
                  <a:close/>
                  <a:moveTo>
                    <a:pt x="46" y="46"/>
                  </a:moveTo>
                  <a:cubicBezTo>
                    <a:pt x="49" y="53"/>
                    <a:pt x="49" y="53"/>
                    <a:pt x="49" y="5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6" y="46"/>
                  </a:lnTo>
                  <a:close/>
                  <a:moveTo>
                    <a:pt x="47" y="44"/>
                  </a:moveTo>
                  <a:cubicBezTo>
                    <a:pt x="50" y="37"/>
                    <a:pt x="50" y="37"/>
                    <a:pt x="50" y="37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51"/>
                    <a:pt x="50" y="51"/>
                    <a:pt x="50" y="51"/>
                  </a:cubicBezTo>
                  <a:lnTo>
                    <a:pt x="47" y="44"/>
                  </a:lnTo>
                  <a:close/>
                  <a:moveTo>
                    <a:pt x="53" y="46"/>
                  </a:moveTo>
                  <a:cubicBezTo>
                    <a:pt x="56" y="53"/>
                    <a:pt x="56" y="53"/>
                    <a:pt x="56" y="53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0" y="53"/>
                    <a:pt x="50" y="53"/>
                    <a:pt x="50" y="53"/>
                  </a:cubicBezTo>
                  <a:lnTo>
                    <a:pt x="53" y="46"/>
                  </a:lnTo>
                  <a:close/>
                  <a:moveTo>
                    <a:pt x="54" y="44"/>
                  </a:moveTo>
                  <a:cubicBezTo>
                    <a:pt x="57" y="37"/>
                    <a:pt x="57" y="37"/>
                    <a:pt x="57" y="37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7" y="51"/>
                    <a:pt x="57" y="51"/>
                    <a:pt x="57" y="51"/>
                  </a:cubicBezTo>
                  <a:lnTo>
                    <a:pt x="54" y="44"/>
                  </a:lnTo>
                  <a:close/>
                  <a:moveTo>
                    <a:pt x="61" y="46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8" y="53"/>
                    <a:pt x="58" y="53"/>
                    <a:pt x="58" y="53"/>
                  </a:cubicBezTo>
                  <a:lnTo>
                    <a:pt x="61" y="46"/>
                  </a:lnTo>
                  <a:close/>
                  <a:moveTo>
                    <a:pt x="61" y="4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61" y="44"/>
                  </a:lnTo>
                  <a:close/>
                  <a:moveTo>
                    <a:pt x="68" y="46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3"/>
                    <a:pt x="65" y="53"/>
                    <a:pt x="65" y="53"/>
                  </a:cubicBezTo>
                  <a:lnTo>
                    <a:pt x="68" y="46"/>
                  </a:lnTo>
                  <a:close/>
                  <a:moveTo>
                    <a:pt x="69" y="44"/>
                  </a:moveTo>
                  <a:cubicBezTo>
                    <a:pt x="72" y="37"/>
                    <a:pt x="72" y="37"/>
                    <a:pt x="72" y="37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2" y="51"/>
                    <a:pt x="72" y="51"/>
                    <a:pt x="72" y="51"/>
                  </a:cubicBezTo>
                  <a:lnTo>
                    <a:pt x="69" y="44"/>
                  </a:lnTo>
                  <a:close/>
                  <a:moveTo>
                    <a:pt x="75" y="46"/>
                  </a:moveTo>
                  <a:cubicBezTo>
                    <a:pt x="78" y="53"/>
                    <a:pt x="78" y="53"/>
                    <a:pt x="78" y="5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2" y="53"/>
                    <a:pt x="72" y="53"/>
                    <a:pt x="72" y="53"/>
                  </a:cubicBezTo>
                  <a:lnTo>
                    <a:pt x="75" y="46"/>
                  </a:lnTo>
                  <a:close/>
                  <a:moveTo>
                    <a:pt x="76" y="44"/>
                  </a:moveTo>
                  <a:cubicBezTo>
                    <a:pt x="79" y="37"/>
                    <a:pt x="79" y="37"/>
                    <a:pt x="79" y="37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9" y="51"/>
                    <a:pt x="79" y="51"/>
                    <a:pt x="79" y="51"/>
                  </a:cubicBezTo>
                  <a:lnTo>
                    <a:pt x="76" y="44"/>
                  </a:lnTo>
                  <a:close/>
                  <a:moveTo>
                    <a:pt x="83" y="46"/>
                  </a:moveTo>
                  <a:cubicBezTo>
                    <a:pt x="86" y="53"/>
                    <a:pt x="86" y="53"/>
                    <a:pt x="86" y="53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0" y="53"/>
                    <a:pt x="80" y="53"/>
                    <a:pt x="80" y="53"/>
                  </a:cubicBezTo>
                  <a:lnTo>
                    <a:pt x="83" y="46"/>
                  </a:lnTo>
                  <a:close/>
                  <a:moveTo>
                    <a:pt x="83" y="44"/>
                  </a:moveTo>
                  <a:cubicBezTo>
                    <a:pt x="86" y="37"/>
                    <a:pt x="86" y="37"/>
                    <a:pt x="86" y="37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51"/>
                    <a:pt x="86" y="51"/>
                    <a:pt x="86" y="51"/>
                  </a:cubicBezTo>
                  <a:lnTo>
                    <a:pt x="83" y="44"/>
                  </a:lnTo>
                  <a:close/>
                  <a:moveTo>
                    <a:pt x="90" y="46"/>
                  </a:moveTo>
                  <a:cubicBezTo>
                    <a:pt x="93" y="53"/>
                    <a:pt x="93" y="53"/>
                    <a:pt x="93" y="53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7" y="53"/>
                    <a:pt x="87" y="53"/>
                    <a:pt x="87" y="53"/>
                  </a:cubicBezTo>
                  <a:lnTo>
                    <a:pt x="90" y="46"/>
                  </a:lnTo>
                  <a:close/>
                  <a:moveTo>
                    <a:pt x="91" y="44"/>
                  </a:moveTo>
                  <a:cubicBezTo>
                    <a:pt x="94" y="37"/>
                    <a:pt x="94" y="37"/>
                    <a:pt x="94" y="3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4" y="51"/>
                    <a:pt x="94" y="51"/>
                    <a:pt x="94" y="51"/>
                  </a:cubicBezTo>
                  <a:lnTo>
                    <a:pt x="91" y="44"/>
                  </a:lnTo>
                  <a:close/>
                  <a:moveTo>
                    <a:pt x="97" y="46"/>
                  </a:moveTo>
                  <a:cubicBezTo>
                    <a:pt x="100" y="53"/>
                    <a:pt x="100" y="53"/>
                    <a:pt x="100" y="53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4" y="53"/>
                    <a:pt x="94" y="53"/>
                    <a:pt x="94" y="53"/>
                  </a:cubicBezTo>
                  <a:lnTo>
                    <a:pt x="97" y="46"/>
                  </a:lnTo>
                  <a:close/>
                  <a:moveTo>
                    <a:pt x="98" y="44"/>
                  </a:moveTo>
                  <a:cubicBezTo>
                    <a:pt x="101" y="37"/>
                    <a:pt x="101" y="37"/>
                    <a:pt x="101" y="37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1" y="51"/>
                    <a:pt x="101" y="51"/>
                    <a:pt x="101" y="51"/>
                  </a:cubicBezTo>
                  <a:lnTo>
                    <a:pt x="98" y="44"/>
                  </a:lnTo>
                  <a:close/>
                  <a:moveTo>
                    <a:pt x="105" y="46"/>
                  </a:moveTo>
                  <a:cubicBezTo>
                    <a:pt x="108" y="53"/>
                    <a:pt x="108" y="53"/>
                    <a:pt x="108" y="53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2" y="53"/>
                    <a:pt x="102" y="53"/>
                    <a:pt x="102" y="53"/>
                  </a:cubicBezTo>
                  <a:lnTo>
                    <a:pt x="105" y="46"/>
                  </a:lnTo>
                  <a:close/>
                  <a:moveTo>
                    <a:pt x="105" y="44"/>
                  </a:moveTo>
                  <a:cubicBezTo>
                    <a:pt x="108" y="37"/>
                    <a:pt x="108" y="37"/>
                    <a:pt x="108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08" y="51"/>
                    <a:pt x="108" y="51"/>
                    <a:pt x="108" y="51"/>
                  </a:cubicBezTo>
                  <a:lnTo>
                    <a:pt x="105" y="44"/>
                  </a:lnTo>
                  <a:close/>
                  <a:moveTo>
                    <a:pt x="112" y="46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09" y="53"/>
                    <a:pt x="109" y="53"/>
                    <a:pt x="109" y="53"/>
                  </a:cubicBezTo>
                  <a:lnTo>
                    <a:pt x="112" y="46"/>
                  </a:lnTo>
                  <a:close/>
                  <a:moveTo>
                    <a:pt x="113" y="44"/>
                  </a:moveTo>
                  <a:cubicBezTo>
                    <a:pt x="116" y="37"/>
                    <a:pt x="116" y="37"/>
                    <a:pt x="116" y="37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6" y="51"/>
                    <a:pt x="116" y="51"/>
                    <a:pt x="116" y="51"/>
                  </a:cubicBezTo>
                  <a:lnTo>
                    <a:pt x="113" y="44"/>
                  </a:lnTo>
                  <a:close/>
                  <a:moveTo>
                    <a:pt x="119" y="46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6" y="53"/>
                    <a:pt x="116" y="53"/>
                    <a:pt x="116" y="53"/>
                  </a:cubicBezTo>
                  <a:lnTo>
                    <a:pt x="119" y="46"/>
                  </a:lnTo>
                  <a:close/>
                  <a:moveTo>
                    <a:pt x="120" y="44"/>
                  </a:moveTo>
                  <a:cubicBezTo>
                    <a:pt x="123" y="37"/>
                    <a:pt x="123" y="37"/>
                    <a:pt x="123" y="37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3" y="51"/>
                    <a:pt x="123" y="51"/>
                    <a:pt x="123" y="51"/>
                  </a:cubicBezTo>
                  <a:lnTo>
                    <a:pt x="120" y="44"/>
                  </a:lnTo>
                  <a:close/>
                  <a:moveTo>
                    <a:pt x="127" y="46"/>
                  </a:moveTo>
                  <a:cubicBezTo>
                    <a:pt x="130" y="53"/>
                    <a:pt x="130" y="53"/>
                    <a:pt x="130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4" y="53"/>
                    <a:pt x="124" y="53"/>
                    <a:pt x="124" y="53"/>
                  </a:cubicBezTo>
                  <a:lnTo>
                    <a:pt x="127" y="46"/>
                  </a:lnTo>
                  <a:close/>
                  <a:moveTo>
                    <a:pt x="127" y="44"/>
                  </a:moveTo>
                  <a:cubicBezTo>
                    <a:pt x="130" y="37"/>
                    <a:pt x="130" y="37"/>
                    <a:pt x="130" y="37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0" y="51"/>
                    <a:pt x="130" y="51"/>
                    <a:pt x="130" y="51"/>
                  </a:cubicBezTo>
                  <a:lnTo>
                    <a:pt x="127" y="44"/>
                  </a:lnTo>
                  <a:close/>
                  <a:moveTo>
                    <a:pt x="134" y="46"/>
                  </a:moveTo>
                  <a:cubicBezTo>
                    <a:pt x="137" y="53"/>
                    <a:pt x="137" y="53"/>
                    <a:pt x="137" y="53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1" y="53"/>
                    <a:pt x="131" y="53"/>
                    <a:pt x="131" y="53"/>
                  </a:cubicBezTo>
                  <a:lnTo>
                    <a:pt x="134" y="46"/>
                  </a:lnTo>
                  <a:close/>
                  <a:moveTo>
                    <a:pt x="135" y="44"/>
                  </a:moveTo>
                  <a:cubicBezTo>
                    <a:pt x="138" y="37"/>
                    <a:pt x="138" y="37"/>
                    <a:pt x="138" y="37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38" y="51"/>
                    <a:pt x="138" y="51"/>
                    <a:pt x="138" y="51"/>
                  </a:cubicBezTo>
                  <a:lnTo>
                    <a:pt x="135" y="44"/>
                  </a:lnTo>
                  <a:close/>
                  <a:moveTo>
                    <a:pt x="141" y="46"/>
                  </a:moveTo>
                  <a:cubicBezTo>
                    <a:pt x="144" y="53"/>
                    <a:pt x="144" y="53"/>
                    <a:pt x="144" y="53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38" y="53"/>
                    <a:pt x="138" y="53"/>
                    <a:pt x="138" y="53"/>
                  </a:cubicBezTo>
                  <a:lnTo>
                    <a:pt x="141" y="46"/>
                  </a:lnTo>
                  <a:close/>
                  <a:moveTo>
                    <a:pt x="142" y="44"/>
                  </a:moveTo>
                  <a:cubicBezTo>
                    <a:pt x="145" y="37"/>
                    <a:pt x="145" y="37"/>
                    <a:pt x="145" y="37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5" y="51"/>
                    <a:pt x="145" y="51"/>
                    <a:pt x="145" y="51"/>
                  </a:cubicBezTo>
                  <a:lnTo>
                    <a:pt x="142" y="44"/>
                  </a:lnTo>
                  <a:close/>
                  <a:moveTo>
                    <a:pt x="149" y="63"/>
                  </a:moveTo>
                  <a:cubicBezTo>
                    <a:pt x="152" y="70"/>
                    <a:pt x="152" y="70"/>
                    <a:pt x="152" y="70"/>
                  </a:cubicBezTo>
                  <a:cubicBezTo>
                    <a:pt x="149" y="77"/>
                    <a:pt x="149" y="77"/>
                    <a:pt x="149" y="77"/>
                  </a:cubicBezTo>
                  <a:cubicBezTo>
                    <a:pt x="146" y="70"/>
                    <a:pt x="146" y="70"/>
                    <a:pt x="146" y="70"/>
                  </a:cubicBezTo>
                  <a:lnTo>
                    <a:pt x="149" y="63"/>
                  </a:lnTo>
                  <a:close/>
                  <a:moveTo>
                    <a:pt x="149" y="80"/>
                  </a:moveTo>
                  <a:cubicBezTo>
                    <a:pt x="151" y="85"/>
                    <a:pt x="151" y="85"/>
                    <a:pt x="151" y="85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6" y="87"/>
                    <a:pt x="146" y="87"/>
                    <a:pt x="146" y="87"/>
                  </a:cubicBezTo>
                  <a:lnTo>
                    <a:pt x="149" y="80"/>
                  </a:lnTo>
                  <a:close/>
                  <a:moveTo>
                    <a:pt x="147" y="95"/>
                  </a:moveTo>
                  <a:cubicBezTo>
                    <a:pt x="142" y="95"/>
                    <a:pt x="142" y="95"/>
                    <a:pt x="142" y="95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7" y="94"/>
                    <a:pt x="147" y="94"/>
                    <a:pt x="147" y="94"/>
                  </a:cubicBezTo>
                  <a:lnTo>
                    <a:pt x="147" y="95"/>
                  </a:lnTo>
                  <a:close/>
                  <a:moveTo>
                    <a:pt x="140" y="95"/>
                  </a:moveTo>
                  <a:cubicBezTo>
                    <a:pt x="135" y="95"/>
                    <a:pt x="135" y="95"/>
                    <a:pt x="135" y="95"/>
                  </a:cubicBezTo>
                  <a:cubicBezTo>
                    <a:pt x="138" y="88"/>
                    <a:pt x="138" y="88"/>
                    <a:pt x="138" y="88"/>
                  </a:cubicBezTo>
                  <a:lnTo>
                    <a:pt x="140" y="95"/>
                  </a:lnTo>
                  <a:close/>
                  <a:moveTo>
                    <a:pt x="133" y="95"/>
                  </a:moveTo>
                  <a:cubicBezTo>
                    <a:pt x="127" y="95"/>
                    <a:pt x="127" y="95"/>
                    <a:pt x="127" y="95"/>
                  </a:cubicBezTo>
                  <a:cubicBezTo>
                    <a:pt x="130" y="88"/>
                    <a:pt x="130" y="88"/>
                    <a:pt x="130" y="88"/>
                  </a:cubicBezTo>
                  <a:lnTo>
                    <a:pt x="133" y="95"/>
                  </a:lnTo>
                  <a:close/>
                  <a:moveTo>
                    <a:pt x="126" y="95"/>
                  </a:moveTo>
                  <a:cubicBezTo>
                    <a:pt x="120" y="95"/>
                    <a:pt x="120" y="95"/>
                    <a:pt x="120" y="9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6" y="95"/>
                  </a:lnTo>
                  <a:close/>
                  <a:moveTo>
                    <a:pt x="118" y="95"/>
                  </a:moveTo>
                  <a:cubicBezTo>
                    <a:pt x="113" y="95"/>
                    <a:pt x="113" y="95"/>
                    <a:pt x="113" y="95"/>
                  </a:cubicBezTo>
                  <a:cubicBezTo>
                    <a:pt x="116" y="88"/>
                    <a:pt x="116" y="88"/>
                    <a:pt x="116" y="88"/>
                  </a:cubicBezTo>
                  <a:lnTo>
                    <a:pt x="118" y="95"/>
                  </a:lnTo>
                  <a:close/>
                  <a:moveTo>
                    <a:pt x="111" y="95"/>
                  </a:moveTo>
                  <a:cubicBezTo>
                    <a:pt x="105" y="95"/>
                    <a:pt x="105" y="95"/>
                    <a:pt x="105" y="95"/>
                  </a:cubicBezTo>
                  <a:cubicBezTo>
                    <a:pt x="108" y="88"/>
                    <a:pt x="108" y="88"/>
                    <a:pt x="108" y="88"/>
                  </a:cubicBezTo>
                  <a:lnTo>
                    <a:pt x="111" y="95"/>
                  </a:lnTo>
                  <a:close/>
                  <a:moveTo>
                    <a:pt x="104" y="95"/>
                  </a:moveTo>
                  <a:cubicBezTo>
                    <a:pt x="98" y="95"/>
                    <a:pt x="98" y="95"/>
                    <a:pt x="98" y="95"/>
                  </a:cubicBezTo>
                  <a:cubicBezTo>
                    <a:pt x="101" y="88"/>
                    <a:pt x="101" y="88"/>
                    <a:pt x="101" y="88"/>
                  </a:cubicBezTo>
                  <a:lnTo>
                    <a:pt x="104" y="95"/>
                  </a:lnTo>
                  <a:close/>
                  <a:moveTo>
                    <a:pt x="96" y="95"/>
                  </a:moveTo>
                  <a:cubicBezTo>
                    <a:pt x="91" y="95"/>
                    <a:pt x="91" y="95"/>
                    <a:pt x="91" y="95"/>
                  </a:cubicBezTo>
                  <a:cubicBezTo>
                    <a:pt x="94" y="88"/>
                    <a:pt x="94" y="88"/>
                    <a:pt x="94" y="88"/>
                  </a:cubicBezTo>
                  <a:lnTo>
                    <a:pt x="96" y="95"/>
                  </a:lnTo>
                  <a:close/>
                  <a:moveTo>
                    <a:pt x="89" y="95"/>
                  </a:moveTo>
                  <a:cubicBezTo>
                    <a:pt x="84" y="95"/>
                    <a:pt x="84" y="95"/>
                    <a:pt x="84" y="95"/>
                  </a:cubicBezTo>
                  <a:cubicBezTo>
                    <a:pt x="86" y="88"/>
                    <a:pt x="86" y="88"/>
                    <a:pt x="86" y="88"/>
                  </a:cubicBezTo>
                  <a:lnTo>
                    <a:pt x="89" y="95"/>
                  </a:lnTo>
                  <a:close/>
                  <a:moveTo>
                    <a:pt x="82" y="95"/>
                  </a:moveTo>
                  <a:cubicBezTo>
                    <a:pt x="76" y="95"/>
                    <a:pt x="76" y="95"/>
                    <a:pt x="76" y="95"/>
                  </a:cubicBezTo>
                  <a:cubicBezTo>
                    <a:pt x="79" y="88"/>
                    <a:pt x="79" y="88"/>
                    <a:pt x="79" y="88"/>
                  </a:cubicBezTo>
                  <a:lnTo>
                    <a:pt x="82" y="95"/>
                  </a:lnTo>
                  <a:close/>
                  <a:moveTo>
                    <a:pt x="74" y="95"/>
                  </a:moveTo>
                  <a:cubicBezTo>
                    <a:pt x="69" y="95"/>
                    <a:pt x="69" y="95"/>
                    <a:pt x="69" y="95"/>
                  </a:cubicBezTo>
                  <a:cubicBezTo>
                    <a:pt x="72" y="88"/>
                    <a:pt x="72" y="88"/>
                    <a:pt x="72" y="88"/>
                  </a:cubicBezTo>
                  <a:lnTo>
                    <a:pt x="74" y="95"/>
                  </a:lnTo>
                  <a:close/>
                  <a:moveTo>
                    <a:pt x="67" y="95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64" y="88"/>
                    <a:pt x="64" y="88"/>
                    <a:pt x="64" y="88"/>
                  </a:cubicBezTo>
                  <a:lnTo>
                    <a:pt x="67" y="95"/>
                  </a:lnTo>
                  <a:close/>
                  <a:moveTo>
                    <a:pt x="60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7" y="88"/>
                    <a:pt x="57" y="88"/>
                    <a:pt x="57" y="88"/>
                  </a:cubicBezTo>
                  <a:lnTo>
                    <a:pt x="60" y="95"/>
                  </a:lnTo>
                  <a:close/>
                  <a:moveTo>
                    <a:pt x="52" y="95"/>
                  </a:moveTo>
                  <a:cubicBezTo>
                    <a:pt x="47" y="95"/>
                    <a:pt x="47" y="95"/>
                    <a:pt x="47" y="95"/>
                  </a:cubicBezTo>
                  <a:cubicBezTo>
                    <a:pt x="50" y="88"/>
                    <a:pt x="50" y="88"/>
                    <a:pt x="50" y="88"/>
                  </a:cubicBezTo>
                  <a:lnTo>
                    <a:pt x="52" y="95"/>
                  </a:lnTo>
                  <a:close/>
                  <a:moveTo>
                    <a:pt x="45" y="95"/>
                  </a:moveTo>
                  <a:cubicBezTo>
                    <a:pt x="39" y="95"/>
                    <a:pt x="39" y="95"/>
                    <a:pt x="39" y="95"/>
                  </a:cubicBezTo>
                  <a:cubicBezTo>
                    <a:pt x="42" y="88"/>
                    <a:pt x="42" y="88"/>
                    <a:pt x="42" y="88"/>
                  </a:cubicBezTo>
                  <a:lnTo>
                    <a:pt x="45" y="95"/>
                  </a:lnTo>
                  <a:close/>
                  <a:moveTo>
                    <a:pt x="39" y="94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42" y="87"/>
                    <a:pt x="42" y="87"/>
                    <a:pt x="42" y="87"/>
                  </a:cubicBezTo>
                  <a:lnTo>
                    <a:pt x="39" y="94"/>
                  </a:lnTo>
                  <a:close/>
                  <a:moveTo>
                    <a:pt x="35" y="85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8" y="78"/>
                    <a:pt x="38" y="78"/>
                    <a:pt x="38" y="78"/>
                  </a:cubicBezTo>
                  <a:lnTo>
                    <a:pt x="35" y="85"/>
                  </a:lnTo>
                  <a:close/>
                  <a:moveTo>
                    <a:pt x="31" y="7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4" y="70"/>
                    <a:pt x="34" y="70"/>
                    <a:pt x="34" y="70"/>
                  </a:cubicBezTo>
                  <a:lnTo>
                    <a:pt x="31" y="77"/>
                  </a:lnTo>
                  <a:close/>
                  <a:moveTo>
                    <a:pt x="31" y="78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31" y="78"/>
                  </a:lnTo>
                  <a:close/>
                  <a:moveTo>
                    <a:pt x="25" y="74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7" y="70"/>
                    <a:pt x="27" y="70"/>
                    <a:pt x="27" y="70"/>
                  </a:cubicBezTo>
                  <a:lnTo>
                    <a:pt x="25" y="74"/>
                  </a:lnTo>
                  <a:close/>
                  <a:moveTo>
                    <a:pt x="21" y="66"/>
                  </a:moveTo>
                  <a:cubicBezTo>
                    <a:pt x="18" y="59"/>
                    <a:pt x="18" y="59"/>
                    <a:pt x="18" y="5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3" y="61"/>
                    <a:pt x="23" y="61"/>
                    <a:pt x="23" y="61"/>
                  </a:cubicBezTo>
                  <a:lnTo>
                    <a:pt x="21" y="66"/>
                  </a:lnTo>
                  <a:close/>
                  <a:moveTo>
                    <a:pt x="18" y="57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0" y="53"/>
                    <a:pt x="20" y="53"/>
                    <a:pt x="20" y="53"/>
                  </a:cubicBezTo>
                  <a:lnTo>
                    <a:pt x="18" y="57"/>
                  </a:lnTo>
                  <a:close/>
                  <a:moveTo>
                    <a:pt x="14" y="49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6" y="44"/>
                    <a:pt x="16" y="44"/>
                    <a:pt x="16" y="44"/>
                  </a:cubicBezTo>
                  <a:lnTo>
                    <a:pt x="14" y="49"/>
                  </a:lnTo>
                  <a:close/>
                  <a:moveTo>
                    <a:pt x="13" y="34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3" y="34"/>
                  </a:lnTo>
                  <a:close/>
                  <a:moveTo>
                    <a:pt x="18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0" y="34"/>
                    <a:pt x="20" y="34"/>
                    <a:pt x="20" y="34"/>
                  </a:cubicBezTo>
                  <a:lnTo>
                    <a:pt x="18" y="30"/>
                  </a:lnTo>
                  <a:close/>
                  <a:moveTo>
                    <a:pt x="2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6" y="30"/>
                  </a:lnTo>
                  <a:close/>
                  <a:moveTo>
                    <a:pt x="33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5" y="34"/>
                    <a:pt x="35" y="34"/>
                    <a:pt x="35" y="34"/>
                  </a:cubicBezTo>
                  <a:lnTo>
                    <a:pt x="33" y="30"/>
                  </a:lnTo>
                  <a:close/>
                  <a:moveTo>
                    <a:pt x="40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2" y="34"/>
                    <a:pt x="42" y="34"/>
                    <a:pt x="42" y="34"/>
                  </a:cubicBezTo>
                  <a:lnTo>
                    <a:pt x="40" y="30"/>
                  </a:lnTo>
                  <a:close/>
                  <a:moveTo>
                    <a:pt x="48" y="30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0" y="34"/>
                    <a:pt x="50" y="34"/>
                    <a:pt x="50" y="34"/>
                  </a:cubicBezTo>
                  <a:lnTo>
                    <a:pt x="48" y="30"/>
                  </a:lnTo>
                  <a:close/>
                  <a:moveTo>
                    <a:pt x="55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7" y="34"/>
                    <a:pt x="57" y="34"/>
                    <a:pt x="57" y="34"/>
                  </a:cubicBezTo>
                  <a:lnTo>
                    <a:pt x="55" y="30"/>
                  </a:lnTo>
                  <a:close/>
                  <a:moveTo>
                    <a:pt x="62" y="3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64" y="34"/>
                    <a:pt x="64" y="34"/>
                    <a:pt x="64" y="34"/>
                  </a:cubicBezTo>
                  <a:lnTo>
                    <a:pt x="62" y="30"/>
                  </a:lnTo>
                  <a:close/>
                  <a:moveTo>
                    <a:pt x="70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2" y="34"/>
                    <a:pt x="72" y="34"/>
                    <a:pt x="72" y="34"/>
                  </a:cubicBezTo>
                  <a:lnTo>
                    <a:pt x="70" y="30"/>
                  </a:lnTo>
                  <a:close/>
                  <a:moveTo>
                    <a:pt x="77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79" y="34"/>
                    <a:pt x="79" y="34"/>
                    <a:pt x="79" y="34"/>
                  </a:cubicBezTo>
                  <a:lnTo>
                    <a:pt x="77" y="30"/>
                  </a:lnTo>
                  <a:close/>
                  <a:moveTo>
                    <a:pt x="84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6" y="34"/>
                    <a:pt x="86" y="34"/>
                    <a:pt x="86" y="34"/>
                  </a:cubicBezTo>
                  <a:lnTo>
                    <a:pt x="84" y="30"/>
                  </a:lnTo>
                  <a:close/>
                  <a:moveTo>
                    <a:pt x="92" y="30"/>
                  </a:moveTo>
                  <a:cubicBezTo>
                    <a:pt x="96" y="30"/>
                    <a:pt x="96" y="30"/>
                    <a:pt x="96" y="30"/>
                  </a:cubicBezTo>
                  <a:cubicBezTo>
                    <a:pt x="94" y="34"/>
                    <a:pt x="94" y="34"/>
                    <a:pt x="94" y="34"/>
                  </a:cubicBezTo>
                  <a:lnTo>
                    <a:pt x="92" y="30"/>
                  </a:lnTo>
                  <a:close/>
                  <a:moveTo>
                    <a:pt x="99" y="30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01" y="34"/>
                    <a:pt x="101" y="34"/>
                    <a:pt x="101" y="34"/>
                  </a:cubicBezTo>
                  <a:lnTo>
                    <a:pt x="99" y="30"/>
                  </a:lnTo>
                  <a:close/>
                  <a:moveTo>
                    <a:pt x="106" y="30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6" y="30"/>
                  </a:lnTo>
                  <a:close/>
                  <a:moveTo>
                    <a:pt x="114" y="30"/>
                  </a:moveTo>
                  <a:cubicBezTo>
                    <a:pt x="118" y="30"/>
                    <a:pt x="118" y="30"/>
                    <a:pt x="118" y="30"/>
                  </a:cubicBezTo>
                  <a:cubicBezTo>
                    <a:pt x="116" y="34"/>
                    <a:pt x="116" y="34"/>
                    <a:pt x="116" y="34"/>
                  </a:cubicBezTo>
                  <a:lnTo>
                    <a:pt x="114" y="30"/>
                  </a:lnTo>
                  <a:close/>
                  <a:moveTo>
                    <a:pt x="121" y="30"/>
                  </a:moveTo>
                  <a:cubicBezTo>
                    <a:pt x="125" y="30"/>
                    <a:pt x="125" y="30"/>
                    <a:pt x="125" y="30"/>
                  </a:cubicBezTo>
                  <a:cubicBezTo>
                    <a:pt x="123" y="34"/>
                    <a:pt x="123" y="34"/>
                    <a:pt x="123" y="34"/>
                  </a:cubicBezTo>
                  <a:lnTo>
                    <a:pt x="121" y="30"/>
                  </a:lnTo>
                  <a:close/>
                  <a:moveTo>
                    <a:pt x="12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0" y="34"/>
                    <a:pt x="130" y="34"/>
                    <a:pt x="130" y="34"/>
                  </a:cubicBezTo>
                  <a:lnTo>
                    <a:pt x="128" y="30"/>
                  </a:lnTo>
                  <a:close/>
                  <a:moveTo>
                    <a:pt x="136" y="30"/>
                  </a:moveTo>
                  <a:cubicBezTo>
                    <a:pt x="140" y="30"/>
                    <a:pt x="140" y="30"/>
                    <a:pt x="140" y="30"/>
                  </a:cubicBezTo>
                  <a:cubicBezTo>
                    <a:pt x="138" y="34"/>
                    <a:pt x="138" y="34"/>
                    <a:pt x="138" y="34"/>
                  </a:cubicBezTo>
                  <a:lnTo>
                    <a:pt x="136" y="30"/>
                  </a:lnTo>
                  <a:close/>
                  <a:moveTo>
                    <a:pt x="143" y="30"/>
                  </a:moveTo>
                  <a:cubicBezTo>
                    <a:pt x="147" y="30"/>
                    <a:pt x="147" y="30"/>
                    <a:pt x="147" y="30"/>
                  </a:cubicBezTo>
                  <a:cubicBezTo>
                    <a:pt x="145" y="34"/>
                    <a:pt x="145" y="34"/>
                    <a:pt x="145" y="34"/>
                  </a:cubicBezTo>
                  <a:lnTo>
                    <a:pt x="143" y="30"/>
                  </a:lnTo>
                  <a:close/>
                  <a:moveTo>
                    <a:pt x="150" y="30"/>
                  </a:moveTo>
                  <a:cubicBezTo>
                    <a:pt x="154" y="30"/>
                    <a:pt x="154" y="30"/>
                    <a:pt x="154" y="30"/>
                  </a:cubicBezTo>
                  <a:cubicBezTo>
                    <a:pt x="152" y="34"/>
                    <a:pt x="152" y="34"/>
                    <a:pt x="152" y="34"/>
                  </a:cubicBezTo>
                  <a:lnTo>
                    <a:pt x="150" y="30"/>
                  </a:lnTo>
                  <a:close/>
                  <a:moveTo>
                    <a:pt x="160" y="37"/>
                  </a:moveTo>
                  <a:cubicBezTo>
                    <a:pt x="163" y="44"/>
                    <a:pt x="163" y="44"/>
                    <a:pt x="163" y="44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7" y="44"/>
                    <a:pt x="157" y="44"/>
                    <a:pt x="157" y="44"/>
                  </a:cubicBezTo>
                  <a:lnTo>
                    <a:pt x="160" y="37"/>
                  </a:lnTo>
                  <a:close/>
                  <a:moveTo>
                    <a:pt x="158" y="30"/>
                  </a:moveTo>
                  <a:cubicBezTo>
                    <a:pt x="162" y="30"/>
                    <a:pt x="162" y="30"/>
                    <a:pt x="162" y="30"/>
                  </a:cubicBezTo>
                  <a:cubicBezTo>
                    <a:pt x="160" y="35"/>
                    <a:pt x="160" y="35"/>
                    <a:pt x="160" y="35"/>
                  </a:cubicBezTo>
                  <a:lnTo>
                    <a:pt x="158" y="30"/>
                  </a:lnTo>
                  <a:close/>
                  <a:moveTo>
                    <a:pt x="163" y="46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0" y="53"/>
                    <a:pt x="160" y="53"/>
                    <a:pt x="160" y="53"/>
                  </a:cubicBezTo>
                  <a:lnTo>
                    <a:pt x="163" y="46"/>
                  </a:lnTo>
                  <a:close/>
                  <a:moveTo>
                    <a:pt x="162" y="60"/>
                  </a:moveTo>
                  <a:cubicBezTo>
                    <a:pt x="159" y="67"/>
                    <a:pt x="159" y="67"/>
                    <a:pt x="159" y="67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60" y="54"/>
                    <a:pt x="160" y="54"/>
                    <a:pt x="160" y="54"/>
                  </a:cubicBezTo>
                  <a:lnTo>
                    <a:pt x="162" y="60"/>
                  </a:lnTo>
                  <a:close/>
                  <a:moveTo>
                    <a:pt x="156" y="60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9" y="53"/>
                    <a:pt x="159" y="53"/>
                    <a:pt x="159" y="53"/>
                  </a:cubicBezTo>
                  <a:lnTo>
                    <a:pt x="156" y="60"/>
                  </a:lnTo>
                  <a:close/>
                  <a:moveTo>
                    <a:pt x="155" y="61"/>
                  </a:moveTo>
                  <a:cubicBezTo>
                    <a:pt x="152" y="68"/>
                    <a:pt x="152" y="68"/>
                    <a:pt x="152" y="68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52" y="54"/>
                    <a:pt x="152" y="54"/>
                    <a:pt x="152" y="54"/>
                  </a:cubicBezTo>
                  <a:lnTo>
                    <a:pt x="155" y="61"/>
                  </a:lnTo>
                  <a:close/>
                  <a:moveTo>
                    <a:pt x="152" y="71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49" y="78"/>
                    <a:pt x="149" y="78"/>
                    <a:pt x="149" y="78"/>
                  </a:cubicBezTo>
                  <a:lnTo>
                    <a:pt x="152" y="71"/>
                  </a:lnTo>
                  <a:close/>
                  <a:moveTo>
                    <a:pt x="34" y="95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8" y="95"/>
                    <a:pt x="38" y="95"/>
                    <a:pt x="38" y="95"/>
                  </a:cubicBezTo>
                  <a:lnTo>
                    <a:pt x="34" y="95"/>
                  </a:lnTo>
                  <a:close/>
                  <a:moveTo>
                    <a:pt x="29" y="84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2" y="91"/>
                    <a:pt x="32" y="91"/>
                    <a:pt x="32" y="91"/>
                  </a:cubicBezTo>
                  <a:lnTo>
                    <a:pt x="29" y="84"/>
                  </a:lnTo>
                  <a:close/>
                  <a:moveTo>
                    <a:pt x="6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40"/>
                    <a:pt x="10" y="40"/>
                    <a:pt x="10" y="40"/>
                  </a:cubicBezTo>
                  <a:lnTo>
                    <a:pt x="6" y="30"/>
                  </a:lnTo>
                  <a:close/>
                  <a:moveTo>
                    <a:pt x="175" y="30"/>
                  </a:moveTo>
                  <a:cubicBezTo>
                    <a:pt x="166" y="50"/>
                    <a:pt x="166" y="50"/>
                    <a:pt x="166" y="5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9" y="42"/>
                    <a:pt x="169" y="42"/>
                    <a:pt x="169" y="42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70" y="30"/>
                    <a:pt x="170" y="30"/>
                    <a:pt x="170" y="30"/>
                  </a:cubicBezTo>
                  <a:lnTo>
                    <a:pt x="175" y="30"/>
                  </a:lnTo>
                  <a:close/>
                  <a:moveTo>
                    <a:pt x="155" y="75"/>
                  </a:moveTo>
                  <a:cubicBezTo>
                    <a:pt x="153" y="70"/>
                    <a:pt x="153" y="70"/>
                    <a:pt x="153" y="70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8"/>
                    <a:pt x="158" y="68"/>
                    <a:pt x="158" y="68"/>
                  </a:cubicBezTo>
                  <a:lnTo>
                    <a:pt x="155" y="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69"/>
            <p:cNvSpPr>
              <a:spLocks noChangeArrowheads="1"/>
            </p:cNvSpPr>
            <p:nvPr/>
          </p:nvSpPr>
          <p:spPr bwMode="auto">
            <a:xfrm>
              <a:off x="-739320" y="1860778"/>
              <a:ext cx="176213" cy="176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170"/>
            <p:cNvSpPr>
              <a:spLocks noChangeArrowheads="1"/>
            </p:cNvSpPr>
            <p:nvPr/>
          </p:nvSpPr>
          <p:spPr bwMode="auto">
            <a:xfrm>
              <a:off x="-709158" y="1890941"/>
              <a:ext cx="115888" cy="1158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71"/>
            <p:cNvSpPr>
              <a:spLocks noChangeArrowheads="1"/>
            </p:cNvSpPr>
            <p:nvPr/>
          </p:nvSpPr>
          <p:spPr bwMode="auto">
            <a:xfrm>
              <a:off x="-1134608" y="1860778"/>
              <a:ext cx="177800" cy="176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72"/>
            <p:cNvSpPr>
              <a:spLocks noChangeArrowheads="1"/>
            </p:cNvSpPr>
            <p:nvPr/>
          </p:nvSpPr>
          <p:spPr bwMode="auto">
            <a:xfrm>
              <a:off x="-1104445" y="1890941"/>
              <a:ext cx="117475" cy="1158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73"/>
            <p:cNvSpPr>
              <a:spLocks noChangeArrowheads="1"/>
            </p:cNvSpPr>
            <p:nvPr/>
          </p:nvSpPr>
          <p:spPr bwMode="auto">
            <a:xfrm>
              <a:off x="-390070" y="1443266"/>
              <a:ext cx="44450" cy="49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/>
            <p:cNvSpPr>
              <a:spLocks/>
            </p:cNvSpPr>
            <p:nvPr/>
          </p:nvSpPr>
          <p:spPr bwMode="auto">
            <a:xfrm>
              <a:off x="-477383" y="1357541"/>
              <a:ext cx="222250" cy="220663"/>
            </a:xfrm>
            <a:custGeom>
              <a:avLst/>
              <a:gdLst>
                <a:gd name="T0" fmla="*/ 10 w 59"/>
                <a:gd name="T1" fmla="*/ 49 h 59"/>
                <a:gd name="T2" fmla="*/ 49 w 59"/>
                <a:gd name="T3" fmla="*/ 49 h 59"/>
                <a:gd name="T4" fmla="*/ 49 w 59"/>
                <a:gd name="T5" fmla="*/ 11 h 59"/>
                <a:gd name="T6" fmla="*/ 10 w 59"/>
                <a:gd name="T7" fmla="*/ 11 h 59"/>
                <a:gd name="T8" fmla="*/ 10 w 59"/>
                <a:gd name="T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0" y="49"/>
                  </a:moveTo>
                  <a:cubicBezTo>
                    <a:pt x="21" y="59"/>
                    <a:pt x="38" y="59"/>
                    <a:pt x="49" y="49"/>
                  </a:cubicBezTo>
                  <a:cubicBezTo>
                    <a:pt x="59" y="38"/>
                    <a:pt x="59" y="21"/>
                    <a:pt x="49" y="11"/>
                  </a:cubicBezTo>
                  <a:cubicBezTo>
                    <a:pt x="38" y="0"/>
                    <a:pt x="21" y="0"/>
                    <a:pt x="10" y="11"/>
                  </a:cubicBezTo>
                  <a:cubicBezTo>
                    <a:pt x="0" y="21"/>
                    <a:pt x="0" y="38"/>
                    <a:pt x="10" y="49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/>
            <p:cNvSpPr>
              <a:spLocks/>
            </p:cNvSpPr>
            <p:nvPr/>
          </p:nvSpPr>
          <p:spPr bwMode="auto">
            <a:xfrm>
              <a:off x="-428170" y="1409928"/>
              <a:ext cx="123825" cy="120650"/>
            </a:xfrm>
            <a:custGeom>
              <a:avLst/>
              <a:gdLst>
                <a:gd name="T0" fmla="*/ 2 w 33"/>
                <a:gd name="T1" fmla="*/ 22 h 32"/>
                <a:gd name="T2" fmla="*/ 9 w 33"/>
                <a:gd name="T3" fmla="*/ 16 h 32"/>
                <a:gd name="T4" fmla="*/ 2 w 33"/>
                <a:gd name="T5" fmla="*/ 9 h 32"/>
                <a:gd name="T6" fmla="*/ 2 w 33"/>
                <a:gd name="T7" fmla="*/ 2 h 32"/>
                <a:gd name="T8" fmla="*/ 3 w 33"/>
                <a:gd name="T9" fmla="*/ 1 h 32"/>
                <a:gd name="T10" fmla="*/ 10 w 33"/>
                <a:gd name="T11" fmla="*/ 1 h 32"/>
                <a:gd name="T12" fmla="*/ 17 w 33"/>
                <a:gd name="T13" fmla="*/ 8 h 32"/>
                <a:gd name="T14" fmla="*/ 23 w 33"/>
                <a:gd name="T15" fmla="*/ 1 h 32"/>
                <a:gd name="T16" fmla="*/ 30 w 33"/>
                <a:gd name="T17" fmla="*/ 1 h 32"/>
                <a:gd name="T18" fmla="*/ 31 w 33"/>
                <a:gd name="T19" fmla="*/ 2 h 32"/>
                <a:gd name="T20" fmla="*/ 31 w 33"/>
                <a:gd name="T21" fmla="*/ 9 h 32"/>
                <a:gd name="T22" fmla="*/ 24 w 33"/>
                <a:gd name="T23" fmla="*/ 16 h 32"/>
                <a:gd name="T24" fmla="*/ 31 w 33"/>
                <a:gd name="T25" fmla="*/ 22 h 32"/>
                <a:gd name="T26" fmla="*/ 31 w 33"/>
                <a:gd name="T27" fmla="*/ 29 h 32"/>
                <a:gd name="T28" fmla="*/ 30 w 33"/>
                <a:gd name="T29" fmla="*/ 30 h 32"/>
                <a:gd name="T30" fmla="*/ 23 w 33"/>
                <a:gd name="T31" fmla="*/ 30 h 32"/>
                <a:gd name="T32" fmla="*/ 17 w 33"/>
                <a:gd name="T33" fmla="*/ 23 h 32"/>
                <a:gd name="T34" fmla="*/ 10 w 33"/>
                <a:gd name="T35" fmla="*/ 30 h 32"/>
                <a:gd name="T36" fmla="*/ 3 w 33"/>
                <a:gd name="T37" fmla="*/ 30 h 32"/>
                <a:gd name="T38" fmla="*/ 2 w 33"/>
                <a:gd name="T39" fmla="*/ 29 h 32"/>
                <a:gd name="T40" fmla="*/ 2 w 33"/>
                <a:gd name="T4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2">
                  <a:moveTo>
                    <a:pt x="2" y="22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8" y="0"/>
                    <a:pt x="10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3" y="4"/>
                    <a:pt x="33" y="7"/>
                    <a:pt x="31" y="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4"/>
                    <a:pt x="33" y="27"/>
                    <a:pt x="31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2"/>
                    <a:pt x="25" y="32"/>
                    <a:pt x="23" y="3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8" y="32"/>
                    <a:pt x="5" y="32"/>
                    <a:pt x="3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4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Freeform 176"/>
          <p:cNvSpPr>
            <a:spLocks noEditPoints="1"/>
          </p:cNvSpPr>
          <p:nvPr/>
        </p:nvSpPr>
        <p:spPr bwMode="auto">
          <a:xfrm>
            <a:off x="4966727" y="2709169"/>
            <a:ext cx="511175" cy="871538"/>
          </a:xfrm>
          <a:custGeom>
            <a:avLst/>
            <a:gdLst>
              <a:gd name="T0" fmla="*/ 11 w 136"/>
              <a:gd name="T1" fmla="*/ 210 h 232"/>
              <a:gd name="T2" fmla="*/ 1 w 136"/>
              <a:gd name="T3" fmla="*/ 227 h 232"/>
              <a:gd name="T4" fmla="*/ 2 w 136"/>
              <a:gd name="T5" fmla="*/ 231 h 232"/>
              <a:gd name="T6" fmla="*/ 6 w 136"/>
              <a:gd name="T7" fmla="*/ 230 h 232"/>
              <a:gd name="T8" fmla="*/ 16 w 136"/>
              <a:gd name="T9" fmla="*/ 213 h 232"/>
              <a:gd name="T10" fmla="*/ 15 w 136"/>
              <a:gd name="T11" fmla="*/ 209 h 232"/>
              <a:gd name="T12" fmla="*/ 11 w 136"/>
              <a:gd name="T13" fmla="*/ 210 h 232"/>
              <a:gd name="T14" fmla="*/ 31 w 136"/>
              <a:gd name="T15" fmla="*/ 175 h 232"/>
              <a:gd name="T16" fmla="*/ 21 w 136"/>
              <a:gd name="T17" fmla="*/ 192 h 232"/>
              <a:gd name="T18" fmla="*/ 22 w 136"/>
              <a:gd name="T19" fmla="*/ 196 h 232"/>
              <a:gd name="T20" fmla="*/ 26 w 136"/>
              <a:gd name="T21" fmla="*/ 195 h 232"/>
              <a:gd name="T22" fmla="*/ 36 w 136"/>
              <a:gd name="T23" fmla="*/ 178 h 232"/>
              <a:gd name="T24" fmla="*/ 35 w 136"/>
              <a:gd name="T25" fmla="*/ 174 h 232"/>
              <a:gd name="T26" fmla="*/ 31 w 136"/>
              <a:gd name="T27" fmla="*/ 175 h 232"/>
              <a:gd name="T28" fmla="*/ 50 w 136"/>
              <a:gd name="T29" fmla="*/ 140 h 232"/>
              <a:gd name="T30" fmla="*/ 40 w 136"/>
              <a:gd name="T31" fmla="*/ 158 h 232"/>
              <a:gd name="T32" fmla="*/ 42 w 136"/>
              <a:gd name="T33" fmla="*/ 162 h 232"/>
              <a:gd name="T34" fmla="*/ 46 w 136"/>
              <a:gd name="T35" fmla="*/ 161 h 232"/>
              <a:gd name="T36" fmla="*/ 56 w 136"/>
              <a:gd name="T37" fmla="*/ 143 h 232"/>
              <a:gd name="T38" fmla="*/ 55 w 136"/>
              <a:gd name="T39" fmla="*/ 139 h 232"/>
              <a:gd name="T40" fmla="*/ 50 w 136"/>
              <a:gd name="T41" fmla="*/ 140 h 232"/>
              <a:gd name="T42" fmla="*/ 70 w 136"/>
              <a:gd name="T43" fmla="*/ 106 h 232"/>
              <a:gd name="T44" fmla="*/ 60 w 136"/>
              <a:gd name="T45" fmla="*/ 123 h 232"/>
              <a:gd name="T46" fmla="*/ 61 w 136"/>
              <a:gd name="T47" fmla="*/ 127 h 232"/>
              <a:gd name="T48" fmla="*/ 66 w 136"/>
              <a:gd name="T49" fmla="*/ 126 h 232"/>
              <a:gd name="T50" fmla="*/ 76 w 136"/>
              <a:gd name="T51" fmla="*/ 109 h 232"/>
              <a:gd name="T52" fmla="*/ 74 w 136"/>
              <a:gd name="T53" fmla="*/ 104 h 232"/>
              <a:gd name="T54" fmla="*/ 70 w 136"/>
              <a:gd name="T55" fmla="*/ 106 h 232"/>
              <a:gd name="T56" fmla="*/ 90 w 136"/>
              <a:gd name="T57" fmla="*/ 71 h 232"/>
              <a:gd name="T58" fmla="*/ 80 w 136"/>
              <a:gd name="T59" fmla="*/ 88 h 232"/>
              <a:gd name="T60" fmla="*/ 81 w 136"/>
              <a:gd name="T61" fmla="*/ 92 h 232"/>
              <a:gd name="T62" fmla="*/ 86 w 136"/>
              <a:gd name="T63" fmla="*/ 91 h 232"/>
              <a:gd name="T64" fmla="*/ 95 w 136"/>
              <a:gd name="T65" fmla="*/ 74 h 232"/>
              <a:gd name="T66" fmla="*/ 94 w 136"/>
              <a:gd name="T67" fmla="*/ 70 h 232"/>
              <a:gd name="T68" fmla="*/ 90 w 136"/>
              <a:gd name="T69" fmla="*/ 71 h 232"/>
              <a:gd name="T70" fmla="*/ 110 w 136"/>
              <a:gd name="T71" fmla="*/ 36 h 232"/>
              <a:gd name="T72" fmla="*/ 100 w 136"/>
              <a:gd name="T73" fmla="*/ 53 h 232"/>
              <a:gd name="T74" fmla="*/ 101 w 136"/>
              <a:gd name="T75" fmla="*/ 58 h 232"/>
              <a:gd name="T76" fmla="*/ 105 w 136"/>
              <a:gd name="T77" fmla="*/ 56 h 232"/>
              <a:gd name="T78" fmla="*/ 115 w 136"/>
              <a:gd name="T79" fmla="*/ 39 h 232"/>
              <a:gd name="T80" fmla="*/ 114 w 136"/>
              <a:gd name="T81" fmla="*/ 35 h 232"/>
              <a:gd name="T82" fmla="*/ 110 w 136"/>
              <a:gd name="T83" fmla="*/ 36 h 232"/>
              <a:gd name="T84" fmla="*/ 130 w 136"/>
              <a:gd name="T85" fmla="*/ 1 h 232"/>
              <a:gd name="T86" fmla="*/ 120 w 136"/>
              <a:gd name="T87" fmla="*/ 19 h 232"/>
              <a:gd name="T88" fmla="*/ 121 w 136"/>
              <a:gd name="T89" fmla="*/ 23 h 232"/>
              <a:gd name="T90" fmla="*/ 125 w 136"/>
              <a:gd name="T91" fmla="*/ 22 h 232"/>
              <a:gd name="T92" fmla="*/ 135 w 136"/>
              <a:gd name="T93" fmla="*/ 4 h 232"/>
              <a:gd name="T94" fmla="*/ 134 w 136"/>
              <a:gd name="T95" fmla="*/ 0 h 232"/>
              <a:gd name="T96" fmla="*/ 130 w 136"/>
              <a:gd name="T97" fmla="*/ 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6" h="232">
                <a:moveTo>
                  <a:pt x="11" y="210"/>
                </a:moveTo>
                <a:cubicBezTo>
                  <a:pt x="1" y="227"/>
                  <a:pt x="1" y="227"/>
                  <a:pt x="1" y="227"/>
                </a:cubicBezTo>
                <a:cubicBezTo>
                  <a:pt x="0" y="228"/>
                  <a:pt x="0" y="230"/>
                  <a:pt x="2" y="231"/>
                </a:cubicBezTo>
                <a:cubicBezTo>
                  <a:pt x="3" y="232"/>
                  <a:pt x="5" y="231"/>
                  <a:pt x="6" y="230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7" y="211"/>
                  <a:pt x="16" y="209"/>
                  <a:pt x="15" y="209"/>
                </a:cubicBezTo>
                <a:cubicBezTo>
                  <a:pt x="13" y="208"/>
                  <a:pt x="11" y="208"/>
                  <a:pt x="11" y="210"/>
                </a:cubicBezTo>
                <a:close/>
                <a:moveTo>
                  <a:pt x="31" y="175"/>
                </a:moveTo>
                <a:cubicBezTo>
                  <a:pt x="21" y="192"/>
                  <a:pt x="21" y="192"/>
                  <a:pt x="21" y="192"/>
                </a:cubicBezTo>
                <a:cubicBezTo>
                  <a:pt x="20" y="194"/>
                  <a:pt x="20" y="196"/>
                  <a:pt x="22" y="196"/>
                </a:cubicBezTo>
                <a:cubicBezTo>
                  <a:pt x="23" y="197"/>
                  <a:pt x="25" y="197"/>
                  <a:pt x="26" y="195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7" y="176"/>
                  <a:pt x="36" y="175"/>
                  <a:pt x="35" y="174"/>
                </a:cubicBezTo>
                <a:cubicBezTo>
                  <a:pt x="33" y="173"/>
                  <a:pt x="31" y="173"/>
                  <a:pt x="31" y="175"/>
                </a:cubicBezTo>
                <a:close/>
                <a:moveTo>
                  <a:pt x="50" y="140"/>
                </a:moveTo>
                <a:cubicBezTo>
                  <a:pt x="40" y="158"/>
                  <a:pt x="40" y="158"/>
                  <a:pt x="40" y="158"/>
                </a:cubicBezTo>
                <a:cubicBezTo>
                  <a:pt x="40" y="159"/>
                  <a:pt x="40" y="161"/>
                  <a:pt x="42" y="162"/>
                </a:cubicBezTo>
                <a:cubicBezTo>
                  <a:pt x="43" y="162"/>
                  <a:pt x="45" y="162"/>
                  <a:pt x="46" y="161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56" y="142"/>
                  <a:pt x="56" y="140"/>
                  <a:pt x="55" y="139"/>
                </a:cubicBezTo>
                <a:cubicBezTo>
                  <a:pt x="53" y="138"/>
                  <a:pt x="51" y="139"/>
                  <a:pt x="50" y="140"/>
                </a:cubicBezTo>
                <a:close/>
                <a:moveTo>
                  <a:pt x="70" y="106"/>
                </a:moveTo>
                <a:cubicBezTo>
                  <a:pt x="60" y="123"/>
                  <a:pt x="60" y="123"/>
                  <a:pt x="60" y="123"/>
                </a:cubicBezTo>
                <a:cubicBezTo>
                  <a:pt x="60" y="124"/>
                  <a:pt x="60" y="126"/>
                  <a:pt x="61" y="127"/>
                </a:cubicBezTo>
                <a:cubicBezTo>
                  <a:pt x="63" y="128"/>
                  <a:pt x="65" y="127"/>
                  <a:pt x="66" y="126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6" y="107"/>
                  <a:pt x="76" y="105"/>
                  <a:pt x="74" y="104"/>
                </a:cubicBezTo>
                <a:cubicBezTo>
                  <a:pt x="73" y="104"/>
                  <a:pt x="71" y="104"/>
                  <a:pt x="70" y="106"/>
                </a:cubicBezTo>
                <a:close/>
                <a:moveTo>
                  <a:pt x="90" y="71"/>
                </a:moveTo>
                <a:cubicBezTo>
                  <a:pt x="80" y="88"/>
                  <a:pt x="80" y="88"/>
                  <a:pt x="80" y="88"/>
                </a:cubicBezTo>
                <a:cubicBezTo>
                  <a:pt x="79" y="90"/>
                  <a:pt x="80" y="91"/>
                  <a:pt x="81" y="92"/>
                </a:cubicBezTo>
                <a:cubicBezTo>
                  <a:pt x="83" y="93"/>
                  <a:pt x="85" y="93"/>
                  <a:pt x="86" y="91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2"/>
                  <a:pt x="96" y="71"/>
                  <a:pt x="94" y="70"/>
                </a:cubicBezTo>
                <a:cubicBezTo>
                  <a:pt x="93" y="69"/>
                  <a:pt x="91" y="69"/>
                  <a:pt x="90" y="71"/>
                </a:cubicBezTo>
                <a:close/>
                <a:moveTo>
                  <a:pt x="110" y="36"/>
                </a:moveTo>
                <a:cubicBezTo>
                  <a:pt x="100" y="53"/>
                  <a:pt x="100" y="53"/>
                  <a:pt x="100" y="53"/>
                </a:cubicBezTo>
                <a:cubicBezTo>
                  <a:pt x="99" y="55"/>
                  <a:pt x="100" y="57"/>
                  <a:pt x="101" y="58"/>
                </a:cubicBezTo>
                <a:cubicBezTo>
                  <a:pt x="103" y="58"/>
                  <a:pt x="105" y="58"/>
                  <a:pt x="105" y="56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6" y="38"/>
                  <a:pt x="116" y="36"/>
                  <a:pt x="114" y="35"/>
                </a:cubicBezTo>
                <a:cubicBezTo>
                  <a:pt x="113" y="34"/>
                  <a:pt x="111" y="35"/>
                  <a:pt x="110" y="36"/>
                </a:cubicBezTo>
                <a:close/>
                <a:moveTo>
                  <a:pt x="130" y="1"/>
                </a:moveTo>
                <a:cubicBezTo>
                  <a:pt x="120" y="19"/>
                  <a:pt x="120" y="19"/>
                  <a:pt x="120" y="19"/>
                </a:cubicBezTo>
                <a:cubicBezTo>
                  <a:pt x="119" y="20"/>
                  <a:pt x="120" y="22"/>
                  <a:pt x="121" y="23"/>
                </a:cubicBezTo>
                <a:cubicBezTo>
                  <a:pt x="123" y="24"/>
                  <a:pt x="124" y="23"/>
                  <a:pt x="125" y="22"/>
                </a:cubicBezTo>
                <a:cubicBezTo>
                  <a:pt x="135" y="4"/>
                  <a:pt x="135" y="4"/>
                  <a:pt x="135" y="4"/>
                </a:cubicBezTo>
                <a:cubicBezTo>
                  <a:pt x="136" y="3"/>
                  <a:pt x="136" y="1"/>
                  <a:pt x="134" y="0"/>
                </a:cubicBezTo>
                <a:cubicBezTo>
                  <a:pt x="133" y="0"/>
                  <a:pt x="131" y="0"/>
                  <a:pt x="1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427640" y="2388623"/>
            <a:ext cx="2149475" cy="1997075"/>
          </a:xfrm>
          <a:custGeom>
            <a:avLst/>
            <a:gdLst>
              <a:gd name="T0" fmla="*/ 10 w 1354"/>
              <a:gd name="T1" fmla="*/ 1258 h 1258"/>
              <a:gd name="T2" fmla="*/ 0 w 1354"/>
              <a:gd name="T3" fmla="*/ 1116 h 1258"/>
              <a:gd name="T4" fmla="*/ 10 w 1354"/>
              <a:gd name="T5" fmla="*/ 1116 h 1258"/>
              <a:gd name="T6" fmla="*/ 0 w 1354"/>
              <a:gd name="T7" fmla="*/ 1069 h 1258"/>
              <a:gd name="T8" fmla="*/ 0 w 1354"/>
              <a:gd name="T9" fmla="*/ 1022 h 1258"/>
              <a:gd name="T10" fmla="*/ 10 w 1354"/>
              <a:gd name="T11" fmla="*/ 974 h 1258"/>
              <a:gd name="T12" fmla="*/ 88 w 1354"/>
              <a:gd name="T13" fmla="*/ 910 h 1258"/>
              <a:gd name="T14" fmla="*/ 88 w 1354"/>
              <a:gd name="T15" fmla="*/ 920 h 1258"/>
              <a:gd name="T16" fmla="*/ 135 w 1354"/>
              <a:gd name="T17" fmla="*/ 910 h 1258"/>
              <a:gd name="T18" fmla="*/ 182 w 1354"/>
              <a:gd name="T19" fmla="*/ 910 h 1258"/>
              <a:gd name="T20" fmla="*/ 230 w 1354"/>
              <a:gd name="T21" fmla="*/ 920 h 1258"/>
              <a:gd name="T22" fmla="*/ 372 w 1354"/>
              <a:gd name="T23" fmla="*/ 910 h 1258"/>
              <a:gd name="T24" fmla="*/ 372 w 1354"/>
              <a:gd name="T25" fmla="*/ 920 h 1258"/>
              <a:gd name="T26" fmla="*/ 419 w 1354"/>
              <a:gd name="T27" fmla="*/ 910 h 1258"/>
              <a:gd name="T28" fmla="*/ 466 w 1354"/>
              <a:gd name="T29" fmla="*/ 910 h 1258"/>
              <a:gd name="T30" fmla="*/ 514 w 1354"/>
              <a:gd name="T31" fmla="*/ 920 h 1258"/>
              <a:gd name="T32" fmla="*/ 656 w 1354"/>
              <a:gd name="T33" fmla="*/ 910 h 1258"/>
              <a:gd name="T34" fmla="*/ 656 w 1354"/>
              <a:gd name="T35" fmla="*/ 920 h 1258"/>
              <a:gd name="T36" fmla="*/ 703 w 1354"/>
              <a:gd name="T37" fmla="*/ 910 h 1258"/>
              <a:gd name="T38" fmla="*/ 750 w 1354"/>
              <a:gd name="T39" fmla="*/ 910 h 1258"/>
              <a:gd name="T40" fmla="*/ 798 w 1354"/>
              <a:gd name="T41" fmla="*/ 920 h 1258"/>
              <a:gd name="T42" fmla="*/ 940 w 1354"/>
              <a:gd name="T43" fmla="*/ 910 h 1258"/>
              <a:gd name="T44" fmla="*/ 940 w 1354"/>
              <a:gd name="T45" fmla="*/ 920 h 1258"/>
              <a:gd name="T46" fmla="*/ 987 w 1354"/>
              <a:gd name="T47" fmla="*/ 910 h 1258"/>
              <a:gd name="T48" fmla="*/ 1034 w 1354"/>
              <a:gd name="T49" fmla="*/ 910 h 1258"/>
              <a:gd name="T50" fmla="*/ 1082 w 1354"/>
              <a:gd name="T51" fmla="*/ 920 h 1258"/>
              <a:gd name="T52" fmla="*/ 1224 w 1354"/>
              <a:gd name="T53" fmla="*/ 910 h 1258"/>
              <a:gd name="T54" fmla="*/ 1224 w 1354"/>
              <a:gd name="T55" fmla="*/ 920 h 1258"/>
              <a:gd name="T56" fmla="*/ 1271 w 1354"/>
              <a:gd name="T57" fmla="*/ 910 h 1258"/>
              <a:gd name="T58" fmla="*/ 1318 w 1354"/>
              <a:gd name="T59" fmla="*/ 910 h 1258"/>
              <a:gd name="T60" fmla="*/ 1354 w 1354"/>
              <a:gd name="T61" fmla="*/ 899 h 1258"/>
              <a:gd name="T62" fmla="*/ 1344 w 1354"/>
              <a:gd name="T63" fmla="*/ 757 h 1258"/>
              <a:gd name="T64" fmla="*/ 1354 w 1354"/>
              <a:gd name="T65" fmla="*/ 757 h 1258"/>
              <a:gd name="T66" fmla="*/ 1344 w 1354"/>
              <a:gd name="T67" fmla="*/ 709 h 1258"/>
              <a:gd name="T68" fmla="*/ 1344 w 1354"/>
              <a:gd name="T69" fmla="*/ 662 h 1258"/>
              <a:gd name="T70" fmla="*/ 1354 w 1354"/>
              <a:gd name="T71" fmla="*/ 615 h 1258"/>
              <a:gd name="T72" fmla="*/ 1344 w 1354"/>
              <a:gd name="T73" fmla="*/ 473 h 1258"/>
              <a:gd name="T74" fmla="*/ 1354 w 1354"/>
              <a:gd name="T75" fmla="*/ 473 h 1258"/>
              <a:gd name="T76" fmla="*/ 1344 w 1354"/>
              <a:gd name="T77" fmla="*/ 425 h 1258"/>
              <a:gd name="T78" fmla="*/ 1344 w 1354"/>
              <a:gd name="T79" fmla="*/ 378 h 1258"/>
              <a:gd name="T80" fmla="*/ 1354 w 1354"/>
              <a:gd name="T81" fmla="*/ 331 h 1258"/>
              <a:gd name="T82" fmla="*/ 1344 w 1354"/>
              <a:gd name="T83" fmla="*/ 189 h 1258"/>
              <a:gd name="T84" fmla="*/ 1354 w 1354"/>
              <a:gd name="T85" fmla="*/ 189 h 1258"/>
              <a:gd name="T86" fmla="*/ 1344 w 1354"/>
              <a:gd name="T87" fmla="*/ 142 h 1258"/>
              <a:gd name="T88" fmla="*/ 1344 w 1354"/>
              <a:gd name="T89" fmla="*/ 94 h 1258"/>
              <a:gd name="T90" fmla="*/ 1354 w 1354"/>
              <a:gd name="T91" fmla="*/ 4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4" h="1258">
                <a:moveTo>
                  <a:pt x="0" y="1211"/>
                </a:moveTo>
                <a:lnTo>
                  <a:pt x="0" y="1258"/>
                </a:lnTo>
                <a:lnTo>
                  <a:pt x="10" y="1258"/>
                </a:lnTo>
                <a:lnTo>
                  <a:pt x="10" y="1211"/>
                </a:lnTo>
                <a:lnTo>
                  <a:pt x="0" y="1211"/>
                </a:lnTo>
                <a:close/>
                <a:moveTo>
                  <a:pt x="0" y="1116"/>
                </a:moveTo>
                <a:lnTo>
                  <a:pt x="0" y="1164"/>
                </a:lnTo>
                <a:lnTo>
                  <a:pt x="10" y="1164"/>
                </a:lnTo>
                <a:lnTo>
                  <a:pt x="10" y="1116"/>
                </a:lnTo>
                <a:lnTo>
                  <a:pt x="0" y="1116"/>
                </a:lnTo>
                <a:close/>
                <a:moveTo>
                  <a:pt x="0" y="1022"/>
                </a:moveTo>
                <a:lnTo>
                  <a:pt x="0" y="1069"/>
                </a:lnTo>
                <a:lnTo>
                  <a:pt x="10" y="1069"/>
                </a:lnTo>
                <a:lnTo>
                  <a:pt x="10" y="1022"/>
                </a:lnTo>
                <a:lnTo>
                  <a:pt x="0" y="1022"/>
                </a:lnTo>
                <a:close/>
                <a:moveTo>
                  <a:pt x="0" y="927"/>
                </a:moveTo>
                <a:lnTo>
                  <a:pt x="0" y="974"/>
                </a:lnTo>
                <a:lnTo>
                  <a:pt x="10" y="974"/>
                </a:lnTo>
                <a:lnTo>
                  <a:pt x="10" y="927"/>
                </a:lnTo>
                <a:lnTo>
                  <a:pt x="0" y="927"/>
                </a:lnTo>
                <a:close/>
                <a:moveTo>
                  <a:pt x="88" y="910"/>
                </a:moveTo>
                <a:lnTo>
                  <a:pt x="41" y="910"/>
                </a:lnTo>
                <a:lnTo>
                  <a:pt x="41" y="920"/>
                </a:lnTo>
                <a:lnTo>
                  <a:pt x="88" y="920"/>
                </a:lnTo>
                <a:lnTo>
                  <a:pt x="88" y="910"/>
                </a:lnTo>
                <a:close/>
                <a:moveTo>
                  <a:pt x="182" y="910"/>
                </a:moveTo>
                <a:lnTo>
                  <a:pt x="135" y="910"/>
                </a:lnTo>
                <a:lnTo>
                  <a:pt x="135" y="920"/>
                </a:lnTo>
                <a:lnTo>
                  <a:pt x="182" y="920"/>
                </a:lnTo>
                <a:lnTo>
                  <a:pt x="182" y="910"/>
                </a:lnTo>
                <a:close/>
                <a:moveTo>
                  <a:pt x="277" y="910"/>
                </a:moveTo>
                <a:lnTo>
                  <a:pt x="230" y="910"/>
                </a:lnTo>
                <a:lnTo>
                  <a:pt x="230" y="920"/>
                </a:lnTo>
                <a:lnTo>
                  <a:pt x="277" y="920"/>
                </a:lnTo>
                <a:lnTo>
                  <a:pt x="277" y="910"/>
                </a:lnTo>
                <a:close/>
                <a:moveTo>
                  <a:pt x="372" y="910"/>
                </a:moveTo>
                <a:lnTo>
                  <a:pt x="324" y="910"/>
                </a:lnTo>
                <a:lnTo>
                  <a:pt x="324" y="920"/>
                </a:lnTo>
                <a:lnTo>
                  <a:pt x="372" y="920"/>
                </a:lnTo>
                <a:lnTo>
                  <a:pt x="372" y="910"/>
                </a:lnTo>
                <a:close/>
                <a:moveTo>
                  <a:pt x="466" y="910"/>
                </a:moveTo>
                <a:lnTo>
                  <a:pt x="419" y="910"/>
                </a:lnTo>
                <a:lnTo>
                  <a:pt x="419" y="920"/>
                </a:lnTo>
                <a:lnTo>
                  <a:pt x="466" y="920"/>
                </a:lnTo>
                <a:lnTo>
                  <a:pt x="466" y="910"/>
                </a:lnTo>
                <a:close/>
                <a:moveTo>
                  <a:pt x="561" y="910"/>
                </a:moveTo>
                <a:lnTo>
                  <a:pt x="514" y="910"/>
                </a:lnTo>
                <a:lnTo>
                  <a:pt x="514" y="920"/>
                </a:lnTo>
                <a:lnTo>
                  <a:pt x="561" y="920"/>
                </a:lnTo>
                <a:lnTo>
                  <a:pt x="561" y="910"/>
                </a:lnTo>
                <a:close/>
                <a:moveTo>
                  <a:pt x="656" y="910"/>
                </a:moveTo>
                <a:lnTo>
                  <a:pt x="608" y="910"/>
                </a:lnTo>
                <a:lnTo>
                  <a:pt x="608" y="920"/>
                </a:lnTo>
                <a:lnTo>
                  <a:pt x="656" y="920"/>
                </a:lnTo>
                <a:lnTo>
                  <a:pt x="656" y="910"/>
                </a:lnTo>
                <a:close/>
                <a:moveTo>
                  <a:pt x="750" y="910"/>
                </a:moveTo>
                <a:lnTo>
                  <a:pt x="703" y="910"/>
                </a:lnTo>
                <a:lnTo>
                  <a:pt x="703" y="920"/>
                </a:lnTo>
                <a:lnTo>
                  <a:pt x="750" y="920"/>
                </a:lnTo>
                <a:lnTo>
                  <a:pt x="750" y="910"/>
                </a:lnTo>
                <a:close/>
                <a:moveTo>
                  <a:pt x="845" y="910"/>
                </a:moveTo>
                <a:lnTo>
                  <a:pt x="798" y="910"/>
                </a:lnTo>
                <a:lnTo>
                  <a:pt x="798" y="920"/>
                </a:lnTo>
                <a:lnTo>
                  <a:pt x="845" y="920"/>
                </a:lnTo>
                <a:lnTo>
                  <a:pt x="845" y="910"/>
                </a:lnTo>
                <a:close/>
                <a:moveTo>
                  <a:pt x="940" y="910"/>
                </a:moveTo>
                <a:lnTo>
                  <a:pt x="892" y="910"/>
                </a:lnTo>
                <a:lnTo>
                  <a:pt x="892" y="920"/>
                </a:lnTo>
                <a:lnTo>
                  <a:pt x="940" y="920"/>
                </a:lnTo>
                <a:lnTo>
                  <a:pt x="940" y="910"/>
                </a:lnTo>
                <a:close/>
                <a:moveTo>
                  <a:pt x="1034" y="910"/>
                </a:moveTo>
                <a:lnTo>
                  <a:pt x="987" y="910"/>
                </a:lnTo>
                <a:lnTo>
                  <a:pt x="987" y="920"/>
                </a:lnTo>
                <a:lnTo>
                  <a:pt x="1034" y="920"/>
                </a:lnTo>
                <a:lnTo>
                  <a:pt x="1034" y="910"/>
                </a:lnTo>
                <a:close/>
                <a:moveTo>
                  <a:pt x="1129" y="910"/>
                </a:moveTo>
                <a:lnTo>
                  <a:pt x="1082" y="910"/>
                </a:lnTo>
                <a:lnTo>
                  <a:pt x="1082" y="920"/>
                </a:lnTo>
                <a:lnTo>
                  <a:pt x="1129" y="920"/>
                </a:lnTo>
                <a:lnTo>
                  <a:pt x="1129" y="910"/>
                </a:lnTo>
                <a:close/>
                <a:moveTo>
                  <a:pt x="1224" y="910"/>
                </a:moveTo>
                <a:lnTo>
                  <a:pt x="1176" y="910"/>
                </a:lnTo>
                <a:lnTo>
                  <a:pt x="1176" y="920"/>
                </a:lnTo>
                <a:lnTo>
                  <a:pt x="1224" y="920"/>
                </a:lnTo>
                <a:lnTo>
                  <a:pt x="1224" y="910"/>
                </a:lnTo>
                <a:close/>
                <a:moveTo>
                  <a:pt x="1318" y="910"/>
                </a:moveTo>
                <a:lnTo>
                  <a:pt x="1271" y="910"/>
                </a:lnTo>
                <a:lnTo>
                  <a:pt x="1271" y="920"/>
                </a:lnTo>
                <a:lnTo>
                  <a:pt x="1318" y="920"/>
                </a:lnTo>
                <a:lnTo>
                  <a:pt x="1318" y="910"/>
                </a:lnTo>
                <a:close/>
                <a:moveTo>
                  <a:pt x="1344" y="851"/>
                </a:moveTo>
                <a:lnTo>
                  <a:pt x="1344" y="899"/>
                </a:lnTo>
                <a:lnTo>
                  <a:pt x="1354" y="899"/>
                </a:lnTo>
                <a:lnTo>
                  <a:pt x="1354" y="851"/>
                </a:lnTo>
                <a:lnTo>
                  <a:pt x="1344" y="851"/>
                </a:lnTo>
                <a:close/>
                <a:moveTo>
                  <a:pt x="1344" y="757"/>
                </a:moveTo>
                <a:lnTo>
                  <a:pt x="1344" y="804"/>
                </a:lnTo>
                <a:lnTo>
                  <a:pt x="1354" y="804"/>
                </a:lnTo>
                <a:lnTo>
                  <a:pt x="1354" y="757"/>
                </a:lnTo>
                <a:lnTo>
                  <a:pt x="1344" y="757"/>
                </a:lnTo>
                <a:close/>
                <a:moveTo>
                  <a:pt x="1344" y="662"/>
                </a:moveTo>
                <a:lnTo>
                  <a:pt x="1344" y="709"/>
                </a:lnTo>
                <a:lnTo>
                  <a:pt x="1354" y="709"/>
                </a:lnTo>
                <a:lnTo>
                  <a:pt x="1354" y="662"/>
                </a:lnTo>
                <a:lnTo>
                  <a:pt x="1344" y="662"/>
                </a:lnTo>
                <a:close/>
                <a:moveTo>
                  <a:pt x="1344" y="567"/>
                </a:moveTo>
                <a:lnTo>
                  <a:pt x="1344" y="615"/>
                </a:lnTo>
                <a:lnTo>
                  <a:pt x="1354" y="615"/>
                </a:lnTo>
                <a:lnTo>
                  <a:pt x="1354" y="567"/>
                </a:lnTo>
                <a:lnTo>
                  <a:pt x="1344" y="567"/>
                </a:lnTo>
                <a:close/>
                <a:moveTo>
                  <a:pt x="1344" y="473"/>
                </a:moveTo>
                <a:lnTo>
                  <a:pt x="1344" y="520"/>
                </a:lnTo>
                <a:lnTo>
                  <a:pt x="1354" y="520"/>
                </a:lnTo>
                <a:lnTo>
                  <a:pt x="1354" y="473"/>
                </a:lnTo>
                <a:lnTo>
                  <a:pt x="1344" y="473"/>
                </a:lnTo>
                <a:close/>
                <a:moveTo>
                  <a:pt x="1344" y="378"/>
                </a:moveTo>
                <a:lnTo>
                  <a:pt x="1344" y="425"/>
                </a:lnTo>
                <a:lnTo>
                  <a:pt x="1354" y="425"/>
                </a:lnTo>
                <a:lnTo>
                  <a:pt x="1354" y="378"/>
                </a:lnTo>
                <a:lnTo>
                  <a:pt x="1344" y="378"/>
                </a:lnTo>
                <a:close/>
                <a:moveTo>
                  <a:pt x="1344" y="283"/>
                </a:moveTo>
                <a:lnTo>
                  <a:pt x="1344" y="331"/>
                </a:lnTo>
                <a:lnTo>
                  <a:pt x="1354" y="331"/>
                </a:lnTo>
                <a:lnTo>
                  <a:pt x="1354" y="283"/>
                </a:lnTo>
                <a:lnTo>
                  <a:pt x="1344" y="283"/>
                </a:lnTo>
                <a:close/>
                <a:moveTo>
                  <a:pt x="1344" y="189"/>
                </a:moveTo>
                <a:lnTo>
                  <a:pt x="1344" y="236"/>
                </a:lnTo>
                <a:lnTo>
                  <a:pt x="1354" y="236"/>
                </a:lnTo>
                <a:lnTo>
                  <a:pt x="1354" y="189"/>
                </a:lnTo>
                <a:lnTo>
                  <a:pt x="1344" y="189"/>
                </a:lnTo>
                <a:close/>
                <a:moveTo>
                  <a:pt x="1344" y="94"/>
                </a:moveTo>
                <a:lnTo>
                  <a:pt x="1344" y="142"/>
                </a:lnTo>
                <a:lnTo>
                  <a:pt x="1354" y="142"/>
                </a:lnTo>
                <a:lnTo>
                  <a:pt x="1354" y="94"/>
                </a:lnTo>
                <a:lnTo>
                  <a:pt x="1344" y="94"/>
                </a:lnTo>
                <a:close/>
                <a:moveTo>
                  <a:pt x="1344" y="0"/>
                </a:moveTo>
                <a:lnTo>
                  <a:pt x="1344" y="47"/>
                </a:lnTo>
                <a:lnTo>
                  <a:pt x="1354" y="47"/>
                </a:lnTo>
                <a:lnTo>
                  <a:pt x="1354" y="0"/>
                </a:lnTo>
                <a:lnTo>
                  <a:pt x="134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002880" y="2083823"/>
            <a:ext cx="2149475" cy="1997075"/>
          </a:xfrm>
          <a:custGeom>
            <a:avLst/>
            <a:gdLst>
              <a:gd name="T0" fmla="*/ 10 w 1354"/>
              <a:gd name="T1" fmla="*/ 1258 h 1258"/>
              <a:gd name="T2" fmla="*/ 0 w 1354"/>
              <a:gd name="T3" fmla="*/ 1116 h 1258"/>
              <a:gd name="T4" fmla="*/ 10 w 1354"/>
              <a:gd name="T5" fmla="*/ 1116 h 1258"/>
              <a:gd name="T6" fmla="*/ 0 w 1354"/>
              <a:gd name="T7" fmla="*/ 1069 h 1258"/>
              <a:gd name="T8" fmla="*/ 0 w 1354"/>
              <a:gd name="T9" fmla="*/ 1022 h 1258"/>
              <a:gd name="T10" fmla="*/ 10 w 1354"/>
              <a:gd name="T11" fmla="*/ 974 h 1258"/>
              <a:gd name="T12" fmla="*/ 88 w 1354"/>
              <a:gd name="T13" fmla="*/ 910 h 1258"/>
              <a:gd name="T14" fmla="*/ 88 w 1354"/>
              <a:gd name="T15" fmla="*/ 920 h 1258"/>
              <a:gd name="T16" fmla="*/ 135 w 1354"/>
              <a:gd name="T17" fmla="*/ 910 h 1258"/>
              <a:gd name="T18" fmla="*/ 182 w 1354"/>
              <a:gd name="T19" fmla="*/ 910 h 1258"/>
              <a:gd name="T20" fmla="*/ 230 w 1354"/>
              <a:gd name="T21" fmla="*/ 920 h 1258"/>
              <a:gd name="T22" fmla="*/ 372 w 1354"/>
              <a:gd name="T23" fmla="*/ 910 h 1258"/>
              <a:gd name="T24" fmla="*/ 372 w 1354"/>
              <a:gd name="T25" fmla="*/ 920 h 1258"/>
              <a:gd name="T26" fmla="*/ 419 w 1354"/>
              <a:gd name="T27" fmla="*/ 910 h 1258"/>
              <a:gd name="T28" fmla="*/ 466 w 1354"/>
              <a:gd name="T29" fmla="*/ 910 h 1258"/>
              <a:gd name="T30" fmla="*/ 514 w 1354"/>
              <a:gd name="T31" fmla="*/ 920 h 1258"/>
              <a:gd name="T32" fmla="*/ 656 w 1354"/>
              <a:gd name="T33" fmla="*/ 910 h 1258"/>
              <a:gd name="T34" fmla="*/ 656 w 1354"/>
              <a:gd name="T35" fmla="*/ 920 h 1258"/>
              <a:gd name="T36" fmla="*/ 703 w 1354"/>
              <a:gd name="T37" fmla="*/ 910 h 1258"/>
              <a:gd name="T38" fmla="*/ 750 w 1354"/>
              <a:gd name="T39" fmla="*/ 910 h 1258"/>
              <a:gd name="T40" fmla="*/ 798 w 1354"/>
              <a:gd name="T41" fmla="*/ 920 h 1258"/>
              <a:gd name="T42" fmla="*/ 940 w 1354"/>
              <a:gd name="T43" fmla="*/ 910 h 1258"/>
              <a:gd name="T44" fmla="*/ 940 w 1354"/>
              <a:gd name="T45" fmla="*/ 920 h 1258"/>
              <a:gd name="T46" fmla="*/ 987 w 1354"/>
              <a:gd name="T47" fmla="*/ 910 h 1258"/>
              <a:gd name="T48" fmla="*/ 1034 w 1354"/>
              <a:gd name="T49" fmla="*/ 910 h 1258"/>
              <a:gd name="T50" fmla="*/ 1082 w 1354"/>
              <a:gd name="T51" fmla="*/ 920 h 1258"/>
              <a:gd name="T52" fmla="*/ 1224 w 1354"/>
              <a:gd name="T53" fmla="*/ 910 h 1258"/>
              <a:gd name="T54" fmla="*/ 1224 w 1354"/>
              <a:gd name="T55" fmla="*/ 920 h 1258"/>
              <a:gd name="T56" fmla="*/ 1271 w 1354"/>
              <a:gd name="T57" fmla="*/ 910 h 1258"/>
              <a:gd name="T58" fmla="*/ 1318 w 1354"/>
              <a:gd name="T59" fmla="*/ 910 h 1258"/>
              <a:gd name="T60" fmla="*/ 1354 w 1354"/>
              <a:gd name="T61" fmla="*/ 899 h 1258"/>
              <a:gd name="T62" fmla="*/ 1344 w 1354"/>
              <a:gd name="T63" fmla="*/ 757 h 1258"/>
              <a:gd name="T64" fmla="*/ 1354 w 1354"/>
              <a:gd name="T65" fmla="*/ 757 h 1258"/>
              <a:gd name="T66" fmla="*/ 1344 w 1354"/>
              <a:gd name="T67" fmla="*/ 709 h 1258"/>
              <a:gd name="T68" fmla="*/ 1344 w 1354"/>
              <a:gd name="T69" fmla="*/ 662 h 1258"/>
              <a:gd name="T70" fmla="*/ 1354 w 1354"/>
              <a:gd name="T71" fmla="*/ 615 h 1258"/>
              <a:gd name="T72" fmla="*/ 1344 w 1354"/>
              <a:gd name="T73" fmla="*/ 473 h 1258"/>
              <a:gd name="T74" fmla="*/ 1354 w 1354"/>
              <a:gd name="T75" fmla="*/ 473 h 1258"/>
              <a:gd name="T76" fmla="*/ 1344 w 1354"/>
              <a:gd name="T77" fmla="*/ 425 h 1258"/>
              <a:gd name="T78" fmla="*/ 1344 w 1354"/>
              <a:gd name="T79" fmla="*/ 378 h 1258"/>
              <a:gd name="T80" fmla="*/ 1354 w 1354"/>
              <a:gd name="T81" fmla="*/ 331 h 1258"/>
              <a:gd name="T82" fmla="*/ 1344 w 1354"/>
              <a:gd name="T83" fmla="*/ 189 h 1258"/>
              <a:gd name="T84" fmla="*/ 1354 w 1354"/>
              <a:gd name="T85" fmla="*/ 189 h 1258"/>
              <a:gd name="T86" fmla="*/ 1344 w 1354"/>
              <a:gd name="T87" fmla="*/ 142 h 1258"/>
              <a:gd name="T88" fmla="*/ 1344 w 1354"/>
              <a:gd name="T89" fmla="*/ 94 h 1258"/>
              <a:gd name="T90" fmla="*/ 1354 w 1354"/>
              <a:gd name="T91" fmla="*/ 4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4" h="1258">
                <a:moveTo>
                  <a:pt x="0" y="1211"/>
                </a:moveTo>
                <a:lnTo>
                  <a:pt x="0" y="1258"/>
                </a:lnTo>
                <a:lnTo>
                  <a:pt x="10" y="1258"/>
                </a:lnTo>
                <a:lnTo>
                  <a:pt x="10" y="1211"/>
                </a:lnTo>
                <a:lnTo>
                  <a:pt x="0" y="1211"/>
                </a:lnTo>
                <a:moveTo>
                  <a:pt x="0" y="1116"/>
                </a:moveTo>
                <a:lnTo>
                  <a:pt x="0" y="1164"/>
                </a:lnTo>
                <a:lnTo>
                  <a:pt x="10" y="1164"/>
                </a:lnTo>
                <a:lnTo>
                  <a:pt x="10" y="1116"/>
                </a:lnTo>
                <a:lnTo>
                  <a:pt x="0" y="1116"/>
                </a:lnTo>
                <a:moveTo>
                  <a:pt x="0" y="1022"/>
                </a:moveTo>
                <a:lnTo>
                  <a:pt x="0" y="1069"/>
                </a:lnTo>
                <a:lnTo>
                  <a:pt x="10" y="1069"/>
                </a:lnTo>
                <a:lnTo>
                  <a:pt x="10" y="1022"/>
                </a:lnTo>
                <a:lnTo>
                  <a:pt x="0" y="1022"/>
                </a:lnTo>
                <a:moveTo>
                  <a:pt x="0" y="927"/>
                </a:moveTo>
                <a:lnTo>
                  <a:pt x="0" y="974"/>
                </a:lnTo>
                <a:lnTo>
                  <a:pt x="10" y="974"/>
                </a:lnTo>
                <a:lnTo>
                  <a:pt x="10" y="927"/>
                </a:lnTo>
                <a:lnTo>
                  <a:pt x="0" y="927"/>
                </a:lnTo>
                <a:moveTo>
                  <a:pt x="88" y="910"/>
                </a:moveTo>
                <a:lnTo>
                  <a:pt x="41" y="910"/>
                </a:lnTo>
                <a:lnTo>
                  <a:pt x="41" y="920"/>
                </a:lnTo>
                <a:lnTo>
                  <a:pt x="88" y="920"/>
                </a:lnTo>
                <a:lnTo>
                  <a:pt x="88" y="910"/>
                </a:lnTo>
                <a:moveTo>
                  <a:pt x="182" y="910"/>
                </a:moveTo>
                <a:lnTo>
                  <a:pt x="135" y="910"/>
                </a:lnTo>
                <a:lnTo>
                  <a:pt x="135" y="920"/>
                </a:lnTo>
                <a:lnTo>
                  <a:pt x="182" y="920"/>
                </a:lnTo>
                <a:lnTo>
                  <a:pt x="182" y="910"/>
                </a:lnTo>
                <a:moveTo>
                  <a:pt x="277" y="910"/>
                </a:moveTo>
                <a:lnTo>
                  <a:pt x="230" y="910"/>
                </a:lnTo>
                <a:lnTo>
                  <a:pt x="230" y="920"/>
                </a:lnTo>
                <a:lnTo>
                  <a:pt x="277" y="920"/>
                </a:lnTo>
                <a:lnTo>
                  <a:pt x="277" y="910"/>
                </a:lnTo>
                <a:moveTo>
                  <a:pt x="372" y="910"/>
                </a:moveTo>
                <a:lnTo>
                  <a:pt x="324" y="910"/>
                </a:lnTo>
                <a:lnTo>
                  <a:pt x="324" y="920"/>
                </a:lnTo>
                <a:lnTo>
                  <a:pt x="372" y="920"/>
                </a:lnTo>
                <a:lnTo>
                  <a:pt x="372" y="910"/>
                </a:lnTo>
                <a:moveTo>
                  <a:pt x="466" y="910"/>
                </a:moveTo>
                <a:lnTo>
                  <a:pt x="419" y="910"/>
                </a:lnTo>
                <a:lnTo>
                  <a:pt x="419" y="920"/>
                </a:lnTo>
                <a:lnTo>
                  <a:pt x="466" y="920"/>
                </a:lnTo>
                <a:lnTo>
                  <a:pt x="466" y="910"/>
                </a:lnTo>
                <a:moveTo>
                  <a:pt x="561" y="910"/>
                </a:moveTo>
                <a:lnTo>
                  <a:pt x="514" y="910"/>
                </a:lnTo>
                <a:lnTo>
                  <a:pt x="514" y="920"/>
                </a:lnTo>
                <a:lnTo>
                  <a:pt x="561" y="920"/>
                </a:lnTo>
                <a:lnTo>
                  <a:pt x="561" y="910"/>
                </a:lnTo>
                <a:moveTo>
                  <a:pt x="656" y="910"/>
                </a:moveTo>
                <a:lnTo>
                  <a:pt x="608" y="910"/>
                </a:lnTo>
                <a:lnTo>
                  <a:pt x="608" y="920"/>
                </a:lnTo>
                <a:lnTo>
                  <a:pt x="656" y="920"/>
                </a:lnTo>
                <a:lnTo>
                  <a:pt x="656" y="910"/>
                </a:lnTo>
                <a:moveTo>
                  <a:pt x="750" y="910"/>
                </a:moveTo>
                <a:lnTo>
                  <a:pt x="703" y="910"/>
                </a:lnTo>
                <a:lnTo>
                  <a:pt x="703" y="920"/>
                </a:lnTo>
                <a:lnTo>
                  <a:pt x="750" y="920"/>
                </a:lnTo>
                <a:lnTo>
                  <a:pt x="750" y="910"/>
                </a:lnTo>
                <a:moveTo>
                  <a:pt x="845" y="910"/>
                </a:moveTo>
                <a:lnTo>
                  <a:pt x="798" y="910"/>
                </a:lnTo>
                <a:lnTo>
                  <a:pt x="798" y="920"/>
                </a:lnTo>
                <a:lnTo>
                  <a:pt x="845" y="920"/>
                </a:lnTo>
                <a:lnTo>
                  <a:pt x="845" y="910"/>
                </a:lnTo>
                <a:moveTo>
                  <a:pt x="940" y="910"/>
                </a:moveTo>
                <a:lnTo>
                  <a:pt x="892" y="910"/>
                </a:lnTo>
                <a:lnTo>
                  <a:pt x="892" y="920"/>
                </a:lnTo>
                <a:lnTo>
                  <a:pt x="940" y="920"/>
                </a:lnTo>
                <a:lnTo>
                  <a:pt x="940" y="910"/>
                </a:lnTo>
                <a:moveTo>
                  <a:pt x="1034" y="910"/>
                </a:moveTo>
                <a:lnTo>
                  <a:pt x="987" y="910"/>
                </a:lnTo>
                <a:lnTo>
                  <a:pt x="987" y="920"/>
                </a:lnTo>
                <a:lnTo>
                  <a:pt x="1034" y="920"/>
                </a:lnTo>
                <a:lnTo>
                  <a:pt x="1034" y="910"/>
                </a:lnTo>
                <a:moveTo>
                  <a:pt x="1129" y="910"/>
                </a:moveTo>
                <a:lnTo>
                  <a:pt x="1082" y="910"/>
                </a:lnTo>
                <a:lnTo>
                  <a:pt x="1082" y="920"/>
                </a:lnTo>
                <a:lnTo>
                  <a:pt x="1129" y="920"/>
                </a:lnTo>
                <a:lnTo>
                  <a:pt x="1129" y="910"/>
                </a:lnTo>
                <a:moveTo>
                  <a:pt x="1224" y="910"/>
                </a:moveTo>
                <a:lnTo>
                  <a:pt x="1176" y="910"/>
                </a:lnTo>
                <a:lnTo>
                  <a:pt x="1176" y="920"/>
                </a:lnTo>
                <a:lnTo>
                  <a:pt x="1224" y="920"/>
                </a:lnTo>
                <a:lnTo>
                  <a:pt x="1224" y="910"/>
                </a:lnTo>
                <a:moveTo>
                  <a:pt x="1318" y="910"/>
                </a:moveTo>
                <a:lnTo>
                  <a:pt x="1271" y="910"/>
                </a:lnTo>
                <a:lnTo>
                  <a:pt x="1271" y="920"/>
                </a:lnTo>
                <a:lnTo>
                  <a:pt x="1318" y="920"/>
                </a:lnTo>
                <a:lnTo>
                  <a:pt x="1318" y="910"/>
                </a:lnTo>
                <a:moveTo>
                  <a:pt x="1344" y="851"/>
                </a:moveTo>
                <a:lnTo>
                  <a:pt x="1344" y="899"/>
                </a:lnTo>
                <a:lnTo>
                  <a:pt x="1354" y="899"/>
                </a:lnTo>
                <a:lnTo>
                  <a:pt x="1354" y="851"/>
                </a:lnTo>
                <a:lnTo>
                  <a:pt x="1344" y="851"/>
                </a:lnTo>
                <a:moveTo>
                  <a:pt x="1344" y="757"/>
                </a:moveTo>
                <a:lnTo>
                  <a:pt x="1344" y="804"/>
                </a:lnTo>
                <a:lnTo>
                  <a:pt x="1354" y="804"/>
                </a:lnTo>
                <a:lnTo>
                  <a:pt x="1354" y="757"/>
                </a:lnTo>
                <a:lnTo>
                  <a:pt x="1344" y="757"/>
                </a:lnTo>
                <a:moveTo>
                  <a:pt x="1344" y="662"/>
                </a:moveTo>
                <a:lnTo>
                  <a:pt x="1344" y="709"/>
                </a:lnTo>
                <a:lnTo>
                  <a:pt x="1354" y="709"/>
                </a:lnTo>
                <a:lnTo>
                  <a:pt x="1354" y="662"/>
                </a:lnTo>
                <a:lnTo>
                  <a:pt x="1344" y="662"/>
                </a:lnTo>
                <a:moveTo>
                  <a:pt x="1344" y="567"/>
                </a:moveTo>
                <a:lnTo>
                  <a:pt x="1344" y="615"/>
                </a:lnTo>
                <a:lnTo>
                  <a:pt x="1354" y="615"/>
                </a:lnTo>
                <a:lnTo>
                  <a:pt x="1354" y="567"/>
                </a:lnTo>
                <a:lnTo>
                  <a:pt x="1344" y="567"/>
                </a:lnTo>
                <a:moveTo>
                  <a:pt x="1344" y="473"/>
                </a:moveTo>
                <a:lnTo>
                  <a:pt x="1344" y="520"/>
                </a:lnTo>
                <a:lnTo>
                  <a:pt x="1354" y="520"/>
                </a:lnTo>
                <a:lnTo>
                  <a:pt x="1354" y="473"/>
                </a:lnTo>
                <a:lnTo>
                  <a:pt x="1344" y="473"/>
                </a:lnTo>
                <a:moveTo>
                  <a:pt x="1344" y="378"/>
                </a:moveTo>
                <a:lnTo>
                  <a:pt x="1344" y="425"/>
                </a:lnTo>
                <a:lnTo>
                  <a:pt x="1354" y="425"/>
                </a:lnTo>
                <a:lnTo>
                  <a:pt x="1354" y="378"/>
                </a:lnTo>
                <a:lnTo>
                  <a:pt x="1344" y="378"/>
                </a:lnTo>
                <a:moveTo>
                  <a:pt x="1344" y="283"/>
                </a:moveTo>
                <a:lnTo>
                  <a:pt x="1344" y="331"/>
                </a:lnTo>
                <a:lnTo>
                  <a:pt x="1354" y="331"/>
                </a:lnTo>
                <a:lnTo>
                  <a:pt x="1354" y="283"/>
                </a:lnTo>
                <a:lnTo>
                  <a:pt x="1344" y="283"/>
                </a:lnTo>
                <a:moveTo>
                  <a:pt x="1344" y="189"/>
                </a:moveTo>
                <a:lnTo>
                  <a:pt x="1344" y="236"/>
                </a:lnTo>
                <a:lnTo>
                  <a:pt x="1354" y="236"/>
                </a:lnTo>
                <a:lnTo>
                  <a:pt x="1354" y="189"/>
                </a:lnTo>
                <a:lnTo>
                  <a:pt x="1344" y="189"/>
                </a:lnTo>
                <a:moveTo>
                  <a:pt x="1344" y="94"/>
                </a:moveTo>
                <a:lnTo>
                  <a:pt x="1344" y="142"/>
                </a:lnTo>
                <a:lnTo>
                  <a:pt x="1354" y="142"/>
                </a:lnTo>
                <a:lnTo>
                  <a:pt x="1354" y="94"/>
                </a:lnTo>
                <a:lnTo>
                  <a:pt x="1344" y="94"/>
                </a:lnTo>
                <a:moveTo>
                  <a:pt x="1344" y="0"/>
                </a:moveTo>
                <a:lnTo>
                  <a:pt x="1344" y="47"/>
                </a:lnTo>
                <a:lnTo>
                  <a:pt x="1354" y="47"/>
                </a:lnTo>
                <a:lnTo>
                  <a:pt x="1354" y="0"/>
                </a:lnTo>
                <a:lnTo>
                  <a:pt x="13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6113065" y="2125099"/>
            <a:ext cx="14288" cy="2327275"/>
          </a:xfrm>
          <a:custGeom>
            <a:avLst/>
            <a:gdLst>
              <a:gd name="T0" fmla="*/ 0 w 9"/>
              <a:gd name="T1" fmla="*/ 1466 h 1466"/>
              <a:gd name="T2" fmla="*/ 9 w 9"/>
              <a:gd name="T3" fmla="*/ 1419 h 1466"/>
              <a:gd name="T4" fmla="*/ 0 w 9"/>
              <a:gd name="T5" fmla="*/ 1325 h 1466"/>
              <a:gd name="T6" fmla="*/ 9 w 9"/>
              <a:gd name="T7" fmla="*/ 1372 h 1466"/>
              <a:gd name="T8" fmla="*/ 0 w 9"/>
              <a:gd name="T9" fmla="*/ 1325 h 1466"/>
              <a:gd name="T10" fmla="*/ 0 w 9"/>
              <a:gd name="T11" fmla="*/ 1277 h 1466"/>
              <a:gd name="T12" fmla="*/ 9 w 9"/>
              <a:gd name="T13" fmla="*/ 1230 h 1466"/>
              <a:gd name="T14" fmla="*/ 0 w 9"/>
              <a:gd name="T15" fmla="*/ 1135 h 1466"/>
              <a:gd name="T16" fmla="*/ 9 w 9"/>
              <a:gd name="T17" fmla="*/ 1183 h 1466"/>
              <a:gd name="T18" fmla="*/ 0 w 9"/>
              <a:gd name="T19" fmla="*/ 1135 h 1466"/>
              <a:gd name="T20" fmla="*/ 0 w 9"/>
              <a:gd name="T21" fmla="*/ 1088 h 1466"/>
              <a:gd name="T22" fmla="*/ 9 w 9"/>
              <a:gd name="T23" fmla="*/ 1041 h 1466"/>
              <a:gd name="T24" fmla="*/ 0 w 9"/>
              <a:gd name="T25" fmla="*/ 946 h 1466"/>
              <a:gd name="T26" fmla="*/ 9 w 9"/>
              <a:gd name="T27" fmla="*/ 993 h 1466"/>
              <a:gd name="T28" fmla="*/ 0 w 9"/>
              <a:gd name="T29" fmla="*/ 946 h 1466"/>
              <a:gd name="T30" fmla="*/ 0 w 9"/>
              <a:gd name="T31" fmla="*/ 899 h 1466"/>
              <a:gd name="T32" fmla="*/ 9 w 9"/>
              <a:gd name="T33" fmla="*/ 851 h 1466"/>
              <a:gd name="T34" fmla="*/ 0 w 9"/>
              <a:gd name="T35" fmla="*/ 757 h 1466"/>
              <a:gd name="T36" fmla="*/ 9 w 9"/>
              <a:gd name="T37" fmla="*/ 804 h 1466"/>
              <a:gd name="T38" fmla="*/ 0 w 9"/>
              <a:gd name="T39" fmla="*/ 757 h 1466"/>
              <a:gd name="T40" fmla="*/ 0 w 9"/>
              <a:gd name="T41" fmla="*/ 709 h 1466"/>
              <a:gd name="T42" fmla="*/ 9 w 9"/>
              <a:gd name="T43" fmla="*/ 662 h 1466"/>
              <a:gd name="T44" fmla="*/ 0 w 9"/>
              <a:gd name="T45" fmla="*/ 567 h 1466"/>
              <a:gd name="T46" fmla="*/ 9 w 9"/>
              <a:gd name="T47" fmla="*/ 615 h 1466"/>
              <a:gd name="T48" fmla="*/ 0 w 9"/>
              <a:gd name="T49" fmla="*/ 567 h 1466"/>
              <a:gd name="T50" fmla="*/ 0 w 9"/>
              <a:gd name="T51" fmla="*/ 520 h 1466"/>
              <a:gd name="T52" fmla="*/ 9 w 9"/>
              <a:gd name="T53" fmla="*/ 473 h 1466"/>
              <a:gd name="T54" fmla="*/ 0 w 9"/>
              <a:gd name="T55" fmla="*/ 378 h 1466"/>
              <a:gd name="T56" fmla="*/ 9 w 9"/>
              <a:gd name="T57" fmla="*/ 425 h 1466"/>
              <a:gd name="T58" fmla="*/ 0 w 9"/>
              <a:gd name="T59" fmla="*/ 378 h 1466"/>
              <a:gd name="T60" fmla="*/ 0 w 9"/>
              <a:gd name="T61" fmla="*/ 331 h 1466"/>
              <a:gd name="T62" fmla="*/ 9 w 9"/>
              <a:gd name="T63" fmla="*/ 284 h 1466"/>
              <a:gd name="T64" fmla="*/ 0 w 9"/>
              <a:gd name="T65" fmla="*/ 189 h 1466"/>
              <a:gd name="T66" fmla="*/ 9 w 9"/>
              <a:gd name="T67" fmla="*/ 236 h 1466"/>
              <a:gd name="T68" fmla="*/ 0 w 9"/>
              <a:gd name="T69" fmla="*/ 189 h 1466"/>
              <a:gd name="T70" fmla="*/ 0 w 9"/>
              <a:gd name="T71" fmla="*/ 142 h 1466"/>
              <a:gd name="T72" fmla="*/ 9 w 9"/>
              <a:gd name="T73" fmla="*/ 94 h 1466"/>
              <a:gd name="T74" fmla="*/ 0 w 9"/>
              <a:gd name="T75" fmla="*/ 0 h 1466"/>
              <a:gd name="T76" fmla="*/ 9 w 9"/>
              <a:gd name="T77" fmla="*/ 47 h 1466"/>
              <a:gd name="T78" fmla="*/ 0 w 9"/>
              <a:gd name="T79" fmla="*/ 0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" h="1466">
                <a:moveTo>
                  <a:pt x="0" y="1419"/>
                </a:moveTo>
                <a:lnTo>
                  <a:pt x="0" y="1466"/>
                </a:lnTo>
                <a:lnTo>
                  <a:pt x="9" y="1466"/>
                </a:lnTo>
                <a:lnTo>
                  <a:pt x="9" y="1419"/>
                </a:lnTo>
                <a:lnTo>
                  <a:pt x="0" y="1419"/>
                </a:lnTo>
                <a:close/>
                <a:moveTo>
                  <a:pt x="0" y="1325"/>
                </a:moveTo>
                <a:lnTo>
                  <a:pt x="0" y="1372"/>
                </a:lnTo>
                <a:lnTo>
                  <a:pt x="9" y="1372"/>
                </a:lnTo>
                <a:lnTo>
                  <a:pt x="9" y="1325"/>
                </a:lnTo>
                <a:lnTo>
                  <a:pt x="0" y="1325"/>
                </a:lnTo>
                <a:close/>
                <a:moveTo>
                  <a:pt x="0" y="1230"/>
                </a:moveTo>
                <a:lnTo>
                  <a:pt x="0" y="1277"/>
                </a:lnTo>
                <a:lnTo>
                  <a:pt x="9" y="1277"/>
                </a:lnTo>
                <a:lnTo>
                  <a:pt x="9" y="1230"/>
                </a:lnTo>
                <a:lnTo>
                  <a:pt x="0" y="1230"/>
                </a:lnTo>
                <a:close/>
                <a:moveTo>
                  <a:pt x="0" y="1135"/>
                </a:moveTo>
                <a:lnTo>
                  <a:pt x="0" y="1183"/>
                </a:lnTo>
                <a:lnTo>
                  <a:pt x="9" y="1183"/>
                </a:lnTo>
                <a:lnTo>
                  <a:pt x="9" y="1135"/>
                </a:lnTo>
                <a:lnTo>
                  <a:pt x="0" y="1135"/>
                </a:lnTo>
                <a:close/>
                <a:moveTo>
                  <a:pt x="0" y="1041"/>
                </a:moveTo>
                <a:lnTo>
                  <a:pt x="0" y="1088"/>
                </a:lnTo>
                <a:lnTo>
                  <a:pt x="9" y="1088"/>
                </a:lnTo>
                <a:lnTo>
                  <a:pt x="9" y="1041"/>
                </a:lnTo>
                <a:lnTo>
                  <a:pt x="0" y="1041"/>
                </a:lnTo>
                <a:close/>
                <a:moveTo>
                  <a:pt x="0" y="946"/>
                </a:moveTo>
                <a:lnTo>
                  <a:pt x="0" y="993"/>
                </a:lnTo>
                <a:lnTo>
                  <a:pt x="9" y="993"/>
                </a:lnTo>
                <a:lnTo>
                  <a:pt x="9" y="946"/>
                </a:lnTo>
                <a:lnTo>
                  <a:pt x="0" y="946"/>
                </a:lnTo>
                <a:close/>
                <a:moveTo>
                  <a:pt x="0" y="851"/>
                </a:moveTo>
                <a:lnTo>
                  <a:pt x="0" y="899"/>
                </a:lnTo>
                <a:lnTo>
                  <a:pt x="9" y="899"/>
                </a:lnTo>
                <a:lnTo>
                  <a:pt x="9" y="851"/>
                </a:lnTo>
                <a:lnTo>
                  <a:pt x="0" y="851"/>
                </a:lnTo>
                <a:close/>
                <a:moveTo>
                  <a:pt x="0" y="757"/>
                </a:moveTo>
                <a:lnTo>
                  <a:pt x="0" y="804"/>
                </a:lnTo>
                <a:lnTo>
                  <a:pt x="9" y="804"/>
                </a:lnTo>
                <a:lnTo>
                  <a:pt x="9" y="757"/>
                </a:lnTo>
                <a:lnTo>
                  <a:pt x="0" y="757"/>
                </a:lnTo>
                <a:close/>
                <a:moveTo>
                  <a:pt x="0" y="662"/>
                </a:moveTo>
                <a:lnTo>
                  <a:pt x="0" y="709"/>
                </a:lnTo>
                <a:lnTo>
                  <a:pt x="9" y="709"/>
                </a:lnTo>
                <a:lnTo>
                  <a:pt x="9" y="662"/>
                </a:lnTo>
                <a:lnTo>
                  <a:pt x="0" y="662"/>
                </a:lnTo>
                <a:close/>
                <a:moveTo>
                  <a:pt x="0" y="567"/>
                </a:moveTo>
                <a:lnTo>
                  <a:pt x="0" y="615"/>
                </a:lnTo>
                <a:lnTo>
                  <a:pt x="9" y="615"/>
                </a:lnTo>
                <a:lnTo>
                  <a:pt x="9" y="567"/>
                </a:lnTo>
                <a:lnTo>
                  <a:pt x="0" y="567"/>
                </a:lnTo>
                <a:close/>
                <a:moveTo>
                  <a:pt x="0" y="473"/>
                </a:moveTo>
                <a:lnTo>
                  <a:pt x="0" y="520"/>
                </a:lnTo>
                <a:lnTo>
                  <a:pt x="9" y="520"/>
                </a:lnTo>
                <a:lnTo>
                  <a:pt x="9" y="473"/>
                </a:lnTo>
                <a:lnTo>
                  <a:pt x="0" y="473"/>
                </a:lnTo>
                <a:close/>
                <a:moveTo>
                  <a:pt x="0" y="378"/>
                </a:moveTo>
                <a:lnTo>
                  <a:pt x="0" y="425"/>
                </a:lnTo>
                <a:lnTo>
                  <a:pt x="9" y="425"/>
                </a:lnTo>
                <a:lnTo>
                  <a:pt x="9" y="378"/>
                </a:lnTo>
                <a:lnTo>
                  <a:pt x="0" y="378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9" y="331"/>
                </a:lnTo>
                <a:lnTo>
                  <a:pt x="9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6"/>
                </a:lnTo>
                <a:lnTo>
                  <a:pt x="9" y="236"/>
                </a:lnTo>
                <a:lnTo>
                  <a:pt x="9" y="189"/>
                </a:lnTo>
                <a:lnTo>
                  <a:pt x="0" y="189"/>
                </a:lnTo>
                <a:close/>
                <a:moveTo>
                  <a:pt x="0" y="94"/>
                </a:moveTo>
                <a:lnTo>
                  <a:pt x="0" y="142"/>
                </a:lnTo>
                <a:lnTo>
                  <a:pt x="9" y="142"/>
                </a:lnTo>
                <a:lnTo>
                  <a:pt x="9" y="94"/>
                </a:lnTo>
                <a:lnTo>
                  <a:pt x="0" y="94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9" y="47"/>
                </a:lnTo>
                <a:lnTo>
                  <a:pt x="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6712514" y="2120478"/>
            <a:ext cx="1682750" cy="2314575"/>
          </a:xfrm>
          <a:custGeom>
            <a:avLst/>
            <a:gdLst>
              <a:gd name="T0" fmla="*/ 1060 w 1060"/>
              <a:gd name="T1" fmla="*/ 1458 h 1458"/>
              <a:gd name="T2" fmla="*/ 1051 w 1060"/>
              <a:gd name="T3" fmla="*/ 1316 h 1458"/>
              <a:gd name="T4" fmla="*/ 1060 w 1060"/>
              <a:gd name="T5" fmla="*/ 1316 h 1458"/>
              <a:gd name="T6" fmla="*/ 1051 w 1060"/>
              <a:gd name="T7" fmla="*/ 1268 h 1458"/>
              <a:gd name="T8" fmla="*/ 1051 w 1060"/>
              <a:gd name="T9" fmla="*/ 1221 h 1458"/>
              <a:gd name="T10" fmla="*/ 1060 w 1060"/>
              <a:gd name="T11" fmla="*/ 1174 h 1458"/>
              <a:gd name="T12" fmla="*/ 989 w 1060"/>
              <a:gd name="T13" fmla="*/ 1103 h 1458"/>
              <a:gd name="T14" fmla="*/ 989 w 1060"/>
              <a:gd name="T15" fmla="*/ 1093 h 1458"/>
              <a:gd name="T16" fmla="*/ 942 w 1060"/>
              <a:gd name="T17" fmla="*/ 1103 h 1458"/>
              <a:gd name="T18" fmla="*/ 895 w 1060"/>
              <a:gd name="T19" fmla="*/ 1103 h 1458"/>
              <a:gd name="T20" fmla="*/ 847 w 1060"/>
              <a:gd name="T21" fmla="*/ 1093 h 1458"/>
              <a:gd name="T22" fmla="*/ 705 w 1060"/>
              <a:gd name="T23" fmla="*/ 1103 h 1458"/>
              <a:gd name="T24" fmla="*/ 705 w 1060"/>
              <a:gd name="T25" fmla="*/ 1093 h 1458"/>
              <a:gd name="T26" fmla="*/ 658 w 1060"/>
              <a:gd name="T27" fmla="*/ 1103 h 1458"/>
              <a:gd name="T28" fmla="*/ 611 w 1060"/>
              <a:gd name="T29" fmla="*/ 1103 h 1458"/>
              <a:gd name="T30" fmla="*/ 563 w 1060"/>
              <a:gd name="T31" fmla="*/ 1093 h 1458"/>
              <a:gd name="T32" fmla="*/ 421 w 1060"/>
              <a:gd name="T33" fmla="*/ 1103 h 1458"/>
              <a:gd name="T34" fmla="*/ 421 w 1060"/>
              <a:gd name="T35" fmla="*/ 1093 h 1458"/>
              <a:gd name="T36" fmla="*/ 374 w 1060"/>
              <a:gd name="T37" fmla="*/ 1103 h 1458"/>
              <a:gd name="T38" fmla="*/ 327 w 1060"/>
              <a:gd name="T39" fmla="*/ 1103 h 1458"/>
              <a:gd name="T40" fmla="*/ 280 w 1060"/>
              <a:gd name="T41" fmla="*/ 1093 h 1458"/>
              <a:gd name="T42" fmla="*/ 138 w 1060"/>
              <a:gd name="T43" fmla="*/ 1103 h 1458"/>
              <a:gd name="T44" fmla="*/ 138 w 1060"/>
              <a:gd name="T45" fmla="*/ 1093 h 1458"/>
              <a:gd name="T46" fmla="*/ 90 w 1060"/>
              <a:gd name="T47" fmla="*/ 1103 h 1458"/>
              <a:gd name="T48" fmla="*/ 43 w 1060"/>
              <a:gd name="T49" fmla="*/ 1103 h 1458"/>
              <a:gd name="T50" fmla="*/ 10 w 1060"/>
              <a:gd name="T51" fmla="*/ 1088 h 1458"/>
              <a:gd name="T52" fmla="*/ 0 w 1060"/>
              <a:gd name="T53" fmla="*/ 947 h 1458"/>
              <a:gd name="T54" fmla="*/ 10 w 1060"/>
              <a:gd name="T55" fmla="*/ 947 h 1458"/>
              <a:gd name="T56" fmla="*/ 0 w 1060"/>
              <a:gd name="T57" fmla="*/ 899 h 1458"/>
              <a:gd name="T58" fmla="*/ 0 w 1060"/>
              <a:gd name="T59" fmla="*/ 852 h 1458"/>
              <a:gd name="T60" fmla="*/ 10 w 1060"/>
              <a:gd name="T61" fmla="*/ 805 h 1458"/>
              <a:gd name="T62" fmla="*/ 0 w 1060"/>
              <a:gd name="T63" fmla="*/ 663 h 1458"/>
              <a:gd name="T64" fmla="*/ 10 w 1060"/>
              <a:gd name="T65" fmla="*/ 663 h 1458"/>
              <a:gd name="T66" fmla="*/ 0 w 1060"/>
              <a:gd name="T67" fmla="*/ 615 h 1458"/>
              <a:gd name="T68" fmla="*/ 0 w 1060"/>
              <a:gd name="T69" fmla="*/ 568 h 1458"/>
              <a:gd name="T70" fmla="*/ 10 w 1060"/>
              <a:gd name="T71" fmla="*/ 521 h 1458"/>
              <a:gd name="T72" fmla="*/ 0 w 1060"/>
              <a:gd name="T73" fmla="*/ 379 h 1458"/>
              <a:gd name="T74" fmla="*/ 10 w 1060"/>
              <a:gd name="T75" fmla="*/ 379 h 1458"/>
              <a:gd name="T76" fmla="*/ 0 w 1060"/>
              <a:gd name="T77" fmla="*/ 331 h 1458"/>
              <a:gd name="T78" fmla="*/ 0 w 1060"/>
              <a:gd name="T79" fmla="*/ 284 h 1458"/>
              <a:gd name="T80" fmla="*/ 10 w 1060"/>
              <a:gd name="T81" fmla="*/ 237 h 1458"/>
              <a:gd name="T82" fmla="*/ 0 w 1060"/>
              <a:gd name="T83" fmla="*/ 95 h 1458"/>
              <a:gd name="T84" fmla="*/ 10 w 1060"/>
              <a:gd name="T85" fmla="*/ 95 h 1458"/>
              <a:gd name="T86" fmla="*/ 0 w 1060"/>
              <a:gd name="T87" fmla="*/ 47 h 1458"/>
              <a:gd name="T88" fmla="*/ 0 w 1060"/>
              <a:gd name="T89" fmla="*/ 0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0" h="1458">
                <a:moveTo>
                  <a:pt x="1051" y="1410"/>
                </a:moveTo>
                <a:lnTo>
                  <a:pt x="1051" y="1458"/>
                </a:lnTo>
                <a:lnTo>
                  <a:pt x="1060" y="1458"/>
                </a:lnTo>
                <a:lnTo>
                  <a:pt x="1060" y="1410"/>
                </a:lnTo>
                <a:lnTo>
                  <a:pt x="1051" y="1410"/>
                </a:lnTo>
                <a:close/>
                <a:moveTo>
                  <a:pt x="1051" y="1316"/>
                </a:moveTo>
                <a:lnTo>
                  <a:pt x="1051" y="1363"/>
                </a:lnTo>
                <a:lnTo>
                  <a:pt x="1060" y="1363"/>
                </a:lnTo>
                <a:lnTo>
                  <a:pt x="1060" y="1316"/>
                </a:lnTo>
                <a:lnTo>
                  <a:pt x="1051" y="1316"/>
                </a:lnTo>
                <a:close/>
                <a:moveTo>
                  <a:pt x="1051" y="1221"/>
                </a:moveTo>
                <a:lnTo>
                  <a:pt x="1051" y="1268"/>
                </a:lnTo>
                <a:lnTo>
                  <a:pt x="1060" y="1268"/>
                </a:lnTo>
                <a:lnTo>
                  <a:pt x="1060" y="1221"/>
                </a:lnTo>
                <a:lnTo>
                  <a:pt x="1051" y="1221"/>
                </a:lnTo>
                <a:close/>
                <a:moveTo>
                  <a:pt x="1051" y="1126"/>
                </a:moveTo>
                <a:lnTo>
                  <a:pt x="1051" y="1174"/>
                </a:lnTo>
                <a:lnTo>
                  <a:pt x="1060" y="1174"/>
                </a:lnTo>
                <a:lnTo>
                  <a:pt x="1060" y="1126"/>
                </a:lnTo>
                <a:lnTo>
                  <a:pt x="1051" y="1126"/>
                </a:lnTo>
                <a:close/>
                <a:moveTo>
                  <a:pt x="989" y="1103"/>
                </a:moveTo>
                <a:lnTo>
                  <a:pt x="1037" y="1103"/>
                </a:lnTo>
                <a:lnTo>
                  <a:pt x="1037" y="1093"/>
                </a:lnTo>
                <a:lnTo>
                  <a:pt x="989" y="1093"/>
                </a:lnTo>
                <a:lnTo>
                  <a:pt x="989" y="1103"/>
                </a:lnTo>
                <a:close/>
                <a:moveTo>
                  <a:pt x="895" y="1103"/>
                </a:moveTo>
                <a:lnTo>
                  <a:pt x="942" y="1103"/>
                </a:lnTo>
                <a:lnTo>
                  <a:pt x="942" y="1093"/>
                </a:lnTo>
                <a:lnTo>
                  <a:pt x="895" y="1093"/>
                </a:lnTo>
                <a:lnTo>
                  <a:pt x="895" y="1103"/>
                </a:lnTo>
                <a:close/>
                <a:moveTo>
                  <a:pt x="800" y="1103"/>
                </a:moveTo>
                <a:lnTo>
                  <a:pt x="847" y="1103"/>
                </a:lnTo>
                <a:lnTo>
                  <a:pt x="847" y="1093"/>
                </a:lnTo>
                <a:lnTo>
                  <a:pt x="800" y="1093"/>
                </a:lnTo>
                <a:lnTo>
                  <a:pt x="800" y="1103"/>
                </a:lnTo>
                <a:close/>
                <a:moveTo>
                  <a:pt x="705" y="1103"/>
                </a:moveTo>
                <a:lnTo>
                  <a:pt x="753" y="1103"/>
                </a:lnTo>
                <a:lnTo>
                  <a:pt x="753" y="1093"/>
                </a:lnTo>
                <a:lnTo>
                  <a:pt x="705" y="1093"/>
                </a:lnTo>
                <a:lnTo>
                  <a:pt x="705" y="1103"/>
                </a:lnTo>
                <a:close/>
                <a:moveTo>
                  <a:pt x="611" y="1103"/>
                </a:moveTo>
                <a:lnTo>
                  <a:pt x="658" y="1103"/>
                </a:lnTo>
                <a:lnTo>
                  <a:pt x="658" y="1093"/>
                </a:lnTo>
                <a:lnTo>
                  <a:pt x="611" y="1093"/>
                </a:lnTo>
                <a:lnTo>
                  <a:pt x="611" y="1103"/>
                </a:lnTo>
                <a:close/>
                <a:moveTo>
                  <a:pt x="516" y="1103"/>
                </a:moveTo>
                <a:lnTo>
                  <a:pt x="563" y="1103"/>
                </a:lnTo>
                <a:lnTo>
                  <a:pt x="563" y="1093"/>
                </a:lnTo>
                <a:lnTo>
                  <a:pt x="516" y="1093"/>
                </a:lnTo>
                <a:lnTo>
                  <a:pt x="516" y="1103"/>
                </a:lnTo>
                <a:close/>
                <a:moveTo>
                  <a:pt x="421" y="1103"/>
                </a:moveTo>
                <a:lnTo>
                  <a:pt x="469" y="1103"/>
                </a:lnTo>
                <a:lnTo>
                  <a:pt x="469" y="1093"/>
                </a:lnTo>
                <a:lnTo>
                  <a:pt x="421" y="1093"/>
                </a:lnTo>
                <a:lnTo>
                  <a:pt x="421" y="1103"/>
                </a:lnTo>
                <a:close/>
                <a:moveTo>
                  <a:pt x="327" y="1103"/>
                </a:moveTo>
                <a:lnTo>
                  <a:pt x="374" y="1103"/>
                </a:lnTo>
                <a:lnTo>
                  <a:pt x="374" y="1093"/>
                </a:lnTo>
                <a:lnTo>
                  <a:pt x="327" y="1093"/>
                </a:lnTo>
                <a:lnTo>
                  <a:pt x="327" y="1103"/>
                </a:lnTo>
                <a:close/>
                <a:moveTo>
                  <a:pt x="232" y="1103"/>
                </a:moveTo>
                <a:lnTo>
                  <a:pt x="280" y="1103"/>
                </a:lnTo>
                <a:lnTo>
                  <a:pt x="280" y="1093"/>
                </a:lnTo>
                <a:lnTo>
                  <a:pt x="232" y="1093"/>
                </a:lnTo>
                <a:lnTo>
                  <a:pt x="232" y="1103"/>
                </a:lnTo>
                <a:close/>
                <a:moveTo>
                  <a:pt x="138" y="1103"/>
                </a:moveTo>
                <a:lnTo>
                  <a:pt x="185" y="1103"/>
                </a:lnTo>
                <a:lnTo>
                  <a:pt x="185" y="1093"/>
                </a:lnTo>
                <a:lnTo>
                  <a:pt x="138" y="1093"/>
                </a:lnTo>
                <a:lnTo>
                  <a:pt x="138" y="1103"/>
                </a:lnTo>
                <a:close/>
                <a:moveTo>
                  <a:pt x="43" y="1103"/>
                </a:moveTo>
                <a:lnTo>
                  <a:pt x="90" y="1103"/>
                </a:lnTo>
                <a:lnTo>
                  <a:pt x="90" y="1093"/>
                </a:lnTo>
                <a:lnTo>
                  <a:pt x="43" y="1093"/>
                </a:lnTo>
                <a:lnTo>
                  <a:pt x="43" y="1103"/>
                </a:lnTo>
                <a:close/>
                <a:moveTo>
                  <a:pt x="0" y="1041"/>
                </a:moveTo>
                <a:lnTo>
                  <a:pt x="0" y="1088"/>
                </a:lnTo>
                <a:lnTo>
                  <a:pt x="10" y="1088"/>
                </a:lnTo>
                <a:lnTo>
                  <a:pt x="10" y="1041"/>
                </a:lnTo>
                <a:lnTo>
                  <a:pt x="0" y="1041"/>
                </a:lnTo>
                <a:close/>
                <a:moveTo>
                  <a:pt x="0" y="947"/>
                </a:moveTo>
                <a:lnTo>
                  <a:pt x="0" y="994"/>
                </a:lnTo>
                <a:lnTo>
                  <a:pt x="10" y="994"/>
                </a:lnTo>
                <a:lnTo>
                  <a:pt x="10" y="947"/>
                </a:lnTo>
                <a:lnTo>
                  <a:pt x="0" y="947"/>
                </a:lnTo>
                <a:close/>
                <a:moveTo>
                  <a:pt x="0" y="852"/>
                </a:moveTo>
                <a:lnTo>
                  <a:pt x="0" y="899"/>
                </a:lnTo>
                <a:lnTo>
                  <a:pt x="10" y="899"/>
                </a:lnTo>
                <a:lnTo>
                  <a:pt x="10" y="852"/>
                </a:lnTo>
                <a:lnTo>
                  <a:pt x="0" y="852"/>
                </a:lnTo>
                <a:close/>
                <a:moveTo>
                  <a:pt x="0" y="757"/>
                </a:moveTo>
                <a:lnTo>
                  <a:pt x="0" y="805"/>
                </a:lnTo>
                <a:lnTo>
                  <a:pt x="10" y="805"/>
                </a:lnTo>
                <a:lnTo>
                  <a:pt x="10" y="757"/>
                </a:lnTo>
                <a:lnTo>
                  <a:pt x="0" y="757"/>
                </a:lnTo>
                <a:close/>
                <a:moveTo>
                  <a:pt x="0" y="663"/>
                </a:moveTo>
                <a:lnTo>
                  <a:pt x="0" y="710"/>
                </a:lnTo>
                <a:lnTo>
                  <a:pt x="10" y="710"/>
                </a:lnTo>
                <a:lnTo>
                  <a:pt x="10" y="663"/>
                </a:lnTo>
                <a:lnTo>
                  <a:pt x="0" y="663"/>
                </a:lnTo>
                <a:close/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close/>
                <a:moveTo>
                  <a:pt x="0" y="473"/>
                </a:moveTo>
                <a:lnTo>
                  <a:pt x="0" y="521"/>
                </a:lnTo>
                <a:lnTo>
                  <a:pt x="10" y="521"/>
                </a:lnTo>
                <a:lnTo>
                  <a:pt x="10" y="473"/>
                </a:lnTo>
                <a:lnTo>
                  <a:pt x="0" y="473"/>
                </a:lnTo>
                <a:close/>
                <a:moveTo>
                  <a:pt x="0" y="379"/>
                </a:moveTo>
                <a:lnTo>
                  <a:pt x="0" y="426"/>
                </a:lnTo>
                <a:lnTo>
                  <a:pt x="10" y="426"/>
                </a:lnTo>
                <a:lnTo>
                  <a:pt x="10" y="379"/>
                </a:lnTo>
                <a:lnTo>
                  <a:pt x="0" y="379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7"/>
                </a:lnTo>
                <a:lnTo>
                  <a:pt x="10" y="237"/>
                </a:lnTo>
                <a:lnTo>
                  <a:pt x="10" y="189"/>
                </a:lnTo>
                <a:lnTo>
                  <a:pt x="0" y="189"/>
                </a:lnTo>
                <a:close/>
                <a:moveTo>
                  <a:pt x="0" y="95"/>
                </a:moveTo>
                <a:lnTo>
                  <a:pt x="0" y="142"/>
                </a:lnTo>
                <a:lnTo>
                  <a:pt x="10" y="142"/>
                </a:lnTo>
                <a:lnTo>
                  <a:pt x="10" y="95"/>
                </a:lnTo>
                <a:lnTo>
                  <a:pt x="0" y="95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7501730" y="2629125"/>
            <a:ext cx="1878013" cy="3170238"/>
          </a:xfrm>
          <a:custGeom>
            <a:avLst/>
            <a:gdLst>
              <a:gd name="T0" fmla="*/ 1183 w 1183"/>
              <a:gd name="T1" fmla="*/ 1997 h 1997"/>
              <a:gd name="T2" fmla="*/ 1174 w 1183"/>
              <a:gd name="T3" fmla="*/ 1855 h 1997"/>
              <a:gd name="T4" fmla="*/ 1183 w 1183"/>
              <a:gd name="T5" fmla="*/ 1855 h 1997"/>
              <a:gd name="T6" fmla="*/ 1174 w 1183"/>
              <a:gd name="T7" fmla="*/ 1807 h 1997"/>
              <a:gd name="T8" fmla="*/ 1174 w 1183"/>
              <a:gd name="T9" fmla="*/ 1760 h 1997"/>
              <a:gd name="T10" fmla="*/ 1183 w 1183"/>
              <a:gd name="T11" fmla="*/ 1713 h 1997"/>
              <a:gd name="T12" fmla="*/ 1174 w 1183"/>
              <a:gd name="T13" fmla="*/ 1571 h 1997"/>
              <a:gd name="T14" fmla="*/ 1183 w 1183"/>
              <a:gd name="T15" fmla="*/ 1571 h 1997"/>
              <a:gd name="T16" fmla="*/ 1174 w 1183"/>
              <a:gd name="T17" fmla="*/ 1523 h 1997"/>
              <a:gd name="T18" fmla="*/ 1174 w 1183"/>
              <a:gd name="T19" fmla="*/ 1476 h 1997"/>
              <a:gd name="T20" fmla="*/ 1183 w 1183"/>
              <a:gd name="T21" fmla="*/ 1429 h 1997"/>
              <a:gd name="T22" fmla="*/ 1174 w 1183"/>
              <a:gd name="T23" fmla="*/ 1287 h 1997"/>
              <a:gd name="T24" fmla="*/ 1183 w 1183"/>
              <a:gd name="T25" fmla="*/ 1287 h 1997"/>
              <a:gd name="T26" fmla="*/ 1174 w 1183"/>
              <a:gd name="T27" fmla="*/ 1239 h 1997"/>
              <a:gd name="T28" fmla="*/ 1174 w 1183"/>
              <a:gd name="T29" fmla="*/ 1192 h 1997"/>
              <a:gd name="T30" fmla="*/ 1183 w 1183"/>
              <a:gd name="T31" fmla="*/ 1145 h 1997"/>
              <a:gd name="T32" fmla="*/ 1174 w 1183"/>
              <a:gd name="T33" fmla="*/ 1003 h 1997"/>
              <a:gd name="T34" fmla="*/ 1183 w 1183"/>
              <a:gd name="T35" fmla="*/ 1003 h 1997"/>
              <a:gd name="T36" fmla="*/ 1174 w 1183"/>
              <a:gd name="T37" fmla="*/ 956 h 1997"/>
              <a:gd name="T38" fmla="*/ 1174 w 1183"/>
              <a:gd name="T39" fmla="*/ 908 h 1997"/>
              <a:gd name="T40" fmla="*/ 1183 w 1183"/>
              <a:gd name="T41" fmla="*/ 861 h 1997"/>
              <a:gd name="T42" fmla="*/ 1174 w 1183"/>
              <a:gd name="T43" fmla="*/ 719 h 1997"/>
              <a:gd name="T44" fmla="*/ 1183 w 1183"/>
              <a:gd name="T45" fmla="*/ 719 h 1997"/>
              <a:gd name="T46" fmla="*/ 1174 w 1183"/>
              <a:gd name="T47" fmla="*/ 667 h 1997"/>
              <a:gd name="T48" fmla="*/ 1183 w 1183"/>
              <a:gd name="T49" fmla="*/ 662 h 1997"/>
              <a:gd name="T50" fmla="*/ 1141 w 1183"/>
              <a:gd name="T51" fmla="*/ 667 h 1997"/>
              <a:gd name="T52" fmla="*/ 1094 w 1183"/>
              <a:gd name="T53" fmla="*/ 667 h 1997"/>
              <a:gd name="T54" fmla="*/ 1046 w 1183"/>
              <a:gd name="T55" fmla="*/ 667 h 1997"/>
              <a:gd name="T56" fmla="*/ 999 w 1183"/>
              <a:gd name="T57" fmla="*/ 657 h 1997"/>
              <a:gd name="T58" fmla="*/ 857 w 1183"/>
              <a:gd name="T59" fmla="*/ 667 h 1997"/>
              <a:gd name="T60" fmla="*/ 857 w 1183"/>
              <a:gd name="T61" fmla="*/ 657 h 1997"/>
              <a:gd name="T62" fmla="*/ 810 w 1183"/>
              <a:gd name="T63" fmla="*/ 667 h 1997"/>
              <a:gd name="T64" fmla="*/ 762 w 1183"/>
              <a:gd name="T65" fmla="*/ 667 h 1997"/>
              <a:gd name="T66" fmla="*/ 715 w 1183"/>
              <a:gd name="T67" fmla="*/ 657 h 1997"/>
              <a:gd name="T68" fmla="*/ 573 w 1183"/>
              <a:gd name="T69" fmla="*/ 667 h 1997"/>
              <a:gd name="T70" fmla="*/ 573 w 1183"/>
              <a:gd name="T71" fmla="*/ 657 h 1997"/>
              <a:gd name="T72" fmla="*/ 526 w 1183"/>
              <a:gd name="T73" fmla="*/ 667 h 1997"/>
              <a:gd name="T74" fmla="*/ 478 w 1183"/>
              <a:gd name="T75" fmla="*/ 667 h 1997"/>
              <a:gd name="T76" fmla="*/ 431 w 1183"/>
              <a:gd name="T77" fmla="*/ 657 h 1997"/>
              <a:gd name="T78" fmla="*/ 289 w 1183"/>
              <a:gd name="T79" fmla="*/ 667 h 1997"/>
              <a:gd name="T80" fmla="*/ 289 w 1183"/>
              <a:gd name="T81" fmla="*/ 657 h 1997"/>
              <a:gd name="T82" fmla="*/ 242 w 1183"/>
              <a:gd name="T83" fmla="*/ 667 h 1997"/>
              <a:gd name="T84" fmla="*/ 194 w 1183"/>
              <a:gd name="T85" fmla="*/ 667 h 1997"/>
              <a:gd name="T86" fmla="*/ 147 w 1183"/>
              <a:gd name="T87" fmla="*/ 657 h 1997"/>
              <a:gd name="T88" fmla="*/ 0 w 1183"/>
              <a:gd name="T89" fmla="*/ 662 h 1997"/>
              <a:gd name="T90" fmla="*/ 52 w 1183"/>
              <a:gd name="T91" fmla="*/ 657 h 1997"/>
              <a:gd name="T92" fmla="*/ 10 w 1183"/>
              <a:gd name="T93" fmla="*/ 662 h 1997"/>
              <a:gd name="T94" fmla="*/ 0 w 1183"/>
              <a:gd name="T95" fmla="*/ 615 h 1997"/>
              <a:gd name="T96" fmla="*/ 0 w 1183"/>
              <a:gd name="T97" fmla="*/ 568 h 1997"/>
              <a:gd name="T98" fmla="*/ 10 w 1183"/>
              <a:gd name="T99" fmla="*/ 520 h 1997"/>
              <a:gd name="T100" fmla="*/ 0 w 1183"/>
              <a:gd name="T101" fmla="*/ 378 h 1997"/>
              <a:gd name="T102" fmla="*/ 10 w 1183"/>
              <a:gd name="T103" fmla="*/ 378 h 1997"/>
              <a:gd name="T104" fmla="*/ 0 w 1183"/>
              <a:gd name="T105" fmla="*/ 331 h 1997"/>
              <a:gd name="T106" fmla="*/ 0 w 1183"/>
              <a:gd name="T107" fmla="*/ 284 h 1997"/>
              <a:gd name="T108" fmla="*/ 10 w 1183"/>
              <a:gd name="T109" fmla="*/ 236 h 1997"/>
              <a:gd name="T110" fmla="*/ 0 w 1183"/>
              <a:gd name="T111" fmla="*/ 94 h 1997"/>
              <a:gd name="T112" fmla="*/ 10 w 1183"/>
              <a:gd name="T113" fmla="*/ 94 h 1997"/>
              <a:gd name="T114" fmla="*/ 0 w 1183"/>
              <a:gd name="T115" fmla="*/ 47 h 1997"/>
              <a:gd name="T116" fmla="*/ 0 w 1183"/>
              <a:gd name="T117" fmla="*/ 0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83" h="1997">
                <a:moveTo>
                  <a:pt x="1174" y="1949"/>
                </a:moveTo>
                <a:lnTo>
                  <a:pt x="1174" y="1997"/>
                </a:lnTo>
                <a:lnTo>
                  <a:pt x="1183" y="1997"/>
                </a:lnTo>
                <a:lnTo>
                  <a:pt x="1183" y="1949"/>
                </a:lnTo>
                <a:lnTo>
                  <a:pt x="1174" y="1949"/>
                </a:lnTo>
                <a:close/>
                <a:moveTo>
                  <a:pt x="1174" y="1855"/>
                </a:moveTo>
                <a:lnTo>
                  <a:pt x="1174" y="1902"/>
                </a:lnTo>
                <a:lnTo>
                  <a:pt x="1183" y="1902"/>
                </a:lnTo>
                <a:lnTo>
                  <a:pt x="1183" y="1855"/>
                </a:lnTo>
                <a:lnTo>
                  <a:pt x="1174" y="1855"/>
                </a:lnTo>
                <a:close/>
                <a:moveTo>
                  <a:pt x="1174" y="1760"/>
                </a:moveTo>
                <a:lnTo>
                  <a:pt x="1174" y="1807"/>
                </a:lnTo>
                <a:lnTo>
                  <a:pt x="1183" y="1807"/>
                </a:lnTo>
                <a:lnTo>
                  <a:pt x="1183" y="1760"/>
                </a:lnTo>
                <a:lnTo>
                  <a:pt x="1174" y="1760"/>
                </a:lnTo>
                <a:close/>
                <a:moveTo>
                  <a:pt x="1174" y="1665"/>
                </a:moveTo>
                <a:lnTo>
                  <a:pt x="1174" y="1713"/>
                </a:lnTo>
                <a:lnTo>
                  <a:pt x="1183" y="1713"/>
                </a:lnTo>
                <a:lnTo>
                  <a:pt x="1183" y="1665"/>
                </a:lnTo>
                <a:lnTo>
                  <a:pt x="1174" y="1665"/>
                </a:lnTo>
                <a:close/>
                <a:moveTo>
                  <a:pt x="1174" y="1571"/>
                </a:moveTo>
                <a:lnTo>
                  <a:pt x="1174" y="1618"/>
                </a:lnTo>
                <a:lnTo>
                  <a:pt x="1183" y="1618"/>
                </a:lnTo>
                <a:lnTo>
                  <a:pt x="1183" y="1571"/>
                </a:lnTo>
                <a:lnTo>
                  <a:pt x="1174" y="1571"/>
                </a:lnTo>
                <a:close/>
                <a:moveTo>
                  <a:pt x="1174" y="1476"/>
                </a:moveTo>
                <a:lnTo>
                  <a:pt x="1174" y="1523"/>
                </a:lnTo>
                <a:lnTo>
                  <a:pt x="1183" y="1523"/>
                </a:lnTo>
                <a:lnTo>
                  <a:pt x="1183" y="1476"/>
                </a:lnTo>
                <a:lnTo>
                  <a:pt x="1174" y="1476"/>
                </a:lnTo>
                <a:close/>
                <a:moveTo>
                  <a:pt x="1174" y="1381"/>
                </a:moveTo>
                <a:lnTo>
                  <a:pt x="1174" y="1429"/>
                </a:lnTo>
                <a:lnTo>
                  <a:pt x="1183" y="1429"/>
                </a:lnTo>
                <a:lnTo>
                  <a:pt x="1183" y="1381"/>
                </a:lnTo>
                <a:lnTo>
                  <a:pt x="1174" y="1381"/>
                </a:lnTo>
                <a:close/>
                <a:moveTo>
                  <a:pt x="1174" y="1287"/>
                </a:moveTo>
                <a:lnTo>
                  <a:pt x="1174" y="1334"/>
                </a:lnTo>
                <a:lnTo>
                  <a:pt x="1183" y="1334"/>
                </a:lnTo>
                <a:lnTo>
                  <a:pt x="1183" y="1287"/>
                </a:lnTo>
                <a:lnTo>
                  <a:pt x="1174" y="1287"/>
                </a:lnTo>
                <a:close/>
                <a:moveTo>
                  <a:pt x="1174" y="1192"/>
                </a:moveTo>
                <a:lnTo>
                  <a:pt x="1174" y="1239"/>
                </a:lnTo>
                <a:lnTo>
                  <a:pt x="1183" y="1239"/>
                </a:lnTo>
                <a:lnTo>
                  <a:pt x="1183" y="1192"/>
                </a:lnTo>
                <a:lnTo>
                  <a:pt x="1174" y="1192"/>
                </a:lnTo>
                <a:close/>
                <a:moveTo>
                  <a:pt x="1174" y="1097"/>
                </a:moveTo>
                <a:lnTo>
                  <a:pt x="1174" y="1145"/>
                </a:lnTo>
                <a:lnTo>
                  <a:pt x="1183" y="1145"/>
                </a:lnTo>
                <a:lnTo>
                  <a:pt x="1183" y="1097"/>
                </a:lnTo>
                <a:lnTo>
                  <a:pt x="1174" y="1097"/>
                </a:lnTo>
                <a:close/>
                <a:moveTo>
                  <a:pt x="1174" y="1003"/>
                </a:moveTo>
                <a:lnTo>
                  <a:pt x="1174" y="1050"/>
                </a:lnTo>
                <a:lnTo>
                  <a:pt x="1183" y="1050"/>
                </a:lnTo>
                <a:lnTo>
                  <a:pt x="1183" y="1003"/>
                </a:lnTo>
                <a:lnTo>
                  <a:pt x="1174" y="1003"/>
                </a:lnTo>
                <a:close/>
                <a:moveTo>
                  <a:pt x="1174" y="908"/>
                </a:moveTo>
                <a:lnTo>
                  <a:pt x="1174" y="956"/>
                </a:lnTo>
                <a:lnTo>
                  <a:pt x="1183" y="956"/>
                </a:lnTo>
                <a:lnTo>
                  <a:pt x="1183" y="908"/>
                </a:lnTo>
                <a:lnTo>
                  <a:pt x="1174" y="908"/>
                </a:lnTo>
                <a:close/>
                <a:moveTo>
                  <a:pt x="1174" y="814"/>
                </a:moveTo>
                <a:lnTo>
                  <a:pt x="1174" y="861"/>
                </a:lnTo>
                <a:lnTo>
                  <a:pt x="1183" y="861"/>
                </a:lnTo>
                <a:lnTo>
                  <a:pt x="1183" y="814"/>
                </a:lnTo>
                <a:lnTo>
                  <a:pt x="1174" y="814"/>
                </a:lnTo>
                <a:close/>
                <a:moveTo>
                  <a:pt x="1174" y="719"/>
                </a:moveTo>
                <a:lnTo>
                  <a:pt x="1174" y="766"/>
                </a:lnTo>
                <a:lnTo>
                  <a:pt x="1183" y="766"/>
                </a:lnTo>
                <a:lnTo>
                  <a:pt x="1183" y="719"/>
                </a:lnTo>
                <a:lnTo>
                  <a:pt x="1174" y="719"/>
                </a:lnTo>
                <a:close/>
                <a:moveTo>
                  <a:pt x="1141" y="667"/>
                </a:moveTo>
                <a:lnTo>
                  <a:pt x="1174" y="667"/>
                </a:lnTo>
                <a:lnTo>
                  <a:pt x="1174" y="672"/>
                </a:lnTo>
                <a:lnTo>
                  <a:pt x="1183" y="672"/>
                </a:lnTo>
                <a:lnTo>
                  <a:pt x="1183" y="662"/>
                </a:lnTo>
                <a:lnTo>
                  <a:pt x="1183" y="657"/>
                </a:lnTo>
                <a:lnTo>
                  <a:pt x="1141" y="657"/>
                </a:lnTo>
                <a:lnTo>
                  <a:pt x="1141" y="667"/>
                </a:lnTo>
                <a:lnTo>
                  <a:pt x="1141" y="667"/>
                </a:lnTo>
                <a:close/>
                <a:moveTo>
                  <a:pt x="1046" y="667"/>
                </a:moveTo>
                <a:lnTo>
                  <a:pt x="1094" y="667"/>
                </a:lnTo>
                <a:lnTo>
                  <a:pt x="1094" y="657"/>
                </a:lnTo>
                <a:lnTo>
                  <a:pt x="1046" y="657"/>
                </a:lnTo>
                <a:lnTo>
                  <a:pt x="1046" y="667"/>
                </a:lnTo>
                <a:close/>
                <a:moveTo>
                  <a:pt x="952" y="667"/>
                </a:moveTo>
                <a:lnTo>
                  <a:pt x="999" y="667"/>
                </a:lnTo>
                <a:lnTo>
                  <a:pt x="999" y="657"/>
                </a:lnTo>
                <a:lnTo>
                  <a:pt x="952" y="657"/>
                </a:lnTo>
                <a:lnTo>
                  <a:pt x="952" y="667"/>
                </a:lnTo>
                <a:close/>
                <a:moveTo>
                  <a:pt x="857" y="667"/>
                </a:moveTo>
                <a:lnTo>
                  <a:pt x="904" y="667"/>
                </a:lnTo>
                <a:lnTo>
                  <a:pt x="904" y="657"/>
                </a:lnTo>
                <a:lnTo>
                  <a:pt x="857" y="657"/>
                </a:lnTo>
                <a:lnTo>
                  <a:pt x="857" y="667"/>
                </a:lnTo>
                <a:close/>
                <a:moveTo>
                  <a:pt x="762" y="667"/>
                </a:moveTo>
                <a:lnTo>
                  <a:pt x="810" y="667"/>
                </a:lnTo>
                <a:lnTo>
                  <a:pt x="810" y="657"/>
                </a:lnTo>
                <a:lnTo>
                  <a:pt x="762" y="657"/>
                </a:lnTo>
                <a:lnTo>
                  <a:pt x="762" y="667"/>
                </a:lnTo>
                <a:close/>
                <a:moveTo>
                  <a:pt x="668" y="667"/>
                </a:moveTo>
                <a:lnTo>
                  <a:pt x="715" y="667"/>
                </a:lnTo>
                <a:lnTo>
                  <a:pt x="715" y="657"/>
                </a:lnTo>
                <a:lnTo>
                  <a:pt x="668" y="657"/>
                </a:lnTo>
                <a:lnTo>
                  <a:pt x="668" y="667"/>
                </a:lnTo>
                <a:close/>
                <a:moveTo>
                  <a:pt x="573" y="667"/>
                </a:moveTo>
                <a:lnTo>
                  <a:pt x="620" y="667"/>
                </a:lnTo>
                <a:lnTo>
                  <a:pt x="620" y="657"/>
                </a:lnTo>
                <a:lnTo>
                  <a:pt x="573" y="657"/>
                </a:lnTo>
                <a:lnTo>
                  <a:pt x="573" y="667"/>
                </a:lnTo>
                <a:close/>
                <a:moveTo>
                  <a:pt x="478" y="667"/>
                </a:moveTo>
                <a:lnTo>
                  <a:pt x="526" y="667"/>
                </a:lnTo>
                <a:lnTo>
                  <a:pt x="526" y="657"/>
                </a:lnTo>
                <a:lnTo>
                  <a:pt x="478" y="657"/>
                </a:lnTo>
                <a:lnTo>
                  <a:pt x="478" y="667"/>
                </a:lnTo>
                <a:close/>
                <a:moveTo>
                  <a:pt x="384" y="667"/>
                </a:moveTo>
                <a:lnTo>
                  <a:pt x="431" y="667"/>
                </a:lnTo>
                <a:lnTo>
                  <a:pt x="431" y="657"/>
                </a:lnTo>
                <a:lnTo>
                  <a:pt x="384" y="657"/>
                </a:lnTo>
                <a:lnTo>
                  <a:pt x="384" y="667"/>
                </a:lnTo>
                <a:close/>
                <a:moveTo>
                  <a:pt x="289" y="667"/>
                </a:moveTo>
                <a:lnTo>
                  <a:pt x="336" y="667"/>
                </a:lnTo>
                <a:lnTo>
                  <a:pt x="336" y="657"/>
                </a:lnTo>
                <a:lnTo>
                  <a:pt x="289" y="657"/>
                </a:lnTo>
                <a:lnTo>
                  <a:pt x="289" y="667"/>
                </a:lnTo>
                <a:close/>
                <a:moveTo>
                  <a:pt x="194" y="667"/>
                </a:moveTo>
                <a:lnTo>
                  <a:pt x="242" y="667"/>
                </a:lnTo>
                <a:lnTo>
                  <a:pt x="242" y="657"/>
                </a:lnTo>
                <a:lnTo>
                  <a:pt x="194" y="657"/>
                </a:lnTo>
                <a:lnTo>
                  <a:pt x="194" y="667"/>
                </a:lnTo>
                <a:close/>
                <a:moveTo>
                  <a:pt x="100" y="667"/>
                </a:moveTo>
                <a:lnTo>
                  <a:pt x="147" y="667"/>
                </a:lnTo>
                <a:lnTo>
                  <a:pt x="147" y="657"/>
                </a:lnTo>
                <a:lnTo>
                  <a:pt x="100" y="657"/>
                </a:lnTo>
                <a:lnTo>
                  <a:pt x="100" y="667"/>
                </a:lnTo>
                <a:close/>
                <a:moveTo>
                  <a:pt x="0" y="662"/>
                </a:moveTo>
                <a:lnTo>
                  <a:pt x="0" y="667"/>
                </a:lnTo>
                <a:lnTo>
                  <a:pt x="52" y="667"/>
                </a:lnTo>
                <a:lnTo>
                  <a:pt x="52" y="657"/>
                </a:lnTo>
                <a:lnTo>
                  <a:pt x="5" y="657"/>
                </a:lnTo>
                <a:lnTo>
                  <a:pt x="5" y="662"/>
                </a:lnTo>
                <a:lnTo>
                  <a:pt x="10" y="662"/>
                </a:lnTo>
                <a:lnTo>
                  <a:pt x="0" y="662"/>
                </a:lnTo>
                <a:close/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close/>
                <a:moveTo>
                  <a:pt x="0" y="473"/>
                </a:moveTo>
                <a:lnTo>
                  <a:pt x="0" y="520"/>
                </a:lnTo>
                <a:lnTo>
                  <a:pt x="10" y="520"/>
                </a:lnTo>
                <a:lnTo>
                  <a:pt x="10" y="473"/>
                </a:lnTo>
                <a:lnTo>
                  <a:pt x="0" y="473"/>
                </a:lnTo>
                <a:close/>
                <a:moveTo>
                  <a:pt x="0" y="378"/>
                </a:moveTo>
                <a:lnTo>
                  <a:pt x="0" y="426"/>
                </a:lnTo>
                <a:lnTo>
                  <a:pt x="10" y="426"/>
                </a:lnTo>
                <a:lnTo>
                  <a:pt x="10" y="378"/>
                </a:lnTo>
                <a:lnTo>
                  <a:pt x="0" y="378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6"/>
                </a:lnTo>
                <a:lnTo>
                  <a:pt x="10" y="236"/>
                </a:lnTo>
                <a:lnTo>
                  <a:pt x="10" y="189"/>
                </a:lnTo>
                <a:lnTo>
                  <a:pt x="0" y="189"/>
                </a:lnTo>
                <a:close/>
                <a:moveTo>
                  <a:pt x="0" y="94"/>
                </a:moveTo>
                <a:lnTo>
                  <a:pt x="0" y="142"/>
                </a:lnTo>
                <a:lnTo>
                  <a:pt x="10" y="142"/>
                </a:lnTo>
                <a:lnTo>
                  <a:pt x="10" y="94"/>
                </a:lnTo>
                <a:lnTo>
                  <a:pt x="0" y="94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661943" y="2094936"/>
            <a:ext cx="1878013" cy="3170238"/>
          </a:xfrm>
          <a:custGeom>
            <a:avLst/>
            <a:gdLst>
              <a:gd name="T0" fmla="*/ 1183 w 1183"/>
              <a:gd name="T1" fmla="*/ 1997 h 1997"/>
              <a:gd name="T2" fmla="*/ 1174 w 1183"/>
              <a:gd name="T3" fmla="*/ 1855 h 1997"/>
              <a:gd name="T4" fmla="*/ 1183 w 1183"/>
              <a:gd name="T5" fmla="*/ 1855 h 1997"/>
              <a:gd name="T6" fmla="*/ 1174 w 1183"/>
              <a:gd name="T7" fmla="*/ 1807 h 1997"/>
              <a:gd name="T8" fmla="*/ 1174 w 1183"/>
              <a:gd name="T9" fmla="*/ 1760 h 1997"/>
              <a:gd name="T10" fmla="*/ 1183 w 1183"/>
              <a:gd name="T11" fmla="*/ 1713 h 1997"/>
              <a:gd name="T12" fmla="*/ 1174 w 1183"/>
              <a:gd name="T13" fmla="*/ 1571 h 1997"/>
              <a:gd name="T14" fmla="*/ 1183 w 1183"/>
              <a:gd name="T15" fmla="*/ 1571 h 1997"/>
              <a:gd name="T16" fmla="*/ 1174 w 1183"/>
              <a:gd name="T17" fmla="*/ 1523 h 1997"/>
              <a:gd name="T18" fmla="*/ 1174 w 1183"/>
              <a:gd name="T19" fmla="*/ 1476 h 1997"/>
              <a:gd name="T20" fmla="*/ 1183 w 1183"/>
              <a:gd name="T21" fmla="*/ 1429 h 1997"/>
              <a:gd name="T22" fmla="*/ 1174 w 1183"/>
              <a:gd name="T23" fmla="*/ 1287 h 1997"/>
              <a:gd name="T24" fmla="*/ 1183 w 1183"/>
              <a:gd name="T25" fmla="*/ 1287 h 1997"/>
              <a:gd name="T26" fmla="*/ 1174 w 1183"/>
              <a:gd name="T27" fmla="*/ 1239 h 1997"/>
              <a:gd name="T28" fmla="*/ 1174 w 1183"/>
              <a:gd name="T29" fmla="*/ 1192 h 1997"/>
              <a:gd name="T30" fmla="*/ 1183 w 1183"/>
              <a:gd name="T31" fmla="*/ 1145 h 1997"/>
              <a:gd name="T32" fmla="*/ 1174 w 1183"/>
              <a:gd name="T33" fmla="*/ 1003 h 1997"/>
              <a:gd name="T34" fmla="*/ 1183 w 1183"/>
              <a:gd name="T35" fmla="*/ 1003 h 1997"/>
              <a:gd name="T36" fmla="*/ 1174 w 1183"/>
              <a:gd name="T37" fmla="*/ 956 h 1997"/>
              <a:gd name="T38" fmla="*/ 1174 w 1183"/>
              <a:gd name="T39" fmla="*/ 908 h 1997"/>
              <a:gd name="T40" fmla="*/ 1183 w 1183"/>
              <a:gd name="T41" fmla="*/ 861 h 1997"/>
              <a:gd name="T42" fmla="*/ 1174 w 1183"/>
              <a:gd name="T43" fmla="*/ 719 h 1997"/>
              <a:gd name="T44" fmla="*/ 1183 w 1183"/>
              <a:gd name="T45" fmla="*/ 719 h 1997"/>
              <a:gd name="T46" fmla="*/ 1174 w 1183"/>
              <a:gd name="T47" fmla="*/ 667 h 1997"/>
              <a:gd name="T48" fmla="*/ 1183 w 1183"/>
              <a:gd name="T49" fmla="*/ 662 h 1997"/>
              <a:gd name="T50" fmla="*/ 1141 w 1183"/>
              <a:gd name="T51" fmla="*/ 667 h 1997"/>
              <a:gd name="T52" fmla="*/ 1094 w 1183"/>
              <a:gd name="T53" fmla="*/ 667 h 1997"/>
              <a:gd name="T54" fmla="*/ 1046 w 1183"/>
              <a:gd name="T55" fmla="*/ 667 h 1997"/>
              <a:gd name="T56" fmla="*/ 999 w 1183"/>
              <a:gd name="T57" fmla="*/ 657 h 1997"/>
              <a:gd name="T58" fmla="*/ 857 w 1183"/>
              <a:gd name="T59" fmla="*/ 667 h 1997"/>
              <a:gd name="T60" fmla="*/ 857 w 1183"/>
              <a:gd name="T61" fmla="*/ 657 h 1997"/>
              <a:gd name="T62" fmla="*/ 810 w 1183"/>
              <a:gd name="T63" fmla="*/ 667 h 1997"/>
              <a:gd name="T64" fmla="*/ 762 w 1183"/>
              <a:gd name="T65" fmla="*/ 667 h 1997"/>
              <a:gd name="T66" fmla="*/ 715 w 1183"/>
              <a:gd name="T67" fmla="*/ 657 h 1997"/>
              <a:gd name="T68" fmla="*/ 573 w 1183"/>
              <a:gd name="T69" fmla="*/ 667 h 1997"/>
              <a:gd name="T70" fmla="*/ 573 w 1183"/>
              <a:gd name="T71" fmla="*/ 657 h 1997"/>
              <a:gd name="T72" fmla="*/ 526 w 1183"/>
              <a:gd name="T73" fmla="*/ 667 h 1997"/>
              <a:gd name="T74" fmla="*/ 478 w 1183"/>
              <a:gd name="T75" fmla="*/ 667 h 1997"/>
              <a:gd name="T76" fmla="*/ 431 w 1183"/>
              <a:gd name="T77" fmla="*/ 657 h 1997"/>
              <a:gd name="T78" fmla="*/ 289 w 1183"/>
              <a:gd name="T79" fmla="*/ 667 h 1997"/>
              <a:gd name="T80" fmla="*/ 289 w 1183"/>
              <a:gd name="T81" fmla="*/ 657 h 1997"/>
              <a:gd name="T82" fmla="*/ 242 w 1183"/>
              <a:gd name="T83" fmla="*/ 667 h 1997"/>
              <a:gd name="T84" fmla="*/ 194 w 1183"/>
              <a:gd name="T85" fmla="*/ 667 h 1997"/>
              <a:gd name="T86" fmla="*/ 147 w 1183"/>
              <a:gd name="T87" fmla="*/ 657 h 1997"/>
              <a:gd name="T88" fmla="*/ 0 w 1183"/>
              <a:gd name="T89" fmla="*/ 662 h 1997"/>
              <a:gd name="T90" fmla="*/ 52 w 1183"/>
              <a:gd name="T91" fmla="*/ 657 h 1997"/>
              <a:gd name="T92" fmla="*/ 10 w 1183"/>
              <a:gd name="T93" fmla="*/ 662 h 1997"/>
              <a:gd name="T94" fmla="*/ 0 w 1183"/>
              <a:gd name="T95" fmla="*/ 615 h 1997"/>
              <a:gd name="T96" fmla="*/ 0 w 1183"/>
              <a:gd name="T97" fmla="*/ 568 h 1997"/>
              <a:gd name="T98" fmla="*/ 10 w 1183"/>
              <a:gd name="T99" fmla="*/ 520 h 1997"/>
              <a:gd name="T100" fmla="*/ 0 w 1183"/>
              <a:gd name="T101" fmla="*/ 378 h 1997"/>
              <a:gd name="T102" fmla="*/ 10 w 1183"/>
              <a:gd name="T103" fmla="*/ 378 h 1997"/>
              <a:gd name="T104" fmla="*/ 0 w 1183"/>
              <a:gd name="T105" fmla="*/ 331 h 1997"/>
              <a:gd name="T106" fmla="*/ 0 w 1183"/>
              <a:gd name="T107" fmla="*/ 284 h 1997"/>
              <a:gd name="T108" fmla="*/ 10 w 1183"/>
              <a:gd name="T109" fmla="*/ 236 h 1997"/>
              <a:gd name="T110" fmla="*/ 0 w 1183"/>
              <a:gd name="T111" fmla="*/ 94 h 1997"/>
              <a:gd name="T112" fmla="*/ 10 w 1183"/>
              <a:gd name="T113" fmla="*/ 94 h 1997"/>
              <a:gd name="T114" fmla="*/ 0 w 1183"/>
              <a:gd name="T115" fmla="*/ 47 h 1997"/>
              <a:gd name="T116" fmla="*/ 0 w 1183"/>
              <a:gd name="T117" fmla="*/ 0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83" h="1997">
                <a:moveTo>
                  <a:pt x="1174" y="1949"/>
                </a:moveTo>
                <a:lnTo>
                  <a:pt x="1174" y="1997"/>
                </a:lnTo>
                <a:lnTo>
                  <a:pt x="1183" y="1997"/>
                </a:lnTo>
                <a:lnTo>
                  <a:pt x="1183" y="1949"/>
                </a:lnTo>
                <a:lnTo>
                  <a:pt x="1174" y="1949"/>
                </a:lnTo>
                <a:moveTo>
                  <a:pt x="1174" y="1855"/>
                </a:moveTo>
                <a:lnTo>
                  <a:pt x="1174" y="1902"/>
                </a:lnTo>
                <a:lnTo>
                  <a:pt x="1183" y="1902"/>
                </a:lnTo>
                <a:lnTo>
                  <a:pt x="1183" y="1855"/>
                </a:lnTo>
                <a:lnTo>
                  <a:pt x="1174" y="1855"/>
                </a:lnTo>
                <a:moveTo>
                  <a:pt x="1174" y="1760"/>
                </a:moveTo>
                <a:lnTo>
                  <a:pt x="1174" y="1807"/>
                </a:lnTo>
                <a:lnTo>
                  <a:pt x="1183" y="1807"/>
                </a:lnTo>
                <a:lnTo>
                  <a:pt x="1183" y="1760"/>
                </a:lnTo>
                <a:lnTo>
                  <a:pt x="1174" y="1760"/>
                </a:lnTo>
                <a:moveTo>
                  <a:pt x="1174" y="1665"/>
                </a:moveTo>
                <a:lnTo>
                  <a:pt x="1174" y="1713"/>
                </a:lnTo>
                <a:lnTo>
                  <a:pt x="1183" y="1713"/>
                </a:lnTo>
                <a:lnTo>
                  <a:pt x="1183" y="1665"/>
                </a:lnTo>
                <a:lnTo>
                  <a:pt x="1174" y="1665"/>
                </a:lnTo>
                <a:moveTo>
                  <a:pt x="1174" y="1571"/>
                </a:moveTo>
                <a:lnTo>
                  <a:pt x="1174" y="1618"/>
                </a:lnTo>
                <a:lnTo>
                  <a:pt x="1183" y="1618"/>
                </a:lnTo>
                <a:lnTo>
                  <a:pt x="1183" y="1571"/>
                </a:lnTo>
                <a:lnTo>
                  <a:pt x="1174" y="1571"/>
                </a:lnTo>
                <a:moveTo>
                  <a:pt x="1174" y="1476"/>
                </a:moveTo>
                <a:lnTo>
                  <a:pt x="1174" y="1523"/>
                </a:lnTo>
                <a:lnTo>
                  <a:pt x="1183" y="1523"/>
                </a:lnTo>
                <a:lnTo>
                  <a:pt x="1183" y="1476"/>
                </a:lnTo>
                <a:lnTo>
                  <a:pt x="1174" y="1476"/>
                </a:lnTo>
                <a:moveTo>
                  <a:pt x="1174" y="1381"/>
                </a:moveTo>
                <a:lnTo>
                  <a:pt x="1174" y="1429"/>
                </a:lnTo>
                <a:lnTo>
                  <a:pt x="1183" y="1429"/>
                </a:lnTo>
                <a:lnTo>
                  <a:pt x="1183" y="1381"/>
                </a:lnTo>
                <a:lnTo>
                  <a:pt x="1174" y="1381"/>
                </a:lnTo>
                <a:moveTo>
                  <a:pt x="1174" y="1287"/>
                </a:moveTo>
                <a:lnTo>
                  <a:pt x="1174" y="1334"/>
                </a:lnTo>
                <a:lnTo>
                  <a:pt x="1183" y="1334"/>
                </a:lnTo>
                <a:lnTo>
                  <a:pt x="1183" y="1287"/>
                </a:lnTo>
                <a:lnTo>
                  <a:pt x="1174" y="1287"/>
                </a:lnTo>
                <a:moveTo>
                  <a:pt x="1174" y="1192"/>
                </a:moveTo>
                <a:lnTo>
                  <a:pt x="1174" y="1239"/>
                </a:lnTo>
                <a:lnTo>
                  <a:pt x="1183" y="1239"/>
                </a:lnTo>
                <a:lnTo>
                  <a:pt x="1183" y="1192"/>
                </a:lnTo>
                <a:lnTo>
                  <a:pt x="1174" y="1192"/>
                </a:lnTo>
                <a:moveTo>
                  <a:pt x="1174" y="1097"/>
                </a:moveTo>
                <a:lnTo>
                  <a:pt x="1174" y="1145"/>
                </a:lnTo>
                <a:lnTo>
                  <a:pt x="1183" y="1145"/>
                </a:lnTo>
                <a:lnTo>
                  <a:pt x="1183" y="1097"/>
                </a:lnTo>
                <a:lnTo>
                  <a:pt x="1174" y="1097"/>
                </a:lnTo>
                <a:moveTo>
                  <a:pt x="1174" y="1003"/>
                </a:moveTo>
                <a:lnTo>
                  <a:pt x="1174" y="1050"/>
                </a:lnTo>
                <a:lnTo>
                  <a:pt x="1183" y="1050"/>
                </a:lnTo>
                <a:lnTo>
                  <a:pt x="1183" y="1003"/>
                </a:lnTo>
                <a:lnTo>
                  <a:pt x="1174" y="1003"/>
                </a:lnTo>
                <a:moveTo>
                  <a:pt x="1174" y="908"/>
                </a:moveTo>
                <a:lnTo>
                  <a:pt x="1174" y="956"/>
                </a:lnTo>
                <a:lnTo>
                  <a:pt x="1183" y="956"/>
                </a:lnTo>
                <a:lnTo>
                  <a:pt x="1183" y="908"/>
                </a:lnTo>
                <a:lnTo>
                  <a:pt x="1174" y="908"/>
                </a:lnTo>
                <a:moveTo>
                  <a:pt x="1174" y="814"/>
                </a:moveTo>
                <a:lnTo>
                  <a:pt x="1174" y="861"/>
                </a:lnTo>
                <a:lnTo>
                  <a:pt x="1183" y="861"/>
                </a:lnTo>
                <a:lnTo>
                  <a:pt x="1183" y="814"/>
                </a:lnTo>
                <a:lnTo>
                  <a:pt x="1174" y="814"/>
                </a:lnTo>
                <a:moveTo>
                  <a:pt x="1174" y="719"/>
                </a:moveTo>
                <a:lnTo>
                  <a:pt x="1174" y="766"/>
                </a:lnTo>
                <a:lnTo>
                  <a:pt x="1183" y="766"/>
                </a:lnTo>
                <a:lnTo>
                  <a:pt x="1183" y="719"/>
                </a:lnTo>
                <a:lnTo>
                  <a:pt x="1174" y="719"/>
                </a:lnTo>
                <a:moveTo>
                  <a:pt x="1141" y="667"/>
                </a:moveTo>
                <a:lnTo>
                  <a:pt x="1174" y="667"/>
                </a:lnTo>
                <a:lnTo>
                  <a:pt x="1174" y="672"/>
                </a:lnTo>
                <a:lnTo>
                  <a:pt x="1183" y="672"/>
                </a:lnTo>
                <a:lnTo>
                  <a:pt x="1183" y="662"/>
                </a:lnTo>
                <a:lnTo>
                  <a:pt x="1183" y="657"/>
                </a:lnTo>
                <a:lnTo>
                  <a:pt x="1141" y="657"/>
                </a:lnTo>
                <a:lnTo>
                  <a:pt x="1141" y="667"/>
                </a:lnTo>
                <a:lnTo>
                  <a:pt x="1141" y="667"/>
                </a:lnTo>
                <a:moveTo>
                  <a:pt x="1046" y="667"/>
                </a:moveTo>
                <a:lnTo>
                  <a:pt x="1094" y="667"/>
                </a:lnTo>
                <a:lnTo>
                  <a:pt x="1094" y="657"/>
                </a:lnTo>
                <a:lnTo>
                  <a:pt x="1046" y="657"/>
                </a:lnTo>
                <a:lnTo>
                  <a:pt x="1046" y="667"/>
                </a:lnTo>
                <a:moveTo>
                  <a:pt x="952" y="667"/>
                </a:moveTo>
                <a:lnTo>
                  <a:pt x="999" y="667"/>
                </a:lnTo>
                <a:lnTo>
                  <a:pt x="999" y="657"/>
                </a:lnTo>
                <a:lnTo>
                  <a:pt x="952" y="657"/>
                </a:lnTo>
                <a:lnTo>
                  <a:pt x="952" y="667"/>
                </a:lnTo>
                <a:moveTo>
                  <a:pt x="857" y="667"/>
                </a:moveTo>
                <a:lnTo>
                  <a:pt x="904" y="667"/>
                </a:lnTo>
                <a:lnTo>
                  <a:pt x="904" y="657"/>
                </a:lnTo>
                <a:lnTo>
                  <a:pt x="857" y="657"/>
                </a:lnTo>
                <a:lnTo>
                  <a:pt x="857" y="667"/>
                </a:lnTo>
                <a:moveTo>
                  <a:pt x="762" y="667"/>
                </a:moveTo>
                <a:lnTo>
                  <a:pt x="810" y="667"/>
                </a:lnTo>
                <a:lnTo>
                  <a:pt x="810" y="657"/>
                </a:lnTo>
                <a:lnTo>
                  <a:pt x="762" y="657"/>
                </a:lnTo>
                <a:lnTo>
                  <a:pt x="762" y="667"/>
                </a:lnTo>
                <a:moveTo>
                  <a:pt x="668" y="667"/>
                </a:moveTo>
                <a:lnTo>
                  <a:pt x="715" y="667"/>
                </a:lnTo>
                <a:lnTo>
                  <a:pt x="715" y="657"/>
                </a:lnTo>
                <a:lnTo>
                  <a:pt x="668" y="657"/>
                </a:lnTo>
                <a:lnTo>
                  <a:pt x="668" y="667"/>
                </a:lnTo>
                <a:moveTo>
                  <a:pt x="573" y="667"/>
                </a:moveTo>
                <a:lnTo>
                  <a:pt x="620" y="667"/>
                </a:lnTo>
                <a:lnTo>
                  <a:pt x="620" y="657"/>
                </a:lnTo>
                <a:lnTo>
                  <a:pt x="573" y="657"/>
                </a:lnTo>
                <a:lnTo>
                  <a:pt x="573" y="667"/>
                </a:lnTo>
                <a:moveTo>
                  <a:pt x="478" y="667"/>
                </a:moveTo>
                <a:lnTo>
                  <a:pt x="526" y="667"/>
                </a:lnTo>
                <a:lnTo>
                  <a:pt x="526" y="657"/>
                </a:lnTo>
                <a:lnTo>
                  <a:pt x="478" y="657"/>
                </a:lnTo>
                <a:lnTo>
                  <a:pt x="478" y="667"/>
                </a:lnTo>
                <a:moveTo>
                  <a:pt x="384" y="667"/>
                </a:moveTo>
                <a:lnTo>
                  <a:pt x="431" y="667"/>
                </a:lnTo>
                <a:lnTo>
                  <a:pt x="431" y="657"/>
                </a:lnTo>
                <a:lnTo>
                  <a:pt x="384" y="657"/>
                </a:lnTo>
                <a:lnTo>
                  <a:pt x="384" y="667"/>
                </a:lnTo>
                <a:moveTo>
                  <a:pt x="289" y="667"/>
                </a:moveTo>
                <a:lnTo>
                  <a:pt x="336" y="667"/>
                </a:lnTo>
                <a:lnTo>
                  <a:pt x="336" y="657"/>
                </a:lnTo>
                <a:lnTo>
                  <a:pt x="289" y="657"/>
                </a:lnTo>
                <a:lnTo>
                  <a:pt x="289" y="667"/>
                </a:lnTo>
                <a:moveTo>
                  <a:pt x="194" y="667"/>
                </a:moveTo>
                <a:lnTo>
                  <a:pt x="242" y="667"/>
                </a:lnTo>
                <a:lnTo>
                  <a:pt x="242" y="657"/>
                </a:lnTo>
                <a:lnTo>
                  <a:pt x="194" y="657"/>
                </a:lnTo>
                <a:lnTo>
                  <a:pt x="194" y="667"/>
                </a:lnTo>
                <a:moveTo>
                  <a:pt x="100" y="667"/>
                </a:moveTo>
                <a:lnTo>
                  <a:pt x="147" y="667"/>
                </a:lnTo>
                <a:lnTo>
                  <a:pt x="147" y="657"/>
                </a:lnTo>
                <a:lnTo>
                  <a:pt x="100" y="657"/>
                </a:lnTo>
                <a:lnTo>
                  <a:pt x="100" y="667"/>
                </a:lnTo>
                <a:moveTo>
                  <a:pt x="0" y="662"/>
                </a:moveTo>
                <a:lnTo>
                  <a:pt x="0" y="667"/>
                </a:lnTo>
                <a:lnTo>
                  <a:pt x="52" y="667"/>
                </a:lnTo>
                <a:lnTo>
                  <a:pt x="52" y="657"/>
                </a:lnTo>
                <a:lnTo>
                  <a:pt x="5" y="657"/>
                </a:lnTo>
                <a:lnTo>
                  <a:pt x="5" y="662"/>
                </a:lnTo>
                <a:lnTo>
                  <a:pt x="10" y="662"/>
                </a:lnTo>
                <a:lnTo>
                  <a:pt x="0" y="662"/>
                </a:lnTo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moveTo>
                  <a:pt x="0" y="473"/>
                </a:moveTo>
                <a:lnTo>
                  <a:pt x="0" y="520"/>
                </a:lnTo>
                <a:lnTo>
                  <a:pt x="10" y="520"/>
                </a:lnTo>
                <a:lnTo>
                  <a:pt x="10" y="473"/>
                </a:lnTo>
                <a:lnTo>
                  <a:pt x="0" y="473"/>
                </a:lnTo>
                <a:moveTo>
                  <a:pt x="0" y="378"/>
                </a:moveTo>
                <a:lnTo>
                  <a:pt x="0" y="426"/>
                </a:lnTo>
                <a:lnTo>
                  <a:pt x="10" y="426"/>
                </a:lnTo>
                <a:lnTo>
                  <a:pt x="10" y="378"/>
                </a:lnTo>
                <a:lnTo>
                  <a:pt x="0" y="378"/>
                </a:lnTo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moveTo>
                  <a:pt x="0" y="189"/>
                </a:moveTo>
                <a:lnTo>
                  <a:pt x="0" y="236"/>
                </a:lnTo>
                <a:lnTo>
                  <a:pt x="10" y="236"/>
                </a:lnTo>
                <a:lnTo>
                  <a:pt x="10" y="189"/>
                </a:lnTo>
                <a:lnTo>
                  <a:pt x="0" y="189"/>
                </a:lnTo>
                <a:moveTo>
                  <a:pt x="0" y="94"/>
                </a:moveTo>
                <a:lnTo>
                  <a:pt x="0" y="142"/>
                </a:lnTo>
                <a:lnTo>
                  <a:pt x="10" y="142"/>
                </a:lnTo>
                <a:lnTo>
                  <a:pt x="10" y="94"/>
                </a:lnTo>
                <a:lnTo>
                  <a:pt x="0" y="94"/>
                </a:lnTo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112294" y="2524355"/>
            <a:ext cx="1812358" cy="3335338"/>
          </a:xfrm>
          <a:custGeom>
            <a:avLst/>
            <a:gdLst>
              <a:gd name="T0" fmla="*/ 1542 w 1552"/>
              <a:gd name="T1" fmla="*/ 48 h 2101"/>
              <a:gd name="T2" fmla="*/ 1542 w 1552"/>
              <a:gd name="T3" fmla="*/ 95 h 2101"/>
              <a:gd name="T4" fmla="*/ 1552 w 1552"/>
              <a:gd name="T5" fmla="*/ 189 h 2101"/>
              <a:gd name="T6" fmla="*/ 1552 w 1552"/>
              <a:gd name="T7" fmla="*/ 331 h 2101"/>
              <a:gd name="T8" fmla="*/ 1552 w 1552"/>
              <a:gd name="T9" fmla="*/ 331 h 2101"/>
              <a:gd name="T10" fmla="*/ 1542 w 1552"/>
              <a:gd name="T11" fmla="*/ 426 h 2101"/>
              <a:gd name="T12" fmla="*/ 1542 w 1552"/>
              <a:gd name="T13" fmla="*/ 473 h 2101"/>
              <a:gd name="T14" fmla="*/ 1552 w 1552"/>
              <a:gd name="T15" fmla="*/ 582 h 2101"/>
              <a:gd name="T16" fmla="*/ 1509 w 1552"/>
              <a:gd name="T17" fmla="*/ 573 h 2101"/>
              <a:gd name="T18" fmla="*/ 1462 w 1552"/>
              <a:gd name="T19" fmla="*/ 573 h 2101"/>
              <a:gd name="T20" fmla="*/ 1367 w 1552"/>
              <a:gd name="T21" fmla="*/ 582 h 2101"/>
              <a:gd name="T22" fmla="*/ 1225 w 1552"/>
              <a:gd name="T23" fmla="*/ 582 h 2101"/>
              <a:gd name="T24" fmla="*/ 1225 w 1552"/>
              <a:gd name="T25" fmla="*/ 582 h 2101"/>
              <a:gd name="T26" fmla="*/ 1130 w 1552"/>
              <a:gd name="T27" fmla="*/ 573 h 2101"/>
              <a:gd name="T28" fmla="*/ 1083 w 1552"/>
              <a:gd name="T29" fmla="*/ 573 h 2101"/>
              <a:gd name="T30" fmla="*/ 989 w 1552"/>
              <a:gd name="T31" fmla="*/ 582 h 2101"/>
              <a:gd name="T32" fmla="*/ 847 w 1552"/>
              <a:gd name="T33" fmla="*/ 582 h 2101"/>
              <a:gd name="T34" fmla="*/ 847 w 1552"/>
              <a:gd name="T35" fmla="*/ 582 h 2101"/>
              <a:gd name="T36" fmla="*/ 752 w 1552"/>
              <a:gd name="T37" fmla="*/ 573 h 2101"/>
              <a:gd name="T38" fmla="*/ 705 w 1552"/>
              <a:gd name="T39" fmla="*/ 573 h 2101"/>
              <a:gd name="T40" fmla="*/ 610 w 1552"/>
              <a:gd name="T41" fmla="*/ 582 h 2101"/>
              <a:gd name="T42" fmla="*/ 468 w 1552"/>
              <a:gd name="T43" fmla="*/ 582 h 2101"/>
              <a:gd name="T44" fmla="*/ 468 w 1552"/>
              <a:gd name="T45" fmla="*/ 582 h 2101"/>
              <a:gd name="T46" fmla="*/ 373 w 1552"/>
              <a:gd name="T47" fmla="*/ 573 h 2101"/>
              <a:gd name="T48" fmla="*/ 326 w 1552"/>
              <a:gd name="T49" fmla="*/ 573 h 2101"/>
              <a:gd name="T50" fmla="*/ 231 w 1552"/>
              <a:gd name="T51" fmla="*/ 582 h 2101"/>
              <a:gd name="T52" fmla="*/ 89 w 1552"/>
              <a:gd name="T53" fmla="*/ 582 h 2101"/>
              <a:gd name="T54" fmla="*/ 89 w 1552"/>
              <a:gd name="T55" fmla="*/ 582 h 2101"/>
              <a:gd name="T56" fmla="*/ 42 w 1552"/>
              <a:gd name="T57" fmla="*/ 573 h 2101"/>
              <a:gd name="T58" fmla="*/ 9 w 1552"/>
              <a:gd name="T59" fmla="*/ 682 h 2101"/>
              <a:gd name="T60" fmla="*/ 9 w 1552"/>
              <a:gd name="T61" fmla="*/ 682 h 2101"/>
              <a:gd name="T62" fmla="*/ 0 w 1552"/>
              <a:gd name="T63" fmla="*/ 776 h 2101"/>
              <a:gd name="T64" fmla="*/ 0 w 1552"/>
              <a:gd name="T65" fmla="*/ 824 h 2101"/>
              <a:gd name="T66" fmla="*/ 9 w 1552"/>
              <a:gd name="T67" fmla="*/ 918 h 2101"/>
              <a:gd name="T68" fmla="*/ 9 w 1552"/>
              <a:gd name="T69" fmla="*/ 1060 h 2101"/>
              <a:gd name="T70" fmla="*/ 9 w 1552"/>
              <a:gd name="T71" fmla="*/ 1060 h 2101"/>
              <a:gd name="T72" fmla="*/ 0 w 1552"/>
              <a:gd name="T73" fmla="*/ 1155 h 2101"/>
              <a:gd name="T74" fmla="*/ 0 w 1552"/>
              <a:gd name="T75" fmla="*/ 1202 h 2101"/>
              <a:gd name="T76" fmla="*/ 9 w 1552"/>
              <a:gd name="T77" fmla="*/ 1297 h 2101"/>
              <a:gd name="T78" fmla="*/ 9 w 1552"/>
              <a:gd name="T79" fmla="*/ 1439 h 2101"/>
              <a:gd name="T80" fmla="*/ 9 w 1552"/>
              <a:gd name="T81" fmla="*/ 1439 h 2101"/>
              <a:gd name="T82" fmla="*/ 0 w 1552"/>
              <a:gd name="T83" fmla="*/ 1533 h 2101"/>
              <a:gd name="T84" fmla="*/ 0 w 1552"/>
              <a:gd name="T85" fmla="*/ 1581 h 2101"/>
              <a:gd name="T86" fmla="*/ 9 w 1552"/>
              <a:gd name="T87" fmla="*/ 1675 h 2101"/>
              <a:gd name="T88" fmla="*/ 9 w 1552"/>
              <a:gd name="T89" fmla="*/ 1817 h 2101"/>
              <a:gd name="T90" fmla="*/ 9 w 1552"/>
              <a:gd name="T91" fmla="*/ 1817 h 2101"/>
              <a:gd name="T92" fmla="*/ 0 w 1552"/>
              <a:gd name="T93" fmla="*/ 1912 h 2101"/>
              <a:gd name="T94" fmla="*/ 0 w 1552"/>
              <a:gd name="T95" fmla="*/ 1959 h 2101"/>
              <a:gd name="T96" fmla="*/ 9 w 1552"/>
              <a:gd name="T97" fmla="*/ 2054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52" h="2101">
                <a:moveTo>
                  <a:pt x="1552" y="48"/>
                </a:moveTo>
                <a:lnTo>
                  <a:pt x="1552" y="0"/>
                </a:lnTo>
                <a:lnTo>
                  <a:pt x="1542" y="0"/>
                </a:lnTo>
                <a:lnTo>
                  <a:pt x="1542" y="48"/>
                </a:lnTo>
                <a:lnTo>
                  <a:pt x="1552" y="48"/>
                </a:lnTo>
                <a:close/>
                <a:moveTo>
                  <a:pt x="1552" y="142"/>
                </a:moveTo>
                <a:lnTo>
                  <a:pt x="1552" y="95"/>
                </a:lnTo>
                <a:lnTo>
                  <a:pt x="1542" y="95"/>
                </a:lnTo>
                <a:lnTo>
                  <a:pt x="1542" y="142"/>
                </a:lnTo>
                <a:lnTo>
                  <a:pt x="1552" y="142"/>
                </a:lnTo>
                <a:close/>
                <a:moveTo>
                  <a:pt x="1552" y="237"/>
                </a:moveTo>
                <a:lnTo>
                  <a:pt x="1552" y="189"/>
                </a:lnTo>
                <a:lnTo>
                  <a:pt x="1542" y="189"/>
                </a:lnTo>
                <a:lnTo>
                  <a:pt x="1542" y="237"/>
                </a:lnTo>
                <a:lnTo>
                  <a:pt x="1552" y="237"/>
                </a:lnTo>
                <a:close/>
                <a:moveTo>
                  <a:pt x="1552" y="331"/>
                </a:moveTo>
                <a:lnTo>
                  <a:pt x="1552" y="284"/>
                </a:lnTo>
                <a:lnTo>
                  <a:pt x="1542" y="284"/>
                </a:lnTo>
                <a:lnTo>
                  <a:pt x="1542" y="331"/>
                </a:lnTo>
                <a:lnTo>
                  <a:pt x="1552" y="331"/>
                </a:lnTo>
                <a:close/>
                <a:moveTo>
                  <a:pt x="1552" y="426"/>
                </a:moveTo>
                <a:lnTo>
                  <a:pt x="1552" y="379"/>
                </a:lnTo>
                <a:lnTo>
                  <a:pt x="1542" y="379"/>
                </a:lnTo>
                <a:lnTo>
                  <a:pt x="1542" y="426"/>
                </a:lnTo>
                <a:lnTo>
                  <a:pt x="1552" y="426"/>
                </a:lnTo>
                <a:close/>
                <a:moveTo>
                  <a:pt x="1552" y="521"/>
                </a:moveTo>
                <a:lnTo>
                  <a:pt x="1552" y="473"/>
                </a:lnTo>
                <a:lnTo>
                  <a:pt x="1542" y="473"/>
                </a:lnTo>
                <a:lnTo>
                  <a:pt x="1542" y="521"/>
                </a:lnTo>
                <a:lnTo>
                  <a:pt x="1552" y="521"/>
                </a:lnTo>
                <a:close/>
                <a:moveTo>
                  <a:pt x="1509" y="582"/>
                </a:moveTo>
                <a:lnTo>
                  <a:pt x="1552" y="582"/>
                </a:lnTo>
                <a:lnTo>
                  <a:pt x="1552" y="568"/>
                </a:lnTo>
                <a:lnTo>
                  <a:pt x="1542" y="568"/>
                </a:lnTo>
                <a:lnTo>
                  <a:pt x="1542" y="573"/>
                </a:lnTo>
                <a:lnTo>
                  <a:pt x="1509" y="573"/>
                </a:lnTo>
                <a:lnTo>
                  <a:pt x="1509" y="582"/>
                </a:lnTo>
                <a:close/>
                <a:moveTo>
                  <a:pt x="1414" y="582"/>
                </a:moveTo>
                <a:lnTo>
                  <a:pt x="1462" y="582"/>
                </a:lnTo>
                <a:lnTo>
                  <a:pt x="1462" y="573"/>
                </a:lnTo>
                <a:lnTo>
                  <a:pt x="1414" y="573"/>
                </a:lnTo>
                <a:lnTo>
                  <a:pt x="1414" y="582"/>
                </a:lnTo>
                <a:close/>
                <a:moveTo>
                  <a:pt x="1320" y="582"/>
                </a:moveTo>
                <a:lnTo>
                  <a:pt x="1367" y="582"/>
                </a:lnTo>
                <a:lnTo>
                  <a:pt x="1367" y="573"/>
                </a:lnTo>
                <a:lnTo>
                  <a:pt x="1320" y="573"/>
                </a:lnTo>
                <a:lnTo>
                  <a:pt x="1320" y="582"/>
                </a:lnTo>
                <a:close/>
                <a:moveTo>
                  <a:pt x="1225" y="582"/>
                </a:moveTo>
                <a:lnTo>
                  <a:pt x="1272" y="582"/>
                </a:lnTo>
                <a:lnTo>
                  <a:pt x="1272" y="573"/>
                </a:lnTo>
                <a:lnTo>
                  <a:pt x="1225" y="573"/>
                </a:lnTo>
                <a:lnTo>
                  <a:pt x="1225" y="582"/>
                </a:lnTo>
                <a:close/>
                <a:moveTo>
                  <a:pt x="1130" y="582"/>
                </a:moveTo>
                <a:lnTo>
                  <a:pt x="1178" y="582"/>
                </a:lnTo>
                <a:lnTo>
                  <a:pt x="1178" y="573"/>
                </a:lnTo>
                <a:lnTo>
                  <a:pt x="1130" y="573"/>
                </a:lnTo>
                <a:lnTo>
                  <a:pt x="1130" y="582"/>
                </a:lnTo>
                <a:close/>
                <a:moveTo>
                  <a:pt x="1036" y="582"/>
                </a:moveTo>
                <a:lnTo>
                  <a:pt x="1083" y="582"/>
                </a:lnTo>
                <a:lnTo>
                  <a:pt x="1083" y="573"/>
                </a:lnTo>
                <a:lnTo>
                  <a:pt x="1036" y="573"/>
                </a:lnTo>
                <a:lnTo>
                  <a:pt x="1036" y="582"/>
                </a:lnTo>
                <a:close/>
                <a:moveTo>
                  <a:pt x="941" y="582"/>
                </a:moveTo>
                <a:lnTo>
                  <a:pt x="989" y="582"/>
                </a:lnTo>
                <a:lnTo>
                  <a:pt x="989" y="573"/>
                </a:lnTo>
                <a:lnTo>
                  <a:pt x="941" y="573"/>
                </a:lnTo>
                <a:lnTo>
                  <a:pt x="941" y="582"/>
                </a:lnTo>
                <a:close/>
                <a:moveTo>
                  <a:pt x="847" y="582"/>
                </a:moveTo>
                <a:lnTo>
                  <a:pt x="894" y="582"/>
                </a:lnTo>
                <a:lnTo>
                  <a:pt x="894" y="573"/>
                </a:lnTo>
                <a:lnTo>
                  <a:pt x="847" y="573"/>
                </a:lnTo>
                <a:lnTo>
                  <a:pt x="847" y="582"/>
                </a:lnTo>
                <a:close/>
                <a:moveTo>
                  <a:pt x="752" y="582"/>
                </a:moveTo>
                <a:lnTo>
                  <a:pt x="799" y="582"/>
                </a:lnTo>
                <a:lnTo>
                  <a:pt x="799" y="573"/>
                </a:lnTo>
                <a:lnTo>
                  <a:pt x="752" y="573"/>
                </a:lnTo>
                <a:lnTo>
                  <a:pt x="752" y="582"/>
                </a:lnTo>
                <a:close/>
                <a:moveTo>
                  <a:pt x="657" y="582"/>
                </a:moveTo>
                <a:lnTo>
                  <a:pt x="705" y="582"/>
                </a:lnTo>
                <a:lnTo>
                  <a:pt x="705" y="573"/>
                </a:lnTo>
                <a:lnTo>
                  <a:pt x="657" y="573"/>
                </a:lnTo>
                <a:lnTo>
                  <a:pt x="657" y="582"/>
                </a:lnTo>
                <a:close/>
                <a:moveTo>
                  <a:pt x="563" y="582"/>
                </a:moveTo>
                <a:lnTo>
                  <a:pt x="610" y="582"/>
                </a:lnTo>
                <a:lnTo>
                  <a:pt x="610" y="573"/>
                </a:lnTo>
                <a:lnTo>
                  <a:pt x="563" y="573"/>
                </a:lnTo>
                <a:lnTo>
                  <a:pt x="563" y="582"/>
                </a:lnTo>
                <a:close/>
                <a:moveTo>
                  <a:pt x="468" y="582"/>
                </a:moveTo>
                <a:lnTo>
                  <a:pt x="515" y="582"/>
                </a:lnTo>
                <a:lnTo>
                  <a:pt x="515" y="573"/>
                </a:lnTo>
                <a:lnTo>
                  <a:pt x="468" y="573"/>
                </a:lnTo>
                <a:lnTo>
                  <a:pt x="468" y="582"/>
                </a:lnTo>
                <a:close/>
                <a:moveTo>
                  <a:pt x="373" y="582"/>
                </a:moveTo>
                <a:lnTo>
                  <a:pt x="421" y="582"/>
                </a:lnTo>
                <a:lnTo>
                  <a:pt x="421" y="573"/>
                </a:lnTo>
                <a:lnTo>
                  <a:pt x="373" y="573"/>
                </a:lnTo>
                <a:lnTo>
                  <a:pt x="373" y="582"/>
                </a:lnTo>
                <a:close/>
                <a:moveTo>
                  <a:pt x="279" y="582"/>
                </a:moveTo>
                <a:lnTo>
                  <a:pt x="326" y="582"/>
                </a:lnTo>
                <a:lnTo>
                  <a:pt x="326" y="573"/>
                </a:lnTo>
                <a:lnTo>
                  <a:pt x="279" y="573"/>
                </a:lnTo>
                <a:lnTo>
                  <a:pt x="279" y="582"/>
                </a:lnTo>
                <a:close/>
                <a:moveTo>
                  <a:pt x="184" y="582"/>
                </a:moveTo>
                <a:lnTo>
                  <a:pt x="231" y="582"/>
                </a:lnTo>
                <a:lnTo>
                  <a:pt x="231" y="573"/>
                </a:lnTo>
                <a:lnTo>
                  <a:pt x="184" y="573"/>
                </a:lnTo>
                <a:lnTo>
                  <a:pt x="184" y="582"/>
                </a:lnTo>
                <a:close/>
                <a:moveTo>
                  <a:pt x="89" y="582"/>
                </a:moveTo>
                <a:lnTo>
                  <a:pt x="137" y="582"/>
                </a:lnTo>
                <a:lnTo>
                  <a:pt x="137" y="573"/>
                </a:lnTo>
                <a:lnTo>
                  <a:pt x="89" y="573"/>
                </a:lnTo>
                <a:lnTo>
                  <a:pt x="89" y="582"/>
                </a:lnTo>
                <a:close/>
                <a:moveTo>
                  <a:pt x="9" y="587"/>
                </a:moveTo>
                <a:lnTo>
                  <a:pt x="9" y="582"/>
                </a:lnTo>
                <a:lnTo>
                  <a:pt x="42" y="582"/>
                </a:lnTo>
                <a:lnTo>
                  <a:pt x="42" y="573"/>
                </a:lnTo>
                <a:lnTo>
                  <a:pt x="0" y="573"/>
                </a:lnTo>
                <a:lnTo>
                  <a:pt x="0" y="587"/>
                </a:lnTo>
                <a:lnTo>
                  <a:pt x="9" y="587"/>
                </a:lnTo>
                <a:close/>
                <a:moveTo>
                  <a:pt x="9" y="682"/>
                </a:moveTo>
                <a:lnTo>
                  <a:pt x="9" y="634"/>
                </a:lnTo>
                <a:lnTo>
                  <a:pt x="0" y="634"/>
                </a:lnTo>
                <a:lnTo>
                  <a:pt x="0" y="682"/>
                </a:lnTo>
                <a:lnTo>
                  <a:pt x="9" y="682"/>
                </a:lnTo>
                <a:close/>
                <a:moveTo>
                  <a:pt x="9" y="776"/>
                </a:moveTo>
                <a:lnTo>
                  <a:pt x="9" y="729"/>
                </a:lnTo>
                <a:lnTo>
                  <a:pt x="0" y="729"/>
                </a:lnTo>
                <a:lnTo>
                  <a:pt x="0" y="776"/>
                </a:lnTo>
                <a:lnTo>
                  <a:pt x="9" y="776"/>
                </a:lnTo>
                <a:close/>
                <a:moveTo>
                  <a:pt x="9" y="871"/>
                </a:moveTo>
                <a:lnTo>
                  <a:pt x="9" y="824"/>
                </a:lnTo>
                <a:lnTo>
                  <a:pt x="0" y="824"/>
                </a:lnTo>
                <a:lnTo>
                  <a:pt x="0" y="871"/>
                </a:lnTo>
                <a:lnTo>
                  <a:pt x="9" y="871"/>
                </a:lnTo>
                <a:close/>
                <a:moveTo>
                  <a:pt x="9" y="966"/>
                </a:moveTo>
                <a:lnTo>
                  <a:pt x="9" y="918"/>
                </a:lnTo>
                <a:lnTo>
                  <a:pt x="0" y="918"/>
                </a:lnTo>
                <a:lnTo>
                  <a:pt x="0" y="966"/>
                </a:lnTo>
                <a:lnTo>
                  <a:pt x="9" y="966"/>
                </a:lnTo>
                <a:close/>
                <a:moveTo>
                  <a:pt x="9" y="1060"/>
                </a:moveTo>
                <a:lnTo>
                  <a:pt x="9" y="1013"/>
                </a:lnTo>
                <a:lnTo>
                  <a:pt x="0" y="1013"/>
                </a:lnTo>
                <a:lnTo>
                  <a:pt x="0" y="1060"/>
                </a:lnTo>
                <a:lnTo>
                  <a:pt x="9" y="1060"/>
                </a:lnTo>
                <a:close/>
                <a:moveTo>
                  <a:pt x="9" y="1155"/>
                </a:moveTo>
                <a:lnTo>
                  <a:pt x="9" y="1107"/>
                </a:lnTo>
                <a:lnTo>
                  <a:pt x="0" y="1107"/>
                </a:lnTo>
                <a:lnTo>
                  <a:pt x="0" y="1155"/>
                </a:lnTo>
                <a:lnTo>
                  <a:pt x="9" y="1155"/>
                </a:lnTo>
                <a:close/>
                <a:moveTo>
                  <a:pt x="9" y="1249"/>
                </a:moveTo>
                <a:lnTo>
                  <a:pt x="9" y="1202"/>
                </a:lnTo>
                <a:lnTo>
                  <a:pt x="0" y="1202"/>
                </a:lnTo>
                <a:lnTo>
                  <a:pt x="0" y="1249"/>
                </a:lnTo>
                <a:lnTo>
                  <a:pt x="9" y="1249"/>
                </a:lnTo>
                <a:close/>
                <a:moveTo>
                  <a:pt x="9" y="1344"/>
                </a:moveTo>
                <a:lnTo>
                  <a:pt x="9" y="1297"/>
                </a:lnTo>
                <a:lnTo>
                  <a:pt x="0" y="1297"/>
                </a:lnTo>
                <a:lnTo>
                  <a:pt x="0" y="1344"/>
                </a:lnTo>
                <a:lnTo>
                  <a:pt x="9" y="1344"/>
                </a:lnTo>
                <a:close/>
                <a:moveTo>
                  <a:pt x="9" y="1439"/>
                </a:moveTo>
                <a:lnTo>
                  <a:pt x="9" y="1391"/>
                </a:lnTo>
                <a:lnTo>
                  <a:pt x="0" y="1391"/>
                </a:lnTo>
                <a:lnTo>
                  <a:pt x="0" y="1439"/>
                </a:lnTo>
                <a:lnTo>
                  <a:pt x="9" y="1439"/>
                </a:lnTo>
                <a:close/>
                <a:moveTo>
                  <a:pt x="9" y="1533"/>
                </a:moveTo>
                <a:lnTo>
                  <a:pt x="9" y="1486"/>
                </a:lnTo>
                <a:lnTo>
                  <a:pt x="0" y="1486"/>
                </a:lnTo>
                <a:lnTo>
                  <a:pt x="0" y="1533"/>
                </a:lnTo>
                <a:lnTo>
                  <a:pt x="9" y="1533"/>
                </a:lnTo>
                <a:close/>
                <a:moveTo>
                  <a:pt x="9" y="1628"/>
                </a:moveTo>
                <a:lnTo>
                  <a:pt x="9" y="1581"/>
                </a:lnTo>
                <a:lnTo>
                  <a:pt x="0" y="1581"/>
                </a:lnTo>
                <a:lnTo>
                  <a:pt x="0" y="1628"/>
                </a:lnTo>
                <a:lnTo>
                  <a:pt x="9" y="1628"/>
                </a:lnTo>
                <a:close/>
                <a:moveTo>
                  <a:pt x="9" y="1723"/>
                </a:moveTo>
                <a:lnTo>
                  <a:pt x="9" y="1675"/>
                </a:lnTo>
                <a:lnTo>
                  <a:pt x="0" y="1675"/>
                </a:lnTo>
                <a:lnTo>
                  <a:pt x="0" y="1723"/>
                </a:lnTo>
                <a:lnTo>
                  <a:pt x="9" y="1723"/>
                </a:lnTo>
                <a:close/>
                <a:moveTo>
                  <a:pt x="9" y="1817"/>
                </a:moveTo>
                <a:lnTo>
                  <a:pt x="9" y="1770"/>
                </a:lnTo>
                <a:lnTo>
                  <a:pt x="0" y="1770"/>
                </a:lnTo>
                <a:lnTo>
                  <a:pt x="0" y="1817"/>
                </a:lnTo>
                <a:lnTo>
                  <a:pt x="9" y="1817"/>
                </a:lnTo>
                <a:close/>
                <a:moveTo>
                  <a:pt x="9" y="1912"/>
                </a:moveTo>
                <a:lnTo>
                  <a:pt x="9" y="1865"/>
                </a:lnTo>
                <a:lnTo>
                  <a:pt x="0" y="1865"/>
                </a:lnTo>
                <a:lnTo>
                  <a:pt x="0" y="1912"/>
                </a:lnTo>
                <a:lnTo>
                  <a:pt x="9" y="1912"/>
                </a:lnTo>
                <a:close/>
                <a:moveTo>
                  <a:pt x="9" y="2007"/>
                </a:moveTo>
                <a:lnTo>
                  <a:pt x="9" y="1959"/>
                </a:lnTo>
                <a:lnTo>
                  <a:pt x="0" y="1959"/>
                </a:lnTo>
                <a:lnTo>
                  <a:pt x="0" y="2007"/>
                </a:lnTo>
                <a:lnTo>
                  <a:pt x="9" y="2007"/>
                </a:lnTo>
                <a:close/>
                <a:moveTo>
                  <a:pt x="9" y="2101"/>
                </a:moveTo>
                <a:lnTo>
                  <a:pt x="9" y="2054"/>
                </a:lnTo>
                <a:lnTo>
                  <a:pt x="0" y="2054"/>
                </a:lnTo>
                <a:lnTo>
                  <a:pt x="0" y="2101"/>
                </a:lnTo>
                <a:lnTo>
                  <a:pt x="9" y="2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0" name="组合 219"/>
          <p:cNvGrpSpPr/>
          <p:nvPr/>
        </p:nvGrpSpPr>
        <p:grpSpPr>
          <a:xfrm>
            <a:off x="3716896" y="3293392"/>
            <a:ext cx="285984" cy="285984"/>
            <a:chOff x="3796505" y="3341124"/>
            <a:chExt cx="447675" cy="447675"/>
          </a:xfrm>
        </p:grpSpPr>
        <p:sp>
          <p:nvSpPr>
            <p:cNvPr id="171" name="Freeform 166"/>
            <p:cNvSpPr>
              <a:spLocks/>
            </p:cNvSpPr>
            <p:nvPr/>
          </p:nvSpPr>
          <p:spPr bwMode="auto">
            <a:xfrm>
              <a:off x="3796505" y="3341124"/>
              <a:ext cx="447675" cy="447675"/>
            </a:xfrm>
            <a:custGeom>
              <a:avLst/>
              <a:gdLst>
                <a:gd name="T0" fmla="*/ 21 w 119"/>
                <a:gd name="T1" fmla="*/ 21 h 119"/>
                <a:gd name="T2" fmla="*/ 98 w 119"/>
                <a:gd name="T3" fmla="*/ 21 h 119"/>
                <a:gd name="T4" fmla="*/ 98 w 119"/>
                <a:gd name="T5" fmla="*/ 97 h 119"/>
                <a:gd name="T6" fmla="*/ 21 w 119"/>
                <a:gd name="T7" fmla="*/ 97 h 119"/>
                <a:gd name="T8" fmla="*/ 21 w 119"/>
                <a:gd name="T9" fmla="*/ 2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21" y="21"/>
                  </a:moveTo>
                  <a:cubicBezTo>
                    <a:pt x="42" y="0"/>
                    <a:pt x="77" y="0"/>
                    <a:pt x="98" y="21"/>
                  </a:cubicBezTo>
                  <a:cubicBezTo>
                    <a:pt x="119" y="42"/>
                    <a:pt x="119" y="76"/>
                    <a:pt x="98" y="97"/>
                  </a:cubicBezTo>
                  <a:cubicBezTo>
                    <a:pt x="77" y="119"/>
                    <a:pt x="43" y="119"/>
                    <a:pt x="21" y="97"/>
                  </a:cubicBezTo>
                  <a:cubicBezTo>
                    <a:pt x="0" y="76"/>
                    <a:pt x="0" y="42"/>
                    <a:pt x="21" y="21"/>
                  </a:cubicBezTo>
                  <a:close/>
                </a:path>
              </a:pathLst>
            </a:cu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/>
            <p:cNvSpPr>
              <a:spLocks/>
            </p:cNvSpPr>
            <p:nvPr/>
          </p:nvSpPr>
          <p:spPr bwMode="auto">
            <a:xfrm>
              <a:off x="3883818" y="3453836"/>
              <a:ext cx="273050" cy="255588"/>
            </a:xfrm>
            <a:custGeom>
              <a:avLst/>
              <a:gdLst>
                <a:gd name="T0" fmla="*/ 2 w 73"/>
                <a:gd name="T1" fmla="*/ 34 h 68"/>
                <a:gd name="T2" fmla="*/ 34 w 73"/>
                <a:gd name="T3" fmla="*/ 66 h 68"/>
                <a:gd name="T4" fmla="*/ 40 w 73"/>
                <a:gd name="T5" fmla="*/ 66 h 68"/>
                <a:gd name="T6" fmla="*/ 71 w 73"/>
                <a:gd name="T7" fmla="*/ 34 h 68"/>
                <a:gd name="T8" fmla="*/ 72 w 73"/>
                <a:gd name="T9" fmla="*/ 30 h 68"/>
                <a:gd name="T10" fmla="*/ 69 w 73"/>
                <a:gd name="T11" fmla="*/ 27 h 68"/>
                <a:gd name="T12" fmla="*/ 58 w 73"/>
                <a:gd name="T13" fmla="*/ 27 h 68"/>
                <a:gd name="T14" fmla="*/ 58 w 73"/>
                <a:gd name="T15" fmla="*/ 5 h 68"/>
                <a:gd name="T16" fmla="*/ 54 w 73"/>
                <a:gd name="T17" fmla="*/ 0 h 68"/>
                <a:gd name="T18" fmla="*/ 20 w 73"/>
                <a:gd name="T19" fmla="*/ 0 h 68"/>
                <a:gd name="T20" fmla="*/ 15 w 73"/>
                <a:gd name="T21" fmla="*/ 5 h 68"/>
                <a:gd name="T22" fmla="*/ 15 w 73"/>
                <a:gd name="T23" fmla="*/ 27 h 68"/>
                <a:gd name="T24" fmla="*/ 5 w 73"/>
                <a:gd name="T25" fmla="*/ 27 h 68"/>
                <a:gd name="T26" fmla="*/ 1 w 73"/>
                <a:gd name="T27" fmla="*/ 30 h 68"/>
                <a:gd name="T28" fmla="*/ 2 w 73"/>
                <a:gd name="T2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68">
                  <a:moveTo>
                    <a:pt x="2" y="34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5" y="68"/>
                    <a:pt x="38" y="68"/>
                    <a:pt x="40" y="6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3" y="33"/>
                    <a:pt x="73" y="31"/>
                    <a:pt x="72" y="30"/>
                  </a:cubicBezTo>
                  <a:cubicBezTo>
                    <a:pt x="72" y="28"/>
                    <a:pt x="70" y="27"/>
                    <a:pt x="69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2"/>
                    <a:pt x="56" y="0"/>
                    <a:pt x="5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2" y="28"/>
                    <a:pt x="1" y="30"/>
                  </a:cubicBezTo>
                  <a:cubicBezTo>
                    <a:pt x="0" y="31"/>
                    <a:pt x="1" y="33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274730" y="4139866"/>
            <a:ext cx="755650" cy="1103313"/>
            <a:chOff x="3744118" y="4014224"/>
            <a:chExt cx="755650" cy="1103313"/>
          </a:xfrm>
        </p:grpSpPr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744118" y="4014224"/>
              <a:ext cx="755650" cy="1103313"/>
            </a:xfrm>
            <a:custGeom>
              <a:avLst/>
              <a:gdLst>
                <a:gd name="T0" fmla="*/ 12 w 201"/>
                <a:gd name="T1" fmla="*/ 29 h 294"/>
                <a:gd name="T2" fmla="*/ 126 w 201"/>
                <a:gd name="T3" fmla="*/ 2 h 294"/>
                <a:gd name="T4" fmla="*/ 143 w 201"/>
                <a:gd name="T5" fmla="*/ 12 h 294"/>
                <a:gd name="T6" fmla="*/ 199 w 201"/>
                <a:gd name="T7" fmla="*/ 249 h 294"/>
                <a:gd name="T8" fmla="*/ 189 w 201"/>
                <a:gd name="T9" fmla="*/ 265 h 294"/>
                <a:gd name="T10" fmla="*/ 75 w 201"/>
                <a:gd name="T11" fmla="*/ 292 h 294"/>
                <a:gd name="T12" fmla="*/ 58 w 201"/>
                <a:gd name="T13" fmla="*/ 283 h 294"/>
                <a:gd name="T14" fmla="*/ 2 w 201"/>
                <a:gd name="T15" fmla="*/ 45 h 294"/>
                <a:gd name="T16" fmla="*/ 12 w 201"/>
                <a:gd name="T17" fmla="*/ 2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94">
                  <a:moveTo>
                    <a:pt x="12" y="29"/>
                  </a:moveTo>
                  <a:cubicBezTo>
                    <a:pt x="126" y="2"/>
                    <a:pt x="126" y="2"/>
                    <a:pt x="126" y="2"/>
                  </a:cubicBezTo>
                  <a:cubicBezTo>
                    <a:pt x="133" y="0"/>
                    <a:pt x="141" y="5"/>
                    <a:pt x="143" y="12"/>
                  </a:cubicBezTo>
                  <a:cubicBezTo>
                    <a:pt x="199" y="249"/>
                    <a:pt x="199" y="249"/>
                    <a:pt x="199" y="249"/>
                  </a:cubicBezTo>
                  <a:cubicBezTo>
                    <a:pt x="201" y="256"/>
                    <a:pt x="196" y="264"/>
                    <a:pt x="189" y="265"/>
                  </a:cubicBezTo>
                  <a:cubicBezTo>
                    <a:pt x="75" y="292"/>
                    <a:pt x="75" y="292"/>
                    <a:pt x="75" y="292"/>
                  </a:cubicBezTo>
                  <a:cubicBezTo>
                    <a:pt x="67" y="294"/>
                    <a:pt x="60" y="290"/>
                    <a:pt x="58" y="28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38"/>
                    <a:pt x="5" y="31"/>
                    <a:pt x="12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 noEditPoints="1"/>
            </p:cNvSpPr>
            <p:nvPr/>
          </p:nvSpPr>
          <p:spPr bwMode="auto">
            <a:xfrm>
              <a:off x="4172743" y="4922274"/>
              <a:ext cx="85725" cy="82550"/>
            </a:xfrm>
            <a:custGeom>
              <a:avLst/>
              <a:gdLst>
                <a:gd name="T0" fmla="*/ 16 w 23"/>
                <a:gd name="T1" fmla="*/ 20 h 22"/>
                <a:gd name="T2" fmla="*/ 14 w 23"/>
                <a:gd name="T3" fmla="*/ 21 h 22"/>
                <a:gd name="T4" fmla="*/ 1 w 23"/>
                <a:gd name="T5" fmla="*/ 13 h 22"/>
                <a:gd name="T6" fmla="*/ 9 w 23"/>
                <a:gd name="T7" fmla="*/ 0 h 22"/>
                <a:gd name="T8" fmla="*/ 17 w 23"/>
                <a:gd name="T9" fmla="*/ 2 h 22"/>
                <a:gd name="T10" fmla="*/ 22 w 23"/>
                <a:gd name="T11" fmla="*/ 8 h 22"/>
                <a:gd name="T12" fmla="*/ 16 w 23"/>
                <a:gd name="T13" fmla="*/ 20 h 22"/>
                <a:gd name="T14" fmla="*/ 8 w 23"/>
                <a:gd name="T15" fmla="*/ 3 h 22"/>
                <a:gd name="T16" fmla="*/ 3 w 23"/>
                <a:gd name="T17" fmla="*/ 13 h 22"/>
                <a:gd name="T18" fmla="*/ 13 w 23"/>
                <a:gd name="T19" fmla="*/ 19 h 22"/>
                <a:gd name="T20" fmla="*/ 20 w 23"/>
                <a:gd name="T21" fmla="*/ 9 h 22"/>
                <a:gd name="T22" fmla="*/ 16 w 23"/>
                <a:gd name="T23" fmla="*/ 3 h 22"/>
                <a:gd name="T24" fmla="*/ 9 w 23"/>
                <a:gd name="T25" fmla="*/ 2 h 22"/>
                <a:gd name="T26" fmla="*/ 8 w 23"/>
                <a:gd name="T2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2">
                  <a:moveTo>
                    <a:pt x="16" y="20"/>
                  </a:moveTo>
                  <a:cubicBezTo>
                    <a:pt x="15" y="20"/>
                    <a:pt x="15" y="21"/>
                    <a:pt x="14" y="21"/>
                  </a:cubicBezTo>
                  <a:cubicBezTo>
                    <a:pt x="8" y="22"/>
                    <a:pt x="3" y="19"/>
                    <a:pt x="1" y="13"/>
                  </a:cubicBezTo>
                  <a:cubicBezTo>
                    <a:pt x="0" y="7"/>
                    <a:pt x="3" y="2"/>
                    <a:pt x="9" y="0"/>
                  </a:cubicBezTo>
                  <a:cubicBezTo>
                    <a:pt x="12" y="0"/>
                    <a:pt x="15" y="0"/>
                    <a:pt x="17" y="2"/>
                  </a:cubicBezTo>
                  <a:cubicBezTo>
                    <a:pt x="19" y="3"/>
                    <a:pt x="21" y="5"/>
                    <a:pt x="22" y="8"/>
                  </a:cubicBezTo>
                  <a:cubicBezTo>
                    <a:pt x="23" y="13"/>
                    <a:pt x="21" y="18"/>
                    <a:pt x="16" y="20"/>
                  </a:cubicBezTo>
                  <a:close/>
                  <a:moveTo>
                    <a:pt x="8" y="3"/>
                  </a:moveTo>
                  <a:cubicBezTo>
                    <a:pt x="4" y="4"/>
                    <a:pt x="2" y="9"/>
                    <a:pt x="3" y="13"/>
                  </a:cubicBezTo>
                  <a:cubicBezTo>
                    <a:pt x="4" y="17"/>
                    <a:pt x="9" y="20"/>
                    <a:pt x="13" y="19"/>
                  </a:cubicBezTo>
                  <a:cubicBezTo>
                    <a:pt x="18" y="18"/>
                    <a:pt x="21" y="13"/>
                    <a:pt x="20" y="9"/>
                  </a:cubicBezTo>
                  <a:cubicBezTo>
                    <a:pt x="19" y="6"/>
                    <a:pt x="18" y="4"/>
                    <a:pt x="16" y="3"/>
                  </a:cubicBezTo>
                  <a:cubicBezTo>
                    <a:pt x="14" y="2"/>
                    <a:pt x="12" y="1"/>
                    <a:pt x="9" y="2"/>
                  </a:cubicBezTo>
                  <a:cubicBezTo>
                    <a:pt x="9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3983830" y="4122174"/>
              <a:ext cx="71438" cy="34925"/>
            </a:xfrm>
            <a:custGeom>
              <a:avLst/>
              <a:gdLst>
                <a:gd name="T0" fmla="*/ 2 w 19"/>
                <a:gd name="T1" fmla="*/ 3 h 9"/>
                <a:gd name="T2" fmla="*/ 0 w 19"/>
                <a:gd name="T3" fmla="*/ 6 h 9"/>
                <a:gd name="T4" fmla="*/ 4 w 19"/>
                <a:gd name="T5" fmla="*/ 8 h 9"/>
                <a:gd name="T6" fmla="*/ 16 w 19"/>
                <a:gd name="T7" fmla="*/ 5 h 9"/>
                <a:gd name="T8" fmla="*/ 18 w 19"/>
                <a:gd name="T9" fmla="*/ 2 h 9"/>
                <a:gd name="T10" fmla="*/ 17 w 19"/>
                <a:gd name="T11" fmla="*/ 0 h 9"/>
                <a:gd name="T12" fmla="*/ 15 w 19"/>
                <a:gd name="T13" fmla="*/ 0 h 9"/>
                <a:gd name="T14" fmla="*/ 2 w 19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">
                  <a:moveTo>
                    <a:pt x="2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8"/>
                    <a:pt x="2" y="9"/>
                    <a:pt x="4" y="8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3"/>
                    <a:pt x="18" y="2"/>
                  </a:cubicBezTo>
                  <a:cubicBezTo>
                    <a:pt x="18" y="1"/>
                    <a:pt x="18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812380" y="4182499"/>
              <a:ext cx="619125" cy="769938"/>
            </a:xfrm>
            <a:custGeom>
              <a:avLst/>
              <a:gdLst>
                <a:gd name="T0" fmla="*/ 99 w 390"/>
                <a:gd name="T1" fmla="*/ 485 h 485"/>
                <a:gd name="T2" fmla="*/ 390 w 390"/>
                <a:gd name="T3" fmla="*/ 414 h 485"/>
                <a:gd name="T4" fmla="*/ 291 w 390"/>
                <a:gd name="T5" fmla="*/ 0 h 485"/>
                <a:gd name="T6" fmla="*/ 0 w 390"/>
                <a:gd name="T7" fmla="*/ 69 h 485"/>
                <a:gd name="T8" fmla="*/ 99 w 390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485">
                  <a:moveTo>
                    <a:pt x="99" y="485"/>
                  </a:moveTo>
                  <a:lnTo>
                    <a:pt x="390" y="414"/>
                  </a:lnTo>
                  <a:lnTo>
                    <a:pt x="291" y="0"/>
                  </a:lnTo>
                  <a:lnTo>
                    <a:pt x="0" y="69"/>
                  </a:lnTo>
                  <a:lnTo>
                    <a:pt x="99" y="485"/>
                  </a:lnTo>
                  <a:close/>
                </a:path>
              </a:pathLst>
            </a:custGeom>
            <a:solidFill>
              <a:srgbClr val="009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/>
            <p:cNvSpPr>
              <a:spLocks/>
            </p:cNvSpPr>
            <p:nvPr/>
          </p:nvSpPr>
          <p:spPr bwMode="auto">
            <a:xfrm>
              <a:off x="3913980" y="4393636"/>
              <a:ext cx="325438" cy="349250"/>
            </a:xfrm>
            <a:custGeom>
              <a:avLst/>
              <a:gdLst>
                <a:gd name="T0" fmla="*/ 83 w 87"/>
                <a:gd name="T1" fmla="*/ 40 h 93"/>
                <a:gd name="T2" fmla="*/ 83 w 87"/>
                <a:gd name="T3" fmla="*/ 40 h 93"/>
                <a:gd name="T4" fmla="*/ 87 w 87"/>
                <a:gd name="T5" fmla="*/ 39 h 93"/>
                <a:gd name="T6" fmla="*/ 87 w 87"/>
                <a:gd name="T7" fmla="*/ 37 h 93"/>
                <a:gd name="T8" fmla="*/ 36 w 87"/>
                <a:gd name="T9" fmla="*/ 6 h 93"/>
                <a:gd name="T10" fmla="*/ 5 w 87"/>
                <a:gd name="T11" fmla="*/ 56 h 93"/>
                <a:gd name="T12" fmla="*/ 55 w 87"/>
                <a:gd name="T13" fmla="*/ 87 h 93"/>
                <a:gd name="T14" fmla="*/ 76 w 87"/>
                <a:gd name="T15" fmla="*/ 75 h 93"/>
                <a:gd name="T16" fmla="*/ 66 w 87"/>
                <a:gd name="T17" fmla="*/ 78 h 93"/>
                <a:gd name="T18" fmla="*/ 54 w 87"/>
                <a:gd name="T19" fmla="*/ 83 h 93"/>
                <a:gd name="T20" fmla="*/ 9 w 87"/>
                <a:gd name="T21" fmla="*/ 55 h 93"/>
                <a:gd name="T22" fmla="*/ 37 w 87"/>
                <a:gd name="T23" fmla="*/ 10 h 93"/>
                <a:gd name="T24" fmla="*/ 82 w 87"/>
                <a:gd name="T25" fmla="*/ 38 h 93"/>
                <a:gd name="T26" fmla="*/ 83 w 87"/>
                <a:gd name="T27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3">
                  <a:moveTo>
                    <a:pt x="83" y="40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8"/>
                    <a:pt x="87" y="37"/>
                  </a:cubicBezTo>
                  <a:cubicBezTo>
                    <a:pt x="82" y="15"/>
                    <a:pt x="59" y="0"/>
                    <a:pt x="36" y="6"/>
                  </a:cubicBezTo>
                  <a:cubicBezTo>
                    <a:pt x="14" y="11"/>
                    <a:pt x="0" y="33"/>
                    <a:pt x="5" y="56"/>
                  </a:cubicBezTo>
                  <a:cubicBezTo>
                    <a:pt x="10" y="78"/>
                    <a:pt x="33" y="93"/>
                    <a:pt x="55" y="87"/>
                  </a:cubicBezTo>
                  <a:cubicBezTo>
                    <a:pt x="64" y="86"/>
                    <a:pt x="71" y="81"/>
                    <a:pt x="76" y="75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3" y="80"/>
                    <a:pt x="59" y="82"/>
                    <a:pt x="54" y="83"/>
                  </a:cubicBezTo>
                  <a:cubicBezTo>
                    <a:pt x="34" y="87"/>
                    <a:pt x="14" y="75"/>
                    <a:pt x="9" y="55"/>
                  </a:cubicBezTo>
                  <a:cubicBezTo>
                    <a:pt x="5" y="35"/>
                    <a:pt x="17" y="15"/>
                    <a:pt x="37" y="10"/>
                  </a:cubicBezTo>
                  <a:cubicBezTo>
                    <a:pt x="58" y="6"/>
                    <a:pt x="78" y="18"/>
                    <a:pt x="82" y="38"/>
                  </a:cubicBezTo>
                  <a:cubicBezTo>
                    <a:pt x="82" y="39"/>
                    <a:pt x="82" y="40"/>
                    <a:pt x="8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/>
            <p:cNvSpPr>
              <a:spLocks/>
            </p:cNvSpPr>
            <p:nvPr/>
          </p:nvSpPr>
          <p:spPr bwMode="auto">
            <a:xfrm>
              <a:off x="4040980" y="4441261"/>
              <a:ext cx="55563" cy="188913"/>
            </a:xfrm>
            <a:custGeom>
              <a:avLst/>
              <a:gdLst>
                <a:gd name="T0" fmla="*/ 4 w 15"/>
                <a:gd name="T1" fmla="*/ 0 h 50"/>
                <a:gd name="T2" fmla="*/ 2 w 15"/>
                <a:gd name="T3" fmla="*/ 4 h 50"/>
                <a:gd name="T4" fmla="*/ 9 w 15"/>
                <a:gd name="T5" fmla="*/ 33 h 50"/>
                <a:gd name="T6" fmla="*/ 1 w 15"/>
                <a:gd name="T7" fmla="*/ 45 h 50"/>
                <a:gd name="T8" fmla="*/ 2 w 15"/>
                <a:gd name="T9" fmla="*/ 49 h 50"/>
                <a:gd name="T10" fmla="*/ 6 w 15"/>
                <a:gd name="T11" fmla="*/ 48 h 50"/>
                <a:gd name="T12" fmla="*/ 14 w 15"/>
                <a:gd name="T13" fmla="*/ 35 h 50"/>
                <a:gd name="T14" fmla="*/ 15 w 15"/>
                <a:gd name="T15" fmla="*/ 32 h 50"/>
                <a:gd name="T16" fmla="*/ 8 w 15"/>
                <a:gd name="T17" fmla="*/ 2 h 50"/>
                <a:gd name="T18" fmla="*/ 4 w 1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0">
                  <a:moveTo>
                    <a:pt x="4" y="0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7"/>
                    <a:pt x="0" y="49"/>
                    <a:pt x="2" y="49"/>
                  </a:cubicBezTo>
                  <a:cubicBezTo>
                    <a:pt x="3" y="50"/>
                    <a:pt x="5" y="50"/>
                    <a:pt x="6" y="4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/>
            <p:cNvSpPr>
              <a:spLocks/>
            </p:cNvSpPr>
            <p:nvPr/>
          </p:nvSpPr>
          <p:spPr bwMode="auto">
            <a:xfrm>
              <a:off x="4096543" y="4663511"/>
              <a:ext cx="23813" cy="22225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3 h 6"/>
                <a:gd name="T8" fmla="*/ 3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/>
            <p:cNvSpPr>
              <a:spLocks/>
            </p:cNvSpPr>
            <p:nvPr/>
          </p:nvSpPr>
          <p:spPr bwMode="auto">
            <a:xfrm>
              <a:off x="3966368" y="4580961"/>
              <a:ext cx="22225" cy="2222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2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/>
            <p:cNvSpPr>
              <a:spLocks/>
            </p:cNvSpPr>
            <p:nvPr/>
          </p:nvSpPr>
          <p:spPr bwMode="auto">
            <a:xfrm>
              <a:off x="4179093" y="4531749"/>
              <a:ext cx="23813" cy="2222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2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/>
            <p:cNvSpPr>
              <a:spLocks/>
            </p:cNvSpPr>
            <p:nvPr/>
          </p:nvSpPr>
          <p:spPr bwMode="auto">
            <a:xfrm>
              <a:off x="4120355" y="4569849"/>
              <a:ext cx="82550" cy="104775"/>
            </a:xfrm>
            <a:custGeom>
              <a:avLst/>
              <a:gdLst>
                <a:gd name="T0" fmla="*/ 11 w 22"/>
                <a:gd name="T1" fmla="*/ 17 h 28"/>
                <a:gd name="T2" fmla="*/ 15 w 22"/>
                <a:gd name="T3" fmla="*/ 14 h 28"/>
                <a:gd name="T4" fmla="*/ 18 w 22"/>
                <a:gd name="T5" fmla="*/ 6 h 28"/>
                <a:gd name="T6" fmla="*/ 8 w 22"/>
                <a:gd name="T7" fmla="*/ 1 h 28"/>
                <a:gd name="T8" fmla="*/ 1 w 22"/>
                <a:gd name="T9" fmla="*/ 5 h 28"/>
                <a:gd name="T10" fmla="*/ 2 w 22"/>
                <a:gd name="T11" fmla="*/ 7 h 28"/>
                <a:gd name="T12" fmla="*/ 3 w 22"/>
                <a:gd name="T13" fmla="*/ 8 h 28"/>
                <a:gd name="T14" fmla="*/ 9 w 22"/>
                <a:gd name="T15" fmla="*/ 5 h 28"/>
                <a:gd name="T16" fmla="*/ 13 w 22"/>
                <a:gd name="T17" fmla="*/ 7 h 28"/>
                <a:gd name="T18" fmla="*/ 12 w 22"/>
                <a:gd name="T19" fmla="*/ 11 h 28"/>
                <a:gd name="T20" fmla="*/ 7 w 22"/>
                <a:gd name="T21" fmla="*/ 15 h 28"/>
                <a:gd name="T22" fmla="*/ 4 w 22"/>
                <a:gd name="T23" fmla="*/ 24 h 28"/>
                <a:gd name="T24" fmla="*/ 5 w 22"/>
                <a:gd name="T25" fmla="*/ 28 h 28"/>
                <a:gd name="T26" fmla="*/ 21 w 22"/>
                <a:gd name="T27" fmla="*/ 24 h 28"/>
                <a:gd name="T28" fmla="*/ 21 w 22"/>
                <a:gd name="T29" fmla="*/ 22 h 28"/>
                <a:gd name="T30" fmla="*/ 20 w 22"/>
                <a:gd name="T31" fmla="*/ 20 h 28"/>
                <a:gd name="T32" fmla="*/ 9 w 22"/>
                <a:gd name="T33" fmla="*/ 23 h 28"/>
                <a:gd name="T34" fmla="*/ 9 w 22"/>
                <a:gd name="T35" fmla="*/ 23 h 28"/>
                <a:gd name="T36" fmla="*/ 11 w 22"/>
                <a:gd name="T37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28">
                  <a:moveTo>
                    <a:pt x="11" y="17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9" y="11"/>
                    <a:pt x="18" y="8"/>
                    <a:pt x="18" y="6"/>
                  </a:cubicBezTo>
                  <a:cubicBezTo>
                    <a:pt x="17" y="1"/>
                    <a:pt x="12" y="0"/>
                    <a:pt x="8" y="1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12" y="4"/>
                    <a:pt x="13" y="6"/>
                    <a:pt x="13" y="7"/>
                  </a:cubicBezTo>
                  <a:cubicBezTo>
                    <a:pt x="14" y="8"/>
                    <a:pt x="13" y="9"/>
                    <a:pt x="12" y="1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7"/>
                    <a:pt x="3" y="21"/>
                    <a:pt x="4" y="2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1" y="23"/>
                    <a:pt x="21" y="22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0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/>
            <p:cNvSpPr>
              <a:spLocks noEditPoints="1"/>
            </p:cNvSpPr>
            <p:nvPr/>
          </p:nvSpPr>
          <p:spPr bwMode="auto">
            <a:xfrm>
              <a:off x="4198143" y="4550799"/>
              <a:ext cx="68263" cy="101600"/>
            </a:xfrm>
            <a:custGeom>
              <a:avLst/>
              <a:gdLst>
                <a:gd name="T0" fmla="*/ 17 w 18"/>
                <a:gd name="T1" fmla="*/ 16 h 27"/>
                <a:gd name="T2" fmla="*/ 16 w 18"/>
                <a:gd name="T3" fmla="*/ 17 h 27"/>
                <a:gd name="T4" fmla="*/ 12 w 18"/>
                <a:gd name="T5" fmla="*/ 1 h 27"/>
                <a:gd name="T6" fmla="*/ 10 w 18"/>
                <a:gd name="T7" fmla="*/ 1 h 27"/>
                <a:gd name="T8" fmla="*/ 7 w 18"/>
                <a:gd name="T9" fmla="*/ 2 h 27"/>
                <a:gd name="T10" fmla="*/ 0 w 18"/>
                <a:gd name="T11" fmla="*/ 21 h 27"/>
                <a:gd name="T12" fmla="*/ 1 w 18"/>
                <a:gd name="T13" fmla="*/ 24 h 27"/>
                <a:gd name="T14" fmla="*/ 12 w 18"/>
                <a:gd name="T15" fmla="*/ 22 h 27"/>
                <a:gd name="T16" fmla="*/ 13 w 18"/>
                <a:gd name="T17" fmla="*/ 26 h 27"/>
                <a:gd name="T18" fmla="*/ 15 w 18"/>
                <a:gd name="T19" fmla="*/ 26 h 27"/>
                <a:gd name="T20" fmla="*/ 18 w 18"/>
                <a:gd name="T21" fmla="*/ 25 h 27"/>
                <a:gd name="T22" fmla="*/ 17 w 18"/>
                <a:gd name="T23" fmla="*/ 21 h 27"/>
                <a:gd name="T24" fmla="*/ 18 w 18"/>
                <a:gd name="T25" fmla="*/ 20 h 27"/>
                <a:gd name="T26" fmla="*/ 18 w 18"/>
                <a:gd name="T27" fmla="*/ 18 h 27"/>
                <a:gd name="T28" fmla="*/ 17 w 18"/>
                <a:gd name="T29" fmla="*/ 16 h 27"/>
                <a:gd name="T30" fmla="*/ 11 w 18"/>
                <a:gd name="T31" fmla="*/ 18 h 27"/>
                <a:gd name="T32" fmla="*/ 5 w 18"/>
                <a:gd name="T33" fmla="*/ 19 h 27"/>
                <a:gd name="T34" fmla="*/ 9 w 18"/>
                <a:gd name="T35" fmla="*/ 8 h 27"/>
                <a:gd name="T36" fmla="*/ 11 w 18"/>
                <a:gd name="T3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7">
                  <a:moveTo>
                    <a:pt x="17" y="16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4" y="26"/>
                    <a:pt x="15" y="26"/>
                  </a:cubicBezTo>
                  <a:cubicBezTo>
                    <a:pt x="16" y="26"/>
                    <a:pt x="18" y="26"/>
                    <a:pt x="18" y="25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8" y="16"/>
                    <a:pt x="17" y="16"/>
                  </a:cubicBezTo>
                  <a:close/>
                  <a:moveTo>
                    <a:pt x="11" y="18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/>
            <p:cNvSpPr>
              <a:spLocks/>
            </p:cNvSpPr>
            <p:nvPr/>
          </p:nvSpPr>
          <p:spPr bwMode="auto">
            <a:xfrm>
              <a:off x="4266405" y="4542861"/>
              <a:ext cx="82550" cy="98425"/>
            </a:xfrm>
            <a:custGeom>
              <a:avLst/>
              <a:gdLst>
                <a:gd name="T0" fmla="*/ 11 w 22"/>
                <a:gd name="T1" fmla="*/ 5 h 26"/>
                <a:gd name="T2" fmla="*/ 7 w 22"/>
                <a:gd name="T3" fmla="*/ 9 h 26"/>
                <a:gd name="T4" fmla="*/ 5 w 22"/>
                <a:gd name="T5" fmla="*/ 0 h 26"/>
                <a:gd name="T6" fmla="*/ 2 w 22"/>
                <a:gd name="T7" fmla="*/ 1 h 26"/>
                <a:gd name="T8" fmla="*/ 0 w 22"/>
                <a:gd name="T9" fmla="*/ 1 h 26"/>
                <a:gd name="T10" fmla="*/ 6 w 22"/>
                <a:gd name="T11" fmla="*/ 26 h 26"/>
                <a:gd name="T12" fmla="*/ 8 w 22"/>
                <a:gd name="T13" fmla="*/ 26 h 26"/>
                <a:gd name="T14" fmla="*/ 10 w 22"/>
                <a:gd name="T15" fmla="*/ 25 h 26"/>
                <a:gd name="T16" fmla="*/ 8 w 22"/>
                <a:gd name="T17" fmla="*/ 14 h 26"/>
                <a:gd name="T18" fmla="*/ 11 w 22"/>
                <a:gd name="T19" fmla="*/ 10 h 26"/>
                <a:gd name="T20" fmla="*/ 14 w 22"/>
                <a:gd name="T21" fmla="*/ 11 h 26"/>
                <a:gd name="T22" fmla="*/ 17 w 22"/>
                <a:gd name="T23" fmla="*/ 23 h 26"/>
                <a:gd name="T24" fmla="*/ 19 w 22"/>
                <a:gd name="T25" fmla="*/ 23 h 26"/>
                <a:gd name="T26" fmla="*/ 21 w 22"/>
                <a:gd name="T27" fmla="*/ 22 h 26"/>
                <a:gd name="T28" fmla="*/ 19 w 22"/>
                <a:gd name="T29" fmla="*/ 10 h 26"/>
                <a:gd name="T30" fmla="*/ 11 w 22"/>
                <a:gd name="T3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11" y="5"/>
                  </a:moveTo>
                  <a:cubicBezTo>
                    <a:pt x="7" y="6"/>
                    <a:pt x="7" y="9"/>
                    <a:pt x="7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2"/>
                    <a:pt x="9" y="10"/>
                    <a:pt x="11" y="10"/>
                  </a:cubicBezTo>
                  <a:cubicBezTo>
                    <a:pt x="13" y="9"/>
                    <a:pt x="14" y="11"/>
                    <a:pt x="14" y="1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20" y="23"/>
                    <a:pt x="22" y="23"/>
                    <a:pt x="21" y="22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6"/>
                    <a:pt x="14" y="4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8026171" y="4358149"/>
            <a:ext cx="619125" cy="736600"/>
            <a:chOff x="7722393" y="4396811"/>
            <a:chExt cx="619125" cy="736600"/>
          </a:xfrm>
        </p:grpSpPr>
        <p:sp>
          <p:nvSpPr>
            <p:cNvPr id="79" name="Freeform 74"/>
            <p:cNvSpPr>
              <a:spLocks noEditPoints="1"/>
            </p:cNvSpPr>
            <p:nvPr/>
          </p:nvSpPr>
          <p:spPr bwMode="auto">
            <a:xfrm>
              <a:off x="7722393" y="4396811"/>
              <a:ext cx="619125" cy="736600"/>
            </a:xfrm>
            <a:custGeom>
              <a:avLst/>
              <a:gdLst>
                <a:gd name="T0" fmla="*/ 75 w 165"/>
                <a:gd name="T1" fmla="*/ 6 h 196"/>
                <a:gd name="T2" fmla="*/ 3 w 165"/>
                <a:gd name="T3" fmla="*/ 144 h 196"/>
                <a:gd name="T4" fmla="*/ 6 w 165"/>
                <a:gd name="T5" fmla="*/ 156 h 196"/>
                <a:gd name="T6" fmla="*/ 78 w 165"/>
                <a:gd name="T7" fmla="*/ 194 h 196"/>
                <a:gd name="T8" fmla="*/ 90 w 165"/>
                <a:gd name="T9" fmla="*/ 190 h 196"/>
                <a:gd name="T10" fmla="*/ 163 w 165"/>
                <a:gd name="T11" fmla="*/ 52 h 196"/>
                <a:gd name="T12" fmla="*/ 159 w 165"/>
                <a:gd name="T13" fmla="*/ 40 h 196"/>
                <a:gd name="T14" fmla="*/ 87 w 165"/>
                <a:gd name="T15" fmla="*/ 2 h 196"/>
                <a:gd name="T16" fmla="*/ 75 w 165"/>
                <a:gd name="T17" fmla="*/ 6 h 196"/>
                <a:gd name="T18" fmla="*/ 32 w 165"/>
                <a:gd name="T19" fmla="*/ 114 h 196"/>
                <a:gd name="T20" fmla="*/ 83 w 165"/>
                <a:gd name="T21" fmla="*/ 98 h 196"/>
                <a:gd name="T22" fmla="*/ 99 w 165"/>
                <a:gd name="T23" fmla="*/ 149 h 196"/>
                <a:gd name="T24" fmla="*/ 48 w 165"/>
                <a:gd name="T25" fmla="*/ 165 h 196"/>
                <a:gd name="T26" fmla="*/ 32 w 165"/>
                <a:gd name="T27" fmla="*/ 11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96">
                  <a:moveTo>
                    <a:pt x="75" y="6"/>
                  </a:moveTo>
                  <a:cubicBezTo>
                    <a:pt x="3" y="144"/>
                    <a:pt x="3" y="144"/>
                    <a:pt x="3" y="144"/>
                  </a:cubicBezTo>
                  <a:cubicBezTo>
                    <a:pt x="0" y="149"/>
                    <a:pt x="2" y="154"/>
                    <a:pt x="6" y="156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82" y="196"/>
                    <a:pt x="88" y="195"/>
                    <a:pt x="90" y="190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5" y="48"/>
                    <a:pt x="164" y="42"/>
                    <a:pt x="159" y="40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3" y="0"/>
                    <a:pt x="78" y="2"/>
                    <a:pt x="75" y="6"/>
                  </a:cubicBezTo>
                  <a:close/>
                  <a:moveTo>
                    <a:pt x="32" y="114"/>
                  </a:moveTo>
                  <a:cubicBezTo>
                    <a:pt x="41" y="96"/>
                    <a:pt x="64" y="88"/>
                    <a:pt x="83" y="98"/>
                  </a:cubicBezTo>
                  <a:cubicBezTo>
                    <a:pt x="101" y="108"/>
                    <a:pt x="108" y="131"/>
                    <a:pt x="99" y="149"/>
                  </a:cubicBezTo>
                  <a:cubicBezTo>
                    <a:pt x="89" y="168"/>
                    <a:pt x="66" y="175"/>
                    <a:pt x="48" y="165"/>
                  </a:cubicBezTo>
                  <a:cubicBezTo>
                    <a:pt x="29" y="155"/>
                    <a:pt x="22" y="132"/>
                    <a:pt x="32" y="1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7920830" y="4426974"/>
              <a:ext cx="393700" cy="357188"/>
            </a:xfrm>
            <a:custGeom>
              <a:avLst/>
              <a:gdLst>
                <a:gd name="T0" fmla="*/ 0 w 248"/>
                <a:gd name="T1" fmla="*/ 130 h 225"/>
                <a:gd name="T2" fmla="*/ 180 w 248"/>
                <a:gd name="T3" fmla="*/ 225 h 225"/>
                <a:gd name="T4" fmla="*/ 248 w 248"/>
                <a:gd name="T5" fmla="*/ 95 h 225"/>
                <a:gd name="T6" fmla="*/ 69 w 248"/>
                <a:gd name="T7" fmla="*/ 0 h 225"/>
                <a:gd name="T8" fmla="*/ 0 w 248"/>
                <a:gd name="T9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25">
                  <a:moveTo>
                    <a:pt x="0" y="130"/>
                  </a:moveTo>
                  <a:lnTo>
                    <a:pt x="180" y="225"/>
                  </a:lnTo>
                  <a:lnTo>
                    <a:pt x="248" y="95"/>
                  </a:lnTo>
                  <a:lnTo>
                    <a:pt x="69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7830343" y="4753999"/>
              <a:ext cx="274638" cy="273050"/>
            </a:xfrm>
            <a:custGeom>
              <a:avLst/>
              <a:gdLst>
                <a:gd name="T0" fmla="*/ 51 w 73"/>
                <a:gd name="T1" fmla="*/ 8 h 73"/>
                <a:gd name="T2" fmla="*/ 64 w 73"/>
                <a:gd name="T3" fmla="*/ 51 h 73"/>
                <a:gd name="T4" fmla="*/ 21 w 73"/>
                <a:gd name="T5" fmla="*/ 65 h 73"/>
                <a:gd name="T6" fmla="*/ 8 w 73"/>
                <a:gd name="T7" fmla="*/ 22 h 73"/>
                <a:gd name="T8" fmla="*/ 51 w 73"/>
                <a:gd name="T9" fmla="*/ 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51" y="8"/>
                  </a:moveTo>
                  <a:cubicBezTo>
                    <a:pt x="67" y="17"/>
                    <a:pt x="73" y="36"/>
                    <a:pt x="64" y="51"/>
                  </a:cubicBezTo>
                  <a:cubicBezTo>
                    <a:pt x="56" y="67"/>
                    <a:pt x="37" y="73"/>
                    <a:pt x="21" y="65"/>
                  </a:cubicBezTo>
                  <a:cubicBezTo>
                    <a:pt x="6" y="57"/>
                    <a:pt x="0" y="37"/>
                    <a:pt x="8" y="22"/>
                  </a:cubicBezTo>
                  <a:cubicBezTo>
                    <a:pt x="16" y="6"/>
                    <a:pt x="35" y="0"/>
                    <a:pt x="5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6"/>
            <p:cNvSpPr>
              <a:spLocks/>
            </p:cNvSpPr>
            <p:nvPr/>
          </p:nvSpPr>
          <p:spPr bwMode="auto">
            <a:xfrm>
              <a:off x="7989093" y="4520636"/>
              <a:ext cx="239713" cy="173038"/>
            </a:xfrm>
            <a:custGeom>
              <a:avLst/>
              <a:gdLst>
                <a:gd name="T0" fmla="*/ 64 w 64"/>
                <a:gd name="T1" fmla="*/ 12 h 46"/>
                <a:gd name="T2" fmla="*/ 34 w 64"/>
                <a:gd name="T3" fmla="*/ 0 h 46"/>
                <a:gd name="T4" fmla="*/ 18 w 64"/>
                <a:gd name="T5" fmla="*/ 25 h 46"/>
                <a:gd name="T6" fmla="*/ 2 w 64"/>
                <a:gd name="T7" fmla="*/ 23 h 46"/>
                <a:gd name="T8" fmla="*/ 0 w 64"/>
                <a:gd name="T9" fmla="*/ 28 h 46"/>
                <a:gd name="T10" fmla="*/ 17 w 64"/>
                <a:gd name="T11" fmla="*/ 35 h 46"/>
                <a:gd name="T12" fmla="*/ 24 w 64"/>
                <a:gd name="T13" fmla="*/ 27 h 46"/>
                <a:gd name="T14" fmla="*/ 36 w 64"/>
                <a:gd name="T15" fmla="*/ 8 h 46"/>
                <a:gd name="T16" fmla="*/ 55 w 64"/>
                <a:gd name="T17" fmla="*/ 15 h 46"/>
                <a:gd name="T18" fmla="*/ 43 w 64"/>
                <a:gd name="T19" fmla="*/ 34 h 46"/>
                <a:gd name="T20" fmla="*/ 27 w 64"/>
                <a:gd name="T21" fmla="*/ 32 h 46"/>
                <a:gd name="T22" fmla="*/ 25 w 64"/>
                <a:gd name="T23" fmla="*/ 37 h 46"/>
                <a:gd name="T24" fmla="*/ 42 w 64"/>
                <a:gd name="T25" fmla="*/ 44 h 46"/>
                <a:gd name="T26" fmla="*/ 49 w 64"/>
                <a:gd name="T27" fmla="*/ 36 h 46"/>
                <a:gd name="T28" fmla="*/ 64 w 64"/>
                <a:gd name="T2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6">
                  <a:moveTo>
                    <a:pt x="64" y="1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19"/>
                    <a:pt x="6" y="19"/>
                    <a:pt x="2" y="23"/>
                  </a:cubicBezTo>
                  <a:cubicBezTo>
                    <a:pt x="0" y="24"/>
                    <a:pt x="0" y="27"/>
                    <a:pt x="0" y="28"/>
                  </a:cubicBezTo>
                  <a:cubicBezTo>
                    <a:pt x="1" y="34"/>
                    <a:pt x="11" y="37"/>
                    <a:pt x="17" y="35"/>
                  </a:cubicBezTo>
                  <a:cubicBezTo>
                    <a:pt x="20" y="34"/>
                    <a:pt x="21" y="32"/>
                    <a:pt x="24" y="2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39" y="28"/>
                    <a:pt x="31" y="28"/>
                    <a:pt x="27" y="32"/>
                  </a:cubicBezTo>
                  <a:cubicBezTo>
                    <a:pt x="25" y="33"/>
                    <a:pt x="25" y="35"/>
                    <a:pt x="25" y="37"/>
                  </a:cubicBezTo>
                  <a:cubicBezTo>
                    <a:pt x="26" y="43"/>
                    <a:pt x="35" y="46"/>
                    <a:pt x="42" y="44"/>
                  </a:cubicBezTo>
                  <a:cubicBezTo>
                    <a:pt x="45" y="43"/>
                    <a:pt x="46" y="41"/>
                    <a:pt x="49" y="36"/>
                  </a:cubicBezTo>
                  <a:lnTo>
                    <a:pt x="6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4649788" y="4128524"/>
            <a:ext cx="2892425" cy="2419351"/>
            <a:chOff x="4556125" y="4474958"/>
            <a:chExt cx="2892425" cy="2419351"/>
          </a:xfrm>
        </p:grpSpPr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556125" y="4474958"/>
              <a:ext cx="2889250" cy="1746250"/>
            </a:xfrm>
            <a:custGeom>
              <a:avLst/>
              <a:gdLst>
                <a:gd name="T0" fmla="*/ 0 w 769"/>
                <a:gd name="T1" fmla="*/ 453 h 465"/>
                <a:gd name="T2" fmla="*/ 12 w 769"/>
                <a:gd name="T3" fmla="*/ 465 h 465"/>
                <a:gd name="T4" fmla="*/ 758 w 769"/>
                <a:gd name="T5" fmla="*/ 465 h 465"/>
                <a:gd name="T6" fmla="*/ 769 w 769"/>
                <a:gd name="T7" fmla="*/ 453 h 465"/>
                <a:gd name="T8" fmla="*/ 769 w 769"/>
                <a:gd name="T9" fmla="*/ 12 h 465"/>
                <a:gd name="T10" fmla="*/ 758 w 769"/>
                <a:gd name="T11" fmla="*/ 0 h 465"/>
                <a:gd name="T12" fmla="*/ 12 w 769"/>
                <a:gd name="T13" fmla="*/ 0 h 465"/>
                <a:gd name="T14" fmla="*/ 0 w 769"/>
                <a:gd name="T15" fmla="*/ 12 h 465"/>
                <a:gd name="T16" fmla="*/ 0 w 769"/>
                <a:gd name="T17" fmla="*/ 45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9" h="465">
                  <a:moveTo>
                    <a:pt x="0" y="453"/>
                  </a:moveTo>
                  <a:cubicBezTo>
                    <a:pt x="0" y="460"/>
                    <a:pt x="6" y="465"/>
                    <a:pt x="12" y="465"/>
                  </a:cubicBezTo>
                  <a:cubicBezTo>
                    <a:pt x="758" y="465"/>
                    <a:pt x="758" y="465"/>
                    <a:pt x="758" y="465"/>
                  </a:cubicBezTo>
                  <a:cubicBezTo>
                    <a:pt x="764" y="465"/>
                    <a:pt x="769" y="460"/>
                    <a:pt x="769" y="453"/>
                  </a:cubicBezTo>
                  <a:cubicBezTo>
                    <a:pt x="769" y="12"/>
                    <a:pt x="769" y="12"/>
                    <a:pt x="769" y="12"/>
                  </a:cubicBezTo>
                  <a:cubicBezTo>
                    <a:pt x="769" y="6"/>
                    <a:pt x="764" y="0"/>
                    <a:pt x="7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4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4657725" y="4573383"/>
              <a:ext cx="2689225" cy="1476375"/>
            </a:xfrm>
            <a:prstGeom prst="rect">
              <a:avLst/>
            </a:prstGeom>
            <a:solidFill>
              <a:srgbClr val="009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5630862" y="6375196"/>
              <a:ext cx="742950" cy="4667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56125" y="6162471"/>
              <a:ext cx="2892425" cy="330200"/>
            </a:xfrm>
            <a:custGeom>
              <a:avLst/>
              <a:gdLst>
                <a:gd name="T0" fmla="*/ 770 w 770"/>
                <a:gd name="T1" fmla="*/ 0 h 88"/>
                <a:gd name="T2" fmla="*/ 770 w 770"/>
                <a:gd name="T3" fmla="*/ 76 h 88"/>
                <a:gd name="T4" fmla="*/ 758 w 770"/>
                <a:gd name="T5" fmla="*/ 88 h 88"/>
                <a:gd name="T6" fmla="*/ 12 w 770"/>
                <a:gd name="T7" fmla="*/ 88 h 88"/>
                <a:gd name="T8" fmla="*/ 0 w 770"/>
                <a:gd name="T9" fmla="*/ 76 h 88"/>
                <a:gd name="T10" fmla="*/ 0 w 770"/>
                <a:gd name="T11" fmla="*/ 0 h 88"/>
                <a:gd name="T12" fmla="*/ 770 w 770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0" h="88">
                  <a:moveTo>
                    <a:pt x="770" y="0"/>
                  </a:moveTo>
                  <a:cubicBezTo>
                    <a:pt x="770" y="76"/>
                    <a:pt x="770" y="76"/>
                    <a:pt x="770" y="76"/>
                  </a:cubicBezTo>
                  <a:cubicBezTo>
                    <a:pt x="770" y="83"/>
                    <a:pt x="765" y="88"/>
                    <a:pt x="758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5" y="88"/>
                    <a:pt x="0" y="83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5165725" y="6841921"/>
              <a:ext cx="1674813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5919787" y="6184696"/>
              <a:ext cx="165100" cy="165100"/>
            </a:xfrm>
            <a:custGeom>
              <a:avLst/>
              <a:gdLst>
                <a:gd name="T0" fmla="*/ 0 w 44"/>
                <a:gd name="T1" fmla="*/ 22 h 44"/>
                <a:gd name="T2" fmla="*/ 22 w 44"/>
                <a:gd name="T3" fmla="*/ 44 h 44"/>
                <a:gd name="T4" fmla="*/ 44 w 44"/>
                <a:gd name="T5" fmla="*/ 22 h 44"/>
                <a:gd name="T6" fmla="*/ 22 w 44"/>
                <a:gd name="T7" fmla="*/ 0 h 44"/>
                <a:gd name="T8" fmla="*/ 0 w 44"/>
                <a:gd name="T9" fmla="*/ 22 h 44"/>
                <a:gd name="T10" fmla="*/ 2 w 44"/>
                <a:gd name="T11" fmla="*/ 22 h 44"/>
                <a:gd name="T12" fmla="*/ 22 w 44"/>
                <a:gd name="T13" fmla="*/ 2 h 44"/>
                <a:gd name="T14" fmla="*/ 42 w 44"/>
                <a:gd name="T15" fmla="*/ 22 h 44"/>
                <a:gd name="T16" fmla="*/ 22 w 44"/>
                <a:gd name="T17" fmla="*/ 42 h 44"/>
                <a:gd name="T18" fmla="*/ 2 w 44"/>
                <a:gd name="T19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lose/>
                  <a:moveTo>
                    <a:pt x="2" y="22"/>
                  </a:moveTo>
                  <a:cubicBezTo>
                    <a:pt x="2" y="11"/>
                    <a:pt x="11" y="2"/>
                    <a:pt x="22" y="2"/>
                  </a:cubicBezTo>
                  <a:cubicBezTo>
                    <a:pt x="33" y="2"/>
                    <a:pt x="42" y="11"/>
                    <a:pt x="42" y="22"/>
                  </a:cubicBezTo>
                  <a:cubicBezTo>
                    <a:pt x="42" y="33"/>
                    <a:pt x="33" y="42"/>
                    <a:pt x="22" y="42"/>
                  </a:cubicBezTo>
                  <a:cubicBezTo>
                    <a:pt x="11" y="42"/>
                    <a:pt x="2" y="33"/>
                    <a:pt x="2" y="22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4954587" y="5865608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4954587" y="5741783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9 h 17"/>
                <a:gd name="T8" fmla="*/ 549 w 549"/>
                <a:gd name="T9" fmla="*/ 9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4954587" y="5616371"/>
              <a:ext cx="2062163" cy="60325"/>
            </a:xfrm>
            <a:custGeom>
              <a:avLst/>
              <a:gdLst>
                <a:gd name="T0" fmla="*/ 8 w 549"/>
                <a:gd name="T1" fmla="*/ 0 h 16"/>
                <a:gd name="T2" fmla="*/ 0 w 549"/>
                <a:gd name="T3" fmla="*/ 8 h 16"/>
                <a:gd name="T4" fmla="*/ 8 w 549"/>
                <a:gd name="T5" fmla="*/ 16 h 16"/>
                <a:gd name="T6" fmla="*/ 17 w 549"/>
                <a:gd name="T7" fmla="*/ 9 h 16"/>
                <a:gd name="T8" fmla="*/ 549 w 549"/>
                <a:gd name="T9" fmla="*/ 9 h 16"/>
                <a:gd name="T10" fmla="*/ 549 w 549"/>
                <a:gd name="T11" fmla="*/ 7 h 16"/>
                <a:gd name="T12" fmla="*/ 17 w 549"/>
                <a:gd name="T13" fmla="*/ 7 h 16"/>
                <a:gd name="T14" fmla="*/ 8 w 54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6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6" y="13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4954587" y="5489371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954587" y="5365546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4954587" y="5241721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9 h 17"/>
                <a:gd name="T8" fmla="*/ 549 w 549"/>
                <a:gd name="T9" fmla="*/ 9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3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4954587" y="5113133"/>
              <a:ext cx="2062163" cy="65088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8 h 17"/>
                <a:gd name="T12" fmla="*/ 17 w 549"/>
                <a:gd name="T13" fmla="*/ 8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4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4954587" y="4989308"/>
              <a:ext cx="2062163" cy="65088"/>
            </a:xfrm>
            <a:custGeom>
              <a:avLst/>
              <a:gdLst>
                <a:gd name="T0" fmla="*/ 17 w 549"/>
                <a:gd name="T1" fmla="*/ 7 h 17"/>
                <a:gd name="T2" fmla="*/ 8 w 549"/>
                <a:gd name="T3" fmla="*/ 0 h 17"/>
                <a:gd name="T4" fmla="*/ 0 w 549"/>
                <a:gd name="T5" fmla="*/ 9 h 17"/>
                <a:gd name="T6" fmla="*/ 8 w 549"/>
                <a:gd name="T7" fmla="*/ 17 h 17"/>
                <a:gd name="T8" fmla="*/ 17 w 549"/>
                <a:gd name="T9" fmla="*/ 10 h 17"/>
                <a:gd name="T10" fmla="*/ 549 w 549"/>
                <a:gd name="T11" fmla="*/ 10 h 17"/>
                <a:gd name="T12" fmla="*/ 549 w 549"/>
                <a:gd name="T13" fmla="*/ 7 h 17"/>
                <a:gd name="T14" fmla="*/ 17 w 549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17" y="7"/>
                  </a:move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5183187" y="5368721"/>
              <a:ext cx="53975" cy="5302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5237162" y="5267121"/>
              <a:ext cx="28575" cy="6318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5356225" y="5444921"/>
              <a:ext cx="52388" cy="4540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7"/>
            <p:cNvSpPr>
              <a:spLocks noChangeArrowheads="1"/>
            </p:cNvSpPr>
            <p:nvPr/>
          </p:nvSpPr>
          <p:spPr bwMode="auto">
            <a:xfrm>
              <a:off x="5408612" y="5406821"/>
              <a:ext cx="34925" cy="4921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5532437" y="5563983"/>
              <a:ext cx="53975" cy="334963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9"/>
            <p:cNvSpPr>
              <a:spLocks noChangeArrowheads="1"/>
            </p:cNvSpPr>
            <p:nvPr/>
          </p:nvSpPr>
          <p:spPr bwMode="auto">
            <a:xfrm>
              <a:off x="5586412" y="5470321"/>
              <a:ext cx="30163" cy="4286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5710237" y="5395708"/>
              <a:ext cx="47625" cy="503238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1"/>
            <p:cNvSpPr>
              <a:spLocks noChangeArrowheads="1"/>
            </p:cNvSpPr>
            <p:nvPr/>
          </p:nvSpPr>
          <p:spPr bwMode="auto">
            <a:xfrm>
              <a:off x="5757862" y="5252833"/>
              <a:ext cx="34925" cy="646113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2"/>
            <p:cNvSpPr>
              <a:spLocks noChangeArrowheads="1"/>
            </p:cNvSpPr>
            <p:nvPr/>
          </p:nvSpPr>
          <p:spPr bwMode="auto">
            <a:xfrm>
              <a:off x="5883275" y="5305221"/>
              <a:ext cx="52388" cy="5937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5935662" y="5267121"/>
              <a:ext cx="33338" cy="631825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6059487" y="5267121"/>
              <a:ext cx="52388" cy="6318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6111875" y="5132183"/>
              <a:ext cx="30163" cy="766763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6232525" y="5244896"/>
              <a:ext cx="52388" cy="654050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6284912" y="5095671"/>
              <a:ext cx="33338" cy="803275"/>
            </a:xfrm>
            <a:prstGeom prst="rect">
              <a:avLst/>
            </a:pr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8"/>
            <p:cNvSpPr>
              <a:spLocks noChangeArrowheads="1"/>
            </p:cNvSpPr>
            <p:nvPr/>
          </p:nvSpPr>
          <p:spPr bwMode="auto">
            <a:xfrm>
              <a:off x="6408737" y="5170283"/>
              <a:ext cx="52388" cy="728663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6461125" y="5049633"/>
              <a:ext cx="33338" cy="849313"/>
            </a:xfrm>
            <a:prstGeom prst="rect">
              <a:avLst/>
            </a:pr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6584950" y="5305221"/>
              <a:ext cx="52388" cy="5937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6637337" y="5159171"/>
              <a:ext cx="30163" cy="739775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6757987" y="5368721"/>
              <a:ext cx="52388" cy="5302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6810375" y="5241721"/>
              <a:ext cx="33338" cy="6572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7075258" y="4917512"/>
            <a:ext cx="2897188" cy="1638300"/>
            <a:chOff x="6907212" y="5263946"/>
            <a:chExt cx="2897188" cy="1638300"/>
          </a:xfrm>
        </p:grpSpPr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7110412" y="5263946"/>
              <a:ext cx="2490788" cy="1608138"/>
            </a:xfrm>
            <a:custGeom>
              <a:avLst/>
              <a:gdLst>
                <a:gd name="T0" fmla="*/ 663 w 663"/>
                <a:gd name="T1" fmla="*/ 418 h 428"/>
                <a:gd name="T2" fmla="*/ 653 w 663"/>
                <a:gd name="T3" fmla="*/ 428 h 428"/>
                <a:gd name="T4" fmla="*/ 10 w 663"/>
                <a:gd name="T5" fmla="*/ 428 h 428"/>
                <a:gd name="T6" fmla="*/ 0 w 663"/>
                <a:gd name="T7" fmla="*/ 418 h 428"/>
                <a:gd name="T8" fmla="*/ 0 w 663"/>
                <a:gd name="T9" fmla="*/ 10 h 428"/>
                <a:gd name="T10" fmla="*/ 10 w 663"/>
                <a:gd name="T11" fmla="*/ 0 h 428"/>
                <a:gd name="T12" fmla="*/ 653 w 663"/>
                <a:gd name="T13" fmla="*/ 0 h 428"/>
                <a:gd name="T14" fmla="*/ 663 w 663"/>
                <a:gd name="T15" fmla="*/ 10 h 428"/>
                <a:gd name="T16" fmla="*/ 663 w 663"/>
                <a:gd name="T17" fmla="*/ 41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428">
                  <a:moveTo>
                    <a:pt x="663" y="418"/>
                  </a:moveTo>
                  <a:cubicBezTo>
                    <a:pt x="663" y="424"/>
                    <a:pt x="658" y="428"/>
                    <a:pt x="653" y="428"/>
                  </a:cubicBezTo>
                  <a:cubicBezTo>
                    <a:pt x="10" y="428"/>
                    <a:pt x="10" y="428"/>
                    <a:pt x="10" y="428"/>
                  </a:cubicBezTo>
                  <a:cubicBezTo>
                    <a:pt x="5" y="428"/>
                    <a:pt x="0" y="424"/>
                    <a:pt x="0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58" y="0"/>
                    <a:pt x="663" y="4"/>
                    <a:pt x="663" y="10"/>
                  </a:cubicBezTo>
                  <a:lnTo>
                    <a:pt x="663" y="4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8"/>
            <p:cNvSpPr>
              <a:spLocks noChangeArrowheads="1"/>
            </p:cNvSpPr>
            <p:nvPr/>
          </p:nvSpPr>
          <p:spPr bwMode="auto">
            <a:xfrm>
              <a:off x="7197725" y="5343321"/>
              <a:ext cx="2316163" cy="1377950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6907212" y="6814933"/>
              <a:ext cx="2897188" cy="87313"/>
            </a:xfrm>
            <a:custGeom>
              <a:avLst/>
              <a:gdLst>
                <a:gd name="T0" fmla="*/ 0 w 771"/>
                <a:gd name="T1" fmla="*/ 0 h 23"/>
                <a:gd name="T2" fmla="*/ 0 w 771"/>
                <a:gd name="T3" fmla="*/ 12 h 23"/>
                <a:gd name="T4" fmla="*/ 11 w 771"/>
                <a:gd name="T5" fmla="*/ 23 h 23"/>
                <a:gd name="T6" fmla="*/ 760 w 771"/>
                <a:gd name="T7" fmla="*/ 23 h 23"/>
                <a:gd name="T8" fmla="*/ 771 w 771"/>
                <a:gd name="T9" fmla="*/ 12 h 23"/>
                <a:gd name="T10" fmla="*/ 771 w 771"/>
                <a:gd name="T11" fmla="*/ 0 h 23"/>
                <a:gd name="T12" fmla="*/ 0 w 77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23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760" y="23"/>
                    <a:pt x="760" y="23"/>
                    <a:pt x="760" y="23"/>
                  </a:cubicBezTo>
                  <a:cubicBezTo>
                    <a:pt x="766" y="23"/>
                    <a:pt x="771" y="18"/>
                    <a:pt x="771" y="12"/>
                  </a:cubicBezTo>
                  <a:cubicBezTo>
                    <a:pt x="771" y="0"/>
                    <a:pt x="771" y="0"/>
                    <a:pt x="7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0"/>
            <p:cNvSpPr>
              <a:spLocks noChangeArrowheads="1"/>
            </p:cNvSpPr>
            <p:nvPr/>
          </p:nvSpPr>
          <p:spPr bwMode="auto">
            <a:xfrm>
              <a:off x="7151687" y="6806996"/>
              <a:ext cx="1709738" cy="79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1"/>
            <p:cNvSpPr>
              <a:spLocks noChangeArrowheads="1"/>
            </p:cNvSpPr>
            <p:nvPr/>
          </p:nvSpPr>
          <p:spPr bwMode="auto">
            <a:xfrm>
              <a:off x="8977312" y="6806996"/>
              <a:ext cx="582613" cy="79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 noEditPoints="1"/>
            </p:cNvSpPr>
            <p:nvPr/>
          </p:nvSpPr>
          <p:spPr bwMode="auto">
            <a:xfrm>
              <a:off x="8331200" y="5271883"/>
              <a:ext cx="49213" cy="52388"/>
            </a:xfrm>
            <a:custGeom>
              <a:avLst/>
              <a:gdLst>
                <a:gd name="T0" fmla="*/ 7 w 13"/>
                <a:gd name="T1" fmla="*/ 14 h 14"/>
                <a:gd name="T2" fmla="*/ 0 w 13"/>
                <a:gd name="T3" fmla="*/ 9 h 14"/>
                <a:gd name="T4" fmla="*/ 1 w 13"/>
                <a:gd name="T5" fmla="*/ 4 h 14"/>
                <a:gd name="T6" fmla="*/ 5 w 13"/>
                <a:gd name="T7" fmla="*/ 1 h 14"/>
                <a:gd name="T8" fmla="*/ 13 w 13"/>
                <a:gd name="T9" fmla="*/ 6 h 14"/>
                <a:gd name="T10" fmla="*/ 8 w 13"/>
                <a:gd name="T11" fmla="*/ 14 h 14"/>
                <a:gd name="T12" fmla="*/ 7 w 13"/>
                <a:gd name="T13" fmla="*/ 14 h 14"/>
                <a:gd name="T14" fmla="*/ 6 w 13"/>
                <a:gd name="T15" fmla="*/ 2 h 14"/>
                <a:gd name="T16" fmla="*/ 5 w 13"/>
                <a:gd name="T17" fmla="*/ 2 h 14"/>
                <a:gd name="T18" fmla="*/ 2 w 13"/>
                <a:gd name="T19" fmla="*/ 5 h 14"/>
                <a:gd name="T20" fmla="*/ 1 w 13"/>
                <a:gd name="T21" fmla="*/ 9 h 14"/>
                <a:gd name="T22" fmla="*/ 8 w 13"/>
                <a:gd name="T23" fmla="*/ 13 h 14"/>
                <a:gd name="T24" fmla="*/ 12 w 13"/>
                <a:gd name="T25" fmla="*/ 6 h 14"/>
                <a:gd name="T26" fmla="*/ 6 w 13"/>
                <a:gd name="T2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4" y="14"/>
                    <a:pt x="1" y="12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8" y="0"/>
                    <a:pt x="12" y="3"/>
                    <a:pt x="13" y="6"/>
                  </a:cubicBezTo>
                  <a:cubicBezTo>
                    <a:pt x="13" y="9"/>
                    <a:pt x="11" y="13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6"/>
                    <a:pt x="1" y="7"/>
                    <a:pt x="1" y="9"/>
                  </a:cubicBezTo>
                  <a:cubicBezTo>
                    <a:pt x="2" y="12"/>
                    <a:pt x="5" y="13"/>
                    <a:pt x="8" y="13"/>
                  </a:cubicBezTo>
                  <a:cubicBezTo>
                    <a:pt x="11" y="12"/>
                    <a:pt x="12" y="9"/>
                    <a:pt x="12" y="6"/>
                  </a:cubicBezTo>
                  <a:cubicBezTo>
                    <a:pt x="11" y="4"/>
                    <a:pt x="9" y="2"/>
                    <a:pt x="6" y="2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8110537" y="5770358"/>
              <a:ext cx="473075" cy="180975"/>
            </a:xfrm>
            <a:custGeom>
              <a:avLst/>
              <a:gdLst>
                <a:gd name="T0" fmla="*/ 117 w 126"/>
                <a:gd name="T1" fmla="*/ 16 h 48"/>
                <a:gd name="T2" fmla="*/ 83 w 126"/>
                <a:gd name="T3" fmla="*/ 1 h 48"/>
                <a:gd name="T4" fmla="*/ 81 w 126"/>
                <a:gd name="T5" fmla="*/ 0 h 48"/>
                <a:gd name="T6" fmla="*/ 74 w 126"/>
                <a:gd name="T7" fmla="*/ 12 h 48"/>
                <a:gd name="T8" fmla="*/ 66 w 126"/>
                <a:gd name="T9" fmla="*/ 4 h 48"/>
                <a:gd name="T10" fmla="*/ 60 w 126"/>
                <a:gd name="T11" fmla="*/ 4 h 48"/>
                <a:gd name="T12" fmla="*/ 51 w 126"/>
                <a:gd name="T13" fmla="*/ 13 h 48"/>
                <a:gd name="T14" fmla="*/ 45 w 126"/>
                <a:gd name="T15" fmla="*/ 0 h 48"/>
                <a:gd name="T16" fmla="*/ 43 w 126"/>
                <a:gd name="T17" fmla="*/ 1 h 48"/>
                <a:gd name="T18" fmla="*/ 8 w 126"/>
                <a:gd name="T19" fmla="*/ 16 h 48"/>
                <a:gd name="T20" fmla="*/ 0 w 126"/>
                <a:gd name="T21" fmla="*/ 48 h 48"/>
                <a:gd name="T22" fmla="*/ 55 w 126"/>
                <a:gd name="T23" fmla="*/ 48 h 48"/>
                <a:gd name="T24" fmla="*/ 59 w 126"/>
                <a:gd name="T25" fmla="*/ 23 h 48"/>
                <a:gd name="T26" fmla="*/ 54 w 126"/>
                <a:gd name="T27" fmla="*/ 14 h 48"/>
                <a:gd name="T28" fmla="*/ 61 w 126"/>
                <a:gd name="T29" fmla="*/ 6 h 48"/>
                <a:gd name="T30" fmla="*/ 65 w 126"/>
                <a:gd name="T31" fmla="*/ 6 h 48"/>
                <a:gd name="T32" fmla="*/ 71 w 126"/>
                <a:gd name="T33" fmla="*/ 15 h 48"/>
                <a:gd name="T34" fmla="*/ 67 w 126"/>
                <a:gd name="T35" fmla="*/ 24 h 48"/>
                <a:gd name="T36" fmla="*/ 71 w 126"/>
                <a:gd name="T37" fmla="*/ 48 h 48"/>
                <a:gd name="T38" fmla="*/ 126 w 126"/>
                <a:gd name="T39" fmla="*/ 48 h 48"/>
                <a:gd name="T40" fmla="*/ 117 w 126"/>
                <a:gd name="T41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48">
                  <a:moveTo>
                    <a:pt x="117" y="16"/>
                  </a:moveTo>
                  <a:cubicBezTo>
                    <a:pt x="117" y="16"/>
                    <a:pt x="90" y="3"/>
                    <a:pt x="83" y="1"/>
                  </a:cubicBezTo>
                  <a:cubicBezTo>
                    <a:pt x="82" y="1"/>
                    <a:pt x="81" y="1"/>
                    <a:pt x="81" y="0"/>
                  </a:cubicBezTo>
                  <a:cubicBezTo>
                    <a:pt x="78" y="4"/>
                    <a:pt x="75" y="8"/>
                    <a:pt x="74" y="1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3" y="5"/>
                    <a:pt x="45" y="0"/>
                  </a:cubicBezTo>
                  <a:cubicBezTo>
                    <a:pt x="44" y="1"/>
                    <a:pt x="43" y="1"/>
                    <a:pt x="43" y="1"/>
                  </a:cubicBezTo>
                  <a:cubicBezTo>
                    <a:pt x="36" y="3"/>
                    <a:pt x="8" y="16"/>
                    <a:pt x="8" y="16"/>
                  </a:cubicBezTo>
                  <a:cubicBezTo>
                    <a:pt x="8" y="16"/>
                    <a:pt x="0" y="38"/>
                    <a:pt x="0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26" y="38"/>
                    <a:pt x="117" y="16"/>
                    <a:pt x="1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8248650" y="5489371"/>
              <a:ext cx="187325" cy="120650"/>
            </a:xfrm>
            <a:custGeom>
              <a:avLst/>
              <a:gdLst>
                <a:gd name="T0" fmla="*/ 8 w 50"/>
                <a:gd name="T1" fmla="*/ 32 h 32"/>
                <a:gd name="T2" fmla="*/ 19 w 50"/>
                <a:gd name="T3" fmla="*/ 32 h 32"/>
                <a:gd name="T4" fmla="*/ 21 w 50"/>
                <a:gd name="T5" fmla="*/ 32 h 32"/>
                <a:gd name="T6" fmla="*/ 31 w 50"/>
                <a:gd name="T7" fmla="*/ 32 h 32"/>
                <a:gd name="T8" fmla="*/ 34 w 50"/>
                <a:gd name="T9" fmla="*/ 32 h 32"/>
                <a:gd name="T10" fmla="*/ 44 w 50"/>
                <a:gd name="T11" fmla="*/ 32 h 32"/>
                <a:gd name="T12" fmla="*/ 50 w 50"/>
                <a:gd name="T13" fmla="*/ 31 h 32"/>
                <a:gd name="T14" fmla="*/ 42 w 50"/>
                <a:gd name="T15" fmla="*/ 14 h 32"/>
                <a:gd name="T16" fmla="*/ 41 w 50"/>
                <a:gd name="T17" fmla="*/ 13 h 32"/>
                <a:gd name="T18" fmla="*/ 26 w 50"/>
                <a:gd name="T19" fmla="*/ 4 h 32"/>
                <a:gd name="T20" fmla="*/ 9 w 50"/>
                <a:gd name="T21" fmla="*/ 0 h 32"/>
                <a:gd name="T22" fmla="*/ 2 w 50"/>
                <a:gd name="T23" fmla="*/ 31 h 32"/>
                <a:gd name="T24" fmla="*/ 8 w 5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32">
                  <a:moveTo>
                    <a:pt x="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27"/>
                    <a:pt x="49" y="10"/>
                    <a:pt x="42" y="14"/>
                  </a:cubicBezTo>
                  <a:cubicBezTo>
                    <a:pt x="41" y="14"/>
                    <a:pt x="41" y="14"/>
                    <a:pt x="41" y="13"/>
                  </a:cubicBezTo>
                  <a:cubicBezTo>
                    <a:pt x="40" y="11"/>
                    <a:pt x="36" y="4"/>
                    <a:pt x="26" y="4"/>
                  </a:cubicBezTo>
                  <a:cubicBezTo>
                    <a:pt x="15" y="4"/>
                    <a:pt x="9" y="0"/>
                    <a:pt x="9" y="0"/>
                  </a:cubicBezTo>
                  <a:cubicBezTo>
                    <a:pt x="9" y="0"/>
                    <a:pt x="0" y="19"/>
                    <a:pt x="2" y="31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8364537" y="5616371"/>
              <a:ext cx="49213" cy="41275"/>
            </a:xfrm>
            <a:custGeom>
              <a:avLst/>
              <a:gdLst>
                <a:gd name="T0" fmla="*/ 0 w 31"/>
                <a:gd name="T1" fmla="*/ 0 h 26"/>
                <a:gd name="T2" fmla="*/ 0 w 31"/>
                <a:gd name="T3" fmla="*/ 0 h 26"/>
                <a:gd name="T4" fmla="*/ 0 w 31"/>
                <a:gd name="T5" fmla="*/ 24 h 26"/>
                <a:gd name="T6" fmla="*/ 3 w 31"/>
                <a:gd name="T7" fmla="*/ 24 h 26"/>
                <a:gd name="T8" fmla="*/ 29 w 31"/>
                <a:gd name="T9" fmla="*/ 26 h 26"/>
                <a:gd name="T10" fmla="*/ 31 w 31"/>
                <a:gd name="T11" fmla="*/ 24 h 26"/>
                <a:gd name="T12" fmla="*/ 31 w 31"/>
                <a:gd name="T13" fmla="*/ 0 h 26"/>
                <a:gd name="T14" fmla="*/ 29 w 31"/>
                <a:gd name="T15" fmla="*/ 0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3" y="24"/>
                  </a:lnTo>
                  <a:lnTo>
                    <a:pt x="29" y="26"/>
                  </a:lnTo>
                  <a:lnTo>
                    <a:pt x="31" y="24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8281987" y="5616371"/>
              <a:ext cx="49213" cy="41275"/>
            </a:xfrm>
            <a:custGeom>
              <a:avLst/>
              <a:gdLst>
                <a:gd name="T0" fmla="*/ 0 w 31"/>
                <a:gd name="T1" fmla="*/ 0 h 26"/>
                <a:gd name="T2" fmla="*/ 0 w 31"/>
                <a:gd name="T3" fmla="*/ 0 h 26"/>
                <a:gd name="T4" fmla="*/ 0 w 31"/>
                <a:gd name="T5" fmla="*/ 24 h 26"/>
                <a:gd name="T6" fmla="*/ 0 w 31"/>
                <a:gd name="T7" fmla="*/ 26 h 26"/>
                <a:gd name="T8" fmla="*/ 29 w 31"/>
                <a:gd name="T9" fmla="*/ 24 h 26"/>
                <a:gd name="T10" fmla="*/ 29 w 31"/>
                <a:gd name="T11" fmla="*/ 24 h 26"/>
                <a:gd name="T12" fmla="*/ 31 w 31"/>
                <a:gd name="T13" fmla="*/ 0 h 26"/>
                <a:gd name="T14" fmla="*/ 29 w 31"/>
                <a:gd name="T15" fmla="*/ 0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8245475" y="5610021"/>
              <a:ext cx="198438" cy="146050"/>
            </a:xfrm>
            <a:custGeom>
              <a:avLst/>
              <a:gdLst>
                <a:gd name="T0" fmla="*/ 5 w 53"/>
                <a:gd name="T1" fmla="*/ 19 h 39"/>
                <a:gd name="T2" fmla="*/ 6 w 53"/>
                <a:gd name="T3" fmla="*/ 18 h 39"/>
                <a:gd name="T4" fmla="*/ 11 w 53"/>
                <a:gd name="T5" fmla="*/ 31 h 39"/>
                <a:gd name="T6" fmla="*/ 22 w 53"/>
                <a:gd name="T7" fmla="*/ 39 h 39"/>
                <a:gd name="T8" fmla="*/ 31 w 53"/>
                <a:gd name="T9" fmla="*/ 39 h 39"/>
                <a:gd name="T10" fmla="*/ 43 w 53"/>
                <a:gd name="T11" fmla="*/ 31 h 39"/>
                <a:gd name="T12" fmla="*/ 47 w 53"/>
                <a:gd name="T13" fmla="*/ 18 h 39"/>
                <a:gd name="T14" fmla="*/ 47 w 53"/>
                <a:gd name="T15" fmla="*/ 18 h 39"/>
                <a:gd name="T16" fmla="*/ 47 w 53"/>
                <a:gd name="T17" fmla="*/ 18 h 39"/>
                <a:gd name="T18" fmla="*/ 48 w 53"/>
                <a:gd name="T19" fmla="*/ 19 h 39"/>
                <a:gd name="T20" fmla="*/ 53 w 53"/>
                <a:gd name="T21" fmla="*/ 10 h 39"/>
                <a:gd name="T22" fmla="*/ 52 w 53"/>
                <a:gd name="T23" fmla="*/ 0 h 39"/>
                <a:gd name="T24" fmla="*/ 51 w 53"/>
                <a:gd name="T25" fmla="*/ 3 h 39"/>
                <a:gd name="T26" fmla="*/ 47 w 53"/>
                <a:gd name="T27" fmla="*/ 6 h 39"/>
                <a:gd name="T28" fmla="*/ 46 w 53"/>
                <a:gd name="T29" fmla="*/ 12 h 39"/>
                <a:gd name="T30" fmla="*/ 44 w 53"/>
                <a:gd name="T31" fmla="*/ 15 h 39"/>
                <a:gd name="T32" fmla="*/ 33 w 53"/>
                <a:gd name="T33" fmla="*/ 14 h 39"/>
                <a:gd name="T34" fmla="*/ 30 w 53"/>
                <a:gd name="T35" fmla="*/ 12 h 39"/>
                <a:gd name="T36" fmla="*/ 27 w 53"/>
                <a:gd name="T37" fmla="*/ 4 h 39"/>
                <a:gd name="T38" fmla="*/ 24 w 53"/>
                <a:gd name="T39" fmla="*/ 12 h 39"/>
                <a:gd name="T40" fmla="*/ 22 w 53"/>
                <a:gd name="T41" fmla="*/ 14 h 39"/>
                <a:gd name="T42" fmla="*/ 10 w 53"/>
                <a:gd name="T43" fmla="*/ 15 h 39"/>
                <a:gd name="T44" fmla="*/ 8 w 53"/>
                <a:gd name="T45" fmla="*/ 12 h 39"/>
                <a:gd name="T46" fmla="*/ 8 w 53"/>
                <a:gd name="T47" fmla="*/ 6 h 39"/>
                <a:gd name="T48" fmla="*/ 3 w 53"/>
                <a:gd name="T49" fmla="*/ 3 h 39"/>
                <a:gd name="T50" fmla="*/ 3 w 53"/>
                <a:gd name="T51" fmla="*/ 0 h 39"/>
                <a:gd name="T52" fmla="*/ 2 w 53"/>
                <a:gd name="T53" fmla="*/ 0 h 39"/>
                <a:gd name="T54" fmla="*/ 1 w 53"/>
                <a:gd name="T55" fmla="*/ 10 h 39"/>
                <a:gd name="T56" fmla="*/ 5 w 53"/>
                <a:gd name="T5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39">
                  <a:moveTo>
                    <a:pt x="5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8" y="24"/>
                    <a:pt x="8" y="27"/>
                    <a:pt x="11" y="31"/>
                  </a:cubicBezTo>
                  <a:cubicBezTo>
                    <a:pt x="11" y="32"/>
                    <a:pt x="19" y="39"/>
                    <a:pt x="22" y="39"/>
                  </a:cubicBezTo>
                  <a:cubicBezTo>
                    <a:pt x="23" y="39"/>
                    <a:pt x="29" y="39"/>
                    <a:pt x="31" y="39"/>
                  </a:cubicBezTo>
                  <a:cubicBezTo>
                    <a:pt x="34" y="39"/>
                    <a:pt x="42" y="32"/>
                    <a:pt x="43" y="31"/>
                  </a:cubicBezTo>
                  <a:cubicBezTo>
                    <a:pt x="46" y="27"/>
                    <a:pt x="46" y="24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0" y="19"/>
                    <a:pt x="52" y="15"/>
                    <a:pt x="53" y="10"/>
                  </a:cubicBezTo>
                  <a:cubicBezTo>
                    <a:pt x="53" y="5"/>
                    <a:pt x="53" y="1"/>
                    <a:pt x="52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5"/>
                    <a:pt x="44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4"/>
                    <a:pt x="30" y="13"/>
                    <a:pt x="30" y="12"/>
                  </a:cubicBezTo>
                  <a:cubicBezTo>
                    <a:pt x="30" y="12"/>
                    <a:pt x="29" y="4"/>
                    <a:pt x="27" y="4"/>
                  </a:cubicBezTo>
                  <a:cubicBezTo>
                    <a:pt x="25" y="4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8" y="14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4"/>
                    <a:pt x="1" y="10"/>
                  </a:cubicBezTo>
                  <a:cubicBezTo>
                    <a:pt x="2" y="15"/>
                    <a:pt x="4" y="19"/>
                    <a:pt x="5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8553450" y="6267246"/>
              <a:ext cx="473075" cy="176213"/>
            </a:xfrm>
            <a:custGeom>
              <a:avLst/>
              <a:gdLst>
                <a:gd name="T0" fmla="*/ 118 w 126"/>
                <a:gd name="T1" fmla="*/ 16 h 47"/>
                <a:gd name="T2" fmla="*/ 83 w 126"/>
                <a:gd name="T3" fmla="*/ 1 h 47"/>
                <a:gd name="T4" fmla="*/ 81 w 126"/>
                <a:gd name="T5" fmla="*/ 0 h 47"/>
                <a:gd name="T6" fmla="*/ 74 w 126"/>
                <a:gd name="T7" fmla="*/ 11 h 47"/>
                <a:gd name="T8" fmla="*/ 66 w 126"/>
                <a:gd name="T9" fmla="*/ 3 h 47"/>
                <a:gd name="T10" fmla="*/ 60 w 126"/>
                <a:gd name="T11" fmla="*/ 3 h 47"/>
                <a:gd name="T12" fmla="*/ 52 w 126"/>
                <a:gd name="T13" fmla="*/ 12 h 47"/>
                <a:gd name="T14" fmla="*/ 45 w 126"/>
                <a:gd name="T15" fmla="*/ 0 h 47"/>
                <a:gd name="T16" fmla="*/ 43 w 126"/>
                <a:gd name="T17" fmla="*/ 1 h 47"/>
                <a:gd name="T18" fmla="*/ 9 w 126"/>
                <a:gd name="T19" fmla="*/ 16 h 47"/>
                <a:gd name="T20" fmla="*/ 0 w 126"/>
                <a:gd name="T21" fmla="*/ 47 h 47"/>
                <a:gd name="T22" fmla="*/ 56 w 126"/>
                <a:gd name="T23" fmla="*/ 47 h 47"/>
                <a:gd name="T24" fmla="*/ 60 w 126"/>
                <a:gd name="T25" fmla="*/ 23 h 47"/>
                <a:gd name="T26" fmla="*/ 55 w 126"/>
                <a:gd name="T27" fmla="*/ 14 h 47"/>
                <a:gd name="T28" fmla="*/ 61 w 126"/>
                <a:gd name="T29" fmla="*/ 6 h 47"/>
                <a:gd name="T30" fmla="*/ 65 w 126"/>
                <a:gd name="T31" fmla="*/ 6 h 47"/>
                <a:gd name="T32" fmla="*/ 72 w 126"/>
                <a:gd name="T33" fmla="*/ 15 h 47"/>
                <a:gd name="T34" fmla="*/ 67 w 126"/>
                <a:gd name="T35" fmla="*/ 23 h 47"/>
                <a:gd name="T36" fmla="*/ 72 w 126"/>
                <a:gd name="T37" fmla="*/ 47 h 47"/>
                <a:gd name="T38" fmla="*/ 126 w 126"/>
                <a:gd name="T39" fmla="*/ 47 h 47"/>
                <a:gd name="T40" fmla="*/ 118 w 126"/>
                <a:gd name="T4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47">
                  <a:moveTo>
                    <a:pt x="118" y="16"/>
                  </a:moveTo>
                  <a:cubicBezTo>
                    <a:pt x="118" y="16"/>
                    <a:pt x="90" y="3"/>
                    <a:pt x="83" y="1"/>
                  </a:cubicBezTo>
                  <a:cubicBezTo>
                    <a:pt x="83" y="1"/>
                    <a:pt x="82" y="0"/>
                    <a:pt x="81" y="0"/>
                  </a:cubicBezTo>
                  <a:cubicBezTo>
                    <a:pt x="78" y="3"/>
                    <a:pt x="75" y="8"/>
                    <a:pt x="74" y="11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4"/>
                    <a:pt x="45" y="0"/>
                  </a:cubicBezTo>
                  <a:cubicBezTo>
                    <a:pt x="44" y="0"/>
                    <a:pt x="44" y="1"/>
                    <a:pt x="43" y="1"/>
                  </a:cubicBezTo>
                  <a:cubicBezTo>
                    <a:pt x="36" y="3"/>
                    <a:pt x="9" y="16"/>
                    <a:pt x="9" y="16"/>
                  </a:cubicBezTo>
                  <a:cubicBezTo>
                    <a:pt x="9" y="16"/>
                    <a:pt x="0" y="37"/>
                    <a:pt x="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37"/>
                    <a:pt x="118" y="16"/>
                    <a:pt x="118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>
              <a:off x="8688387" y="5984671"/>
              <a:ext cx="203200" cy="266700"/>
            </a:xfrm>
            <a:custGeom>
              <a:avLst/>
              <a:gdLst>
                <a:gd name="T0" fmla="*/ 6 w 54"/>
                <a:gd name="T1" fmla="*/ 50 h 71"/>
                <a:gd name="T2" fmla="*/ 6 w 54"/>
                <a:gd name="T3" fmla="*/ 50 h 71"/>
                <a:gd name="T4" fmla="*/ 11 w 54"/>
                <a:gd name="T5" fmla="*/ 63 h 71"/>
                <a:gd name="T6" fmla="*/ 23 w 54"/>
                <a:gd name="T7" fmla="*/ 71 h 71"/>
                <a:gd name="T8" fmla="*/ 31 w 54"/>
                <a:gd name="T9" fmla="*/ 71 h 71"/>
                <a:gd name="T10" fmla="*/ 43 w 54"/>
                <a:gd name="T11" fmla="*/ 63 h 71"/>
                <a:gd name="T12" fmla="*/ 48 w 54"/>
                <a:gd name="T13" fmla="*/ 50 h 71"/>
                <a:gd name="T14" fmla="*/ 47 w 54"/>
                <a:gd name="T15" fmla="*/ 50 h 71"/>
                <a:gd name="T16" fmla="*/ 48 w 54"/>
                <a:gd name="T17" fmla="*/ 50 h 71"/>
                <a:gd name="T18" fmla="*/ 49 w 54"/>
                <a:gd name="T19" fmla="*/ 50 h 71"/>
                <a:gd name="T20" fmla="*/ 53 w 54"/>
                <a:gd name="T21" fmla="*/ 41 h 71"/>
                <a:gd name="T22" fmla="*/ 51 w 54"/>
                <a:gd name="T23" fmla="*/ 31 h 71"/>
                <a:gd name="T24" fmla="*/ 43 w 54"/>
                <a:gd name="T25" fmla="*/ 14 h 71"/>
                <a:gd name="T26" fmla="*/ 42 w 54"/>
                <a:gd name="T27" fmla="*/ 13 h 71"/>
                <a:gd name="T28" fmla="*/ 28 w 54"/>
                <a:gd name="T29" fmla="*/ 4 h 71"/>
                <a:gd name="T30" fmla="*/ 10 w 54"/>
                <a:gd name="T31" fmla="*/ 0 h 71"/>
                <a:gd name="T32" fmla="*/ 3 w 54"/>
                <a:gd name="T33" fmla="*/ 31 h 71"/>
                <a:gd name="T34" fmla="*/ 3 w 54"/>
                <a:gd name="T35" fmla="*/ 31 h 71"/>
                <a:gd name="T36" fmla="*/ 1 w 54"/>
                <a:gd name="T37" fmla="*/ 41 h 71"/>
                <a:gd name="T38" fmla="*/ 6 w 54"/>
                <a:gd name="T39" fmla="*/ 50 h 71"/>
                <a:gd name="T40" fmla="*/ 4 w 54"/>
                <a:gd name="T41" fmla="*/ 34 h 71"/>
                <a:gd name="T42" fmla="*/ 5 w 54"/>
                <a:gd name="T43" fmla="*/ 34 h 71"/>
                <a:gd name="T44" fmla="*/ 6 w 54"/>
                <a:gd name="T45" fmla="*/ 42 h 71"/>
                <a:gd name="T46" fmla="*/ 8 w 54"/>
                <a:gd name="T47" fmla="*/ 41 h 71"/>
                <a:gd name="T48" fmla="*/ 10 w 54"/>
                <a:gd name="T49" fmla="*/ 16 h 71"/>
                <a:gd name="T50" fmla="*/ 25 w 54"/>
                <a:gd name="T51" fmla="*/ 21 h 71"/>
                <a:gd name="T52" fmla="*/ 40 w 54"/>
                <a:gd name="T53" fmla="*/ 18 h 71"/>
                <a:gd name="T54" fmla="*/ 44 w 54"/>
                <a:gd name="T55" fmla="*/ 25 h 71"/>
                <a:gd name="T56" fmla="*/ 45 w 54"/>
                <a:gd name="T57" fmla="*/ 41 h 71"/>
                <a:gd name="T58" fmla="*/ 47 w 54"/>
                <a:gd name="T59" fmla="*/ 42 h 71"/>
                <a:gd name="T60" fmla="*/ 48 w 54"/>
                <a:gd name="T61" fmla="*/ 32 h 71"/>
                <a:gd name="T62" fmla="*/ 50 w 54"/>
                <a:gd name="T63" fmla="*/ 34 h 71"/>
                <a:gd name="T64" fmla="*/ 50 w 54"/>
                <a:gd name="T65" fmla="*/ 41 h 71"/>
                <a:gd name="T66" fmla="*/ 48 w 54"/>
                <a:gd name="T67" fmla="*/ 47 h 71"/>
                <a:gd name="T68" fmla="*/ 48 w 54"/>
                <a:gd name="T69" fmla="*/ 47 h 71"/>
                <a:gd name="T70" fmla="*/ 47 w 54"/>
                <a:gd name="T71" fmla="*/ 47 h 71"/>
                <a:gd name="T72" fmla="*/ 45 w 54"/>
                <a:gd name="T73" fmla="*/ 49 h 71"/>
                <a:gd name="T74" fmla="*/ 45 w 54"/>
                <a:gd name="T75" fmla="*/ 49 h 71"/>
                <a:gd name="T76" fmla="*/ 44 w 54"/>
                <a:gd name="T77" fmla="*/ 50 h 71"/>
                <a:gd name="T78" fmla="*/ 44 w 54"/>
                <a:gd name="T79" fmla="*/ 52 h 71"/>
                <a:gd name="T80" fmla="*/ 41 w 54"/>
                <a:gd name="T81" fmla="*/ 61 h 71"/>
                <a:gd name="T82" fmla="*/ 31 w 54"/>
                <a:gd name="T83" fmla="*/ 68 h 71"/>
                <a:gd name="T84" fmla="*/ 28 w 54"/>
                <a:gd name="T85" fmla="*/ 68 h 71"/>
                <a:gd name="T86" fmla="*/ 23 w 54"/>
                <a:gd name="T87" fmla="*/ 68 h 71"/>
                <a:gd name="T88" fmla="*/ 13 w 54"/>
                <a:gd name="T89" fmla="*/ 61 h 71"/>
                <a:gd name="T90" fmla="*/ 10 w 54"/>
                <a:gd name="T91" fmla="*/ 52 h 71"/>
                <a:gd name="T92" fmla="*/ 9 w 54"/>
                <a:gd name="T93" fmla="*/ 49 h 71"/>
                <a:gd name="T94" fmla="*/ 7 w 54"/>
                <a:gd name="T95" fmla="*/ 47 h 71"/>
                <a:gd name="T96" fmla="*/ 6 w 54"/>
                <a:gd name="T97" fmla="*/ 47 h 71"/>
                <a:gd name="T98" fmla="*/ 6 w 54"/>
                <a:gd name="T99" fmla="*/ 47 h 71"/>
                <a:gd name="T100" fmla="*/ 4 w 54"/>
                <a:gd name="T101" fmla="*/ 41 h 71"/>
                <a:gd name="T102" fmla="*/ 4 w 54"/>
                <a:gd name="T103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" h="71"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8" y="56"/>
                    <a:pt x="8" y="59"/>
                    <a:pt x="11" y="63"/>
                  </a:cubicBezTo>
                  <a:cubicBezTo>
                    <a:pt x="12" y="63"/>
                    <a:pt x="20" y="70"/>
                    <a:pt x="23" y="71"/>
                  </a:cubicBezTo>
                  <a:cubicBezTo>
                    <a:pt x="23" y="71"/>
                    <a:pt x="30" y="71"/>
                    <a:pt x="31" y="71"/>
                  </a:cubicBezTo>
                  <a:cubicBezTo>
                    <a:pt x="34" y="70"/>
                    <a:pt x="42" y="63"/>
                    <a:pt x="43" y="63"/>
                  </a:cubicBezTo>
                  <a:cubicBezTo>
                    <a:pt x="46" y="59"/>
                    <a:pt x="46" y="56"/>
                    <a:pt x="48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50"/>
                    <a:pt x="52" y="46"/>
                    <a:pt x="53" y="41"/>
                  </a:cubicBezTo>
                  <a:cubicBezTo>
                    <a:pt x="54" y="36"/>
                    <a:pt x="53" y="32"/>
                    <a:pt x="51" y="31"/>
                  </a:cubicBezTo>
                  <a:cubicBezTo>
                    <a:pt x="51" y="31"/>
                    <a:pt x="52" y="9"/>
                    <a:pt x="43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0"/>
                    <a:pt x="37" y="4"/>
                    <a:pt x="28" y="4"/>
                  </a:cubicBezTo>
                  <a:cubicBezTo>
                    <a:pt x="16" y="4"/>
                    <a:pt x="10" y="0"/>
                    <a:pt x="10" y="0"/>
                  </a:cubicBezTo>
                  <a:cubicBezTo>
                    <a:pt x="10" y="0"/>
                    <a:pt x="1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6"/>
                    <a:pt x="1" y="41"/>
                  </a:cubicBezTo>
                  <a:cubicBezTo>
                    <a:pt x="2" y="46"/>
                    <a:pt x="4" y="50"/>
                    <a:pt x="6" y="50"/>
                  </a:cubicBezTo>
                  <a:close/>
                  <a:moveTo>
                    <a:pt x="4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6" y="24"/>
                    <a:pt x="10" y="16"/>
                  </a:cubicBezTo>
                  <a:cubicBezTo>
                    <a:pt x="10" y="16"/>
                    <a:pt x="15" y="21"/>
                    <a:pt x="25" y="21"/>
                  </a:cubicBezTo>
                  <a:cubicBezTo>
                    <a:pt x="35" y="21"/>
                    <a:pt x="40" y="18"/>
                    <a:pt x="40" y="18"/>
                  </a:cubicBezTo>
                  <a:cubicBezTo>
                    <a:pt x="40" y="18"/>
                    <a:pt x="43" y="20"/>
                    <a:pt x="44" y="25"/>
                  </a:cubicBezTo>
                  <a:cubicBezTo>
                    <a:pt x="45" y="31"/>
                    <a:pt x="45" y="41"/>
                    <a:pt x="45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35"/>
                    <a:pt x="48" y="32"/>
                  </a:cubicBezTo>
                  <a:cubicBezTo>
                    <a:pt x="49" y="33"/>
                    <a:pt x="49" y="34"/>
                    <a:pt x="50" y="34"/>
                  </a:cubicBezTo>
                  <a:cubicBezTo>
                    <a:pt x="50" y="35"/>
                    <a:pt x="51" y="37"/>
                    <a:pt x="50" y="41"/>
                  </a:cubicBezTo>
                  <a:cubicBezTo>
                    <a:pt x="50" y="44"/>
                    <a:pt x="49" y="46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7"/>
                    <a:pt x="45" y="48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4" y="50"/>
                    <a:pt x="44" y="50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3" y="56"/>
                    <a:pt x="43" y="58"/>
                    <a:pt x="41" y="61"/>
                  </a:cubicBezTo>
                  <a:cubicBezTo>
                    <a:pt x="35" y="66"/>
                    <a:pt x="32" y="67"/>
                    <a:pt x="31" y="68"/>
                  </a:cubicBezTo>
                  <a:cubicBezTo>
                    <a:pt x="31" y="68"/>
                    <a:pt x="30" y="68"/>
                    <a:pt x="28" y="68"/>
                  </a:cubicBezTo>
                  <a:cubicBezTo>
                    <a:pt x="26" y="68"/>
                    <a:pt x="23" y="68"/>
                    <a:pt x="23" y="68"/>
                  </a:cubicBezTo>
                  <a:cubicBezTo>
                    <a:pt x="22" y="67"/>
                    <a:pt x="19" y="66"/>
                    <a:pt x="13" y="61"/>
                  </a:cubicBezTo>
                  <a:cubicBezTo>
                    <a:pt x="11" y="58"/>
                    <a:pt x="11" y="56"/>
                    <a:pt x="10" y="52"/>
                  </a:cubicBezTo>
                  <a:cubicBezTo>
                    <a:pt x="10" y="51"/>
                    <a:pt x="10" y="50"/>
                    <a:pt x="9" y="49"/>
                  </a:cubicBezTo>
                  <a:cubicBezTo>
                    <a:pt x="9" y="48"/>
                    <a:pt x="8" y="47"/>
                    <a:pt x="7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6"/>
                    <a:pt x="4" y="44"/>
                    <a:pt x="4" y="41"/>
                  </a:cubicBezTo>
                  <a:cubicBezTo>
                    <a:pt x="4" y="38"/>
                    <a:pt x="4" y="35"/>
                    <a:pt x="4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 noEditPoints="1"/>
            </p:cNvSpPr>
            <p:nvPr/>
          </p:nvSpPr>
          <p:spPr bwMode="auto">
            <a:xfrm>
              <a:off x="7742237" y="6008483"/>
              <a:ext cx="322263" cy="434975"/>
            </a:xfrm>
            <a:custGeom>
              <a:avLst/>
              <a:gdLst>
                <a:gd name="T0" fmla="*/ 59 w 86"/>
                <a:gd name="T1" fmla="*/ 79 h 116"/>
                <a:gd name="T2" fmla="*/ 67 w 86"/>
                <a:gd name="T3" fmla="*/ 79 h 116"/>
                <a:gd name="T4" fmla="*/ 74 w 86"/>
                <a:gd name="T5" fmla="*/ 79 h 116"/>
                <a:gd name="T6" fmla="*/ 85 w 86"/>
                <a:gd name="T7" fmla="*/ 79 h 116"/>
                <a:gd name="T8" fmla="*/ 75 w 86"/>
                <a:gd name="T9" fmla="*/ 55 h 116"/>
                <a:gd name="T10" fmla="*/ 47 w 86"/>
                <a:gd name="T11" fmla="*/ 15 h 116"/>
                <a:gd name="T12" fmla="*/ 13 w 86"/>
                <a:gd name="T13" fmla="*/ 34 h 116"/>
                <a:gd name="T14" fmla="*/ 1 w 86"/>
                <a:gd name="T15" fmla="*/ 80 h 116"/>
                <a:gd name="T16" fmla="*/ 26 w 86"/>
                <a:gd name="T17" fmla="*/ 79 h 116"/>
                <a:gd name="T18" fmla="*/ 3 w 86"/>
                <a:gd name="T19" fmla="*/ 89 h 116"/>
                <a:gd name="T20" fmla="*/ 0 w 86"/>
                <a:gd name="T21" fmla="*/ 116 h 116"/>
                <a:gd name="T22" fmla="*/ 42 w 86"/>
                <a:gd name="T23" fmla="*/ 116 h 116"/>
                <a:gd name="T24" fmla="*/ 43 w 86"/>
                <a:gd name="T25" fmla="*/ 116 h 116"/>
                <a:gd name="T26" fmla="*/ 86 w 86"/>
                <a:gd name="T27" fmla="*/ 116 h 116"/>
                <a:gd name="T28" fmla="*/ 82 w 86"/>
                <a:gd name="T29" fmla="*/ 89 h 116"/>
                <a:gd name="T30" fmla="*/ 59 w 86"/>
                <a:gd name="T31" fmla="*/ 79 h 116"/>
                <a:gd name="T32" fmla="*/ 23 w 86"/>
                <a:gd name="T33" fmla="*/ 50 h 116"/>
                <a:gd name="T34" fmla="*/ 25 w 86"/>
                <a:gd name="T35" fmla="*/ 39 h 116"/>
                <a:gd name="T36" fmla="*/ 47 w 86"/>
                <a:gd name="T37" fmla="*/ 24 h 116"/>
                <a:gd name="T38" fmla="*/ 47 w 86"/>
                <a:gd name="T39" fmla="*/ 24 h 116"/>
                <a:gd name="T40" fmla="*/ 60 w 86"/>
                <a:gd name="T41" fmla="*/ 41 h 116"/>
                <a:gd name="T42" fmla="*/ 61 w 86"/>
                <a:gd name="T43" fmla="*/ 42 h 116"/>
                <a:gd name="T44" fmla="*/ 63 w 86"/>
                <a:gd name="T45" fmla="*/ 50 h 116"/>
                <a:gd name="T46" fmla="*/ 43 w 86"/>
                <a:gd name="T47" fmla="*/ 76 h 116"/>
                <a:gd name="T48" fmla="*/ 23 w 86"/>
                <a:gd name="T49" fmla="*/ 50 h 116"/>
                <a:gd name="T50" fmla="*/ 43 w 86"/>
                <a:gd name="T51" fmla="*/ 114 h 116"/>
                <a:gd name="T52" fmla="*/ 28 w 86"/>
                <a:gd name="T53" fmla="*/ 79 h 116"/>
                <a:gd name="T54" fmla="*/ 58 w 86"/>
                <a:gd name="T55" fmla="*/ 80 h 116"/>
                <a:gd name="T56" fmla="*/ 43 w 86"/>
                <a:gd name="T57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16">
                  <a:moveTo>
                    <a:pt x="59" y="79"/>
                  </a:moveTo>
                  <a:cubicBezTo>
                    <a:pt x="67" y="79"/>
                    <a:pt x="67" y="79"/>
                    <a:pt x="67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0" y="72"/>
                    <a:pt x="75" y="55"/>
                  </a:cubicBezTo>
                  <a:cubicBezTo>
                    <a:pt x="71" y="38"/>
                    <a:pt x="75" y="5"/>
                    <a:pt x="47" y="15"/>
                  </a:cubicBezTo>
                  <a:cubicBezTo>
                    <a:pt x="47" y="15"/>
                    <a:pt x="20" y="0"/>
                    <a:pt x="13" y="34"/>
                  </a:cubicBezTo>
                  <a:cubicBezTo>
                    <a:pt x="7" y="62"/>
                    <a:pt x="9" y="75"/>
                    <a:pt x="1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2" y="89"/>
                    <a:pt x="82" y="89"/>
                    <a:pt x="82" y="89"/>
                  </a:cubicBezTo>
                  <a:lnTo>
                    <a:pt x="59" y="79"/>
                  </a:lnTo>
                  <a:close/>
                  <a:moveTo>
                    <a:pt x="23" y="50"/>
                  </a:moveTo>
                  <a:cubicBezTo>
                    <a:pt x="23" y="46"/>
                    <a:pt x="24" y="42"/>
                    <a:pt x="25" y="39"/>
                  </a:cubicBezTo>
                  <a:cubicBezTo>
                    <a:pt x="41" y="34"/>
                    <a:pt x="46" y="26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50" y="33"/>
                    <a:pt x="60" y="4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4"/>
                    <a:pt x="63" y="47"/>
                    <a:pt x="63" y="50"/>
                  </a:cubicBezTo>
                  <a:cubicBezTo>
                    <a:pt x="63" y="64"/>
                    <a:pt x="50" y="76"/>
                    <a:pt x="43" y="76"/>
                  </a:cubicBezTo>
                  <a:cubicBezTo>
                    <a:pt x="35" y="76"/>
                    <a:pt x="23" y="65"/>
                    <a:pt x="23" y="50"/>
                  </a:cubicBezTo>
                  <a:close/>
                  <a:moveTo>
                    <a:pt x="43" y="114"/>
                  </a:moveTo>
                  <a:cubicBezTo>
                    <a:pt x="28" y="79"/>
                    <a:pt x="28" y="79"/>
                    <a:pt x="28" y="79"/>
                  </a:cubicBezTo>
                  <a:cubicBezTo>
                    <a:pt x="58" y="80"/>
                    <a:pt x="58" y="80"/>
                    <a:pt x="58" y="80"/>
                  </a:cubicBezTo>
                  <a:lnTo>
                    <a:pt x="43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8477250" y="5629071"/>
              <a:ext cx="327025" cy="330200"/>
            </a:xfrm>
            <a:custGeom>
              <a:avLst/>
              <a:gdLst>
                <a:gd name="T0" fmla="*/ 2 w 87"/>
                <a:gd name="T1" fmla="*/ 0 h 88"/>
                <a:gd name="T2" fmla="*/ 2 w 87"/>
                <a:gd name="T3" fmla="*/ 6 h 88"/>
                <a:gd name="T4" fmla="*/ 0 w 87"/>
                <a:gd name="T5" fmla="*/ 13 h 88"/>
                <a:gd name="T6" fmla="*/ 73 w 87"/>
                <a:gd name="T7" fmla="*/ 86 h 88"/>
                <a:gd name="T8" fmla="*/ 84 w 87"/>
                <a:gd name="T9" fmla="*/ 87 h 88"/>
                <a:gd name="T10" fmla="*/ 87 w 87"/>
                <a:gd name="T11" fmla="*/ 88 h 88"/>
                <a:gd name="T12" fmla="*/ 2 w 87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8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34" y="24"/>
                    <a:pt x="62" y="51"/>
                    <a:pt x="73" y="86"/>
                  </a:cubicBezTo>
                  <a:cubicBezTo>
                    <a:pt x="74" y="86"/>
                    <a:pt x="78" y="87"/>
                    <a:pt x="84" y="87"/>
                  </a:cubicBezTo>
                  <a:cubicBezTo>
                    <a:pt x="85" y="87"/>
                    <a:pt x="86" y="88"/>
                    <a:pt x="87" y="88"/>
                  </a:cubicBezTo>
                  <a:cubicBezTo>
                    <a:pt x="76" y="46"/>
                    <a:pt x="4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7877175" y="5629071"/>
              <a:ext cx="333375" cy="390525"/>
            </a:xfrm>
            <a:custGeom>
              <a:avLst/>
              <a:gdLst>
                <a:gd name="T0" fmla="*/ 88 w 89"/>
                <a:gd name="T1" fmla="*/ 6 h 104"/>
                <a:gd name="T2" fmla="*/ 87 w 89"/>
                <a:gd name="T3" fmla="*/ 0 h 104"/>
                <a:gd name="T4" fmla="*/ 0 w 89"/>
                <a:gd name="T5" fmla="*/ 101 h 104"/>
                <a:gd name="T6" fmla="*/ 12 w 89"/>
                <a:gd name="T7" fmla="*/ 104 h 104"/>
                <a:gd name="T8" fmla="*/ 13 w 89"/>
                <a:gd name="T9" fmla="*/ 103 h 104"/>
                <a:gd name="T10" fmla="*/ 89 w 89"/>
                <a:gd name="T11" fmla="*/ 13 h 104"/>
                <a:gd name="T12" fmla="*/ 88 w 89"/>
                <a:gd name="T13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4">
                  <a:moveTo>
                    <a:pt x="88" y="6"/>
                  </a:moveTo>
                  <a:cubicBezTo>
                    <a:pt x="87" y="4"/>
                    <a:pt x="87" y="2"/>
                    <a:pt x="87" y="0"/>
                  </a:cubicBezTo>
                  <a:cubicBezTo>
                    <a:pt x="42" y="14"/>
                    <a:pt x="7" y="53"/>
                    <a:pt x="0" y="101"/>
                  </a:cubicBezTo>
                  <a:cubicBezTo>
                    <a:pt x="5" y="101"/>
                    <a:pt x="9" y="103"/>
                    <a:pt x="12" y="104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20" y="61"/>
                    <a:pt x="50" y="26"/>
                    <a:pt x="89" y="13"/>
                  </a:cubicBezTo>
                  <a:cubicBezTo>
                    <a:pt x="89" y="11"/>
                    <a:pt x="88" y="9"/>
                    <a:pt x="8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8086725" y="6432346"/>
              <a:ext cx="508000" cy="123825"/>
            </a:xfrm>
            <a:custGeom>
              <a:avLst/>
              <a:gdLst>
                <a:gd name="T0" fmla="*/ 115 w 135"/>
                <a:gd name="T1" fmla="*/ 10 h 33"/>
                <a:gd name="T2" fmla="*/ 69 w 135"/>
                <a:gd name="T3" fmla="*/ 20 h 33"/>
                <a:gd name="T4" fmla="*/ 4 w 135"/>
                <a:gd name="T5" fmla="*/ 0 h 33"/>
                <a:gd name="T6" fmla="*/ 5 w 135"/>
                <a:gd name="T7" fmla="*/ 2 h 33"/>
                <a:gd name="T8" fmla="*/ 2 w 135"/>
                <a:gd name="T9" fmla="*/ 11 h 33"/>
                <a:gd name="T10" fmla="*/ 0 w 135"/>
                <a:gd name="T11" fmla="*/ 13 h 33"/>
                <a:gd name="T12" fmla="*/ 69 w 135"/>
                <a:gd name="T13" fmla="*/ 33 h 33"/>
                <a:gd name="T14" fmla="*/ 135 w 135"/>
                <a:gd name="T15" fmla="*/ 15 h 33"/>
                <a:gd name="T16" fmla="*/ 124 w 135"/>
                <a:gd name="T17" fmla="*/ 15 h 33"/>
                <a:gd name="T18" fmla="*/ 115 w 135"/>
                <a:gd name="T1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3">
                  <a:moveTo>
                    <a:pt x="115" y="10"/>
                  </a:moveTo>
                  <a:cubicBezTo>
                    <a:pt x="101" y="16"/>
                    <a:pt x="86" y="20"/>
                    <a:pt x="69" y="20"/>
                  </a:cubicBezTo>
                  <a:cubicBezTo>
                    <a:pt x="45" y="20"/>
                    <a:pt x="23" y="13"/>
                    <a:pt x="4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5"/>
                    <a:pt x="4" y="8"/>
                    <a:pt x="2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20" y="26"/>
                    <a:pt x="43" y="33"/>
                    <a:pt x="69" y="33"/>
                  </a:cubicBezTo>
                  <a:cubicBezTo>
                    <a:pt x="93" y="33"/>
                    <a:pt x="116" y="27"/>
                    <a:pt x="135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1" y="15"/>
                    <a:pt x="117" y="13"/>
                    <a:pt x="11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8086725" y="6049758"/>
              <a:ext cx="511175" cy="187325"/>
            </a:xfrm>
            <a:custGeom>
              <a:avLst/>
              <a:gdLst>
                <a:gd name="T0" fmla="*/ 132 w 136"/>
                <a:gd name="T1" fmla="*/ 38 h 50"/>
                <a:gd name="T2" fmla="*/ 71 w 136"/>
                <a:gd name="T3" fmla="*/ 1 h 50"/>
                <a:gd name="T4" fmla="*/ 71 w 136"/>
                <a:gd name="T5" fmla="*/ 1 h 50"/>
                <a:gd name="T6" fmla="*/ 70 w 136"/>
                <a:gd name="T7" fmla="*/ 1 h 50"/>
                <a:gd name="T8" fmla="*/ 70 w 136"/>
                <a:gd name="T9" fmla="*/ 0 h 50"/>
                <a:gd name="T10" fmla="*/ 69 w 136"/>
                <a:gd name="T11" fmla="*/ 0 h 50"/>
                <a:gd name="T12" fmla="*/ 69 w 136"/>
                <a:gd name="T13" fmla="*/ 0 h 50"/>
                <a:gd name="T14" fmla="*/ 68 w 136"/>
                <a:gd name="T15" fmla="*/ 0 h 50"/>
                <a:gd name="T16" fmla="*/ 67 w 136"/>
                <a:gd name="T17" fmla="*/ 0 h 50"/>
                <a:gd name="T18" fmla="*/ 67 w 136"/>
                <a:gd name="T19" fmla="*/ 0 h 50"/>
                <a:gd name="T20" fmla="*/ 66 w 136"/>
                <a:gd name="T21" fmla="*/ 0 h 50"/>
                <a:gd name="T22" fmla="*/ 66 w 136"/>
                <a:gd name="T23" fmla="*/ 1 h 50"/>
                <a:gd name="T24" fmla="*/ 65 w 136"/>
                <a:gd name="T25" fmla="*/ 1 h 50"/>
                <a:gd name="T26" fmla="*/ 65 w 136"/>
                <a:gd name="T27" fmla="*/ 1 h 50"/>
                <a:gd name="T28" fmla="*/ 4 w 136"/>
                <a:gd name="T29" fmla="*/ 38 h 50"/>
                <a:gd name="T30" fmla="*/ 2 w 136"/>
                <a:gd name="T31" fmla="*/ 47 h 50"/>
                <a:gd name="T32" fmla="*/ 8 w 136"/>
                <a:gd name="T33" fmla="*/ 50 h 50"/>
                <a:gd name="T34" fmla="*/ 11 w 136"/>
                <a:gd name="T35" fmla="*/ 49 h 50"/>
                <a:gd name="T36" fmla="*/ 68 w 136"/>
                <a:gd name="T37" fmla="*/ 14 h 50"/>
                <a:gd name="T38" fmla="*/ 125 w 136"/>
                <a:gd name="T39" fmla="*/ 49 h 50"/>
                <a:gd name="T40" fmla="*/ 128 w 136"/>
                <a:gd name="T41" fmla="*/ 50 h 50"/>
                <a:gd name="T42" fmla="*/ 134 w 136"/>
                <a:gd name="T43" fmla="*/ 47 h 50"/>
                <a:gd name="T44" fmla="*/ 132 w 136"/>
                <a:gd name="T4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" h="50">
                  <a:moveTo>
                    <a:pt x="132" y="38"/>
                  </a:move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" y="40"/>
                    <a:pt x="0" y="44"/>
                    <a:pt x="2" y="47"/>
                  </a:cubicBezTo>
                  <a:cubicBezTo>
                    <a:pt x="3" y="49"/>
                    <a:pt x="5" y="50"/>
                    <a:pt x="8" y="50"/>
                  </a:cubicBezTo>
                  <a:cubicBezTo>
                    <a:pt x="9" y="50"/>
                    <a:pt x="10" y="49"/>
                    <a:pt x="11" y="4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6" y="49"/>
                    <a:pt x="127" y="50"/>
                    <a:pt x="128" y="50"/>
                  </a:cubicBezTo>
                  <a:cubicBezTo>
                    <a:pt x="131" y="50"/>
                    <a:pt x="133" y="49"/>
                    <a:pt x="134" y="47"/>
                  </a:cubicBezTo>
                  <a:cubicBezTo>
                    <a:pt x="136" y="44"/>
                    <a:pt x="135" y="40"/>
                    <a:pt x="132" y="38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2845028" y="4807974"/>
            <a:ext cx="2092325" cy="1736725"/>
            <a:chOff x="2851150" y="5154408"/>
            <a:chExt cx="2092325" cy="1736725"/>
          </a:xfrm>
        </p:grpSpPr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2851150" y="5154408"/>
              <a:ext cx="2092325" cy="1736725"/>
            </a:xfrm>
            <a:custGeom>
              <a:avLst/>
              <a:gdLst>
                <a:gd name="T0" fmla="*/ 486 w 557"/>
                <a:gd name="T1" fmla="*/ 26 h 462"/>
                <a:gd name="T2" fmla="*/ 554 w 557"/>
                <a:gd name="T3" fmla="*/ 326 h 462"/>
                <a:gd name="T4" fmla="*/ 531 w 557"/>
                <a:gd name="T5" fmla="*/ 363 h 462"/>
                <a:gd name="T6" fmla="*/ 107 w 557"/>
                <a:gd name="T7" fmla="*/ 458 h 462"/>
                <a:gd name="T8" fmla="*/ 71 w 557"/>
                <a:gd name="T9" fmla="*/ 435 h 462"/>
                <a:gd name="T10" fmla="*/ 3 w 557"/>
                <a:gd name="T11" fmla="*/ 136 h 462"/>
                <a:gd name="T12" fmla="*/ 26 w 557"/>
                <a:gd name="T13" fmla="*/ 99 h 462"/>
                <a:gd name="T14" fmla="*/ 449 w 557"/>
                <a:gd name="T15" fmla="*/ 3 h 462"/>
                <a:gd name="T16" fmla="*/ 486 w 557"/>
                <a:gd name="T17" fmla="*/ 2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7" h="462">
                  <a:moveTo>
                    <a:pt x="486" y="26"/>
                  </a:moveTo>
                  <a:cubicBezTo>
                    <a:pt x="554" y="326"/>
                    <a:pt x="554" y="326"/>
                    <a:pt x="554" y="326"/>
                  </a:cubicBezTo>
                  <a:cubicBezTo>
                    <a:pt x="557" y="341"/>
                    <a:pt x="546" y="359"/>
                    <a:pt x="531" y="363"/>
                  </a:cubicBezTo>
                  <a:cubicBezTo>
                    <a:pt x="107" y="458"/>
                    <a:pt x="107" y="458"/>
                    <a:pt x="107" y="458"/>
                  </a:cubicBezTo>
                  <a:cubicBezTo>
                    <a:pt x="92" y="462"/>
                    <a:pt x="74" y="450"/>
                    <a:pt x="71" y="435"/>
                  </a:cubicBezTo>
                  <a:cubicBezTo>
                    <a:pt x="71" y="435"/>
                    <a:pt x="6" y="150"/>
                    <a:pt x="3" y="136"/>
                  </a:cubicBezTo>
                  <a:cubicBezTo>
                    <a:pt x="0" y="121"/>
                    <a:pt x="11" y="102"/>
                    <a:pt x="26" y="99"/>
                  </a:cubicBezTo>
                  <a:cubicBezTo>
                    <a:pt x="449" y="3"/>
                    <a:pt x="449" y="3"/>
                    <a:pt x="449" y="3"/>
                  </a:cubicBezTo>
                  <a:cubicBezTo>
                    <a:pt x="464" y="0"/>
                    <a:pt x="483" y="11"/>
                    <a:pt x="486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4695825" y="5808458"/>
              <a:ext cx="52388" cy="52388"/>
            </a:xfrm>
            <a:custGeom>
              <a:avLst/>
              <a:gdLst>
                <a:gd name="T0" fmla="*/ 13 w 14"/>
                <a:gd name="T1" fmla="*/ 6 h 14"/>
                <a:gd name="T2" fmla="*/ 5 w 14"/>
                <a:gd name="T3" fmla="*/ 1 h 14"/>
                <a:gd name="T4" fmla="*/ 1 w 14"/>
                <a:gd name="T5" fmla="*/ 8 h 14"/>
                <a:gd name="T6" fmla="*/ 8 w 14"/>
                <a:gd name="T7" fmla="*/ 14 h 14"/>
                <a:gd name="T8" fmla="*/ 13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2" y="2"/>
                    <a:pt x="9" y="0"/>
                    <a:pt x="5" y="1"/>
                  </a:cubicBezTo>
                  <a:cubicBezTo>
                    <a:pt x="2" y="1"/>
                    <a:pt x="0" y="5"/>
                    <a:pt x="1" y="8"/>
                  </a:cubicBezTo>
                  <a:cubicBezTo>
                    <a:pt x="2" y="12"/>
                    <a:pt x="5" y="14"/>
                    <a:pt x="8" y="14"/>
                  </a:cubicBezTo>
                  <a:cubicBezTo>
                    <a:pt x="12" y="13"/>
                    <a:pt x="14" y="9"/>
                    <a:pt x="13" y="6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3027362" y="6154533"/>
              <a:ext cx="71438" cy="112713"/>
            </a:xfrm>
            <a:custGeom>
              <a:avLst/>
              <a:gdLst>
                <a:gd name="T0" fmla="*/ 1 w 19"/>
                <a:gd name="T1" fmla="*/ 9 h 30"/>
                <a:gd name="T2" fmla="*/ 4 w 19"/>
                <a:gd name="T3" fmla="*/ 23 h 30"/>
                <a:gd name="T4" fmla="*/ 13 w 19"/>
                <a:gd name="T5" fmla="*/ 29 h 30"/>
                <a:gd name="T6" fmla="*/ 18 w 19"/>
                <a:gd name="T7" fmla="*/ 20 h 30"/>
                <a:gd name="T8" fmla="*/ 15 w 19"/>
                <a:gd name="T9" fmla="*/ 6 h 30"/>
                <a:gd name="T10" fmla="*/ 6 w 19"/>
                <a:gd name="T11" fmla="*/ 1 h 30"/>
                <a:gd name="T12" fmla="*/ 1 w 19"/>
                <a:gd name="T1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1" y="9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5" y="27"/>
                    <a:pt x="9" y="30"/>
                    <a:pt x="13" y="29"/>
                  </a:cubicBezTo>
                  <a:cubicBezTo>
                    <a:pt x="17" y="28"/>
                    <a:pt x="19" y="24"/>
                    <a:pt x="18" y="2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2"/>
                    <a:pt x="10" y="0"/>
                    <a:pt x="6" y="1"/>
                  </a:cubicBezTo>
                  <a:cubicBezTo>
                    <a:pt x="2" y="1"/>
                    <a:pt x="0" y="5"/>
                    <a:pt x="1" y="9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3027362" y="6149771"/>
              <a:ext cx="71438" cy="117475"/>
            </a:xfrm>
            <a:custGeom>
              <a:avLst/>
              <a:gdLst>
                <a:gd name="T0" fmla="*/ 1 w 19"/>
                <a:gd name="T1" fmla="*/ 10 h 31"/>
                <a:gd name="T2" fmla="*/ 0 w 19"/>
                <a:gd name="T3" fmla="*/ 11 h 31"/>
                <a:gd name="T4" fmla="*/ 3 w 19"/>
                <a:gd name="T5" fmla="*/ 24 h 31"/>
                <a:gd name="T6" fmla="*/ 3 w 19"/>
                <a:gd name="T7" fmla="*/ 24 h 31"/>
                <a:gd name="T8" fmla="*/ 11 w 19"/>
                <a:gd name="T9" fmla="*/ 31 h 31"/>
                <a:gd name="T10" fmla="*/ 13 w 19"/>
                <a:gd name="T11" fmla="*/ 31 h 31"/>
                <a:gd name="T12" fmla="*/ 13 w 19"/>
                <a:gd name="T13" fmla="*/ 31 h 31"/>
                <a:gd name="T14" fmla="*/ 19 w 19"/>
                <a:gd name="T15" fmla="*/ 23 h 31"/>
                <a:gd name="T16" fmla="*/ 19 w 19"/>
                <a:gd name="T17" fmla="*/ 21 h 31"/>
                <a:gd name="T18" fmla="*/ 16 w 19"/>
                <a:gd name="T19" fmla="*/ 7 h 31"/>
                <a:gd name="T20" fmla="*/ 8 w 19"/>
                <a:gd name="T21" fmla="*/ 0 h 31"/>
                <a:gd name="T22" fmla="*/ 6 w 19"/>
                <a:gd name="T23" fmla="*/ 1 h 31"/>
                <a:gd name="T24" fmla="*/ 6 w 19"/>
                <a:gd name="T25" fmla="*/ 1 h 31"/>
                <a:gd name="T26" fmla="*/ 0 w 19"/>
                <a:gd name="T27" fmla="*/ 9 h 31"/>
                <a:gd name="T28" fmla="*/ 0 w 19"/>
                <a:gd name="T29" fmla="*/ 11 h 31"/>
                <a:gd name="T30" fmla="*/ 0 w 19"/>
                <a:gd name="T31" fmla="*/ 11 h 31"/>
                <a:gd name="T32" fmla="*/ 0 w 19"/>
                <a:gd name="T33" fmla="*/ 11 h 31"/>
                <a:gd name="T34" fmla="*/ 1 w 19"/>
                <a:gd name="T35" fmla="*/ 10 h 31"/>
                <a:gd name="T36" fmla="*/ 2 w 19"/>
                <a:gd name="T37" fmla="*/ 10 h 31"/>
                <a:gd name="T38" fmla="*/ 1 w 19"/>
                <a:gd name="T39" fmla="*/ 9 h 31"/>
                <a:gd name="T40" fmla="*/ 6 w 19"/>
                <a:gd name="T41" fmla="*/ 2 h 31"/>
                <a:gd name="T42" fmla="*/ 6 w 19"/>
                <a:gd name="T43" fmla="*/ 2 h 31"/>
                <a:gd name="T44" fmla="*/ 8 w 19"/>
                <a:gd name="T45" fmla="*/ 2 h 31"/>
                <a:gd name="T46" fmla="*/ 14 w 19"/>
                <a:gd name="T47" fmla="*/ 7 h 31"/>
                <a:gd name="T48" fmla="*/ 17 w 19"/>
                <a:gd name="T49" fmla="*/ 21 h 31"/>
                <a:gd name="T50" fmla="*/ 18 w 19"/>
                <a:gd name="T51" fmla="*/ 23 h 31"/>
                <a:gd name="T52" fmla="*/ 12 w 19"/>
                <a:gd name="T53" fmla="*/ 29 h 31"/>
                <a:gd name="T54" fmla="*/ 12 w 19"/>
                <a:gd name="T55" fmla="*/ 29 h 31"/>
                <a:gd name="T56" fmla="*/ 11 w 19"/>
                <a:gd name="T57" fmla="*/ 29 h 31"/>
                <a:gd name="T58" fmla="*/ 5 w 19"/>
                <a:gd name="T59" fmla="*/ 24 h 31"/>
                <a:gd name="T60" fmla="*/ 5 w 19"/>
                <a:gd name="T61" fmla="*/ 24 h 31"/>
                <a:gd name="T62" fmla="*/ 2 w 19"/>
                <a:gd name="T63" fmla="*/ 10 h 31"/>
                <a:gd name="T64" fmla="*/ 2 w 19"/>
                <a:gd name="T65" fmla="*/ 10 h 31"/>
                <a:gd name="T66" fmla="*/ 1 w 19"/>
                <a:gd name="T6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31">
                  <a:moveTo>
                    <a:pt x="1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8"/>
                    <a:pt x="7" y="31"/>
                    <a:pt x="11" y="31"/>
                  </a:cubicBezTo>
                  <a:cubicBezTo>
                    <a:pt x="12" y="31"/>
                    <a:pt x="12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30"/>
                    <a:pt x="19" y="26"/>
                    <a:pt x="19" y="23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6"/>
                    <a:pt x="3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11" y="2"/>
                    <a:pt x="14" y="4"/>
                    <a:pt x="14" y="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8" y="22"/>
                    <a:pt x="18" y="23"/>
                  </a:cubicBezTo>
                  <a:cubicBezTo>
                    <a:pt x="18" y="26"/>
                    <a:pt x="15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1" y="29"/>
                    <a:pt x="11" y="29"/>
                  </a:cubicBezTo>
                  <a:cubicBezTo>
                    <a:pt x="8" y="29"/>
                    <a:pt x="5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1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997200" y="5305221"/>
              <a:ext cx="1778000" cy="1435100"/>
            </a:xfrm>
            <a:custGeom>
              <a:avLst/>
              <a:gdLst>
                <a:gd name="T0" fmla="*/ 0 w 1120"/>
                <a:gd name="T1" fmla="*/ 218 h 904"/>
                <a:gd name="T2" fmla="*/ 154 w 1120"/>
                <a:gd name="T3" fmla="*/ 904 h 904"/>
                <a:gd name="T4" fmla="*/ 1120 w 1120"/>
                <a:gd name="T5" fmla="*/ 686 h 904"/>
                <a:gd name="T6" fmla="*/ 966 w 1120"/>
                <a:gd name="T7" fmla="*/ 0 h 904"/>
                <a:gd name="T8" fmla="*/ 0 w 1120"/>
                <a:gd name="T9" fmla="*/ 218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0" h="904">
                  <a:moveTo>
                    <a:pt x="0" y="218"/>
                  </a:moveTo>
                  <a:lnTo>
                    <a:pt x="154" y="904"/>
                  </a:lnTo>
                  <a:lnTo>
                    <a:pt x="1120" y="686"/>
                  </a:lnTo>
                  <a:lnTo>
                    <a:pt x="966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3013075" y="5321096"/>
              <a:ext cx="1746250" cy="1403350"/>
            </a:xfrm>
            <a:custGeom>
              <a:avLst/>
              <a:gdLst>
                <a:gd name="T0" fmla="*/ 151 w 1100"/>
                <a:gd name="T1" fmla="*/ 884 h 884"/>
                <a:gd name="T2" fmla="*/ 1100 w 1100"/>
                <a:gd name="T3" fmla="*/ 669 h 884"/>
                <a:gd name="T4" fmla="*/ 949 w 1100"/>
                <a:gd name="T5" fmla="*/ 0 h 884"/>
                <a:gd name="T6" fmla="*/ 0 w 1100"/>
                <a:gd name="T7" fmla="*/ 215 h 884"/>
                <a:gd name="T8" fmla="*/ 151 w 1100"/>
                <a:gd name="T9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884">
                  <a:moveTo>
                    <a:pt x="151" y="884"/>
                  </a:moveTo>
                  <a:lnTo>
                    <a:pt x="1100" y="669"/>
                  </a:lnTo>
                  <a:lnTo>
                    <a:pt x="949" y="0"/>
                  </a:lnTo>
                  <a:lnTo>
                    <a:pt x="0" y="215"/>
                  </a:lnTo>
                  <a:lnTo>
                    <a:pt x="151" y="884"/>
                  </a:lnTo>
                  <a:close/>
                </a:path>
              </a:pathLst>
            </a:custGeom>
            <a:solidFill>
              <a:srgbClr val="CE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4259262" y="5643358"/>
              <a:ext cx="158750" cy="593725"/>
            </a:xfrm>
            <a:custGeom>
              <a:avLst/>
              <a:gdLst>
                <a:gd name="T0" fmla="*/ 0 w 100"/>
                <a:gd name="T1" fmla="*/ 0 h 374"/>
                <a:gd name="T2" fmla="*/ 95 w 100"/>
                <a:gd name="T3" fmla="*/ 374 h 374"/>
                <a:gd name="T4" fmla="*/ 100 w 100"/>
                <a:gd name="T5" fmla="*/ 371 h 374"/>
                <a:gd name="T6" fmla="*/ 5 w 100"/>
                <a:gd name="T7" fmla="*/ 0 h 374"/>
                <a:gd name="T8" fmla="*/ 0 w 100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4">
                  <a:moveTo>
                    <a:pt x="0" y="0"/>
                  </a:moveTo>
                  <a:lnTo>
                    <a:pt x="95" y="374"/>
                  </a:lnTo>
                  <a:lnTo>
                    <a:pt x="100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4259262" y="5643358"/>
              <a:ext cx="158750" cy="593725"/>
            </a:xfrm>
            <a:custGeom>
              <a:avLst/>
              <a:gdLst>
                <a:gd name="T0" fmla="*/ 0 w 100"/>
                <a:gd name="T1" fmla="*/ 0 h 374"/>
                <a:gd name="T2" fmla="*/ 95 w 100"/>
                <a:gd name="T3" fmla="*/ 374 h 374"/>
                <a:gd name="T4" fmla="*/ 100 w 100"/>
                <a:gd name="T5" fmla="*/ 371 h 374"/>
                <a:gd name="T6" fmla="*/ 5 w 10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4">
                  <a:moveTo>
                    <a:pt x="0" y="0"/>
                  </a:moveTo>
                  <a:lnTo>
                    <a:pt x="95" y="374"/>
                  </a:lnTo>
                  <a:lnTo>
                    <a:pt x="100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071937" y="5692571"/>
              <a:ext cx="157163" cy="593725"/>
            </a:xfrm>
            <a:custGeom>
              <a:avLst/>
              <a:gdLst>
                <a:gd name="T0" fmla="*/ 0 w 99"/>
                <a:gd name="T1" fmla="*/ 0 h 374"/>
                <a:gd name="T2" fmla="*/ 95 w 99"/>
                <a:gd name="T3" fmla="*/ 374 h 374"/>
                <a:gd name="T4" fmla="*/ 99 w 99"/>
                <a:gd name="T5" fmla="*/ 371 h 374"/>
                <a:gd name="T6" fmla="*/ 5 w 99"/>
                <a:gd name="T7" fmla="*/ 0 h 374"/>
                <a:gd name="T8" fmla="*/ 0 w 99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74">
                  <a:moveTo>
                    <a:pt x="0" y="0"/>
                  </a:moveTo>
                  <a:lnTo>
                    <a:pt x="95" y="374"/>
                  </a:lnTo>
                  <a:lnTo>
                    <a:pt x="99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071937" y="5692571"/>
              <a:ext cx="157163" cy="593725"/>
            </a:xfrm>
            <a:custGeom>
              <a:avLst/>
              <a:gdLst>
                <a:gd name="T0" fmla="*/ 0 w 99"/>
                <a:gd name="T1" fmla="*/ 0 h 374"/>
                <a:gd name="T2" fmla="*/ 95 w 99"/>
                <a:gd name="T3" fmla="*/ 374 h 374"/>
                <a:gd name="T4" fmla="*/ 99 w 99"/>
                <a:gd name="T5" fmla="*/ 371 h 374"/>
                <a:gd name="T6" fmla="*/ 5 w 9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374">
                  <a:moveTo>
                    <a:pt x="0" y="0"/>
                  </a:moveTo>
                  <a:lnTo>
                    <a:pt x="95" y="374"/>
                  </a:lnTo>
                  <a:lnTo>
                    <a:pt x="99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3879850" y="5741783"/>
              <a:ext cx="158750" cy="588963"/>
            </a:xfrm>
            <a:custGeom>
              <a:avLst/>
              <a:gdLst>
                <a:gd name="T0" fmla="*/ 0 w 100"/>
                <a:gd name="T1" fmla="*/ 0 h 371"/>
                <a:gd name="T2" fmla="*/ 95 w 100"/>
                <a:gd name="T3" fmla="*/ 371 h 371"/>
                <a:gd name="T4" fmla="*/ 100 w 100"/>
                <a:gd name="T5" fmla="*/ 371 h 371"/>
                <a:gd name="T6" fmla="*/ 5 w 100"/>
                <a:gd name="T7" fmla="*/ 0 h 371"/>
                <a:gd name="T8" fmla="*/ 0 w 100"/>
                <a:gd name="T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1">
                  <a:moveTo>
                    <a:pt x="0" y="0"/>
                  </a:moveTo>
                  <a:lnTo>
                    <a:pt x="95" y="371"/>
                  </a:lnTo>
                  <a:lnTo>
                    <a:pt x="100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3879850" y="5741783"/>
              <a:ext cx="158750" cy="588963"/>
            </a:xfrm>
            <a:custGeom>
              <a:avLst/>
              <a:gdLst>
                <a:gd name="T0" fmla="*/ 0 w 100"/>
                <a:gd name="T1" fmla="*/ 0 h 371"/>
                <a:gd name="T2" fmla="*/ 95 w 100"/>
                <a:gd name="T3" fmla="*/ 371 h 371"/>
                <a:gd name="T4" fmla="*/ 100 w 100"/>
                <a:gd name="T5" fmla="*/ 371 h 371"/>
                <a:gd name="T6" fmla="*/ 5 w 100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1">
                  <a:moveTo>
                    <a:pt x="0" y="0"/>
                  </a:moveTo>
                  <a:lnTo>
                    <a:pt x="95" y="371"/>
                  </a:lnTo>
                  <a:lnTo>
                    <a:pt x="100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689350" y="5786233"/>
              <a:ext cx="160338" cy="593725"/>
            </a:xfrm>
            <a:custGeom>
              <a:avLst/>
              <a:gdLst>
                <a:gd name="T0" fmla="*/ 0 w 101"/>
                <a:gd name="T1" fmla="*/ 2 h 374"/>
                <a:gd name="T2" fmla="*/ 97 w 101"/>
                <a:gd name="T3" fmla="*/ 374 h 374"/>
                <a:gd name="T4" fmla="*/ 101 w 101"/>
                <a:gd name="T5" fmla="*/ 374 h 374"/>
                <a:gd name="T6" fmla="*/ 7 w 101"/>
                <a:gd name="T7" fmla="*/ 0 h 374"/>
                <a:gd name="T8" fmla="*/ 0 w 101"/>
                <a:gd name="T9" fmla="*/ 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74">
                  <a:moveTo>
                    <a:pt x="0" y="2"/>
                  </a:moveTo>
                  <a:lnTo>
                    <a:pt x="97" y="374"/>
                  </a:lnTo>
                  <a:lnTo>
                    <a:pt x="101" y="374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3689350" y="5786233"/>
              <a:ext cx="160338" cy="593725"/>
            </a:xfrm>
            <a:custGeom>
              <a:avLst/>
              <a:gdLst>
                <a:gd name="T0" fmla="*/ 0 w 101"/>
                <a:gd name="T1" fmla="*/ 2 h 374"/>
                <a:gd name="T2" fmla="*/ 97 w 101"/>
                <a:gd name="T3" fmla="*/ 374 h 374"/>
                <a:gd name="T4" fmla="*/ 101 w 101"/>
                <a:gd name="T5" fmla="*/ 374 h 374"/>
                <a:gd name="T6" fmla="*/ 7 w 101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374">
                  <a:moveTo>
                    <a:pt x="0" y="2"/>
                  </a:moveTo>
                  <a:lnTo>
                    <a:pt x="97" y="374"/>
                  </a:lnTo>
                  <a:lnTo>
                    <a:pt x="101" y="37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3500437" y="5835446"/>
              <a:ext cx="158750" cy="593725"/>
            </a:xfrm>
            <a:custGeom>
              <a:avLst/>
              <a:gdLst>
                <a:gd name="T0" fmla="*/ 0 w 100"/>
                <a:gd name="T1" fmla="*/ 2 h 374"/>
                <a:gd name="T2" fmla="*/ 95 w 100"/>
                <a:gd name="T3" fmla="*/ 374 h 374"/>
                <a:gd name="T4" fmla="*/ 100 w 100"/>
                <a:gd name="T5" fmla="*/ 374 h 374"/>
                <a:gd name="T6" fmla="*/ 5 w 100"/>
                <a:gd name="T7" fmla="*/ 0 h 374"/>
                <a:gd name="T8" fmla="*/ 0 w 100"/>
                <a:gd name="T9" fmla="*/ 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4">
                  <a:moveTo>
                    <a:pt x="0" y="2"/>
                  </a:moveTo>
                  <a:lnTo>
                    <a:pt x="95" y="374"/>
                  </a:lnTo>
                  <a:lnTo>
                    <a:pt x="100" y="374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3500437" y="5835446"/>
              <a:ext cx="158750" cy="593725"/>
            </a:xfrm>
            <a:custGeom>
              <a:avLst/>
              <a:gdLst>
                <a:gd name="T0" fmla="*/ 0 w 100"/>
                <a:gd name="T1" fmla="*/ 2 h 374"/>
                <a:gd name="T2" fmla="*/ 95 w 100"/>
                <a:gd name="T3" fmla="*/ 374 h 374"/>
                <a:gd name="T4" fmla="*/ 100 w 100"/>
                <a:gd name="T5" fmla="*/ 374 h 374"/>
                <a:gd name="T6" fmla="*/ 5 w 10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4">
                  <a:moveTo>
                    <a:pt x="0" y="2"/>
                  </a:moveTo>
                  <a:lnTo>
                    <a:pt x="95" y="374"/>
                  </a:lnTo>
                  <a:lnTo>
                    <a:pt x="100" y="37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3309937" y="5883071"/>
              <a:ext cx="161925" cy="593725"/>
            </a:xfrm>
            <a:custGeom>
              <a:avLst/>
              <a:gdLst>
                <a:gd name="T0" fmla="*/ 0 w 102"/>
                <a:gd name="T1" fmla="*/ 3 h 374"/>
                <a:gd name="T2" fmla="*/ 94 w 102"/>
                <a:gd name="T3" fmla="*/ 374 h 374"/>
                <a:gd name="T4" fmla="*/ 102 w 102"/>
                <a:gd name="T5" fmla="*/ 372 h 374"/>
                <a:gd name="T6" fmla="*/ 7 w 102"/>
                <a:gd name="T7" fmla="*/ 0 h 374"/>
                <a:gd name="T8" fmla="*/ 0 w 102"/>
                <a:gd name="T9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374">
                  <a:moveTo>
                    <a:pt x="0" y="3"/>
                  </a:moveTo>
                  <a:lnTo>
                    <a:pt x="94" y="374"/>
                  </a:lnTo>
                  <a:lnTo>
                    <a:pt x="102" y="372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3309937" y="5883071"/>
              <a:ext cx="161925" cy="593725"/>
            </a:xfrm>
            <a:custGeom>
              <a:avLst/>
              <a:gdLst>
                <a:gd name="T0" fmla="*/ 0 w 102"/>
                <a:gd name="T1" fmla="*/ 3 h 374"/>
                <a:gd name="T2" fmla="*/ 94 w 102"/>
                <a:gd name="T3" fmla="*/ 374 h 374"/>
                <a:gd name="T4" fmla="*/ 102 w 102"/>
                <a:gd name="T5" fmla="*/ 372 h 374"/>
                <a:gd name="T6" fmla="*/ 7 w 10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374">
                  <a:moveTo>
                    <a:pt x="0" y="3"/>
                  </a:moveTo>
                  <a:lnTo>
                    <a:pt x="94" y="374"/>
                  </a:lnTo>
                  <a:lnTo>
                    <a:pt x="102" y="37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4495800" y="5706858"/>
              <a:ext cx="12700" cy="11113"/>
            </a:xfrm>
            <a:custGeom>
              <a:avLst/>
              <a:gdLst>
                <a:gd name="T0" fmla="*/ 5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5 h 7"/>
                <a:gd name="T8" fmla="*/ 5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8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4495800" y="5706858"/>
              <a:ext cx="12700" cy="11113"/>
            </a:xfrm>
            <a:custGeom>
              <a:avLst/>
              <a:gdLst>
                <a:gd name="T0" fmla="*/ 5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8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3170237" y="5706858"/>
              <a:ext cx="1338263" cy="346075"/>
            </a:xfrm>
            <a:custGeom>
              <a:avLst/>
              <a:gdLst>
                <a:gd name="T0" fmla="*/ 840 w 843"/>
                <a:gd name="T1" fmla="*/ 0 h 218"/>
                <a:gd name="T2" fmla="*/ 0 w 843"/>
                <a:gd name="T3" fmla="*/ 213 h 218"/>
                <a:gd name="T4" fmla="*/ 3 w 843"/>
                <a:gd name="T5" fmla="*/ 218 h 218"/>
                <a:gd name="T6" fmla="*/ 843 w 843"/>
                <a:gd name="T7" fmla="*/ 5 h 218"/>
                <a:gd name="T8" fmla="*/ 840 w 843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8">
                  <a:moveTo>
                    <a:pt x="840" y="0"/>
                  </a:moveTo>
                  <a:lnTo>
                    <a:pt x="0" y="213"/>
                  </a:lnTo>
                  <a:lnTo>
                    <a:pt x="3" y="218"/>
                  </a:lnTo>
                  <a:lnTo>
                    <a:pt x="843" y="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170237" y="5706858"/>
              <a:ext cx="1338263" cy="346075"/>
            </a:xfrm>
            <a:custGeom>
              <a:avLst/>
              <a:gdLst>
                <a:gd name="T0" fmla="*/ 840 w 843"/>
                <a:gd name="T1" fmla="*/ 0 h 218"/>
                <a:gd name="T2" fmla="*/ 0 w 843"/>
                <a:gd name="T3" fmla="*/ 213 h 218"/>
                <a:gd name="T4" fmla="*/ 3 w 843"/>
                <a:gd name="T5" fmla="*/ 218 h 218"/>
                <a:gd name="T6" fmla="*/ 843 w 843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3" h="218">
                  <a:moveTo>
                    <a:pt x="840" y="0"/>
                  </a:moveTo>
                  <a:lnTo>
                    <a:pt x="0" y="213"/>
                  </a:lnTo>
                  <a:lnTo>
                    <a:pt x="3" y="218"/>
                  </a:lnTo>
                  <a:lnTo>
                    <a:pt x="843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155950" y="6049758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4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155950" y="6049758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525962" y="582750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525962" y="582750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3205162" y="5827508"/>
              <a:ext cx="1331913" cy="346075"/>
            </a:xfrm>
            <a:custGeom>
              <a:avLst/>
              <a:gdLst>
                <a:gd name="T0" fmla="*/ 837 w 839"/>
                <a:gd name="T1" fmla="*/ 0 h 218"/>
                <a:gd name="T2" fmla="*/ 0 w 839"/>
                <a:gd name="T3" fmla="*/ 213 h 218"/>
                <a:gd name="T4" fmla="*/ 0 w 839"/>
                <a:gd name="T5" fmla="*/ 218 h 218"/>
                <a:gd name="T6" fmla="*/ 839 w 839"/>
                <a:gd name="T7" fmla="*/ 5 h 218"/>
                <a:gd name="T8" fmla="*/ 837 w 839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9" h="218">
                  <a:moveTo>
                    <a:pt x="837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39" y="5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3205162" y="5827508"/>
              <a:ext cx="1331913" cy="346075"/>
            </a:xfrm>
            <a:custGeom>
              <a:avLst/>
              <a:gdLst>
                <a:gd name="T0" fmla="*/ 837 w 839"/>
                <a:gd name="T1" fmla="*/ 0 h 218"/>
                <a:gd name="T2" fmla="*/ 0 w 839"/>
                <a:gd name="T3" fmla="*/ 213 h 218"/>
                <a:gd name="T4" fmla="*/ 0 w 839"/>
                <a:gd name="T5" fmla="*/ 218 h 218"/>
                <a:gd name="T6" fmla="*/ 839 w 839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9" h="218">
                  <a:moveTo>
                    <a:pt x="837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39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3186112" y="616882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3186112" y="616882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4556125" y="594815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4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4556125" y="594815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3233737" y="5948158"/>
              <a:ext cx="1333500" cy="344488"/>
            </a:xfrm>
            <a:custGeom>
              <a:avLst/>
              <a:gdLst>
                <a:gd name="T0" fmla="*/ 838 w 840"/>
                <a:gd name="T1" fmla="*/ 0 h 217"/>
                <a:gd name="T2" fmla="*/ 0 w 840"/>
                <a:gd name="T3" fmla="*/ 213 h 217"/>
                <a:gd name="T4" fmla="*/ 0 w 840"/>
                <a:gd name="T5" fmla="*/ 217 h 217"/>
                <a:gd name="T6" fmla="*/ 840 w 840"/>
                <a:gd name="T7" fmla="*/ 4 h 217"/>
                <a:gd name="T8" fmla="*/ 838 w 840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217">
                  <a:moveTo>
                    <a:pt x="838" y="0"/>
                  </a:moveTo>
                  <a:lnTo>
                    <a:pt x="0" y="213"/>
                  </a:lnTo>
                  <a:lnTo>
                    <a:pt x="0" y="217"/>
                  </a:lnTo>
                  <a:lnTo>
                    <a:pt x="840" y="4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3233737" y="5948158"/>
              <a:ext cx="1333500" cy="344488"/>
            </a:xfrm>
            <a:custGeom>
              <a:avLst/>
              <a:gdLst>
                <a:gd name="T0" fmla="*/ 838 w 840"/>
                <a:gd name="T1" fmla="*/ 0 h 217"/>
                <a:gd name="T2" fmla="*/ 0 w 840"/>
                <a:gd name="T3" fmla="*/ 213 h 217"/>
                <a:gd name="T4" fmla="*/ 0 w 840"/>
                <a:gd name="T5" fmla="*/ 217 h 217"/>
                <a:gd name="T6" fmla="*/ 840 w 840"/>
                <a:gd name="T7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217">
                  <a:moveTo>
                    <a:pt x="838" y="0"/>
                  </a:moveTo>
                  <a:lnTo>
                    <a:pt x="0" y="213"/>
                  </a:lnTo>
                  <a:lnTo>
                    <a:pt x="0" y="217"/>
                  </a:lnTo>
                  <a:lnTo>
                    <a:pt x="84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216275" y="628947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3216275" y="628947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4586287" y="6067221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4586287" y="6067221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3263900" y="6067221"/>
              <a:ext cx="1333500" cy="346075"/>
            </a:xfrm>
            <a:custGeom>
              <a:avLst/>
              <a:gdLst>
                <a:gd name="T0" fmla="*/ 840 w 840"/>
                <a:gd name="T1" fmla="*/ 0 h 218"/>
                <a:gd name="T2" fmla="*/ 0 w 840"/>
                <a:gd name="T3" fmla="*/ 213 h 218"/>
                <a:gd name="T4" fmla="*/ 0 w 840"/>
                <a:gd name="T5" fmla="*/ 218 h 218"/>
                <a:gd name="T6" fmla="*/ 840 w 840"/>
                <a:gd name="T7" fmla="*/ 5 h 218"/>
                <a:gd name="T8" fmla="*/ 840 w 84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218">
                  <a:moveTo>
                    <a:pt x="840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40" y="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3263900" y="6067221"/>
              <a:ext cx="1333500" cy="346075"/>
            </a:xfrm>
            <a:custGeom>
              <a:avLst/>
              <a:gdLst>
                <a:gd name="T0" fmla="*/ 840 w 840"/>
                <a:gd name="T1" fmla="*/ 0 h 218"/>
                <a:gd name="T2" fmla="*/ 0 w 840"/>
                <a:gd name="T3" fmla="*/ 213 h 218"/>
                <a:gd name="T4" fmla="*/ 0 w 840"/>
                <a:gd name="T5" fmla="*/ 218 h 218"/>
                <a:gd name="T6" fmla="*/ 840 w 840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218">
                  <a:moveTo>
                    <a:pt x="840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4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3246437" y="6410121"/>
              <a:ext cx="11113" cy="6350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7 w 7"/>
                <a:gd name="T7" fmla="*/ 4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7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3246437" y="6410121"/>
              <a:ext cx="11113" cy="6350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7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3144837" y="5932283"/>
              <a:ext cx="1433513" cy="304800"/>
            </a:xfrm>
            <a:custGeom>
              <a:avLst/>
              <a:gdLst>
                <a:gd name="T0" fmla="*/ 381 w 382"/>
                <a:gd name="T1" fmla="*/ 67 h 81"/>
                <a:gd name="T2" fmla="*/ 355 w 382"/>
                <a:gd name="T3" fmla="*/ 37 h 81"/>
                <a:gd name="T4" fmla="*/ 285 w 382"/>
                <a:gd name="T5" fmla="*/ 6 h 81"/>
                <a:gd name="T6" fmla="*/ 265 w 382"/>
                <a:gd name="T7" fmla="*/ 9 h 81"/>
                <a:gd name="T8" fmla="*/ 197 w 382"/>
                <a:gd name="T9" fmla="*/ 45 h 81"/>
                <a:gd name="T10" fmla="*/ 174 w 382"/>
                <a:gd name="T11" fmla="*/ 62 h 81"/>
                <a:gd name="T12" fmla="*/ 149 w 382"/>
                <a:gd name="T13" fmla="*/ 74 h 81"/>
                <a:gd name="T14" fmla="*/ 130 w 382"/>
                <a:gd name="T15" fmla="*/ 77 h 81"/>
                <a:gd name="T16" fmla="*/ 5 w 382"/>
                <a:gd name="T17" fmla="*/ 1 h 81"/>
                <a:gd name="T18" fmla="*/ 1 w 382"/>
                <a:gd name="T19" fmla="*/ 0 h 81"/>
                <a:gd name="T20" fmla="*/ 1 w 382"/>
                <a:gd name="T21" fmla="*/ 4 h 81"/>
                <a:gd name="T22" fmla="*/ 130 w 382"/>
                <a:gd name="T23" fmla="*/ 81 h 81"/>
                <a:gd name="T24" fmla="*/ 150 w 382"/>
                <a:gd name="T25" fmla="*/ 79 h 81"/>
                <a:gd name="T26" fmla="*/ 177 w 382"/>
                <a:gd name="T27" fmla="*/ 66 h 81"/>
                <a:gd name="T28" fmla="*/ 266 w 382"/>
                <a:gd name="T29" fmla="*/ 13 h 81"/>
                <a:gd name="T30" fmla="*/ 285 w 382"/>
                <a:gd name="T31" fmla="*/ 11 h 81"/>
                <a:gd name="T32" fmla="*/ 352 w 382"/>
                <a:gd name="T33" fmla="*/ 40 h 81"/>
                <a:gd name="T34" fmla="*/ 371 w 382"/>
                <a:gd name="T35" fmla="*/ 60 h 81"/>
                <a:gd name="T36" fmla="*/ 376 w 382"/>
                <a:gd name="T37" fmla="*/ 67 h 81"/>
                <a:gd name="T38" fmla="*/ 377 w 382"/>
                <a:gd name="T39" fmla="*/ 69 h 81"/>
                <a:gd name="T40" fmla="*/ 377 w 382"/>
                <a:gd name="T41" fmla="*/ 70 h 81"/>
                <a:gd name="T42" fmla="*/ 380 w 382"/>
                <a:gd name="T43" fmla="*/ 70 h 81"/>
                <a:gd name="T44" fmla="*/ 381 w 382"/>
                <a:gd name="T45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2" h="81">
                  <a:moveTo>
                    <a:pt x="381" y="67"/>
                  </a:moveTo>
                  <a:cubicBezTo>
                    <a:pt x="381" y="67"/>
                    <a:pt x="371" y="52"/>
                    <a:pt x="355" y="37"/>
                  </a:cubicBezTo>
                  <a:cubicBezTo>
                    <a:pt x="338" y="22"/>
                    <a:pt x="314" y="6"/>
                    <a:pt x="285" y="6"/>
                  </a:cubicBezTo>
                  <a:cubicBezTo>
                    <a:pt x="279" y="6"/>
                    <a:pt x="272" y="7"/>
                    <a:pt x="265" y="9"/>
                  </a:cubicBezTo>
                  <a:cubicBezTo>
                    <a:pt x="232" y="17"/>
                    <a:pt x="212" y="32"/>
                    <a:pt x="197" y="45"/>
                  </a:cubicBezTo>
                  <a:cubicBezTo>
                    <a:pt x="189" y="51"/>
                    <a:pt x="182" y="57"/>
                    <a:pt x="174" y="62"/>
                  </a:cubicBezTo>
                  <a:cubicBezTo>
                    <a:pt x="167" y="68"/>
                    <a:pt x="159" y="72"/>
                    <a:pt x="149" y="74"/>
                  </a:cubicBezTo>
                  <a:cubicBezTo>
                    <a:pt x="142" y="76"/>
                    <a:pt x="136" y="77"/>
                    <a:pt x="130" y="77"/>
                  </a:cubicBezTo>
                  <a:cubicBezTo>
                    <a:pt x="90" y="77"/>
                    <a:pt x="45" y="49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42" y="52"/>
                    <a:pt x="88" y="81"/>
                    <a:pt x="130" y="81"/>
                  </a:cubicBezTo>
                  <a:cubicBezTo>
                    <a:pt x="136" y="81"/>
                    <a:pt x="143" y="81"/>
                    <a:pt x="150" y="79"/>
                  </a:cubicBezTo>
                  <a:cubicBezTo>
                    <a:pt x="160" y="76"/>
                    <a:pt x="169" y="72"/>
                    <a:pt x="177" y="66"/>
                  </a:cubicBezTo>
                  <a:cubicBezTo>
                    <a:pt x="200" y="50"/>
                    <a:pt x="217" y="26"/>
                    <a:pt x="266" y="13"/>
                  </a:cubicBezTo>
                  <a:cubicBezTo>
                    <a:pt x="273" y="12"/>
                    <a:pt x="279" y="11"/>
                    <a:pt x="285" y="11"/>
                  </a:cubicBezTo>
                  <a:cubicBezTo>
                    <a:pt x="312" y="11"/>
                    <a:pt x="335" y="26"/>
                    <a:pt x="352" y="40"/>
                  </a:cubicBezTo>
                  <a:cubicBezTo>
                    <a:pt x="360" y="48"/>
                    <a:pt x="366" y="55"/>
                    <a:pt x="371" y="60"/>
                  </a:cubicBezTo>
                  <a:cubicBezTo>
                    <a:pt x="373" y="63"/>
                    <a:pt x="374" y="66"/>
                    <a:pt x="376" y="67"/>
                  </a:cubicBezTo>
                  <a:cubicBezTo>
                    <a:pt x="376" y="68"/>
                    <a:pt x="377" y="69"/>
                    <a:pt x="377" y="69"/>
                  </a:cubicBezTo>
                  <a:cubicBezTo>
                    <a:pt x="377" y="69"/>
                    <a:pt x="377" y="70"/>
                    <a:pt x="377" y="70"/>
                  </a:cubicBezTo>
                  <a:cubicBezTo>
                    <a:pt x="378" y="71"/>
                    <a:pt x="379" y="71"/>
                    <a:pt x="380" y="70"/>
                  </a:cubicBezTo>
                  <a:cubicBezTo>
                    <a:pt x="382" y="70"/>
                    <a:pt x="382" y="68"/>
                    <a:pt x="381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3159125" y="5902121"/>
              <a:ext cx="1371600" cy="200025"/>
            </a:xfrm>
            <a:custGeom>
              <a:avLst/>
              <a:gdLst>
                <a:gd name="T0" fmla="*/ 365 w 365"/>
                <a:gd name="T1" fmla="*/ 36 h 53"/>
                <a:gd name="T2" fmla="*/ 344 w 365"/>
                <a:gd name="T3" fmla="*/ 34 h 53"/>
                <a:gd name="T4" fmla="*/ 273 w 365"/>
                <a:gd name="T5" fmla="*/ 46 h 53"/>
                <a:gd name="T6" fmla="*/ 252 w 365"/>
                <a:gd name="T7" fmla="*/ 49 h 53"/>
                <a:gd name="T8" fmla="*/ 196 w 365"/>
                <a:gd name="T9" fmla="*/ 25 h 53"/>
                <a:gd name="T10" fmla="*/ 174 w 365"/>
                <a:gd name="T11" fmla="*/ 8 h 53"/>
                <a:gd name="T12" fmla="*/ 153 w 365"/>
                <a:gd name="T13" fmla="*/ 0 h 53"/>
                <a:gd name="T14" fmla="*/ 149 w 365"/>
                <a:gd name="T15" fmla="*/ 0 h 53"/>
                <a:gd name="T16" fmla="*/ 105 w 365"/>
                <a:gd name="T17" fmla="*/ 12 h 53"/>
                <a:gd name="T18" fmla="*/ 54 w 365"/>
                <a:gd name="T19" fmla="*/ 27 h 53"/>
                <a:gd name="T20" fmla="*/ 23 w 365"/>
                <a:gd name="T21" fmla="*/ 30 h 53"/>
                <a:gd name="T22" fmla="*/ 6 w 365"/>
                <a:gd name="T23" fmla="*/ 28 h 53"/>
                <a:gd name="T24" fmla="*/ 3 w 365"/>
                <a:gd name="T25" fmla="*/ 27 h 53"/>
                <a:gd name="T26" fmla="*/ 2 w 365"/>
                <a:gd name="T27" fmla="*/ 26 h 53"/>
                <a:gd name="T28" fmla="*/ 2 w 365"/>
                <a:gd name="T29" fmla="*/ 26 h 53"/>
                <a:gd name="T30" fmla="*/ 2 w 365"/>
                <a:gd name="T31" fmla="*/ 27 h 53"/>
                <a:gd name="T32" fmla="*/ 2 w 365"/>
                <a:gd name="T33" fmla="*/ 26 h 53"/>
                <a:gd name="T34" fmla="*/ 2 w 365"/>
                <a:gd name="T35" fmla="*/ 26 h 53"/>
                <a:gd name="T36" fmla="*/ 2 w 365"/>
                <a:gd name="T37" fmla="*/ 27 h 53"/>
                <a:gd name="T38" fmla="*/ 2 w 365"/>
                <a:gd name="T39" fmla="*/ 26 h 53"/>
                <a:gd name="T40" fmla="*/ 0 w 365"/>
                <a:gd name="T41" fmla="*/ 29 h 53"/>
                <a:gd name="T42" fmla="*/ 23 w 365"/>
                <a:gd name="T43" fmla="*/ 34 h 53"/>
                <a:gd name="T44" fmla="*/ 55 w 365"/>
                <a:gd name="T45" fmla="*/ 31 h 53"/>
                <a:gd name="T46" fmla="*/ 107 w 365"/>
                <a:gd name="T47" fmla="*/ 16 h 53"/>
                <a:gd name="T48" fmla="*/ 150 w 365"/>
                <a:gd name="T49" fmla="*/ 4 h 53"/>
                <a:gd name="T50" fmla="*/ 153 w 365"/>
                <a:gd name="T51" fmla="*/ 4 h 53"/>
                <a:gd name="T52" fmla="*/ 172 w 365"/>
                <a:gd name="T53" fmla="*/ 11 h 53"/>
                <a:gd name="T54" fmla="*/ 206 w 365"/>
                <a:gd name="T55" fmla="*/ 37 h 53"/>
                <a:gd name="T56" fmla="*/ 252 w 365"/>
                <a:gd name="T57" fmla="*/ 53 h 53"/>
                <a:gd name="T58" fmla="*/ 274 w 365"/>
                <a:gd name="T59" fmla="*/ 49 h 53"/>
                <a:gd name="T60" fmla="*/ 344 w 365"/>
                <a:gd name="T61" fmla="*/ 38 h 53"/>
                <a:gd name="T62" fmla="*/ 359 w 365"/>
                <a:gd name="T63" fmla="*/ 39 h 53"/>
                <a:gd name="T64" fmla="*/ 363 w 365"/>
                <a:gd name="T65" fmla="*/ 40 h 53"/>
                <a:gd name="T66" fmla="*/ 363 w 365"/>
                <a:gd name="T67" fmla="*/ 40 h 53"/>
                <a:gd name="T68" fmla="*/ 363 w 365"/>
                <a:gd name="T69" fmla="*/ 40 h 53"/>
                <a:gd name="T70" fmla="*/ 364 w 365"/>
                <a:gd name="T71" fmla="*/ 40 h 53"/>
                <a:gd name="T72" fmla="*/ 364 w 365"/>
                <a:gd name="T73" fmla="*/ 40 h 53"/>
                <a:gd name="T74" fmla="*/ 364 w 365"/>
                <a:gd name="T75" fmla="*/ 40 h 53"/>
                <a:gd name="T76" fmla="*/ 364 w 365"/>
                <a:gd name="T77" fmla="*/ 40 h 53"/>
                <a:gd name="T78" fmla="*/ 364 w 365"/>
                <a:gd name="T79" fmla="*/ 40 h 53"/>
                <a:gd name="T80" fmla="*/ 364 w 365"/>
                <a:gd name="T81" fmla="*/ 40 h 53"/>
                <a:gd name="T82" fmla="*/ 365 w 365"/>
                <a:gd name="T83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5" h="53">
                  <a:moveTo>
                    <a:pt x="365" y="36"/>
                  </a:moveTo>
                  <a:cubicBezTo>
                    <a:pt x="365" y="36"/>
                    <a:pt x="358" y="34"/>
                    <a:pt x="344" y="34"/>
                  </a:cubicBezTo>
                  <a:cubicBezTo>
                    <a:pt x="329" y="34"/>
                    <a:pt x="306" y="36"/>
                    <a:pt x="273" y="46"/>
                  </a:cubicBezTo>
                  <a:cubicBezTo>
                    <a:pt x="265" y="48"/>
                    <a:pt x="258" y="49"/>
                    <a:pt x="252" y="49"/>
                  </a:cubicBezTo>
                  <a:cubicBezTo>
                    <a:pt x="228" y="49"/>
                    <a:pt x="211" y="37"/>
                    <a:pt x="196" y="25"/>
                  </a:cubicBezTo>
                  <a:cubicBezTo>
                    <a:pt x="188" y="19"/>
                    <a:pt x="181" y="13"/>
                    <a:pt x="174" y="8"/>
                  </a:cubicBezTo>
                  <a:cubicBezTo>
                    <a:pt x="167" y="3"/>
                    <a:pt x="160" y="0"/>
                    <a:pt x="153" y="0"/>
                  </a:cubicBezTo>
                  <a:cubicBezTo>
                    <a:pt x="152" y="0"/>
                    <a:pt x="150" y="0"/>
                    <a:pt x="149" y="0"/>
                  </a:cubicBezTo>
                  <a:cubicBezTo>
                    <a:pt x="132" y="2"/>
                    <a:pt x="119" y="7"/>
                    <a:pt x="105" y="12"/>
                  </a:cubicBezTo>
                  <a:cubicBezTo>
                    <a:pt x="91" y="17"/>
                    <a:pt x="76" y="22"/>
                    <a:pt x="54" y="27"/>
                  </a:cubicBezTo>
                  <a:cubicBezTo>
                    <a:pt x="41" y="29"/>
                    <a:pt x="30" y="30"/>
                    <a:pt x="23" y="30"/>
                  </a:cubicBezTo>
                  <a:cubicBezTo>
                    <a:pt x="14" y="30"/>
                    <a:pt x="9" y="29"/>
                    <a:pt x="6" y="28"/>
                  </a:cubicBezTo>
                  <a:cubicBezTo>
                    <a:pt x="5" y="28"/>
                    <a:pt x="4" y="27"/>
                    <a:pt x="3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5" y="34"/>
                    <a:pt x="23" y="34"/>
                  </a:cubicBezTo>
                  <a:cubicBezTo>
                    <a:pt x="31" y="34"/>
                    <a:pt x="41" y="33"/>
                    <a:pt x="55" y="31"/>
                  </a:cubicBezTo>
                  <a:cubicBezTo>
                    <a:pt x="77" y="26"/>
                    <a:pt x="93" y="21"/>
                    <a:pt x="107" y="16"/>
                  </a:cubicBezTo>
                  <a:cubicBezTo>
                    <a:pt x="121" y="10"/>
                    <a:pt x="133" y="6"/>
                    <a:pt x="150" y="4"/>
                  </a:cubicBezTo>
                  <a:cubicBezTo>
                    <a:pt x="151" y="4"/>
                    <a:pt x="152" y="4"/>
                    <a:pt x="153" y="4"/>
                  </a:cubicBezTo>
                  <a:cubicBezTo>
                    <a:pt x="159" y="4"/>
                    <a:pt x="166" y="7"/>
                    <a:pt x="172" y="11"/>
                  </a:cubicBezTo>
                  <a:cubicBezTo>
                    <a:pt x="182" y="18"/>
                    <a:pt x="193" y="28"/>
                    <a:pt x="206" y="37"/>
                  </a:cubicBezTo>
                  <a:cubicBezTo>
                    <a:pt x="218" y="46"/>
                    <a:pt x="233" y="53"/>
                    <a:pt x="252" y="53"/>
                  </a:cubicBezTo>
                  <a:cubicBezTo>
                    <a:pt x="259" y="53"/>
                    <a:pt x="266" y="52"/>
                    <a:pt x="274" y="49"/>
                  </a:cubicBezTo>
                  <a:cubicBezTo>
                    <a:pt x="307" y="40"/>
                    <a:pt x="329" y="38"/>
                    <a:pt x="344" y="38"/>
                  </a:cubicBezTo>
                  <a:cubicBezTo>
                    <a:pt x="351" y="38"/>
                    <a:pt x="356" y="39"/>
                    <a:pt x="359" y="39"/>
                  </a:cubicBezTo>
                  <a:cubicBezTo>
                    <a:pt x="361" y="39"/>
                    <a:pt x="362" y="40"/>
                    <a:pt x="363" y="40"/>
                  </a:cubicBezTo>
                  <a:cubicBezTo>
                    <a:pt x="363" y="40"/>
                    <a:pt x="363" y="40"/>
                    <a:pt x="363" y="40"/>
                  </a:cubicBezTo>
                  <a:cubicBezTo>
                    <a:pt x="363" y="40"/>
                    <a:pt x="363" y="40"/>
                    <a:pt x="363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lnTo>
                    <a:pt x="365" y="36"/>
                  </a:lnTo>
                  <a:close/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3249612" y="5783058"/>
              <a:ext cx="1276350" cy="581025"/>
            </a:xfrm>
            <a:custGeom>
              <a:avLst/>
              <a:gdLst>
                <a:gd name="T0" fmla="*/ 340 w 340"/>
                <a:gd name="T1" fmla="*/ 53 h 155"/>
                <a:gd name="T2" fmla="*/ 308 w 340"/>
                <a:gd name="T3" fmla="*/ 27 h 155"/>
                <a:gd name="T4" fmla="*/ 227 w 340"/>
                <a:gd name="T5" fmla="*/ 0 h 155"/>
                <a:gd name="T6" fmla="*/ 196 w 340"/>
                <a:gd name="T7" fmla="*/ 4 h 155"/>
                <a:gd name="T8" fmla="*/ 132 w 340"/>
                <a:gd name="T9" fmla="*/ 36 h 155"/>
                <a:gd name="T10" fmla="*/ 0 w 340"/>
                <a:gd name="T11" fmla="*/ 152 h 155"/>
                <a:gd name="T12" fmla="*/ 4 w 340"/>
                <a:gd name="T13" fmla="*/ 155 h 155"/>
                <a:gd name="T14" fmla="*/ 5 w 340"/>
                <a:gd name="T15" fmla="*/ 153 h 155"/>
                <a:gd name="T16" fmla="*/ 79 w 340"/>
                <a:gd name="T17" fmla="*/ 83 h 155"/>
                <a:gd name="T18" fmla="*/ 198 w 340"/>
                <a:gd name="T19" fmla="*/ 9 h 155"/>
                <a:gd name="T20" fmla="*/ 227 w 340"/>
                <a:gd name="T21" fmla="*/ 5 h 155"/>
                <a:gd name="T22" fmla="*/ 305 w 340"/>
                <a:gd name="T23" fmla="*/ 30 h 155"/>
                <a:gd name="T24" fmla="*/ 328 w 340"/>
                <a:gd name="T25" fmla="*/ 48 h 155"/>
                <a:gd name="T26" fmla="*/ 334 w 340"/>
                <a:gd name="T27" fmla="*/ 54 h 155"/>
                <a:gd name="T28" fmla="*/ 336 w 340"/>
                <a:gd name="T29" fmla="*/ 56 h 155"/>
                <a:gd name="T30" fmla="*/ 336 w 340"/>
                <a:gd name="T31" fmla="*/ 56 h 155"/>
                <a:gd name="T32" fmla="*/ 340 w 340"/>
                <a:gd name="T33" fmla="*/ 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55">
                  <a:moveTo>
                    <a:pt x="340" y="53"/>
                  </a:moveTo>
                  <a:cubicBezTo>
                    <a:pt x="340" y="53"/>
                    <a:pt x="328" y="40"/>
                    <a:pt x="308" y="27"/>
                  </a:cubicBezTo>
                  <a:cubicBezTo>
                    <a:pt x="288" y="13"/>
                    <a:pt x="260" y="0"/>
                    <a:pt x="227" y="0"/>
                  </a:cubicBezTo>
                  <a:cubicBezTo>
                    <a:pt x="217" y="0"/>
                    <a:pt x="207" y="1"/>
                    <a:pt x="196" y="4"/>
                  </a:cubicBezTo>
                  <a:cubicBezTo>
                    <a:pt x="176" y="10"/>
                    <a:pt x="154" y="21"/>
                    <a:pt x="132" y="36"/>
                  </a:cubicBezTo>
                  <a:cubicBezTo>
                    <a:pt x="66" y="81"/>
                    <a:pt x="0" y="152"/>
                    <a:pt x="0" y="152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5"/>
                    <a:pt x="4" y="154"/>
                    <a:pt x="5" y="153"/>
                  </a:cubicBezTo>
                  <a:cubicBezTo>
                    <a:pt x="11" y="147"/>
                    <a:pt x="41" y="115"/>
                    <a:pt x="79" y="83"/>
                  </a:cubicBezTo>
                  <a:cubicBezTo>
                    <a:pt x="116" y="51"/>
                    <a:pt x="161" y="18"/>
                    <a:pt x="198" y="9"/>
                  </a:cubicBezTo>
                  <a:cubicBezTo>
                    <a:pt x="208" y="6"/>
                    <a:pt x="218" y="5"/>
                    <a:pt x="227" y="5"/>
                  </a:cubicBezTo>
                  <a:cubicBezTo>
                    <a:pt x="259" y="5"/>
                    <a:pt x="286" y="18"/>
                    <a:pt x="305" y="30"/>
                  </a:cubicBezTo>
                  <a:cubicBezTo>
                    <a:pt x="315" y="37"/>
                    <a:pt x="323" y="43"/>
                    <a:pt x="328" y="48"/>
                  </a:cubicBezTo>
                  <a:cubicBezTo>
                    <a:pt x="331" y="51"/>
                    <a:pt x="333" y="53"/>
                    <a:pt x="334" y="54"/>
                  </a:cubicBezTo>
                  <a:cubicBezTo>
                    <a:pt x="335" y="55"/>
                    <a:pt x="335" y="55"/>
                    <a:pt x="336" y="56"/>
                  </a:cubicBezTo>
                  <a:cubicBezTo>
                    <a:pt x="336" y="56"/>
                    <a:pt x="336" y="56"/>
                    <a:pt x="336" y="56"/>
                  </a:cubicBezTo>
                  <a:lnTo>
                    <a:pt x="340" y="53"/>
                  </a:ln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21" name="图片 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95" y="691396"/>
            <a:ext cx="4843810" cy="2368765"/>
          </a:xfrm>
          <a:prstGeom prst="rect">
            <a:avLst/>
          </a:prstGeom>
        </p:spPr>
      </p:pic>
      <p:grpSp>
        <p:nvGrpSpPr>
          <p:cNvPr id="216" name="组合 215"/>
          <p:cNvGrpSpPr/>
          <p:nvPr/>
        </p:nvGrpSpPr>
        <p:grpSpPr>
          <a:xfrm>
            <a:off x="8388915" y="3538203"/>
            <a:ext cx="563508" cy="235887"/>
            <a:chOff x="7271543" y="3002986"/>
            <a:chExt cx="682625" cy="285750"/>
          </a:xfrm>
        </p:grpSpPr>
        <p:sp>
          <p:nvSpPr>
            <p:cNvPr id="182" name="Freeform 177"/>
            <p:cNvSpPr>
              <a:spLocks/>
            </p:cNvSpPr>
            <p:nvPr/>
          </p:nvSpPr>
          <p:spPr bwMode="auto">
            <a:xfrm>
              <a:off x="7271543" y="3002986"/>
              <a:ext cx="682625" cy="282575"/>
            </a:xfrm>
            <a:custGeom>
              <a:avLst/>
              <a:gdLst>
                <a:gd name="T0" fmla="*/ 182 w 182"/>
                <a:gd name="T1" fmla="*/ 37 h 75"/>
                <a:gd name="T2" fmla="*/ 155 w 182"/>
                <a:gd name="T3" fmla="*/ 1 h 75"/>
                <a:gd name="T4" fmla="*/ 153 w 182"/>
                <a:gd name="T5" fmla="*/ 0 h 75"/>
                <a:gd name="T6" fmla="*/ 37 w 182"/>
                <a:gd name="T7" fmla="*/ 0 h 75"/>
                <a:gd name="T8" fmla="*/ 37 w 182"/>
                <a:gd name="T9" fmla="*/ 0 h 75"/>
                <a:gd name="T10" fmla="*/ 29 w 182"/>
                <a:gd name="T11" fmla="*/ 0 h 75"/>
                <a:gd name="T12" fmla="*/ 27 w 182"/>
                <a:gd name="T13" fmla="*/ 1 h 75"/>
                <a:gd name="T14" fmla="*/ 1 w 182"/>
                <a:gd name="T15" fmla="*/ 36 h 75"/>
                <a:gd name="T16" fmla="*/ 0 w 182"/>
                <a:gd name="T17" fmla="*/ 37 h 75"/>
                <a:gd name="T18" fmla="*/ 1 w 182"/>
                <a:gd name="T19" fmla="*/ 38 h 75"/>
                <a:gd name="T20" fmla="*/ 27 w 182"/>
                <a:gd name="T21" fmla="*/ 74 h 75"/>
                <a:gd name="T22" fmla="*/ 29 w 182"/>
                <a:gd name="T23" fmla="*/ 75 h 75"/>
                <a:gd name="T24" fmla="*/ 145 w 182"/>
                <a:gd name="T25" fmla="*/ 75 h 75"/>
                <a:gd name="T26" fmla="*/ 145 w 182"/>
                <a:gd name="T27" fmla="*/ 75 h 75"/>
                <a:gd name="T28" fmla="*/ 153 w 182"/>
                <a:gd name="T29" fmla="*/ 75 h 75"/>
                <a:gd name="T30" fmla="*/ 155 w 182"/>
                <a:gd name="T31" fmla="*/ 74 h 75"/>
                <a:gd name="T32" fmla="*/ 182 w 182"/>
                <a:gd name="T33" fmla="*/ 38 h 75"/>
                <a:gd name="T34" fmla="*/ 182 w 182"/>
                <a:gd name="T35" fmla="*/ 37 h 75"/>
                <a:gd name="T36" fmla="*/ 182 w 182"/>
                <a:gd name="T3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2" h="75">
                  <a:moveTo>
                    <a:pt x="182" y="3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55" y="0"/>
                    <a:pt x="154" y="0"/>
                    <a:pt x="15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8" y="75"/>
                    <a:pt x="29" y="75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4" y="75"/>
                    <a:pt x="155" y="74"/>
                    <a:pt x="155" y="74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2" y="37"/>
                    <a:pt x="182" y="37"/>
                    <a:pt x="182" y="37"/>
                  </a:cubicBezTo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/>
            <p:cNvSpPr>
              <a:spLocks/>
            </p:cNvSpPr>
            <p:nvPr/>
          </p:nvSpPr>
          <p:spPr bwMode="auto">
            <a:xfrm>
              <a:off x="7277893" y="3145861"/>
              <a:ext cx="676275" cy="142875"/>
            </a:xfrm>
            <a:custGeom>
              <a:avLst/>
              <a:gdLst>
                <a:gd name="T0" fmla="*/ 180 w 180"/>
                <a:gd name="T1" fmla="*/ 0 h 38"/>
                <a:gd name="T2" fmla="*/ 180 w 180"/>
                <a:gd name="T3" fmla="*/ 0 h 38"/>
                <a:gd name="T4" fmla="*/ 180 w 180"/>
                <a:gd name="T5" fmla="*/ 0 h 38"/>
                <a:gd name="T6" fmla="*/ 153 w 180"/>
                <a:gd name="T7" fmla="*/ 36 h 38"/>
                <a:gd name="T8" fmla="*/ 151 w 180"/>
                <a:gd name="T9" fmla="*/ 37 h 38"/>
                <a:gd name="T10" fmla="*/ 143 w 180"/>
                <a:gd name="T11" fmla="*/ 37 h 38"/>
                <a:gd name="T12" fmla="*/ 143 w 180"/>
                <a:gd name="T13" fmla="*/ 37 h 38"/>
                <a:gd name="T14" fmla="*/ 27 w 180"/>
                <a:gd name="T15" fmla="*/ 37 h 38"/>
                <a:gd name="T16" fmla="*/ 25 w 180"/>
                <a:gd name="T17" fmla="*/ 36 h 38"/>
                <a:gd name="T18" fmla="*/ 0 w 180"/>
                <a:gd name="T19" fmla="*/ 2 h 38"/>
                <a:gd name="T20" fmla="*/ 0 w 180"/>
                <a:gd name="T21" fmla="*/ 2 h 38"/>
                <a:gd name="T22" fmla="*/ 25 w 180"/>
                <a:gd name="T23" fmla="*/ 37 h 38"/>
                <a:gd name="T24" fmla="*/ 27 w 180"/>
                <a:gd name="T25" fmla="*/ 38 h 38"/>
                <a:gd name="T26" fmla="*/ 143 w 180"/>
                <a:gd name="T27" fmla="*/ 38 h 38"/>
                <a:gd name="T28" fmla="*/ 143 w 180"/>
                <a:gd name="T29" fmla="*/ 38 h 38"/>
                <a:gd name="T30" fmla="*/ 151 w 180"/>
                <a:gd name="T31" fmla="*/ 38 h 38"/>
                <a:gd name="T32" fmla="*/ 153 w 180"/>
                <a:gd name="T33" fmla="*/ 37 h 38"/>
                <a:gd name="T34" fmla="*/ 180 w 180"/>
                <a:gd name="T35" fmla="*/ 1 h 38"/>
                <a:gd name="T36" fmla="*/ 180 w 180"/>
                <a:gd name="T37" fmla="*/ 0 h 38"/>
                <a:gd name="T38" fmla="*/ 180 w 180"/>
                <a:gd name="T3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8">
                  <a:moveTo>
                    <a:pt x="18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2" y="37"/>
                    <a:pt x="151" y="3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6" y="37"/>
                    <a:pt x="26" y="36"/>
                    <a:pt x="25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7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2" y="38"/>
                    <a:pt x="153" y="37"/>
                    <a:pt x="153" y="37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CD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/>
            <p:cNvSpPr>
              <a:spLocks/>
            </p:cNvSpPr>
            <p:nvPr/>
          </p:nvSpPr>
          <p:spPr bwMode="auto">
            <a:xfrm>
              <a:off x="7271543" y="3145861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0 h 5"/>
                <a:gd name="T6" fmla="*/ 2 w 4"/>
                <a:gd name="T7" fmla="*/ 3 h 5"/>
                <a:gd name="T8" fmla="*/ 4 w 4"/>
                <a:gd name="T9" fmla="*/ 5 h 5"/>
                <a:gd name="T10" fmla="*/ 4 w 4"/>
                <a:gd name="T11" fmla="*/ 5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/>
            <p:cNvSpPr>
              <a:spLocks/>
            </p:cNvSpPr>
            <p:nvPr/>
          </p:nvSpPr>
          <p:spPr bwMode="auto">
            <a:xfrm>
              <a:off x="7271543" y="3145861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0 h 5"/>
                <a:gd name="T6" fmla="*/ 2 w 4"/>
                <a:gd name="T7" fmla="*/ 3 h 5"/>
                <a:gd name="T8" fmla="*/ 4 w 4"/>
                <a:gd name="T9" fmla="*/ 5 h 5"/>
                <a:gd name="T10" fmla="*/ 4 w 4"/>
                <a:gd name="T11" fmla="*/ 5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7274718" y="3145861"/>
              <a:ext cx="679450" cy="139700"/>
            </a:xfrm>
            <a:custGeom>
              <a:avLst/>
              <a:gdLst>
                <a:gd name="T0" fmla="*/ 181 w 181"/>
                <a:gd name="T1" fmla="*/ 0 h 37"/>
                <a:gd name="T2" fmla="*/ 0 w 181"/>
                <a:gd name="T3" fmla="*/ 0 h 37"/>
                <a:gd name="T4" fmla="*/ 1 w 181"/>
                <a:gd name="T5" fmla="*/ 2 h 37"/>
                <a:gd name="T6" fmla="*/ 26 w 181"/>
                <a:gd name="T7" fmla="*/ 36 h 37"/>
                <a:gd name="T8" fmla="*/ 28 w 181"/>
                <a:gd name="T9" fmla="*/ 37 h 37"/>
                <a:gd name="T10" fmla="*/ 144 w 181"/>
                <a:gd name="T11" fmla="*/ 37 h 37"/>
                <a:gd name="T12" fmla="*/ 144 w 181"/>
                <a:gd name="T13" fmla="*/ 37 h 37"/>
                <a:gd name="T14" fmla="*/ 152 w 181"/>
                <a:gd name="T15" fmla="*/ 37 h 37"/>
                <a:gd name="T16" fmla="*/ 154 w 181"/>
                <a:gd name="T17" fmla="*/ 36 h 37"/>
                <a:gd name="T18" fmla="*/ 181 w 181"/>
                <a:gd name="T19" fmla="*/ 0 h 37"/>
                <a:gd name="T20" fmla="*/ 181 w 181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37">
                  <a:moveTo>
                    <a:pt x="1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7"/>
                    <a:pt x="28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3" y="37"/>
                    <a:pt x="154" y="36"/>
                    <a:pt x="154" y="36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CA9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/>
            <p:cNvSpPr>
              <a:spLocks/>
            </p:cNvSpPr>
            <p:nvPr/>
          </p:nvSpPr>
          <p:spPr bwMode="auto">
            <a:xfrm>
              <a:off x="7398543" y="3085536"/>
              <a:ext cx="93663" cy="128588"/>
            </a:xfrm>
            <a:custGeom>
              <a:avLst/>
              <a:gdLst>
                <a:gd name="T0" fmla="*/ 22 w 25"/>
                <a:gd name="T1" fmla="*/ 5 h 34"/>
                <a:gd name="T2" fmla="*/ 21 w 25"/>
                <a:gd name="T3" fmla="*/ 7 h 34"/>
                <a:gd name="T4" fmla="*/ 12 w 25"/>
                <a:gd name="T5" fmla="*/ 5 h 34"/>
                <a:gd name="T6" fmla="*/ 7 w 25"/>
                <a:gd name="T7" fmla="*/ 7 h 34"/>
                <a:gd name="T8" fmla="*/ 9 w 25"/>
                <a:gd name="T9" fmla="*/ 11 h 34"/>
                <a:gd name="T10" fmla="*/ 18 w 25"/>
                <a:gd name="T11" fmla="*/ 15 h 34"/>
                <a:gd name="T12" fmla="*/ 24 w 25"/>
                <a:gd name="T13" fmla="*/ 27 h 34"/>
                <a:gd name="T14" fmla="*/ 12 w 25"/>
                <a:gd name="T15" fmla="*/ 34 h 34"/>
                <a:gd name="T16" fmla="*/ 0 w 25"/>
                <a:gd name="T17" fmla="*/ 31 h 34"/>
                <a:gd name="T18" fmla="*/ 1 w 25"/>
                <a:gd name="T19" fmla="*/ 28 h 34"/>
                <a:gd name="T20" fmla="*/ 2 w 25"/>
                <a:gd name="T21" fmla="*/ 26 h 34"/>
                <a:gd name="T22" fmla="*/ 12 w 25"/>
                <a:gd name="T23" fmla="*/ 29 h 34"/>
                <a:gd name="T24" fmla="*/ 17 w 25"/>
                <a:gd name="T25" fmla="*/ 26 h 34"/>
                <a:gd name="T26" fmla="*/ 14 w 25"/>
                <a:gd name="T27" fmla="*/ 20 h 34"/>
                <a:gd name="T28" fmla="*/ 5 w 25"/>
                <a:gd name="T29" fmla="*/ 17 h 34"/>
                <a:gd name="T30" fmla="*/ 1 w 25"/>
                <a:gd name="T31" fmla="*/ 7 h 34"/>
                <a:gd name="T32" fmla="*/ 12 w 25"/>
                <a:gd name="T33" fmla="*/ 0 h 34"/>
                <a:gd name="T34" fmla="*/ 22 w 25"/>
                <a:gd name="T35" fmla="*/ 2 h 34"/>
                <a:gd name="T36" fmla="*/ 22 w 2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34">
                  <a:moveTo>
                    <a:pt x="22" y="5"/>
                  </a:moveTo>
                  <a:cubicBezTo>
                    <a:pt x="21" y="6"/>
                    <a:pt x="21" y="8"/>
                    <a:pt x="21" y="7"/>
                  </a:cubicBezTo>
                  <a:cubicBezTo>
                    <a:pt x="19" y="7"/>
                    <a:pt x="14" y="5"/>
                    <a:pt x="12" y="5"/>
                  </a:cubicBezTo>
                  <a:cubicBezTo>
                    <a:pt x="11" y="5"/>
                    <a:pt x="8" y="5"/>
                    <a:pt x="7" y="7"/>
                  </a:cubicBezTo>
                  <a:cubicBezTo>
                    <a:pt x="7" y="9"/>
                    <a:pt x="8" y="11"/>
                    <a:pt x="9" y="11"/>
                  </a:cubicBezTo>
                  <a:cubicBezTo>
                    <a:pt x="10" y="12"/>
                    <a:pt x="16" y="15"/>
                    <a:pt x="18" y="15"/>
                  </a:cubicBezTo>
                  <a:cubicBezTo>
                    <a:pt x="23" y="18"/>
                    <a:pt x="25" y="23"/>
                    <a:pt x="24" y="27"/>
                  </a:cubicBezTo>
                  <a:cubicBezTo>
                    <a:pt x="22" y="31"/>
                    <a:pt x="19" y="34"/>
                    <a:pt x="12" y="34"/>
                  </a:cubicBezTo>
                  <a:cubicBezTo>
                    <a:pt x="8" y="34"/>
                    <a:pt x="3" y="33"/>
                    <a:pt x="0" y="31"/>
                  </a:cubicBezTo>
                  <a:cubicBezTo>
                    <a:pt x="0" y="31"/>
                    <a:pt x="0" y="29"/>
                    <a:pt x="1" y="28"/>
                  </a:cubicBezTo>
                  <a:cubicBezTo>
                    <a:pt x="1" y="27"/>
                    <a:pt x="2" y="25"/>
                    <a:pt x="2" y="26"/>
                  </a:cubicBezTo>
                  <a:cubicBezTo>
                    <a:pt x="4" y="26"/>
                    <a:pt x="9" y="29"/>
                    <a:pt x="12" y="29"/>
                  </a:cubicBezTo>
                  <a:cubicBezTo>
                    <a:pt x="15" y="29"/>
                    <a:pt x="17" y="28"/>
                    <a:pt x="17" y="26"/>
                  </a:cubicBezTo>
                  <a:cubicBezTo>
                    <a:pt x="18" y="24"/>
                    <a:pt x="17" y="22"/>
                    <a:pt x="14" y="20"/>
                  </a:cubicBezTo>
                  <a:cubicBezTo>
                    <a:pt x="13" y="20"/>
                    <a:pt x="8" y="18"/>
                    <a:pt x="5" y="17"/>
                  </a:cubicBezTo>
                  <a:cubicBezTo>
                    <a:pt x="1" y="15"/>
                    <a:pt x="0" y="11"/>
                    <a:pt x="1" y="7"/>
                  </a:cubicBezTo>
                  <a:cubicBezTo>
                    <a:pt x="3" y="0"/>
                    <a:pt x="8" y="0"/>
                    <a:pt x="12" y="0"/>
                  </a:cubicBezTo>
                  <a:cubicBezTo>
                    <a:pt x="16" y="0"/>
                    <a:pt x="19" y="1"/>
                    <a:pt x="22" y="2"/>
                  </a:cubicBezTo>
                  <a:cubicBezTo>
                    <a:pt x="23" y="2"/>
                    <a:pt x="22" y="4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/>
            <p:cNvSpPr>
              <a:spLocks/>
            </p:cNvSpPr>
            <p:nvPr/>
          </p:nvSpPr>
          <p:spPr bwMode="auto">
            <a:xfrm>
              <a:off x="7511255" y="3085536"/>
              <a:ext cx="79375" cy="128588"/>
            </a:xfrm>
            <a:custGeom>
              <a:avLst/>
              <a:gdLst>
                <a:gd name="T0" fmla="*/ 20 w 21"/>
                <a:gd name="T1" fmla="*/ 34 h 34"/>
                <a:gd name="T2" fmla="*/ 0 w 21"/>
                <a:gd name="T3" fmla="*/ 34 h 34"/>
                <a:gd name="T4" fmla="*/ 0 w 21"/>
                <a:gd name="T5" fmla="*/ 0 h 34"/>
                <a:gd name="T6" fmla="*/ 20 w 21"/>
                <a:gd name="T7" fmla="*/ 0 h 34"/>
                <a:gd name="T8" fmla="*/ 20 w 21"/>
                <a:gd name="T9" fmla="*/ 3 h 34"/>
                <a:gd name="T10" fmla="*/ 20 w 21"/>
                <a:gd name="T11" fmla="*/ 5 h 34"/>
                <a:gd name="T12" fmla="*/ 6 w 21"/>
                <a:gd name="T13" fmla="*/ 5 h 34"/>
                <a:gd name="T14" fmla="*/ 6 w 21"/>
                <a:gd name="T15" fmla="*/ 14 h 34"/>
                <a:gd name="T16" fmla="*/ 18 w 21"/>
                <a:gd name="T17" fmla="*/ 14 h 34"/>
                <a:gd name="T18" fmla="*/ 18 w 21"/>
                <a:gd name="T19" fmla="*/ 16 h 34"/>
                <a:gd name="T20" fmla="*/ 18 w 21"/>
                <a:gd name="T21" fmla="*/ 19 h 34"/>
                <a:gd name="T22" fmla="*/ 6 w 21"/>
                <a:gd name="T23" fmla="*/ 19 h 34"/>
                <a:gd name="T24" fmla="*/ 6 w 21"/>
                <a:gd name="T25" fmla="*/ 29 h 34"/>
                <a:gd name="T26" fmla="*/ 20 w 21"/>
                <a:gd name="T27" fmla="*/ 29 h 34"/>
                <a:gd name="T28" fmla="*/ 21 w 21"/>
                <a:gd name="T29" fmla="*/ 31 h 34"/>
                <a:gd name="T30" fmla="*/ 20 w 21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4">
                  <a:moveTo>
                    <a:pt x="2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5"/>
                    <a:pt x="18" y="16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30"/>
                    <a:pt x="21" y="31"/>
                  </a:cubicBezTo>
                  <a:cubicBezTo>
                    <a:pt x="21" y="33"/>
                    <a:pt x="21" y="34"/>
                    <a:pt x="20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/>
            <p:cNvSpPr>
              <a:spLocks/>
            </p:cNvSpPr>
            <p:nvPr/>
          </p:nvSpPr>
          <p:spPr bwMode="auto">
            <a:xfrm>
              <a:off x="7604918" y="3085536"/>
              <a:ext cx="106363" cy="128588"/>
            </a:xfrm>
            <a:custGeom>
              <a:avLst/>
              <a:gdLst>
                <a:gd name="T0" fmla="*/ 24 w 28"/>
                <a:gd name="T1" fmla="*/ 34 h 34"/>
                <a:gd name="T2" fmla="*/ 21 w 28"/>
                <a:gd name="T3" fmla="*/ 34 h 34"/>
                <a:gd name="T4" fmla="*/ 7 w 28"/>
                <a:gd name="T5" fmla="*/ 10 h 34"/>
                <a:gd name="T6" fmla="*/ 7 w 28"/>
                <a:gd name="T7" fmla="*/ 8 h 34"/>
                <a:gd name="T8" fmla="*/ 7 w 28"/>
                <a:gd name="T9" fmla="*/ 10 h 34"/>
                <a:gd name="T10" fmla="*/ 7 w 28"/>
                <a:gd name="T11" fmla="*/ 34 h 34"/>
                <a:gd name="T12" fmla="*/ 4 w 28"/>
                <a:gd name="T13" fmla="*/ 34 h 34"/>
                <a:gd name="T14" fmla="*/ 0 w 28"/>
                <a:gd name="T15" fmla="*/ 34 h 34"/>
                <a:gd name="T16" fmla="*/ 0 w 28"/>
                <a:gd name="T17" fmla="*/ 0 h 34"/>
                <a:gd name="T18" fmla="*/ 4 w 28"/>
                <a:gd name="T19" fmla="*/ 0 h 34"/>
                <a:gd name="T20" fmla="*/ 8 w 28"/>
                <a:gd name="T21" fmla="*/ 0 h 34"/>
                <a:gd name="T22" fmla="*/ 21 w 28"/>
                <a:gd name="T23" fmla="*/ 24 h 34"/>
                <a:gd name="T24" fmla="*/ 22 w 28"/>
                <a:gd name="T25" fmla="*/ 26 h 34"/>
                <a:gd name="T26" fmla="*/ 21 w 28"/>
                <a:gd name="T27" fmla="*/ 24 h 34"/>
                <a:gd name="T28" fmla="*/ 21 w 28"/>
                <a:gd name="T29" fmla="*/ 0 h 34"/>
                <a:gd name="T30" fmla="*/ 25 w 28"/>
                <a:gd name="T31" fmla="*/ 0 h 34"/>
                <a:gd name="T32" fmla="*/ 28 w 28"/>
                <a:gd name="T33" fmla="*/ 0 h 34"/>
                <a:gd name="T34" fmla="*/ 28 w 28"/>
                <a:gd name="T35" fmla="*/ 34 h 34"/>
                <a:gd name="T36" fmla="*/ 24 w 28"/>
                <a:gd name="T3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4">
                  <a:moveTo>
                    <a:pt x="24" y="34"/>
                  </a:moveTo>
                  <a:cubicBezTo>
                    <a:pt x="23" y="34"/>
                    <a:pt x="21" y="34"/>
                    <a:pt x="21" y="3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5" y="34"/>
                    <a:pt x="4" y="34"/>
                  </a:cubicBezTo>
                  <a:cubicBezTo>
                    <a:pt x="2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0"/>
                    <a:pt x="4" y="0"/>
                  </a:cubicBezTo>
                  <a:cubicBezTo>
                    <a:pt x="5" y="0"/>
                    <a:pt x="8" y="0"/>
                    <a:pt x="8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1" y="25"/>
                    <a:pt x="2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6" y="0"/>
                    <a:pt x="28" y="0"/>
                    <a:pt x="28" y="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6" y="34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/>
            <p:cNvSpPr>
              <a:spLocks noEditPoints="1"/>
            </p:cNvSpPr>
            <p:nvPr/>
          </p:nvSpPr>
          <p:spPr bwMode="auto">
            <a:xfrm>
              <a:off x="7736680" y="3085536"/>
              <a:ext cx="93663" cy="128588"/>
            </a:xfrm>
            <a:custGeom>
              <a:avLst/>
              <a:gdLst>
                <a:gd name="T0" fmla="*/ 13 w 25"/>
                <a:gd name="T1" fmla="*/ 34 h 34"/>
                <a:gd name="T2" fmla="*/ 0 w 25"/>
                <a:gd name="T3" fmla="*/ 34 h 34"/>
                <a:gd name="T4" fmla="*/ 0 w 25"/>
                <a:gd name="T5" fmla="*/ 0 h 34"/>
                <a:gd name="T6" fmla="*/ 13 w 25"/>
                <a:gd name="T7" fmla="*/ 0 h 34"/>
                <a:gd name="T8" fmla="*/ 25 w 25"/>
                <a:gd name="T9" fmla="*/ 10 h 34"/>
                <a:gd name="T10" fmla="*/ 25 w 25"/>
                <a:gd name="T11" fmla="*/ 24 h 34"/>
                <a:gd name="T12" fmla="*/ 13 w 25"/>
                <a:gd name="T13" fmla="*/ 34 h 34"/>
                <a:gd name="T14" fmla="*/ 18 w 25"/>
                <a:gd name="T15" fmla="*/ 10 h 34"/>
                <a:gd name="T16" fmla="*/ 13 w 25"/>
                <a:gd name="T17" fmla="*/ 5 h 34"/>
                <a:gd name="T18" fmla="*/ 6 w 25"/>
                <a:gd name="T19" fmla="*/ 5 h 34"/>
                <a:gd name="T20" fmla="*/ 6 w 25"/>
                <a:gd name="T21" fmla="*/ 29 h 34"/>
                <a:gd name="T22" fmla="*/ 12 w 25"/>
                <a:gd name="T23" fmla="*/ 29 h 34"/>
                <a:gd name="T24" fmla="*/ 18 w 25"/>
                <a:gd name="T25" fmla="*/ 24 h 34"/>
                <a:gd name="T26" fmla="*/ 18 w 25"/>
                <a:gd name="T27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4">
                  <a:moveTo>
                    <a:pt x="1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5" y="3"/>
                    <a:pt x="25" y="1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31"/>
                    <a:pt x="21" y="34"/>
                    <a:pt x="13" y="34"/>
                  </a:cubicBezTo>
                  <a:close/>
                  <a:moveTo>
                    <a:pt x="18" y="10"/>
                  </a:moveTo>
                  <a:cubicBezTo>
                    <a:pt x="18" y="6"/>
                    <a:pt x="16" y="5"/>
                    <a:pt x="13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6" y="29"/>
                    <a:pt x="18" y="28"/>
                    <a:pt x="18" y="24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7" name="文本框 436"/>
          <p:cNvSpPr txBox="1"/>
          <p:nvPr/>
        </p:nvSpPr>
        <p:spPr>
          <a:xfrm rot="21433117">
            <a:off x="6061801" y="149675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图</a:t>
            </a:r>
            <a:endParaRPr lang="zh-CN" altLang="en-US" sz="80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38" name="文本框 437"/>
          <p:cNvSpPr txBox="1"/>
          <p:nvPr/>
        </p:nvSpPr>
        <p:spPr>
          <a:xfrm rot="641944">
            <a:off x="5015579" y="144059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息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39" name="文本框 438"/>
          <p:cNvSpPr txBox="1"/>
          <p:nvPr/>
        </p:nvSpPr>
        <p:spPr>
          <a:xfrm rot="20733647">
            <a:off x="6970394" y="132990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表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40" name="文本框 439"/>
          <p:cNvSpPr txBox="1"/>
          <p:nvPr/>
        </p:nvSpPr>
        <p:spPr>
          <a:xfrm rot="21339195">
            <a:off x="3971511" y="143804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信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183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组合 434"/>
          <p:cNvGrpSpPr/>
          <p:nvPr/>
        </p:nvGrpSpPr>
        <p:grpSpPr>
          <a:xfrm>
            <a:off x="-313833" y="-155706"/>
            <a:ext cx="3168111" cy="4109063"/>
            <a:chOff x="-139665" y="-155706"/>
            <a:chExt cx="3168111" cy="4109063"/>
          </a:xfrm>
        </p:grpSpPr>
        <p:sp>
          <p:nvSpPr>
            <p:cNvPr id="246" name="Freeform 19"/>
            <p:cNvSpPr>
              <a:spLocks noEditPoints="1"/>
            </p:cNvSpPr>
            <p:nvPr/>
          </p:nvSpPr>
          <p:spPr bwMode="auto">
            <a:xfrm>
              <a:off x="2825026" y="686842"/>
              <a:ext cx="203420" cy="136487"/>
            </a:xfrm>
            <a:custGeom>
              <a:avLst/>
              <a:gdLst>
                <a:gd name="T0" fmla="*/ 80 w 88"/>
                <a:gd name="T1" fmla="*/ 59 h 59"/>
                <a:gd name="T2" fmla="*/ 8 w 88"/>
                <a:gd name="T3" fmla="*/ 59 h 59"/>
                <a:gd name="T4" fmla="*/ 0 w 88"/>
                <a:gd name="T5" fmla="*/ 51 h 59"/>
                <a:gd name="T6" fmla="*/ 0 w 88"/>
                <a:gd name="T7" fmla="*/ 8 h 59"/>
                <a:gd name="T8" fmla="*/ 8 w 88"/>
                <a:gd name="T9" fmla="*/ 0 h 59"/>
                <a:gd name="T10" fmla="*/ 80 w 88"/>
                <a:gd name="T11" fmla="*/ 0 h 59"/>
                <a:gd name="T12" fmla="*/ 88 w 88"/>
                <a:gd name="T13" fmla="*/ 8 h 59"/>
                <a:gd name="T14" fmla="*/ 88 w 88"/>
                <a:gd name="T15" fmla="*/ 51 h 59"/>
                <a:gd name="T16" fmla="*/ 80 w 88"/>
                <a:gd name="T17" fmla="*/ 59 h 59"/>
                <a:gd name="T18" fmla="*/ 8 w 88"/>
                <a:gd name="T19" fmla="*/ 8 h 59"/>
                <a:gd name="T20" fmla="*/ 8 w 88"/>
                <a:gd name="T21" fmla="*/ 51 h 59"/>
                <a:gd name="T22" fmla="*/ 80 w 88"/>
                <a:gd name="T23" fmla="*/ 51 h 59"/>
                <a:gd name="T24" fmla="*/ 80 w 88"/>
                <a:gd name="T25" fmla="*/ 8 h 59"/>
                <a:gd name="T26" fmla="*/ 8 w 88"/>
                <a:gd name="T27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59">
                  <a:moveTo>
                    <a:pt x="80" y="59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4" y="59"/>
                    <a:pt x="0" y="56"/>
                    <a:pt x="0" y="5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4"/>
                    <a:pt x="88" y="8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6"/>
                    <a:pt x="85" y="59"/>
                    <a:pt x="80" y="59"/>
                  </a:cubicBezTo>
                  <a:close/>
                  <a:moveTo>
                    <a:pt x="8" y="8"/>
                  </a:moveTo>
                  <a:cubicBezTo>
                    <a:pt x="8" y="51"/>
                    <a:pt x="8" y="51"/>
                    <a:pt x="8" y="51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0"/>
            <p:cNvSpPr>
              <a:spLocks/>
            </p:cNvSpPr>
            <p:nvPr/>
          </p:nvSpPr>
          <p:spPr bwMode="auto">
            <a:xfrm>
              <a:off x="2859148" y="601537"/>
              <a:ext cx="136489" cy="102365"/>
            </a:xfrm>
            <a:custGeom>
              <a:avLst/>
              <a:gdLst>
                <a:gd name="T0" fmla="*/ 55 w 59"/>
                <a:gd name="T1" fmla="*/ 44 h 44"/>
                <a:gd name="T2" fmla="*/ 51 w 59"/>
                <a:gd name="T3" fmla="*/ 40 h 44"/>
                <a:gd name="T4" fmla="*/ 51 w 59"/>
                <a:gd name="T5" fmla="*/ 29 h 44"/>
                <a:gd name="T6" fmla="*/ 29 w 59"/>
                <a:gd name="T7" fmla="*/ 8 h 44"/>
                <a:gd name="T8" fmla="*/ 8 w 59"/>
                <a:gd name="T9" fmla="*/ 29 h 44"/>
                <a:gd name="T10" fmla="*/ 8 w 59"/>
                <a:gd name="T11" fmla="*/ 40 h 44"/>
                <a:gd name="T12" fmla="*/ 4 w 59"/>
                <a:gd name="T13" fmla="*/ 44 h 44"/>
                <a:gd name="T14" fmla="*/ 0 w 59"/>
                <a:gd name="T15" fmla="*/ 40 h 44"/>
                <a:gd name="T16" fmla="*/ 0 w 59"/>
                <a:gd name="T17" fmla="*/ 29 h 44"/>
                <a:gd name="T18" fmla="*/ 29 w 59"/>
                <a:gd name="T19" fmla="*/ 0 h 44"/>
                <a:gd name="T20" fmla="*/ 59 w 59"/>
                <a:gd name="T21" fmla="*/ 29 h 44"/>
                <a:gd name="T22" fmla="*/ 59 w 59"/>
                <a:gd name="T23" fmla="*/ 40 h 44"/>
                <a:gd name="T24" fmla="*/ 55 w 59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4">
                  <a:moveTo>
                    <a:pt x="55" y="44"/>
                  </a:moveTo>
                  <a:cubicBezTo>
                    <a:pt x="53" y="44"/>
                    <a:pt x="51" y="43"/>
                    <a:pt x="51" y="4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18"/>
                    <a:pt x="41" y="8"/>
                    <a:pt x="29" y="8"/>
                  </a:cubicBezTo>
                  <a:cubicBezTo>
                    <a:pt x="17" y="8"/>
                    <a:pt x="8" y="18"/>
                    <a:pt x="8" y="2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3"/>
                    <a:pt x="6" y="44"/>
                    <a:pt x="4" y="44"/>
                  </a:cubicBezTo>
                  <a:cubicBezTo>
                    <a:pt x="1" y="44"/>
                    <a:pt x="0" y="43"/>
                    <a:pt x="0" y="4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3"/>
                    <a:pt x="57" y="44"/>
                    <a:pt x="5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1"/>
            <p:cNvSpPr>
              <a:spLocks/>
            </p:cNvSpPr>
            <p:nvPr/>
          </p:nvSpPr>
          <p:spPr bwMode="auto">
            <a:xfrm>
              <a:off x="2907706" y="723589"/>
              <a:ext cx="39372" cy="59057"/>
            </a:xfrm>
            <a:custGeom>
              <a:avLst/>
              <a:gdLst>
                <a:gd name="T0" fmla="*/ 8 w 17"/>
                <a:gd name="T1" fmla="*/ 0 h 25"/>
                <a:gd name="T2" fmla="*/ 0 w 17"/>
                <a:gd name="T3" fmla="*/ 8 h 25"/>
                <a:gd name="T4" fmla="*/ 4 w 17"/>
                <a:gd name="T5" fmla="*/ 16 h 25"/>
                <a:gd name="T6" fmla="*/ 4 w 17"/>
                <a:gd name="T7" fmla="*/ 25 h 25"/>
                <a:gd name="T8" fmla="*/ 12 w 17"/>
                <a:gd name="T9" fmla="*/ 25 h 25"/>
                <a:gd name="T10" fmla="*/ 12 w 17"/>
                <a:gd name="T11" fmla="*/ 16 h 25"/>
                <a:gd name="T12" fmla="*/ 17 w 17"/>
                <a:gd name="T13" fmla="*/ 8 h 25"/>
                <a:gd name="T14" fmla="*/ 8 w 17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2" y="14"/>
                    <a:pt x="4" y="1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4"/>
                    <a:pt x="17" y="12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2"/>
            <p:cNvSpPr>
              <a:spLocks noEditPoints="1"/>
            </p:cNvSpPr>
            <p:nvPr/>
          </p:nvSpPr>
          <p:spPr bwMode="auto">
            <a:xfrm>
              <a:off x="620209" y="3055689"/>
              <a:ext cx="233605" cy="200794"/>
            </a:xfrm>
            <a:custGeom>
              <a:avLst/>
              <a:gdLst>
                <a:gd name="T0" fmla="*/ 51 w 101"/>
                <a:gd name="T1" fmla="*/ 87 h 87"/>
                <a:gd name="T2" fmla="*/ 49 w 101"/>
                <a:gd name="T3" fmla="*/ 86 h 87"/>
                <a:gd name="T4" fmla="*/ 49 w 101"/>
                <a:gd name="T5" fmla="*/ 86 h 87"/>
                <a:gd name="T6" fmla="*/ 47 w 101"/>
                <a:gd name="T7" fmla="*/ 85 h 87"/>
                <a:gd name="T8" fmla="*/ 32 w 101"/>
                <a:gd name="T9" fmla="*/ 74 h 87"/>
                <a:gd name="T10" fmla="*/ 2 w 101"/>
                <a:gd name="T11" fmla="*/ 41 h 87"/>
                <a:gd name="T12" fmla="*/ 0 w 101"/>
                <a:gd name="T13" fmla="*/ 32 h 87"/>
                <a:gd name="T14" fmla="*/ 9 w 101"/>
                <a:gd name="T15" fmla="*/ 9 h 87"/>
                <a:gd name="T16" fmla="*/ 29 w 101"/>
                <a:gd name="T17" fmla="*/ 0 h 87"/>
                <a:gd name="T18" fmla="*/ 29 w 101"/>
                <a:gd name="T19" fmla="*/ 0 h 87"/>
                <a:gd name="T20" fmla="*/ 50 w 101"/>
                <a:gd name="T21" fmla="*/ 9 h 87"/>
                <a:gd name="T22" fmla="*/ 71 w 101"/>
                <a:gd name="T23" fmla="*/ 0 h 87"/>
                <a:gd name="T24" fmla="*/ 72 w 101"/>
                <a:gd name="T25" fmla="*/ 0 h 87"/>
                <a:gd name="T26" fmla="*/ 101 w 101"/>
                <a:gd name="T27" fmla="*/ 30 h 87"/>
                <a:gd name="T28" fmla="*/ 99 w 101"/>
                <a:gd name="T29" fmla="*/ 40 h 87"/>
                <a:gd name="T30" fmla="*/ 70 w 101"/>
                <a:gd name="T31" fmla="*/ 74 h 87"/>
                <a:gd name="T32" fmla="*/ 53 w 101"/>
                <a:gd name="T33" fmla="*/ 86 h 87"/>
                <a:gd name="T34" fmla="*/ 51 w 101"/>
                <a:gd name="T35" fmla="*/ 87 h 87"/>
                <a:gd name="T36" fmla="*/ 29 w 101"/>
                <a:gd name="T37" fmla="*/ 9 h 87"/>
                <a:gd name="T38" fmla="*/ 15 w 101"/>
                <a:gd name="T39" fmla="*/ 15 h 87"/>
                <a:gd name="T40" fmla="*/ 9 w 101"/>
                <a:gd name="T41" fmla="*/ 32 h 87"/>
                <a:gd name="T42" fmla="*/ 10 w 101"/>
                <a:gd name="T43" fmla="*/ 39 h 87"/>
                <a:gd name="T44" fmla="*/ 37 w 101"/>
                <a:gd name="T45" fmla="*/ 67 h 87"/>
                <a:gd name="T46" fmla="*/ 51 w 101"/>
                <a:gd name="T47" fmla="*/ 77 h 87"/>
                <a:gd name="T48" fmla="*/ 65 w 101"/>
                <a:gd name="T49" fmla="*/ 67 h 87"/>
                <a:gd name="T50" fmla="*/ 91 w 101"/>
                <a:gd name="T51" fmla="*/ 38 h 87"/>
                <a:gd name="T52" fmla="*/ 92 w 101"/>
                <a:gd name="T53" fmla="*/ 31 h 87"/>
                <a:gd name="T54" fmla="*/ 72 w 101"/>
                <a:gd name="T55" fmla="*/ 8 h 87"/>
                <a:gd name="T56" fmla="*/ 71 w 101"/>
                <a:gd name="T57" fmla="*/ 8 h 87"/>
                <a:gd name="T58" fmla="*/ 54 w 101"/>
                <a:gd name="T59" fmla="*/ 19 h 87"/>
                <a:gd name="T60" fmla="*/ 50 w 101"/>
                <a:gd name="T61" fmla="*/ 21 h 87"/>
                <a:gd name="T62" fmla="*/ 47 w 101"/>
                <a:gd name="T63" fmla="*/ 19 h 87"/>
                <a:gd name="T64" fmla="*/ 29 w 101"/>
                <a:gd name="T65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87">
                  <a:moveTo>
                    <a:pt x="51" y="87"/>
                  </a:moveTo>
                  <a:cubicBezTo>
                    <a:pt x="51" y="87"/>
                    <a:pt x="50" y="87"/>
                    <a:pt x="49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4" y="83"/>
                    <a:pt x="37" y="78"/>
                    <a:pt x="32" y="74"/>
                  </a:cubicBezTo>
                  <a:cubicBezTo>
                    <a:pt x="13" y="59"/>
                    <a:pt x="4" y="49"/>
                    <a:pt x="2" y="41"/>
                  </a:cubicBezTo>
                  <a:cubicBezTo>
                    <a:pt x="1" y="38"/>
                    <a:pt x="0" y="35"/>
                    <a:pt x="0" y="32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3"/>
                    <a:pt x="22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4"/>
                    <a:pt x="50" y="9"/>
                  </a:cubicBezTo>
                  <a:cubicBezTo>
                    <a:pt x="56" y="3"/>
                    <a:pt x="63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8" y="0"/>
                    <a:pt x="101" y="13"/>
                    <a:pt x="101" y="30"/>
                  </a:cubicBezTo>
                  <a:cubicBezTo>
                    <a:pt x="101" y="34"/>
                    <a:pt x="100" y="37"/>
                    <a:pt x="99" y="40"/>
                  </a:cubicBezTo>
                  <a:cubicBezTo>
                    <a:pt x="98" y="48"/>
                    <a:pt x="88" y="59"/>
                    <a:pt x="70" y="74"/>
                  </a:cubicBezTo>
                  <a:cubicBezTo>
                    <a:pt x="63" y="79"/>
                    <a:pt x="58" y="84"/>
                    <a:pt x="53" y="86"/>
                  </a:cubicBezTo>
                  <a:cubicBezTo>
                    <a:pt x="53" y="87"/>
                    <a:pt x="52" y="87"/>
                    <a:pt x="51" y="87"/>
                  </a:cubicBezTo>
                  <a:close/>
                  <a:moveTo>
                    <a:pt x="29" y="9"/>
                  </a:moveTo>
                  <a:cubicBezTo>
                    <a:pt x="24" y="9"/>
                    <a:pt x="19" y="11"/>
                    <a:pt x="15" y="15"/>
                  </a:cubicBezTo>
                  <a:cubicBezTo>
                    <a:pt x="11" y="19"/>
                    <a:pt x="9" y="25"/>
                    <a:pt x="9" y="32"/>
                  </a:cubicBezTo>
                  <a:cubicBezTo>
                    <a:pt x="9" y="34"/>
                    <a:pt x="9" y="36"/>
                    <a:pt x="10" y="39"/>
                  </a:cubicBezTo>
                  <a:cubicBezTo>
                    <a:pt x="11" y="42"/>
                    <a:pt x="15" y="50"/>
                    <a:pt x="37" y="67"/>
                  </a:cubicBezTo>
                  <a:cubicBezTo>
                    <a:pt x="41" y="71"/>
                    <a:pt x="48" y="75"/>
                    <a:pt x="51" y="77"/>
                  </a:cubicBezTo>
                  <a:cubicBezTo>
                    <a:pt x="55" y="75"/>
                    <a:pt x="60" y="71"/>
                    <a:pt x="65" y="67"/>
                  </a:cubicBezTo>
                  <a:cubicBezTo>
                    <a:pt x="86" y="49"/>
                    <a:pt x="91" y="41"/>
                    <a:pt x="91" y="38"/>
                  </a:cubicBezTo>
                  <a:cubicBezTo>
                    <a:pt x="92" y="35"/>
                    <a:pt x="92" y="33"/>
                    <a:pt x="92" y="31"/>
                  </a:cubicBezTo>
                  <a:cubicBezTo>
                    <a:pt x="92" y="18"/>
                    <a:pt x="83" y="8"/>
                    <a:pt x="72" y="8"/>
                  </a:cubicBezTo>
                  <a:cubicBezTo>
                    <a:pt x="72" y="8"/>
                    <a:pt x="71" y="8"/>
                    <a:pt x="71" y="8"/>
                  </a:cubicBezTo>
                  <a:cubicBezTo>
                    <a:pt x="64" y="8"/>
                    <a:pt x="58" y="12"/>
                    <a:pt x="54" y="19"/>
                  </a:cubicBezTo>
                  <a:cubicBezTo>
                    <a:pt x="53" y="20"/>
                    <a:pt x="52" y="21"/>
                    <a:pt x="50" y="21"/>
                  </a:cubicBezTo>
                  <a:cubicBezTo>
                    <a:pt x="49" y="21"/>
                    <a:pt x="47" y="20"/>
                    <a:pt x="47" y="19"/>
                  </a:cubicBezTo>
                  <a:cubicBezTo>
                    <a:pt x="43" y="12"/>
                    <a:pt x="36" y="9"/>
                    <a:pt x="29" y="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"/>
            <p:cNvSpPr>
              <a:spLocks/>
            </p:cNvSpPr>
            <p:nvPr/>
          </p:nvSpPr>
          <p:spPr bwMode="auto">
            <a:xfrm>
              <a:off x="779009" y="3089811"/>
              <a:ext cx="39372" cy="53808"/>
            </a:xfrm>
            <a:custGeom>
              <a:avLst/>
              <a:gdLst>
                <a:gd name="T0" fmla="*/ 14 w 17"/>
                <a:gd name="T1" fmla="*/ 23 h 23"/>
                <a:gd name="T2" fmla="*/ 13 w 17"/>
                <a:gd name="T3" fmla="*/ 23 h 23"/>
                <a:gd name="T4" fmla="*/ 12 w 17"/>
                <a:gd name="T5" fmla="*/ 21 h 23"/>
                <a:gd name="T6" fmla="*/ 12 w 17"/>
                <a:gd name="T7" fmla="*/ 20 h 23"/>
                <a:gd name="T8" fmla="*/ 13 w 17"/>
                <a:gd name="T9" fmla="*/ 16 h 23"/>
                <a:gd name="T10" fmla="*/ 3 w 17"/>
                <a:gd name="T11" fmla="*/ 4 h 23"/>
                <a:gd name="T12" fmla="*/ 0 w 17"/>
                <a:gd name="T13" fmla="*/ 2 h 23"/>
                <a:gd name="T14" fmla="*/ 3 w 17"/>
                <a:gd name="T15" fmla="*/ 0 h 23"/>
                <a:gd name="T16" fmla="*/ 17 w 17"/>
                <a:gd name="T17" fmla="*/ 16 h 23"/>
                <a:gd name="T18" fmla="*/ 16 w 17"/>
                <a:gd name="T19" fmla="*/ 21 h 23"/>
                <a:gd name="T20" fmla="*/ 16 w 17"/>
                <a:gd name="T21" fmla="*/ 22 h 23"/>
                <a:gd name="T22" fmla="*/ 14 w 17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3">
                  <a:moveTo>
                    <a:pt x="14" y="23"/>
                  </a:moveTo>
                  <a:cubicBezTo>
                    <a:pt x="14" y="23"/>
                    <a:pt x="14" y="23"/>
                    <a:pt x="13" y="23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3" y="17"/>
                    <a:pt x="13" y="16"/>
                  </a:cubicBezTo>
                  <a:cubicBezTo>
                    <a:pt x="13" y="9"/>
                    <a:pt x="8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7" y="7"/>
                    <a:pt x="17" y="16"/>
                  </a:cubicBezTo>
                  <a:cubicBezTo>
                    <a:pt x="17" y="17"/>
                    <a:pt x="17" y="19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5" y="23"/>
                    <a:pt x="14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8"/>
            <p:cNvSpPr>
              <a:spLocks/>
            </p:cNvSpPr>
            <p:nvPr/>
          </p:nvSpPr>
          <p:spPr bwMode="auto">
            <a:xfrm>
              <a:off x="191057" y="3198738"/>
              <a:ext cx="173235" cy="207356"/>
            </a:xfrm>
            <a:custGeom>
              <a:avLst/>
              <a:gdLst>
                <a:gd name="T0" fmla="*/ 75 w 75"/>
                <a:gd name="T1" fmla="*/ 90 h 90"/>
                <a:gd name="T2" fmla="*/ 57 w 75"/>
                <a:gd name="T3" fmla="*/ 90 h 90"/>
                <a:gd name="T4" fmla="*/ 0 w 75"/>
                <a:gd name="T5" fmla="*/ 17 h 90"/>
                <a:gd name="T6" fmla="*/ 5 w 75"/>
                <a:gd name="T7" fmla="*/ 0 h 90"/>
                <a:gd name="T8" fmla="*/ 75 w 7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0">
                  <a:moveTo>
                    <a:pt x="75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5"/>
                    <a:pt x="34" y="25"/>
                    <a:pt x="0" y="1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6" y="10"/>
                    <a:pt x="75" y="47"/>
                    <a:pt x="75" y="9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9"/>
            <p:cNvSpPr>
              <a:spLocks/>
            </p:cNvSpPr>
            <p:nvPr/>
          </p:nvSpPr>
          <p:spPr bwMode="auto">
            <a:xfrm>
              <a:off x="-63546" y="3198738"/>
              <a:ext cx="166674" cy="207356"/>
            </a:xfrm>
            <a:custGeom>
              <a:avLst/>
              <a:gdLst>
                <a:gd name="T0" fmla="*/ 17 w 72"/>
                <a:gd name="T1" fmla="*/ 90 h 90"/>
                <a:gd name="T2" fmla="*/ 0 w 72"/>
                <a:gd name="T3" fmla="*/ 90 h 90"/>
                <a:gd name="T4" fmla="*/ 67 w 72"/>
                <a:gd name="T5" fmla="*/ 0 h 90"/>
                <a:gd name="T6" fmla="*/ 72 w 72"/>
                <a:gd name="T7" fmla="*/ 17 h 90"/>
                <a:gd name="T8" fmla="*/ 17 w 7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0">
                  <a:moveTo>
                    <a:pt x="17" y="9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48"/>
                    <a:pt x="28" y="11"/>
                    <a:pt x="67" y="0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40" y="26"/>
                    <a:pt x="17" y="56"/>
                    <a:pt x="17" y="9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0"/>
            <p:cNvSpPr>
              <a:spLocks noEditPoints="1"/>
            </p:cNvSpPr>
            <p:nvPr/>
          </p:nvSpPr>
          <p:spPr bwMode="auto">
            <a:xfrm>
              <a:off x="-106856" y="3374597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8 h 98"/>
                <a:gd name="T14" fmla="*/ 69 w 98"/>
                <a:gd name="T15" fmla="*/ 68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8 h 98"/>
                <a:gd name="T22" fmla="*/ 32 w 98"/>
                <a:gd name="T23" fmla="*/ 6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8"/>
                  </a:moveTo>
                  <a:lnTo>
                    <a:pt x="69" y="68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8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1"/>
            <p:cNvSpPr>
              <a:spLocks noEditPoints="1"/>
            </p:cNvSpPr>
            <p:nvPr/>
          </p:nvSpPr>
          <p:spPr bwMode="auto">
            <a:xfrm>
              <a:off x="276363" y="3374597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8 h 98"/>
                <a:gd name="T14" fmla="*/ 69 w 98"/>
                <a:gd name="T15" fmla="*/ 68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8 h 98"/>
                <a:gd name="T22" fmla="*/ 32 w 98"/>
                <a:gd name="T23" fmla="*/ 6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8"/>
                  </a:moveTo>
                  <a:lnTo>
                    <a:pt x="69" y="68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8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"/>
            <p:cNvSpPr>
              <a:spLocks noEditPoints="1"/>
            </p:cNvSpPr>
            <p:nvPr/>
          </p:nvSpPr>
          <p:spPr bwMode="auto">
            <a:xfrm>
              <a:off x="84753" y="3152805"/>
              <a:ext cx="128614" cy="128613"/>
            </a:xfrm>
            <a:custGeom>
              <a:avLst/>
              <a:gdLst>
                <a:gd name="T0" fmla="*/ 98 w 98"/>
                <a:gd name="T1" fmla="*/ 98 h 98"/>
                <a:gd name="T2" fmla="*/ 0 w 98"/>
                <a:gd name="T3" fmla="*/ 98 h 98"/>
                <a:gd name="T4" fmla="*/ 0 w 98"/>
                <a:gd name="T5" fmla="*/ 0 h 98"/>
                <a:gd name="T6" fmla="*/ 98 w 98"/>
                <a:gd name="T7" fmla="*/ 0 h 98"/>
                <a:gd name="T8" fmla="*/ 98 w 98"/>
                <a:gd name="T9" fmla="*/ 98 h 98"/>
                <a:gd name="T10" fmla="*/ 98 w 98"/>
                <a:gd name="T11" fmla="*/ 98 h 98"/>
                <a:gd name="T12" fmla="*/ 32 w 98"/>
                <a:gd name="T13" fmla="*/ 67 h 98"/>
                <a:gd name="T14" fmla="*/ 69 w 98"/>
                <a:gd name="T15" fmla="*/ 67 h 98"/>
                <a:gd name="T16" fmla="*/ 69 w 98"/>
                <a:gd name="T17" fmla="*/ 31 h 98"/>
                <a:gd name="T18" fmla="*/ 32 w 98"/>
                <a:gd name="T19" fmla="*/ 31 h 98"/>
                <a:gd name="T20" fmla="*/ 32 w 98"/>
                <a:gd name="T21" fmla="*/ 67 h 98"/>
                <a:gd name="T22" fmla="*/ 32 w 98"/>
                <a:gd name="T23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98" y="98"/>
                  </a:moveTo>
                  <a:lnTo>
                    <a:pt x="0" y="9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98"/>
                  </a:lnTo>
                  <a:lnTo>
                    <a:pt x="98" y="98"/>
                  </a:lnTo>
                  <a:close/>
                  <a:moveTo>
                    <a:pt x="32" y="67"/>
                  </a:moveTo>
                  <a:lnTo>
                    <a:pt x="69" y="67"/>
                  </a:lnTo>
                  <a:lnTo>
                    <a:pt x="69" y="31"/>
                  </a:lnTo>
                  <a:lnTo>
                    <a:pt x="32" y="31"/>
                  </a:lnTo>
                  <a:lnTo>
                    <a:pt x="32" y="67"/>
                  </a:lnTo>
                  <a:lnTo>
                    <a:pt x="32" y="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3"/>
            <p:cNvSpPr>
              <a:spLocks/>
            </p:cNvSpPr>
            <p:nvPr/>
          </p:nvSpPr>
          <p:spPr bwMode="auto">
            <a:xfrm>
              <a:off x="-58297" y="3193489"/>
              <a:ext cx="157487" cy="20998"/>
            </a:xfrm>
            <a:custGeom>
              <a:avLst/>
              <a:gdLst>
                <a:gd name="T0" fmla="*/ 120 w 120"/>
                <a:gd name="T1" fmla="*/ 16 h 16"/>
                <a:gd name="T2" fmla="*/ 0 w 120"/>
                <a:gd name="T3" fmla="*/ 16 h 16"/>
                <a:gd name="T4" fmla="*/ 0 w 120"/>
                <a:gd name="T5" fmla="*/ 0 h 16"/>
                <a:gd name="T6" fmla="*/ 120 w 120"/>
                <a:gd name="T7" fmla="*/ 0 h 16"/>
                <a:gd name="T8" fmla="*/ 120 w 120"/>
                <a:gd name="T9" fmla="*/ 16 h 16"/>
                <a:gd name="T10" fmla="*/ 120 w 12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6">
                  <a:moveTo>
                    <a:pt x="120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20" y="16"/>
                  </a:lnTo>
                  <a:lnTo>
                    <a:pt x="120" y="1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34"/>
            <p:cNvSpPr>
              <a:spLocks noChangeArrowheads="1"/>
            </p:cNvSpPr>
            <p:nvPr/>
          </p:nvSpPr>
          <p:spPr bwMode="auto">
            <a:xfrm>
              <a:off x="-85857" y="3182990"/>
              <a:ext cx="45933" cy="43309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5"/>
            <p:cNvSpPr>
              <a:spLocks/>
            </p:cNvSpPr>
            <p:nvPr/>
          </p:nvSpPr>
          <p:spPr bwMode="auto">
            <a:xfrm>
              <a:off x="206806" y="3193489"/>
              <a:ext cx="157487" cy="20998"/>
            </a:xfrm>
            <a:custGeom>
              <a:avLst/>
              <a:gdLst>
                <a:gd name="T0" fmla="*/ 120 w 120"/>
                <a:gd name="T1" fmla="*/ 16 h 16"/>
                <a:gd name="T2" fmla="*/ 0 w 120"/>
                <a:gd name="T3" fmla="*/ 16 h 16"/>
                <a:gd name="T4" fmla="*/ 0 w 120"/>
                <a:gd name="T5" fmla="*/ 0 h 16"/>
                <a:gd name="T6" fmla="*/ 120 w 120"/>
                <a:gd name="T7" fmla="*/ 0 h 16"/>
                <a:gd name="T8" fmla="*/ 120 w 120"/>
                <a:gd name="T9" fmla="*/ 16 h 16"/>
                <a:gd name="T10" fmla="*/ 120 w 12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6">
                  <a:moveTo>
                    <a:pt x="120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20" y="16"/>
                  </a:lnTo>
                  <a:lnTo>
                    <a:pt x="120" y="1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36"/>
            <p:cNvSpPr>
              <a:spLocks noChangeArrowheads="1"/>
            </p:cNvSpPr>
            <p:nvPr/>
          </p:nvSpPr>
          <p:spPr bwMode="auto">
            <a:xfrm>
              <a:off x="340670" y="3182990"/>
              <a:ext cx="45933" cy="43309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7"/>
            <p:cNvSpPr>
              <a:spLocks noEditPoints="1"/>
            </p:cNvSpPr>
            <p:nvPr/>
          </p:nvSpPr>
          <p:spPr bwMode="auto">
            <a:xfrm>
              <a:off x="786883" y="759023"/>
              <a:ext cx="216544" cy="216543"/>
            </a:xfrm>
            <a:custGeom>
              <a:avLst/>
              <a:gdLst>
                <a:gd name="T0" fmla="*/ 41 w 94"/>
                <a:gd name="T1" fmla="*/ 94 h 94"/>
                <a:gd name="T2" fmla="*/ 35 w 94"/>
                <a:gd name="T3" fmla="*/ 81 h 94"/>
                <a:gd name="T4" fmla="*/ 27 w 94"/>
                <a:gd name="T5" fmla="*/ 84 h 94"/>
                <a:gd name="T6" fmla="*/ 10 w 94"/>
                <a:gd name="T7" fmla="*/ 77 h 94"/>
                <a:gd name="T8" fmla="*/ 10 w 94"/>
                <a:gd name="T9" fmla="*/ 67 h 94"/>
                <a:gd name="T10" fmla="*/ 13 w 94"/>
                <a:gd name="T11" fmla="*/ 60 h 94"/>
                <a:gd name="T12" fmla="*/ 0 w 94"/>
                <a:gd name="T13" fmla="*/ 53 h 94"/>
                <a:gd name="T14" fmla="*/ 6 w 94"/>
                <a:gd name="T15" fmla="*/ 36 h 94"/>
                <a:gd name="T16" fmla="*/ 14 w 94"/>
                <a:gd name="T17" fmla="*/ 32 h 94"/>
                <a:gd name="T18" fmla="*/ 8 w 94"/>
                <a:gd name="T19" fmla="*/ 23 h 94"/>
                <a:gd name="T20" fmla="*/ 17 w 94"/>
                <a:gd name="T21" fmla="*/ 11 h 94"/>
                <a:gd name="T22" fmla="*/ 31 w 94"/>
                <a:gd name="T23" fmla="*/ 15 h 94"/>
                <a:gd name="T24" fmla="*/ 35 w 94"/>
                <a:gd name="T25" fmla="*/ 7 h 94"/>
                <a:gd name="T26" fmla="*/ 52 w 94"/>
                <a:gd name="T27" fmla="*/ 0 h 94"/>
                <a:gd name="T28" fmla="*/ 59 w 94"/>
                <a:gd name="T29" fmla="*/ 14 h 94"/>
                <a:gd name="T30" fmla="*/ 67 w 94"/>
                <a:gd name="T31" fmla="*/ 11 h 94"/>
                <a:gd name="T32" fmla="*/ 71 w 94"/>
                <a:gd name="T33" fmla="*/ 9 h 94"/>
                <a:gd name="T34" fmla="*/ 83 w 94"/>
                <a:gd name="T35" fmla="*/ 18 h 94"/>
                <a:gd name="T36" fmla="*/ 83 w 94"/>
                <a:gd name="T37" fmla="*/ 27 h 94"/>
                <a:gd name="T38" fmla="*/ 80 w 94"/>
                <a:gd name="T39" fmla="*/ 35 h 94"/>
                <a:gd name="T40" fmla="*/ 94 w 94"/>
                <a:gd name="T41" fmla="*/ 42 h 94"/>
                <a:gd name="T42" fmla="*/ 87 w 94"/>
                <a:gd name="T43" fmla="*/ 59 h 94"/>
                <a:gd name="T44" fmla="*/ 79 w 94"/>
                <a:gd name="T45" fmla="*/ 63 h 94"/>
                <a:gd name="T46" fmla="*/ 85 w 94"/>
                <a:gd name="T47" fmla="*/ 72 h 94"/>
                <a:gd name="T48" fmla="*/ 76 w 94"/>
                <a:gd name="T49" fmla="*/ 84 h 94"/>
                <a:gd name="T50" fmla="*/ 62 w 94"/>
                <a:gd name="T51" fmla="*/ 80 h 94"/>
                <a:gd name="T52" fmla="*/ 59 w 94"/>
                <a:gd name="T53" fmla="*/ 88 h 94"/>
                <a:gd name="T54" fmla="*/ 43 w 94"/>
                <a:gd name="T55" fmla="*/ 86 h 94"/>
                <a:gd name="T56" fmla="*/ 51 w 94"/>
                <a:gd name="T57" fmla="*/ 81 h 94"/>
                <a:gd name="T58" fmla="*/ 59 w 94"/>
                <a:gd name="T59" fmla="*/ 72 h 94"/>
                <a:gd name="T60" fmla="*/ 68 w 94"/>
                <a:gd name="T61" fmla="*/ 74 h 94"/>
                <a:gd name="T62" fmla="*/ 77 w 94"/>
                <a:gd name="T63" fmla="*/ 72 h 94"/>
                <a:gd name="T64" fmla="*/ 72 w 94"/>
                <a:gd name="T65" fmla="*/ 59 h 94"/>
                <a:gd name="T66" fmla="*/ 80 w 94"/>
                <a:gd name="T67" fmla="*/ 51 h 94"/>
                <a:gd name="T68" fmla="*/ 86 w 94"/>
                <a:gd name="T69" fmla="*/ 44 h 94"/>
                <a:gd name="T70" fmla="*/ 73 w 94"/>
                <a:gd name="T71" fmla="*/ 38 h 94"/>
                <a:gd name="T72" fmla="*/ 73 w 94"/>
                <a:gd name="T73" fmla="*/ 27 h 94"/>
                <a:gd name="T74" fmla="*/ 71 w 94"/>
                <a:gd name="T75" fmla="*/ 17 h 94"/>
                <a:gd name="T76" fmla="*/ 58 w 94"/>
                <a:gd name="T77" fmla="*/ 22 h 94"/>
                <a:gd name="T78" fmla="*/ 51 w 94"/>
                <a:gd name="T79" fmla="*/ 14 h 94"/>
                <a:gd name="T80" fmla="*/ 43 w 94"/>
                <a:gd name="T81" fmla="*/ 8 h 94"/>
                <a:gd name="T82" fmla="*/ 37 w 94"/>
                <a:gd name="T83" fmla="*/ 21 h 94"/>
                <a:gd name="T84" fmla="*/ 31 w 94"/>
                <a:gd name="T85" fmla="*/ 23 h 94"/>
                <a:gd name="T86" fmla="*/ 22 w 94"/>
                <a:gd name="T87" fmla="*/ 17 h 94"/>
                <a:gd name="T88" fmla="*/ 20 w 94"/>
                <a:gd name="T89" fmla="*/ 27 h 94"/>
                <a:gd name="T90" fmla="*/ 20 w 94"/>
                <a:gd name="T91" fmla="*/ 38 h 94"/>
                <a:gd name="T92" fmla="*/ 8 w 94"/>
                <a:gd name="T93" fmla="*/ 44 h 94"/>
                <a:gd name="T94" fmla="*/ 13 w 94"/>
                <a:gd name="T95" fmla="*/ 51 h 94"/>
                <a:gd name="T96" fmla="*/ 22 w 94"/>
                <a:gd name="T97" fmla="*/ 60 h 94"/>
                <a:gd name="T98" fmla="*/ 16 w 94"/>
                <a:gd name="T99" fmla="*/ 72 h 94"/>
                <a:gd name="T100" fmla="*/ 26 w 94"/>
                <a:gd name="T101" fmla="*/ 74 h 94"/>
                <a:gd name="T102" fmla="*/ 38 w 94"/>
                <a:gd name="T103" fmla="*/ 74 h 94"/>
                <a:gd name="T104" fmla="*/ 43 w 94"/>
                <a:gd name="T105" fmla="*/ 86 h 94"/>
                <a:gd name="T106" fmla="*/ 29 w 94"/>
                <a:gd name="T107" fmla="*/ 47 h 94"/>
                <a:gd name="T108" fmla="*/ 64 w 94"/>
                <a:gd name="T109" fmla="*/ 47 h 94"/>
                <a:gd name="T110" fmla="*/ 47 w 94"/>
                <a:gd name="T111" fmla="*/ 38 h 94"/>
                <a:gd name="T112" fmla="*/ 47 w 94"/>
                <a:gd name="T113" fmla="*/ 57 h 94"/>
                <a:gd name="T114" fmla="*/ 47 w 94"/>
                <a:gd name="T115" fmla="*/ 3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" h="94">
                  <a:moveTo>
                    <a:pt x="52" y="94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8" y="94"/>
                    <a:pt x="35" y="91"/>
                    <a:pt x="35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4" y="87"/>
                    <a:pt x="20" y="87"/>
                    <a:pt x="17" y="8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8" y="76"/>
                    <a:pt x="8" y="74"/>
                    <a:pt x="8" y="72"/>
                  </a:cubicBezTo>
                  <a:cubicBezTo>
                    <a:pt x="8" y="70"/>
                    <a:pt x="8" y="69"/>
                    <a:pt x="10" y="67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9"/>
                    <a:pt x="3" y="36"/>
                    <a:pt x="6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8" y="25"/>
                    <a:pt x="8" y="23"/>
                  </a:cubicBezTo>
                  <a:cubicBezTo>
                    <a:pt x="8" y="21"/>
                    <a:pt x="8" y="19"/>
                    <a:pt x="10" y="1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8"/>
                    <a:pt x="24" y="8"/>
                    <a:pt x="27" y="1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8" y="0"/>
                    <a:pt x="4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9" y="4"/>
                    <a:pt x="59" y="7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9"/>
                    <a:pt x="70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3" y="9"/>
                    <a:pt x="75" y="9"/>
                    <a:pt x="76" y="11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5" y="19"/>
                    <a:pt x="85" y="21"/>
                    <a:pt x="85" y="23"/>
                  </a:cubicBezTo>
                  <a:cubicBezTo>
                    <a:pt x="85" y="25"/>
                    <a:pt x="85" y="26"/>
                    <a:pt x="83" y="27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91" y="36"/>
                    <a:pt x="94" y="39"/>
                    <a:pt x="94" y="4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6"/>
                    <a:pt x="91" y="59"/>
                    <a:pt x="87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5" y="69"/>
                    <a:pt x="85" y="70"/>
                    <a:pt x="85" y="72"/>
                  </a:cubicBezTo>
                  <a:cubicBezTo>
                    <a:pt x="85" y="74"/>
                    <a:pt x="85" y="76"/>
                    <a:pt x="83" y="77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7"/>
                    <a:pt x="69" y="87"/>
                    <a:pt x="67" y="84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91"/>
                    <a:pt x="56" y="94"/>
                    <a:pt x="52" y="94"/>
                  </a:cubicBezTo>
                  <a:close/>
                  <a:moveTo>
                    <a:pt x="43" y="86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78"/>
                    <a:pt x="53" y="75"/>
                    <a:pt x="56" y="7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61" y="72"/>
                    <a:pt x="62" y="72"/>
                  </a:cubicBezTo>
                  <a:cubicBezTo>
                    <a:pt x="64" y="72"/>
                    <a:pt x="66" y="73"/>
                    <a:pt x="68" y="74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1" y="66"/>
                    <a:pt x="70" y="62"/>
                    <a:pt x="72" y="5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4"/>
                    <a:pt x="77" y="51"/>
                    <a:pt x="80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77" y="44"/>
                    <a:pt x="74" y="41"/>
                    <a:pt x="73" y="38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3"/>
                    <a:pt x="71" y="29"/>
                    <a:pt x="73" y="27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5" y="23"/>
                    <a:pt x="61" y="24"/>
                    <a:pt x="58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0"/>
                    <a:pt x="51" y="17"/>
                    <a:pt x="51" y="1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7"/>
                    <a:pt x="40" y="20"/>
                    <a:pt x="37" y="21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3" y="23"/>
                    <a:pt x="31" y="23"/>
                  </a:cubicBezTo>
                  <a:cubicBezTo>
                    <a:pt x="29" y="23"/>
                    <a:pt x="27" y="22"/>
                    <a:pt x="26" y="21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9"/>
                    <a:pt x="23" y="33"/>
                    <a:pt x="22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1"/>
                    <a:pt x="16" y="44"/>
                    <a:pt x="13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6" y="51"/>
                    <a:pt x="20" y="54"/>
                    <a:pt x="21" y="57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2"/>
                    <a:pt x="22" y="66"/>
                    <a:pt x="20" y="6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8" y="72"/>
                    <a:pt x="32" y="71"/>
                    <a:pt x="35" y="72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5"/>
                    <a:pt x="43" y="78"/>
                    <a:pt x="43" y="8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47" y="65"/>
                  </a:moveTo>
                  <a:cubicBezTo>
                    <a:pt x="37" y="65"/>
                    <a:pt x="29" y="57"/>
                    <a:pt x="29" y="47"/>
                  </a:cubicBezTo>
                  <a:cubicBezTo>
                    <a:pt x="29" y="38"/>
                    <a:pt x="37" y="30"/>
                    <a:pt x="47" y="30"/>
                  </a:cubicBezTo>
                  <a:cubicBezTo>
                    <a:pt x="56" y="30"/>
                    <a:pt x="64" y="38"/>
                    <a:pt x="64" y="47"/>
                  </a:cubicBezTo>
                  <a:cubicBezTo>
                    <a:pt x="64" y="57"/>
                    <a:pt x="56" y="65"/>
                    <a:pt x="47" y="65"/>
                  </a:cubicBezTo>
                  <a:close/>
                  <a:moveTo>
                    <a:pt x="47" y="38"/>
                  </a:moveTo>
                  <a:cubicBezTo>
                    <a:pt x="41" y="38"/>
                    <a:pt x="37" y="42"/>
                    <a:pt x="37" y="47"/>
                  </a:cubicBezTo>
                  <a:cubicBezTo>
                    <a:pt x="37" y="53"/>
                    <a:pt x="41" y="57"/>
                    <a:pt x="47" y="57"/>
                  </a:cubicBezTo>
                  <a:cubicBezTo>
                    <a:pt x="52" y="57"/>
                    <a:pt x="56" y="53"/>
                    <a:pt x="56" y="47"/>
                  </a:cubicBezTo>
                  <a:cubicBezTo>
                    <a:pt x="56" y="42"/>
                    <a:pt x="52" y="38"/>
                    <a:pt x="47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5"/>
            <p:cNvSpPr>
              <a:spLocks noEditPoints="1"/>
            </p:cNvSpPr>
            <p:nvPr/>
          </p:nvSpPr>
          <p:spPr bwMode="auto">
            <a:xfrm>
              <a:off x="-139665" y="1867985"/>
              <a:ext cx="349096" cy="349093"/>
            </a:xfrm>
            <a:custGeom>
              <a:avLst/>
              <a:gdLst>
                <a:gd name="T0" fmla="*/ 75 w 151"/>
                <a:gd name="T1" fmla="*/ 151 h 151"/>
                <a:gd name="T2" fmla="*/ 4 w 151"/>
                <a:gd name="T3" fmla="*/ 86 h 151"/>
                <a:gd name="T4" fmla="*/ 4 w 151"/>
                <a:gd name="T5" fmla="*/ 66 h 151"/>
                <a:gd name="T6" fmla="*/ 30 w 151"/>
                <a:gd name="T7" fmla="*/ 46 h 151"/>
                <a:gd name="T8" fmla="*/ 38 w 151"/>
                <a:gd name="T9" fmla="*/ 58 h 151"/>
                <a:gd name="T10" fmla="*/ 58 w 151"/>
                <a:gd name="T11" fmla="*/ 37 h 151"/>
                <a:gd name="T12" fmla="*/ 46 w 151"/>
                <a:gd name="T13" fmla="*/ 29 h 151"/>
                <a:gd name="T14" fmla="*/ 65 w 151"/>
                <a:gd name="T15" fmla="*/ 5 h 151"/>
                <a:gd name="T16" fmla="*/ 97 w 151"/>
                <a:gd name="T17" fmla="*/ 18 h 151"/>
                <a:gd name="T18" fmla="*/ 121 w 151"/>
                <a:gd name="T19" fmla="*/ 2 h 151"/>
                <a:gd name="T20" fmla="*/ 141 w 151"/>
                <a:gd name="T21" fmla="*/ 48 h 151"/>
                <a:gd name="T22" fmla="*/ 145 w 151"/>
                <a:gd name="T23" fmla="*/ 66 h 151"/>
                <a:gd name="T24" fmla="*/ 145 w 151"/>
                <a:gd name="T25" fmla="*/ 86 h 151"/>
                <a:gd name="T26" fmla="*/ 122 w 151"/>
                <a:gd name="T27" fmla="*/ 104 h 151"/>
                <a:gd name="T28" fmla="*/ 113 w 151"/>
                <a:gd name="T29" fmla="*/ 92 h 151"/>
                <a:gd name="T30" fmla="*/ 93 w 151"/>
                <a:gd name="T31" fmla="*/ 113 h 151"/>
                <a:gd name="T32" fmla="*/ 105 w 151"/>
                <a:gd name="T33" fmla="*/ 121 h 151"/>
                <a:gd name="T34" fmla="*/ 84 w 151"/>
                <a:gd name="T35" fmla="*/ 147 h 151"/>
                <a:gd name="T36" fmla="*/ 26 w 151"/>
                <a:gd name="T37" fmla="*/ 63 h 151"/>
                <a:gd name="T38" fmla="*/ 13 w 151"/>
                <a:gd name="T39" fmla="*/ 76 h 151"/>
                <a:gd name="T40" fmla="*/ 74 w 151"/>
                <a:gd name="T41" fmla="*/ 138 h 151"/>
                <a:gd name="T42" fmla="*/ 88 w 151"/>
                <a:gd name="T43" fmla="*/ 125 h 151"/>
                <a:gd name="T44" fmla="*/ 84 w 151"/>
                <a:gd name="T45" fmla="*/ 83 h 151"/>
                <a:gd name="T46" fmla="*/ 122 w 151"/>
                <a:gd name="T47" fmla="*/ 83 h 151"/>
                <a:gd name="T48" fmla="*/ 136 w 151"/>
                <a:gd name="T49" fmla="*/ 77 h 151"/>
                <a:gd name="T50" fmla="*/ 136 w 151"/>
                <a:gd name="T51" fmla="*/ 75 h 151"/>
                <a:gd name="T52" fmla="*/ 114 w 151"/>
                <a:gd name="T53" fmla="*/ 47 h 151"/>
                <a:gd name="T54" fmla="*/ 132 w 151"/>
                <a:gd name="T55" fmla="*/ 39 h 151"/>
                <a:gd name="T56" fmla="*/ 111 w 151"/>
                <a:gd name="T57" fmla="*/ 19 h 151"/>
                <a:gd name="T58" fmla="*/ 103 w 151"/>
                <a:gd name="T59" fmla="*/ 37 h 151"/>
                <a:gd name="T60" fmla="*/ 75 w 151"/>
                <a:gd name="T61" fmla="*/ 14 h 151"/>
                <a:gd name="T62" fmla="*/ 63 w 151"/>
                <a:gd name="T63" fmla="*/ 25 h 151"/>
                <a:gd name="T64" fmla="*/ 67 w 151"/>
                <a:gd name="T65" fmla="*/ 67 h 151"/>
                <a:gd name="T66" fmla="*/ 29 w 151"/>
                <a:gd name="T67" fmla="*/ 6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51">
                  <a:moveTo>
                    <a:pt x="75" y="151"/>
                  </a:moveTo>
                  <a:cubicBezTo>
                    <a:pt x="75" y="151"/>
                    <a:pt x="75" y="151"/>
                    <a:pt x="75" y="151"/>
                  </a:cubicBezTo>
                  <a:cubicBezTo>
                    <a:pt x="71" y="151"/>
                    <a:pt x="68" y="149"/>
                    <a:pt x="65" y="14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1" y="83"/>
                    <a:pt x="0" y="80"/>
                    <a:pt x="0" y="76"/>
                  </a:cubicBezTo>
                  <a:cubicBezTo>
                    <a:pt x="0" y="72"/>
                    <a:pt x="1" y="69"/>
                    <a:pt x="4" y="6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5"/>
                    <a:pt x="27" y="45"/>
                    <a:pt x="30" y="46"/>
                  </a:cubicBezTo>
                  <a:cubicBezTo>
                    <a:pt x="32" y="46"/>
                    <a:pt x="33" y="48"/>
                    <a:pt x="34" y="50"/>
                  </a:cubicBezTo>
                  <a:cubicBezTo>
                    <a:pt x="35" y="53"/>
                    <a:pt x="36" y="56"/>
                    <a:pt x="38" y="58"/>
                  </a:cubicBezTo>
                  <a:cubicBezTo>
                    <a:pt x="43" y="63"/>
                    <a:pt x="53" y="63"/>
                    <a:pt x="58" y="58"/>
                  </a:cubicBezTo>
                  <a:cubicBezTo>
                    <a:pt x="64" y="52"/>
                    <a:pt x="64" y="43"/>
                    <a:pt x="58" y="37"/>
                  </a:cubicBezTo>
                  <a:cubicBezTo>
                    <a:pt x="56" y="35"/>
                    <a:pt x="54" y="34"/>
                    <a:pt x="51" y="33"/>
                  </a:cubicBezTo>
                  <a:cubicBezTo>
                    <a:pt x="49" y="33"/>
                    <a:pt x="47" y="31"/>
                    <a:pt x="46" y="29"/>
                  </a:cubicBezTo>
                  <a:cubicBezTo>
                    <a:pt x="46" y="27"/>
                    <a:pt x="46" y="24"/>
                    <a:pt x="48" y="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70" y="0"/>
                    <a:pt x="79" y="0"/>
                    <a:pt x="84" y="5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8" y="15"/>
                    <a:pt x="100" y="12"/>
                    <a:pt x="102" y="10"/>
                  </a:cubicBezTo>
                  <a:cubicBezTo>
                    <a:pt x="107" y="5"/>
                    <a:pt x="114" y="2"/>
                    <a:pt x="121" y="2"/>
                  </a:cubicBezTo>
                  <a:cubicBezTo>
                    <a:pt x="129" y="2"/>
                    <a:pt x="135" y="5"/>
                    <a:pt x="141" y="10"/>
                  </a:cubicBezTo>
                  <a:cubicBezTo>
                    <a:pt x="151" y="21"/>
                    <a:pt x="151" y="38"/>
                    <a:pt x="141" y="48"/>
                  </a:cubicBezTo>
                  <a:cubicBezTo>
                    <a:pt x="138" y="51"/>
                    <a:pt x="136" y="52"/>
                    <a:pt x="133" y="54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148" y="69"/>
                    <a:pt x="149" y="72"/>
                    <a:pt x="149" y="76"/>
                  </a:cubicBezTo>
                  <a:cubicBezTo>
                    <a:pt x="149" y="80"/>
                    <a:pt x="148" y="83"/>
                    <a:pt x="145" y="86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6" y="104"/>
                    <a:pt x="124" y="105"/>
                    <a:pt x="122" y="104"/>
                  </a:cubicBezTo>
                  <a:cubicBezTo>
                    <a:pt x="119" y="104"/>
                    <a:pt x="118" y="102"/>
                    <a:pt x="117" y="100"/>
                  </a:cubicBezTo>
                  <a:cubicBezTo>
                    <a:pt x="117" y="97"/>
                    <a:pt x="115" y="94"/>
                    <a:pt x="113" y="92"/>
                  </a:cubicBezTo>
                  <a:cubicBezTo>
                    <a:pt x="108" y="87"/>
                    <a:pt x="99" y="87"/>
                    <a:pt x="93" y="92"/>
                  </a:cubicBezTo>
                  <a:cubicBezTo>
                    <a:pt x="87" y="98"/>
                    <a:pt x="87" y="107"/>
                    <a:pt x="93" y="113"/>
                  </a:cubicBezTo>
                  <a:cubicBezTo>
                    <a:pt x="95" y="115"/>
                    <a:pt x="98" y="116"/>
                    <a:pt x="100" y="117"/>
                  </a:cubicBezTo>
                  <a:cubicBezTo>
                    <a:pt x="103" y="117"/>
                    <a:pt x="104" y="119"/>
                    <a:pt x="105" y="121"/>
                  </a:cubicBezTo>
                  <a:cubicBezTo>
                    <a:pt x="106" y="123"/>
                    <a:pt x="105" y="126"/>
                    <a:pt x="103" y="127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2" y="149"/>
                    <a:pt x="78" y="151"/>
                    <a:pt x="75" y="151"/>
                  </a:cubicBezTo>
                  <a:close/>
                  <a:moveTo>
                    <a:pt x="26" y="63"/>
                  </a:moveTo>
                  <a:cubicBezTo>
                    <a:pt x="13" y="75"/>
                    <a:pt x="13" y="75"/>
                    <a:pt x="13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6"/>
                    <a:pt x="13" y="76"/>
                    <a:pt x="13" y="7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4" y="138"/>
                    <a:pt x="75" y="138"/>
                    <a:pt x="75" y="138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7" y="124"/>
                    <a:pt x="85" y="123"/>
                    <a:pt x="84" y="122"/>
                  </a:cubicBezTo>
                  <a:cubicBezTo>
                    <a:pt x="74" y="111"/>
                    <a:pt x="74" y="94"/>
                    <a:pt x="84" y="83"/>
                  </a:cubicBezTo>
                  <a:cubicBezTo>
                    <a:pt x="89" y="78"/>
                    <a:pt x="96" y="75"/>
                    <a:pt x="103" y="75"/>
                  </a:cubicBezTo>
                  <a:cubicBezTo>
                    <a:pt x="111" y="75"/>
                    <a:pt x="117" y="78"/>
                    <a:pt x="122" y="83"/>
                  </a:cubicBezTo>
                  <a:cubicBezTo>
                    <a:pt x="124" y="85"/>
                    <a:pt x="125" y="86"/>
                    <a:pt x="126" y="87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6"/>
                    <a:pt x="137" y="76"/>
                    <a:pt x="137" y="76"/>
                  </a:cubicBezTo>
                  <a:cubicBezTo>
                    <a:pt x="137" y="76"/>
                    <a:pt x="136" y="76"/>
                    <a:pt x="136" y="7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3" y="52"/>
                    <a:pt x="113" y="50"/>
                    <a:pt x="114" y="47"/>
                  </a:cubicBezTo>
                  <a:cubicBezTo>
                    <a:pt x="115" y="45"/>
                    <a:pt x="118" y="43"/>
                    <a:pt x="120" y="43"/>
                  </a:cubicBezTo>
                  <a:cubicBezTo>
                    <a:pt x="125" y="44"/>
                    <a:pt x="129" y="42"/>
                    <a:pt x="132" y="39"/>
                  </a:cubicBezTo>
                  <a:cubicBezTo>
                    <a:pt x="137" y="34"/>
                    <a:pt x="137" y="25"/>
                    <a:pt x="132" y="19"/>
                  </a:cubicBezTo>
                  <a:cubicBezTo>
                    <a:pt x="126" y="14"/>
                    <a:pt x="117" y="14"/>
                    <a:pt x="111" y="19"/>
                  </a:cubicBezTo>
                  <a:cubicBezTo>
                    <a:pt x="108" y="22"/>
                    <a:pt x="107" y="26"/>
                    <a:pt x="107" y="30"/>
                  </a:cubicBezTo>
                  <a:cubicBezTo>
                    <a:pt x="107" y="33"/>
                    <a:pt x="106" y="36"/>
                    <a:pt x="103" y="37"/>
                  </a:cubicBezTo>
                  <a:cubicBezTo>
                    <a:pt x="101" y="38"/>
                    <a:pt x="98" y="37"/>
                    <a:pt x="96" y="3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4" y="14"/>
                    <a:pt x="74" y="14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5" y="26"/>
                    <a:pt x="66" y="27"/>
                    <a:pt x="67" y="28"/>
                  </a:cubicBezTo>
                  <a:cubicBezTo>
                    <a:pt x="78" y="39"/>
                    <a:pt x="78" y="56"/>
                    <a:pt x="67" y="67"/>
                  </a:cubicBezTo>
                  <a:cubicBezTo>
                    <a:pt x="62" y="72"/>
                    <a:pt x="55" y="74"/>
                    <a:pt x="48" y="74"/>
                  </a:cubicBezTo>
                  <a:cubicBezTo>
                    <a:pt x="41" y="74"/>
                    <a:pt x="34" y="72"/>
                    <a:pt x="29" y="67"/>
                  </a:cubicBezTo>
                  <a:cubicBezTo>
                    <a:pt x="28" y="65"/>
                    <a:pt x="27" y="64"/>
                    <a:pt x="26" y="6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6"/>
            <p:cNvSpPr>
              <a:spLocks/>
            </p:cNvSpPr>
            <p:nvPr/>
          </p:nvSpPr>
          <p:spPr bwMode="auto">
            <a:xfrm>
              <a:off x="-106856" y="1533327"/>
              <a:ext cx="103679" cy="103678"/>
            </a:xfrm>
            <a:custGeom>
              <a:avLst/>
              <a:gdLst>
                <a:gd name="T0" fmla="*/ 20 w 45"/>
                <a:gd name="T1" fmla="*/ 45 h 45"/>
                <a:gd name="T2" fmla="*/ 6 w 45"/>
                <a:gd name="T3" fmla="*/ 39 h 45"/>
                <a:gd name="T4" fmla="*/ 0 w 45"/>
                <a:gd name="T5" fmla="*/ 25 h 45"/>
                <a:gd name="T6" fmla="*/ 6 w 45"/>
                <a:gd name="T7" fmla="*/ 11 h 45"/>
                <a:gd name="T8" fmla="*/ 16 w 45"/>
                <a:gd name="T9" fmla="*/ 2 h 45"/>
                <a:gd name="T10" fmla="*/ 21 w 45"/>
                <a:gd name="T11" fmla="*/ 2 h 45"/>
                <a:gd name="T12" fmla="*/ 21 w 45"/>
                <a:gd name="T13" fmla="*/ 8 h 45"/>
                <a:gd name="T14" fmla="*/ 12 w 45"/>
                <a:gd name="T15" fmla="*/ 17 h 45"/>
                <a:gd name="T16" fmla="*/ 8 w 45"/>
                <a:gd name="T17" fmla="*/ 25 h 45"/>
                <a:gd name="T18" fmla="*/ 12 w 45"/>
                <a:gd name="T19" fmla="*/ 33 h 45"/>
                <a:gd name="T20" fmla="*/ 28 w 45"/>
                <a:gd name="T21" fmla="*/ 33 h 45"/>
                <a:gd name="T22" fmla="*/ 38 w 45"/>
                <a:gd name="T23" fmla="*/ 24 h 45"/>
                <a:gd name="T24" fmla="*/ 43 w 45"/>
                <a:gd name="T25" fmla="*/ 24 h 45"/>
                <a:gd name="T26" fmla="*/ 43 w 45"/>
                <a:gd name="T27" fmla="*/ 29 h 45"/>
                <a:gd name="T28" fmla="*/ 34 w 45"/>
                <a:gd name="T29" fmla="*/ 39 h 45"/>
                <a:gd name="T30" fmla="*/ 20 w 45"/>
                <a:gd name="T3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45">
                  <a:moveTo>
                    <a:pt x="20" y="45"/>
                  </a:moveTo>
                  <a:cubicBezTo>
                    <a:pt x="15" y="45"/>
                    <a:pt x="10" y="43"/>
                    <a:pt x="6" y="39"/>
                  </a:cubicBezTo>
                  <a:cubicBezTo>
                    <a:pt x="3" y="35"/>
                    <a:pt x="0" y="30"/>
                    <a:pt x="0" y="25"/>
                  </a:cubicBezTo>
                  <a:cubicBezTo>
                    <a:pt x="0" y="20"/>
                    <a:pt x="3" y="15"/>
                    <a:pt x="6" y="1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0"/>
                    <a:pt x="20" y="0"/>
                    <a:pt x="21" y="2"/>
                  </a:cubicBezTo>
                  <a:cubicBezTo>
                    <a:pt x="23" y="4"/>
                    <a:pt x="23" y="6"/>
                    <a:pt x="21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0" y="19"/>
                    <a:pt x="8" y="22"/>
                    <a:pt x="8" y="25"/>
                  </a:cubicBezTo>
                  <a:cubicBezTo>
                    <a:pt x="8" y="28"/>
                    <a:pt x="10" y="31"/>
                    <a:pt x="12" y="33"/>
                  </a:cubicBezTo>
                  <a:cubicBezTo>
                    <a:pt x="16" y="38"/>
                    <a:pt x="24" y="38"/>
                    <a:pt x="28" y="3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2"/>
                    <a:pt x="42" y="22"/>
                    <a:pt x="43" y="24"/>
                  </a:cubicBezTo>
                  <a:cubicBezTo>
                    <a:pt x="45" y="25"/>
                    <a:pt x="45" y="28"/>
                    <a:pt x="43" y="2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0" y="43"/>
                    <a:pt x="25" y="45"/>
                    <a:pt x="20" y="4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7"/>
            <p:cNvSpPr>
              <a:spLocks noEditPoints="1"/>
            </p:cNvSpPr>
            <p:nvPr/>
          </p:nvSpPr>
          <p:spPr bwMode="auto">
            <a:xfrm>
              <a:off x="-76670" y="1442773"/>
              <a:ext cx="164049" cy="164048"/>
            </a:xfrm>
            <a:custGeom>
              <a:avLst/>
              <a:gdLst>
                <a:gd name="T0" fmla="*/ 30 w 71"/>
                <a:gd name="T1" fmla="*/ 71 h 71"/>
                <a:gd name="T2" fmla="*/ 27 w 71"/>
                <a:gd name="T3" fmla="*/ 69 h 71"/>
                <a:gd name="T4" fmla="*/ 2 w 71"/>
                <a:gd name="T5" fmla="*/ 44 h 71"/>
                <a:gd name="T6" fmla="*/ 0 w 71"/>
                <a:gd name="T7" fmla="*/ 39 h 71"/>
                <a:gd name="T8" fmla="*/ 18 w 71"/>
                <a:gd name="T9" fmla="*/ 3 h 71"/>
                <a:gd name="T10" fmla="*/ 20 w 71"/>
                <a:gd name="T11" fmla="*/ 1 h 71"/>
                <a:gd name="T12" fmla="*/ 24 w 71"/>
                <a:gd name="T13" fmla="*/ 1 h 71"/>
                <a:gd name="T14" fmla="*/ 70 w 71"/>
                <a:gd name="T15" fmla="*/ 48 h 71"/>
                <a:gd name="T16" fmla="*/ 71 w 71"/>
                <a:gd name="T17" fmla="*/ 51 h 71"/>
                <a:gd name="T18" fmla="*/ 69 w 71"/>
                <a:gd name="T19" fmla="*/ 53 h 71"/>
                <a:gd name="T20" fmla="*/ 32 w 71"/>
                <a:gd name="T21" fmla="*/ 71 h 71"/>
                <a:gd name="T22" fmla="*/ 30 w 71"/>
                <a:gd name="T23" fmla="*/ 71 h 71"/>
                <a:gd name="T24" fmla="*/ 9 w 71"/>
                <a:gd name="T25" fmla="*/ 39 h 71"/>
                <a:gd name="T26" fmla="*/ 32 w 71"/>
                <a:gd name="T27" fmla="*/ 62 h 71"/>
                <a:gd name="T28" fmla="*/ 61 w 71"/>
                <a:gd name="T29" fmla="*/ 48 h 71"/>
                <a:gd name="T30" fmla="*/ 23 w 71"/>
                <a:gd name="T31" fmla="*/ 10 h 71"/>
                <a:gd name="T32" fmla="*/ 9 w 71"/>
                <a:gd name="T33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0" y="71"/>
                  </a:moveTo>
                  <a:cubicBezTo>
                    <a:pt x="29" y="71"/>
                    <a:pt x="28" y="71"/>
                    <a:pt x="27" y="69"/>
                  </a:cubicBezTo>
                  <a:cubicBezTo>
                    <a:pt x="20" y="59"/>
                    <a:pt x="12" y="51"/>
                    <a:pt x="2" y="44"/>
                  </a:cubicBezTo>
                  <a:cubicBezTo>
                    <a:pt x="0" y="43"/>
                    <a:pt x="0" y="41"/>
                    <a:pt x="0" y="39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9" y="1"/>
                    <a:pt x="20" y="1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42" y="13"/>
                    <a:pt x="58" y="29"/>
                    <a:pt x="70" y="48"/>
                  </a:cubicBezTo>
                  <a:cubicBezTo>
                    <a:pt x="71" y="48"/>
                    <a:pt x="71" y="50"/>
                    <a:pt x="71" y="51"/>
                  </a:cubicBezTo>
                  <a:cubicBezTo>
                    <a:pt x="70" y="52"/>
                    <a:pt x="70" y="53"/>
                    <a:pt x="69" y="53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0" y="71"/>
                  </a:cubicBezTo>
                  <a:close/>
                  <a:moveTo>
                    <a:pt x="9" y="39"/>
                  </a:moveTo>
                  <a:cubicBezTo>
                    <a:pt x="18" y="46"/>
                    <a:pt x="25" y="53"/>
                    <a:pt x="32" y="62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1" y="33"/>
                    <a:pt x="38" y="21"/>
                    <a:pt x="23" y="10"/>
                  </a:cubicBezTo>
                  <a:cubicBezTo>
                    <a:pt x="9" y="39"/>
                    <a:pt x="9" y="39"/>
                    <a:pt x="9" y="3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"/>
            <p:cNvSpPr>
              <a:spLocks/>
            </p:cNvSpPr>
            <p:nvPr/>
          </p:nvSpPr>
          <p:spPr bwMode="auto">
            <a:xfrm>
              <a:off x="-42548" y="1610758"/>
              <a:ext cx="55120" cy="30185"/>
            </a:xfrm>
            <a:custGeom>
              <a:avLst/>
              <a:gdLst>
                <a:gd name="T0" fmla="*/ 14 w 24"/>
                <a:gd name="T1" fmla="*/ 13 h 13"/>
                <a:gd name="T2" fmla="*/ 1 w 24"/>
                <a:gd name="T3" fmla="*/ 7 h 13"/>
                <a:gd name="T4" fmla="*/ 1 w 24"/>
                <a:gd name="T5" fmla="*/ 2 h 13"/>
                <a:gd name="T6" fmla="*/ 7 w 24"/>
                <a:gd name="T7" fmla="*/ 2 h 13"/>
                <a:gd name="T8" fmla="*/ 16 w 24"/>
                <a:gd name="T9" fmla="*/ 4 h 13"/>
                <a:gd name="T10" fmla="*/ 22 w 24"/>
                <a:gd name="T11" fmla="*/ 4 h 13"/>
                <a:gd name="T12" fmla="*/ 22 w 24"/>
                <a:gd name="T13" fmla="*/ 10 h 13"/>
                <a:gd name="T14" fmla="*/ 14 w 2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3">
                  <a:moveTo>
                    <a:pt x="14" y="13"/>
                  </a:moveTo>
                  <a:cubicBezTo>
                    <a:pt x="10" y="13"/>
                    <a:pt x="5" y="11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1" y="5"/>
                    <a:pt x="15" y="6"/>
                    <a:pt x="16" y="4"/>
                  </a:cubicBezTo>
                  <a:cubicBezTo>
                    <a:pt x="18" y="3"/>
                    <a:pt x="21" y="3"/>
                    <a:pt x="22" y="4"/>
                  </a:cubicBezTo>
                  <a:cubicBezTo>
                    <a:pt x="24" y="6"/>
                    <a:pt x="24" y="8"/>
                    <a:pt x="22" y="10"/>
                  </a:cubicBezTo>
                  <a:cubicBezTo>
                    <a:pt x="20" y="12"/>
                    <a:pt x="17" y="13"/>
                    <a:pt x="14" y="1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9"/>
            <p:cNvSpPr>
              <a:spLocks noEditPoints="1"/>
            </p:cNvSpPr>
            <p:nvPr/>
          </p:nvSpPr>
          <p:spPr bwMode="auto">
            <a:xfrm>
              <a:off x="193682" y="1089743"/>
              <a:ext cx="814995" cy="967224"/>
            </a:xfrm>
            <a:custGeom>
              <a:avLst/>
              <a:gdLst>
                <a:gd name="T0" fmla="*/ 256 w 353"/>
                <a:gd name="T1" fmla="*/ 419 h 419"/>
                <a:gd name="T2" fmla="*/ 97 w 353"/>
                <a:gd name="T3" fmla="*/ 419 h 419"/>
                <a:gd name="T4" fmla="*/ 82 w 353"/>
                <a:gd name="T5" fmla="*/ 412 h 419"/>
                <a:gd name="T6" fmla="*/ 76 w 353"/>
                <a:gd name="T7" fmla="*/ 397 h 419"/>
                <a:gd name="T8" fmla="*/ 66 w 353"/>
                <a:gd name="T9" fmla="*/ 342 h 419"/>
                <a:gd name="T10" fmla="*/ 0 w 353"/>
                <a:gd name="T11" fmla="*/ 177 h 419"/>
                <a:gd name="T12" fmla="*/ 177 w 353"/>
                <a:gd name="T13" fmla="*/ 0 h 419"/>
                <a:gd name="T14" fmla="*/ 353 w 353"/>
                <a:gd name="T15" fmla="*/ 177 h 419"/>
                <a:gd name="T16" fmla="*/ 287 w 353"/>
                <a:gd name="T17" fmla="*/ 342 h 419"/>
                <a:gd name="T18" fmla="*/ 277 w 353"/>
                <a:gd name="T19" fmla="*/ 397 h 419"/>
                <a:gd name="T20" fmla="*/ 272 w 353"/>
                <a:gd name="T21" fmla="*/ 412 h 419"/>
                <a:gd name="T22" fmla="*/ 256 w 353"/>
                <a:gd name="T23" fmla="*/ 419 h 419"/>
                <a:gd name="T24" fmla="*/ 118 w 353"/>
                <a:gd name="T25" fmla="*/ 377 h 419"/>
                <a:gd name="T26" fmla="*/ 235 w 353"/>
                <a:gd name="T27" fmla="*/ 377 h 419"/>
                <a:gd name="T28" fmla="*/ 253 w 353"/>
                <a:gd name="T29" fmla="*/ 317 h 419"/>
                <a:gd name="T30" fmla="*/ 311 w 353"/>
                <a:gd name="T31" fmla="*/ 176 h 419"/>
                <a:gd name="T32" fmla="*/ 177 w 353"/>
                <a:gd name="T33" fmla="*/ 42 h 419"/>
                <a:gd name="T34" fmla="*/ 42 w 353"/>
                <a:gd name="T35" fmla="*/ 177 h 419"/>
                <a:gd name="T36" fmla="*/ 100 w 353"/>
                <a:gd name="T37" fmla="*/ 316 h 419"/>
                <a:gd name="T38" fmla="*/ 118 w 353"/>
                <a:gd name="T39" fmla="*/ 37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3" h="419">
                  <a:moveTo>
                    <a:pt x="256" y="419"/>
                  </a:moveTo>
                  <a:cubicBezTo>
                    <a:pt x="97" y="419"/>
                    <a:pt x="97" y="419"/>
                    <a:pt x="97" y="419"/>
                  </a:cubicBezTo>
                  <a:cubicBezTo>
                    <a:pt x="92" y="419"/>
                    <a:pt x="86" y="417"/>
                    <a:pt x="82" y="412"/>
                  </a:cubicBezTo>
                  <a:cubicBezTo>
                    <a:pt x="78" y="408"/>
                    <a:pt x="76" y="403"/>
                    <a:pt x="76" y="397"/>
                  </a:cubicBezTo>
                  <a:cubicBezTo>
                    <a:pt x="77" y="382"/>
                    <a:pt x="75" y="354"/>
                    <a:pt x="66" y="342"/>
                  </a:cubicBezTo>
                  <a:cubicBezTo>
                    <a:pt x="0" y="257"/>
                    <a:pt x="0" y="177"/>
                    <a:pt x="0" y="177"/>
                  </a:cubicBezTo>
                  <a:cubicBezTo>
                    <a:pt x="0" y="79"/>
                    <a:pt x="79" y="0"/>
                    <a:pt x="177" y="0"/>
                  </a:cubicBezTo>
                  <a:cubicBezTo>
                    <a:pt x="274" y="0"/>
                    <a:pt x="353" y="79"/>
                    <a:pt x="353" y="177"/>
                  </a:cubicBezTo>
                  <a:cubicBezTo>
                    <a:pt x="353" y="177"/>
                    <a:pt x="353" y="257"/>
                    <a:pt x="287" y="342"/>
                  </a:cubicBezTo>
                  <a:cubicBezTo>
                    <a:pt x="278" y="354"/>
                    <a:pt x="276" y="384"/>
                    <a:pt x="277" y="397"/>
                  </a:cubicBezTo>
                  <a:cubicBezTo>
                    <a:pt x="278" y="402"/>
                    <a:pt x="275" y="408"/>
                    <a:pt x="272" y="412"/>
                  </a:cubicBezTo>
                  <a:cubicBezTo>
                    <a:pt x="268" y="417"/>
                    <a:pt x="262" y="419"/>
                    <a:pt x="256" y="419"/>
                  </a:cubicBezTo>
                  <a:close/>
                  <a:moveTo>
                    <a:pt x="118" y="377"/>
                  </a:moveTo>
                  <a:cubicBezTo>
                    <a:pt x="235" y="377"/>
                    <a:pt x="235" y="377"/>
                    <a:pt x="235" y="377"/>
                  </a:cubicBezTo>
                  <a:cubicBezTo>
                    <a:pt x="236" y="359"/>
                    <a:pt x="240" y="334"/>
                    <a:pt x="253" y="317"/>
                  </a:cubicBezTo>
                  <a:cubicBezTo>
                    <a:pt x="309" y="245"/>
                    <a:pt x="311" y="177"/>
                    <a:pt x="311" y="176"/>
                  </a:cubicBezTo>
                  <a:cubicBezTo>
                    <a:pt x="311" y="102"/>
                    <a:pt x="251" y="42"/>
                    <a:pt x="177" y="42"/>
                  </a:cubicBezTo>
                  <a:cubicBezTo>
                    <a:pt x="102" y="42"/>
                    <a:pt x="42" y="102"/>
                    <a:pt x="42" y="177"/>
                  </a:cubicBezTo>
                  <a:cubicBezTo>
                    <a:pt x="42" y="177"/>
                    <a:pt x="44" y="245"/>
                    <a:pt x="100" y="316"/>
                  </a:cubicBezTo>
                  <a:cubicBezTo>
                    <a:pt x="113" y="334"/>
                    <a:pt x="117" y="359"/>
                    <a:pt x="118" y="37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0"/>
            <p:cNvSpPr>
              <a:spLocks/>
            </p:cNvSpPr>
            <p:nvPr/>
          </p:nvSpPr>
          <p:spPr bwMode="auto">
            <a:xfrm>
              <a:off x="361668" y="2068779"/>
              <a:ext cx="477710" cy="97116"/>
            </a:xfrm>
            <a:custGeom>
              <a:avLst/>
              <a:gdLst>
                <a:gd name="T0" fmla="*/ 186 w 207"/>
                <a:gd name="T1" fmla="*/ 42 h 42"/>
                <a:gd name="T2" fmla="*/ 21 w 207"/>
                <a:gd name="T3" fmla="*/ 42 h 42"/>
                <a:gd name="T4" fmla="*/ 0 w 207"/>
                <a:gd name="T5" fmla="*/ 21 h 42"/>
                <a:gd name="T6" fmla="*/ 21 w 207"/>
                <a:gd name="T7" fmla="*/ 0 h 42"/>
                <a:gd name="T8" fmla="*/ 186 w 207"/>
                <a:gd name="T9" fmla="*/ 0 h 42"/>
                <a:gd name="T10" fmla="*/ 207 w 207"/>
                <a:gd name="T11" fmla="*/ 21 h 42"/>
                <a:gd name="T12" fmla="*/ 186 w 20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42">
                  <a:moveTo>
                    <a:pt x="186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8" y="0"/>
                    <a:pt x="207" y="9"/>
                    <a:pt x="207" y="21"/>
                  </a:cubicBezTo>
                  <a:cubicBezTo>
                    <a:pt x="207" y="33"/>
                    <a:pt x="198" y="42"/>
                    <a:pt x="186" y="4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1"/>
            <p:cNvSpPr>
              <a:spLocks/>
            </p:cNvSpPr>
            <p:nvPr/>
          </p:nvSpPr>
          <p:spPr bwMode="auto">
            <a:xfrm>
              <a:off x="407602" y="2175081"/>
              <a:ext cx="385843" cy="97116"/>
            </a:xfrm>
            <a:custGeom>
              <a:avLst/>
              <a:gdLst>
                <a:gd name="T0" fmla="*/ 146 w 167"/>
                <a:gd name="T1" fmla="*/ 42 h 42"/>
                <a:gd name="T2" fmla="*/ 21 w 167"/>
                <a:gd name="T3" fmla="*/ 42 h 42"/>
                <a:gd name="T4" fmla="*/ 0 w 167"/>
                <a:gd name="T5" fmla="*/ 21 h 42"/>
                <a:gd name="T6" fmla="*/ 21 w 167"/>
                <a:gd name="T7" fmla="*/ 0 h 42"/>
                <a:gd name="T8" fmla="*/ 146 w 167"/>
                <a:gd name="T9" fmla="*/ 0 h 42"/>
                <a:gd name="T10" fmla="*/ 167 w 167"/>
                <a:gd name="T11" fmla="*/ 21 h 42"/>
                <a:gd name="T12" fmla="*/ 146 w 16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42">
                  <a:moveTo>
                    <a:pt x="146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8" y="0"/>
                    <a:pt x="167" y="10"/>
                    <a:pt x="167" y="21"/>
                  </a:cubicBezTo>
                  <a:cubicBezTo>
                    <a:pt x="167" y="33"/>
                    <a:pt x="158" y="42"/>
                    <a:pt x="146" y="4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2"/>
            <p:cNvSpPr>
              <a:spLocks/>
            </p:cNvSpPr>
            <p:nvPr/>
          </p:nvSpPr>
          <p:spPr bwMode="auto">
            <a:xfrm>
              <a:off x="452223" y="1486082"/>
              <a:ext cx="110241" cy="515765"/>
            </a:xfrm>
            <a:custGeom>
              <a:avLst/>
              <a:gdLst>
                <a:gd name="T0" fmla="*/ 47 w 84"/>
                <a:gd name="T1" fmla="*/ 393 h 393"/>
                <a:gd name="T2" fmla="*/ 0 w 84"/>
                <a:gd name="T3" fmla="*/ 6 h 393"/>
                <a:gd name="T4" fmla="*/ 37 w 84"/>
                <a:gd name="T5" fmla="*/ 0 h 393"/>
                <a:gd name="T6" fmla="*/ 84 w 84"/>
                <a:gd name="T7" fmla="*/ 389 h 393"/>
                <a:gd name="T8" fmla="*/ 47 w 84"/>
                <a:gd name="T9" fmla="*/ 393 h 393"/>
                <a:gd name="T10" fmla="*/ 47 w 84"/>
                <a:gd name="T1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393">
                  <a:moveTo>
                    <a:pt x="47" y="393"/>
                  </a:moveTo>
                  <a:lnTo>
                    <a:pt x="0" y="6"/>
                  </a:lnTo>
                  <a:lnTo>
                    <a:pt x="37" y="0"/>
                  </a:lnTo>
                  <a:lnTo>
                    <a:pt x="84" y="389"/>
                  </a:lnTo>
                  <a:lnTo>
                    <a:pt x="47" y="393"/>
                  </a:lnTo>
                  <a:lnTo>
                    <a:pt x="47" y="39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3"/>
            <p:cNvSpPr>
              <a:spLocks/>
            </p:cNvSpPr>
            <p:nvPr/>
          </p:nvSpPr>
          <p:spPr bwMode="auto">
            <a:xfrm>
              <a:off x="638583" y="1486082"/>
              <a:ext cx="111553" cy="515765"/>
            </a:xfrm>
            <a:custGeom>
              <a:avLst/>
              <a:gdLst>
                <a:gd name="T0" fmla="*/ 37 w 85"/>
                <a:gd name="T1" fmla="*/ 393 h 393"/>
                <a:gd name="T2" fmla="*/ 0 w 85"/>
                <a:gd name="T3" fmla="*/ 389 h 393"/>
                <a:gd name="T4" fmla="*/ 48 w 85"/>
                <a:gd name="T5" fmla="*/ 0 h 393"/>
                <a:gd name="T6" fmla="*/ 85 w 85"/>
                <a:gd name="T7" fmla="*/ 6 h 393"/>
                <a:gd name="T8" fmla="*/ 37 w 85"/>
                <a:gd name="T9" fmla="*/ 393 h 393"/>
                <a:gd name="T10" fmla="*/ 37 w 85"/>
                <a:gd name="T1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93">
                  <a:moveTo>
                    <a:pt x="37" y="393"/>
                  </a:moveTo>
                  <a:lnTo>
                    <a:pt x="0" y="389"/>
                  </a:lnTo>
                  <a:lnTo>
                    <a:pt x="48" y="0"/>
                  </a:lnTo>
                  <a:lnTo>
                    <a:pt x="85" y="6"/>
                  </a:lnTo>
                  <a:lnTo>
                    <a:pt x="37" y="393"/>
                  </a:lnTo>
                  <a:lnTo>
                    <a:pt x="37" y="39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4"/>
            <p:cNvSpPr>
              <a:spLocks/>
            </p:cNvSpPr>
            <p:nvPr/>
          </p:nvSpPr>
          <p:spPr bwMode="auto">
            <a:xfrm>
              <a:off x="467972" y="1533327"/>
              <a:ext cx="261166" cy="82680"/>
            </a:xfrm>
            <a:custGeom>
              <a:avLst/>
              <a:gdLst>
                <a:gd name="T0" fmla="*/ 95 w 113"/>
                <a:gd name="T1" fmla="*/ 36 h 36"/>
                <a:gd name="T2" fmla="*/ 82 w 113"/>
                <a:gd name="T3" fmla="*/ 28 h 36"/>
                <a:gd name="T4" fmla="*/ 69 w 113"/>
                <a:gd name="T5" fmla="*/ 36 h 36"/>
                <a:gd name="T6" fmla="*/ 56 w 113"/>
                <a:gd name="T7" fmla="*/ 28 h 36"/>
                <a:gd name="T8" fmla="*/ 43 w 113"/>
                <a:gd name="T9" fmla="*/ 36 h 36"/>
                <a:gd name="T10" fmla="*/ 30 w 113"/>
                <a:gd name="T11" fmla="*/ 28 h 36"/>
                <a:gd name="T12" fmla="*/ 17 w 113"/>
                <a:gd name="T13" fmla="*/ 36 h 36"/>
                <a:gd name="T14" fmla="*/ 1 w 113"/>
                <a:gd name="T15" fmla="*/ 22 h 36"/>
                <a:gd name="T16" fmla="*/ 0 w 113"/>
                <a:gd name="T17" fmla="*/ 19 h 36"/>
                <a:gd name="T18" fmla="*/ 4 w 113"/>
                <a:gd name="T19" fmla="*/ 21 h 36"/>
                <a:gd name="T20" fmla="*/ 4 w 113"/>
                <a:gd name="T21" fmla="*/ 0 h 36"/>
                <a:gd name="T22" fmla="*/ 17 w 113"/>
                <a:gd name="T23" fmla="*/ 8 h 36"/>
                <a:gd name="T24" fmla="*/ 30 w 113"/>
                <a:gd name="T25" fmla="*/ 0 h 36"/>
                <a:gd name="T26" fmla="*/ 43 w 113"/>
                <a:gd name="T27" fmla="*/ 8 h 36"/>
                <a:gd name="T28" fmla="*/ 56 w 113"/>
                <a:gd name="T29" fmla="*/ 0 h 36"/>
                <a:gd name="T30" fmla="*/ 69 w 113"/>
                <a:gd name="T31" fmla="*/ 8 h 36"/>
                <a:gd name="T32" fmla="*/ 82 w 113"/>
                <a:gd name="T33" fmla="*/ 0 h 36"/>
                <a:gd name="T34" fmla="*/ 95 w 113"/>
                <a:gd name="T35" fmla="*/ 8 h 36"/>
                <a:gd name="T36" fmla="*/ 108 w 113"/>
                <a:gd name="T37" fmla="*/ 0 h 36"/>
                <a:gd name="T38" fmla="*/ 108 w 113"/>
                <a:gd name="T39" fmla="*/ 21 h 36"/>
                <a:gd name="T40" fmla="*/ 113 w 113"/>
                <a:gd name="T41" fmla="*/ 19 h 36"/>
                <a:gd name="T42" fmla="*/ 111 w 113"/>
                <a:gd name="T43" fmla="*/ 22 h 36"/>
                <a:gd name="T44" fmla="*/ 95 w 113"/>
                <a:gd name="T4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36">
                  <a:moveTo>
                    <a:pt x="95" y="36"/>
                  </a:moveTo>
                  <a:cubicBezTo>
                    <a:pt x="89" y="36"/>
                    <a:pt x="85" y="32"/>
                    <a:pt x="82" y="28"/>
                  </a:cubicBezTo>
                  <a:cubicBezTo>
                    <a:pt x="79" y="32"/>
                    <a:pt x="75" y="36"/>
                    <a:pt x="69" y="36"/>
                  </a:cubicBezTo>
                  <a:cubicBezTo>
                    <a:pt x="63" y="36"/>
                    <a:pt x="59" y="32"/>
                    <a:pt x="56" y="28"/>
                  </a:cubicBezTo>
                  <a:cubicBezTo>
                    <a:pt x="54" y="32"/>
                    <a:pt x="50" y="36"/>
                    <a:pt x="43" y="36"/>
                  </a:cubicBezTo>
                  <a:cubicBezTo>
                    <a:pt x="37" y="36"/>
                    <a:pt x="33" y="32"/>
                    <a:pt x="30" y="28"/>
                  </a:cubicBezTo>
                  <a:cubicBezTo>
                    <a:pt x="28" y="32"/>
                    <a:pt x="24" y="36"/>
                    <a:pt x="17" y="36"/>
                  </a:cubicBezTo>
                  <a:cubicBezTo>
                    <a:pt x="7" y="36"/>
                    <a:pt x="3" y="27"/>
                    <a:pt x="1" y="22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" y="0"/>
                    <a:pt x="15" y="4"/>
                    <a:pt x="17" y="8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7" y="0"/>
                    <a:pt x="41" y="4"/>
                    <a:pt x="43" y="8"/>
                  </a:cubicBezTo>
                  <a:cubicBezTo>
                    <a:pt x="46" y="4"/>
                    <a:pt x="50" y="0"/>
                    <a:pt x="56" y="0"/>
                  </a:cubicBezTo>
                  <a:cubicBezTo>
                    <a:pt x="62" y="0"/>
                    <a:pt x="66" y="4"/>
                    <a:pt x="69" y="8"/>
                  </a:cubicBezTo>
                  <a:cubicBezTo>
                    <a:pt x="72" y="4"/>
                    <a:pt x="76" y="0"/>
                    <a:pt x="82" y="0"/>
                  </a:cubicBezTo>
                  <a:cubicBezTo>
                    <a:pt x="88" y="0"/>
                    <a:pt x="92" y="4"/>
                    <a:pt x="95" y="8"/>
                  </a:cubicBezTo>
                  <a:cubicBezTo>
                    <a:pt x="98" y="4"/>
                    <a:pt x="102" y="0"/>
                    <a:pt x="108" y="0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10" y="21"/>
                    <a:pt x="112" y="20"/>
                    <a:pt x="113" y="19"/>
                  </a:cubicBezTo>
                  <a:cubicBezTo>
                    <a:pt x="112" y="20"/>
                    <a:pt x="112" y="21"/>
                    <a:pt x="111" y="22"/>
                  </a:cubicBezTo>
                  <a:cubicBezTo>
                    <a:pt x="109" y="27"/>
                    <a:pt x="105" y="36"/>
                    <a:pt x="95" y="3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5"/>
            <p:cNvSpPr>
              <a:spLocks/>
            </p:cNvSpPr>
            <p:nvPr/>
          </p:nvSpPr>
          <p:spPr bwMode="auto">
            <a:xfrm>
              <a:off x="96566" y="777396"/>
              <a:ext cx="304475" cy="300535"/>
            </a:xfrm>
            <a:custGeom>
              <a:avLst/>
              <a:gdLst>
                <a:gd name="T0" fmla="*/ 32 w 132"/>
                <a:gd name="T1" fmla="*/ 130 h 130"/>
                <a:gd name="T2" fmla="*/ 24 w 132"/>
                <a:gd name="T3" fmla="*/ 127 h 130"/>
                <a:gd name="T4" fmla="*/ 26 w 132"/>
                <a:gd name="T5" fmla="*/ 114 h 130"/>
                <a:gd name="T6" fmla="*/ 110 w 132"/>
                <a:gd name="T7" fmla="*/ 31 h 130"/>
                <a:gd name="T8" fmla="*/ 111 w 132"/>
                <a:gd name="T9" fmla="*/ 20 h 130"/>
                <a:gd name="T10" fmla="*/ 100 w 132"/>
                <a:gd name="T11" fmla="*/ 22 h 130"/>
                <a:gd name="T12" fmla="*/ 17 w 132"/>
                <a:gd name="T13" fmla="*/ 105 h 130"/>
                <a:gd name="T14" fmla="*/ 5 w 132"/>
                <a:gd name="T15" fmla="*/ 107 h 130"/>
                <a:gd name="T16" fmla="*/ 3 w 132"/>
                <a:gd name="T17" fmla="*/ 95 h 130"/>
                <a:gd name="T18" fmla="*/ 90 w 132"/>
                <a:gd name="T19" fmla="*/ 8 h 130"/>
                <a:gd name="T20" fmla="*/ 124 w 132"/>
                <a:gd name="T21" fmla="*/ 8 h 130"/>
                <a:gd name="T22" fmla="*/ 124 w 132"/>
                <a:gd name="T23" fmla="*/ 41 h 130"/>
                <a:gd name="T24" fmla="*/ 37 w 132"/>
                <a:gd name="T25" fmla="*/ 129 h 130"/>
                <a:gd name="T26" fmla="*/ 32 w 132"/>
                <a:gd name="T2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30">
                  <a:moveTo>
                    <a:pt x="32" y="130"/>
                  </a:moveTo>
                  <a:cubicBezTo>
                    <a:pt x="29" y="130"/>
                    <a:pt x="26" y="129"/>
                    <a:pt x="24" y="127"/>
                  </a:cubicBezTo>
                  <a:cubicBezTo>
                    <a:pt x="22" y="123"/>
                    <a:pt x="23" y="117"/>
                    <a:pt x="26" y="114"/>
                  </a:cubicBezTo>
                  <a:cubicBezTo>
                    <a:pt x="58" y="92"/>
                    <a:pt x="87" y="63"/>
                    <a:pt x="110" y="31"/>
                  </a:cubicBezTo>
                  <a:cubicBezTo>
                    <a:pt x="113" y="27"/>
                    <a:pt x="112" y="21"/>
                    <a:pt x="111" y="20"/>
                  </a:cubicBezTo>
                  <a:cubicBezTo>
                    <a:pt x="110" y="19"/>
                    <a:pt x="105" y="19"/>
                    <a:pt x="100" y="22"/>
                  </a:cubicBezTo>
                  <a:cubicBezTo>
                    <a:pt x="69" y="45"/>
                    <a:pt x="40" y="73"/>
                    <a:pt x="17" y="105"/>
                  </a:cubicBezTo>
                  <a:cubicBezTo>
                    <a:pt x="14" y="109"/>
                    <a:pt x="9" y="110"/>
                    <a:pt x="5" y="107"/>
                  </a:cubicBezTo>
                  <a:cubicBezTo>
                    <a:pt x="1" y="104"/>
                    <a:pt x="0" y="99"/>
                    <a:pt x="3" y="95"/>
                  </a:cubicBezTo>
                  <a:cubicBezTo>
                    <a:pt x="27" y="62"/>
                    <a:pt x="57" y="31"/>
                    <a:pt x="90" y="8"/>
                  </a:cubicBezTo>
                  <a:cubicBezTo>
                    <a:pt x="101" y="0"/>
                    <a:pt x="116" y="0"/>
                    <a:pt x="124" y="8"/>
                  </a:cubicBezTo>
                  <a:cubicBezTo>
                    <a:pt x="132" y="15"/>
                    <a:pt x="132" y="30"/>
                    <a:pt x="124" y="41"/>
                  </a:cubicBezTo>
                  <a:cubicBezTo>
                    <a:pt x="100" y="75"/>
                    <a:pt x="70" y="105"/>
                    <a:pt x="37" y="129"/>
                  </a:cubicBezTo>
                  <a:cubicBezTo>
                    <a:pt x="35" y="130"/>
                    <a:pt x="33" y="130"/>
                    <a:pt x="32" y="1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6"/>
            <p:cNvSpPr>
              <a:spLocks/>
            </p:cNvSpPr>
            <p:nvPr/>
          </p:nvSpPr>
          <p:spPr bwMode="auto">
            <a:xfrm>
              <a:off x="69005" y="1005750"/>
              <a:ext cx="103679" cy="102365"/>
            </a:xfrm>
            <a:custGeom>
              <a:avLst/>
              <a:gdLst>
                <a:gd name="T0" fmla="*/ 35 w 45"/>
                <a:gd name="T1" fmla="*/ 44 h 44"/>
                <a:gd name="T2" fmla="*/ 29 w 45"/>
                <a:gd name="T3" fmla="*/ 41 h 44"/>
                <a:gd name="T4" fmla="*/ 3 w 45"/>
                <a:gd name="T5" fmla="*/ 16 h 44"/>
                <a:gd name="T6" fmla="*/ 3 w 45"/>
                <a:gd name="T7" fmla="*/ 3 h 44"/>
                <a:gd name="T8" fmla="*/ 16 w 45"/>
                <a:gd name="T9" fmla="*/ 3 h 44"/>
                <a:gd name="T10" fmla="*/ 41 w 45"/>
                <a:gd name="T11" fmla="*/ 29 h 44"/>
                <a:gd name="T12" fmla="*/ 41 w 45"/>
                <a:gd name="T13" fmla="*/ 41 h 44"/>
                <a:gd name="T14" fmla="*/ 35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35" y="44"/>
                  </a:moveTo>
                  <a:cubicBezTo>
                    <a:pt x="33" y="44"/>
                    <a:pt x="30" y="43"/>
                    <a:pt x="29" y="4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0" y="7"/>
                    <a:pt x="3" y="3"/>
                  </a:cubicBezTo>
                  <a:cubicBezTo>
                    <a:pt x="7" y="0"/>
                    <a:pt x="12" y="0"/>
                    <a:pt x="16" y="3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5" y="32"/>
                    <a:pt x="45" y="38"/>
                    <a:pt x="41" y="41"/>
                  </a:cubicBezTo>
                  <a:cubicBezTo>
                    <a:pt x="39" y="43"/>
                    <a:pt x="37" y="44"/>
                    <a:pt x="3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7"/>
            <p:cNvSpPr>
              <a:spLocks/>
            </p:cNvSpPr>
            <p:nvPr/>
          </p:nvSpPr>
          <p:spPr bwMode="auto">
            <a:xfrm>
              <a:off x="84753" y="990002"/>
              <a:ext cx="101054" cy="101053"/>
            </a:xfrm>
            <a:custGeom>
              <a:avLst/>
              <a:gdLst>
                <a:gd name="T0" fmla="*/ 35 w 44"/>
                <a:gd name="T1" fmla="*/ 44 h 44"/>
                <a:gd name="T2" fmla="*/ 28 w 44"/>
                <a:gd name="T3" fmla="*/ 41 h 44"/>
                <a:gd name="T4" fmla="*/ 3 w 44"/>
                <a:gd name="T5" fmla="*/ 16 h 44"/>
                <a:gd name="T6" fmla="*/ 3 w 44"/>
                <a:gd name="T7" fmla="*/ 4 h 44"/>
                <a:gd name="T8" fmla="*/ 15 w 44"/>
                <a:gd name="T9" fmla="*/ 4 h 44"/>
                <a:gd name="T10" fmla="*/ 41 w 44"/>
                <a:gd name="T11" fmla="*/ 29 h 44"/>
                <a:gd name="T12" fmla="*/ 41 w 44"/>
                <a:gd name="T13" fmla="*/ 41 h 44"/>
                <a:gd name="T14" fmla="*/ 35 w 4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5" y="44"/>
                  </a:moveTo>
                  <a:cubicBezTo>
                    <a:pt x="32" y="44"/>
                    <a:pt x="30" y="43"/>
                    <a:pt x="28" y="4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6" y="0"/>
                    <a:pt x="12" y="0"/>
                    <a:pt x="15" y="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4" y="32"/>
                    <a:pt x="44" y="38"/>
                    <a:pt x="41" y="41"/>
                  </a:cubicBezTo>
                  <a:cubicBezTo>
                    <a:pt x="39" y="43"/>
                    <a:pt x="37" y="44"/>
                    <a:pt x="35" y="4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8"/>
            <p:cNvSpPr>
              <a:spLocks noEditPoints="1"/>
            </p:cNvSpPr>
            <p:nvPr/>
          </p:nvSpPr>
          <p:spPr bwMode="auto">
            <a:xfrm>
              <a:off x="-79295" y="1042497"/>
              <a:ext cx="219170" cy="217855"/>
            </a:xfrm>
            <a:custGeom>
              <a:avLst/>
              <a:gdLst>
                <a:gd name="T0" fmla="*/ 14 w 95"/>
                <a:gd name="T1" fmla="*/ 94 h 94"/>
                <a:gd name="T2" fmla="*/ 12 w 95"/>
                <a:gd name="T3" fmla="*/ 94 h 94"/>
                <a:gd name="T4" fmla="*/ 6 w 95"/>
                <a:gd name="T5" fmla="*/ 87 h 94"/>
                <a:gd name="T6" fmla="*/ 31 w 95"/>
                <a:gd name="T7" fmla="*/ 15 h 94"/>
                <a:gd name="T8" fmla="*/ 55 w 95"/>
                <a:gd name="T9" fmla="*/ 2 h 94"/>
                <a:gd name="T10" fmla="*/ 65 w 95"/>
                <a:gd name="T11" fmla="*/ 4 h 94"/>
                <a:gd name="T12" fmla="*/ 92 w 95"/>
                <a:gd name="T13" fmla="*/ 30 h 94"/>
                <a:gd name="T14" fmla="*/ 94 w 95"/>
                <a:gd name="T15" fmla="*/ 38 h 94"/>
                <a:gd name="T16" fmla="*/ 76 w 95"/>
                <a:gd name="T17" fmla="*/ 70 h 94"/>
                <a:gd name="T18" fmla="*/ 48 w 95"/>
                <a:gd name="T19" fmla="*/ 79 h 94"/>
                <a:gd name="T20" fmla="*/ 21 w 95"/>
                <a:gd name="T21" fmla="*/ 91 h 94"/>
                <a:gd name="T22" fmla="*/ 14 w 95"/>
                <a:gd name="T23" fmla="*/ 94 h 94"/>
                <a:gd name="T24" fmla="*/ 57 w 95"/>
                <a:gd name="T25" fmla="*/ 21 h 94"/>
                <a:gd name="T26" fmla="*/ 40 w 95"/>
                <a:gd name="T27" fmla="*/ 30 h 94"/>
                <a:gd name="T28" fmla="*/ 21 w 95"/>
                <a:gd name="T29" fmla="*/ 68 h 94"/>
                <a:gd name="T30" fmla="*/ 46 w 95"/>
                <a:gd name="T31" fmla="*/ 61 h 94"/>
                <a:gd name="T32" fmla="*/ 67 w 95"/>
                <a:gd name="T33" fmla="*/ 55 h 94"/>
                <a:gd name="T34" fmla="*/ 76 w 95"/>
                <a:gd name="T35" fmla="*/ 39 h 94"/>
                <a:gd name="T36" fmla="*/ 57 w 95"/>
                <a:gd name="T37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4">
                  <a:moveTo>
                    <a:pt x="14" y="94"/>
                  </a:moveTo>
                  <a:cubicBezTo>
                    <a:pt x="14" y="94"/>
                    <a:pt x="13" y="94"/>
                    <a:pt x="12" y="94"/>
                  </a:cubicBezTo>
                  <a:cubicBezTo>
                    <a:pt x="9" y="93"/>
                    <a:pt x="7" y="90"/>
                    <a:pt x="6" y="87"/>
                  </a:cubicBezTo>
                  <a:cubicBezTo>
                    <a:pt x="0" y="63"/>
                    <a:pt x="5" y="30"/>
                    <a:pt x="31" y="15"/>
                  </a:cubicBezTo>
                  <a:cubicBezTo>
                    <a:pt x="39" y="10"/>
                    <a:pt x="47" y="6"/>
                    <a:pt x="55" y="2"/>
                  </a:cubicBezTo>
                  <a:cubicBezTo>
                    <a:pt x="59" y="0"/>
                    <a:pt x="63" y="1"/>
                    <a:pt x="65" y="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4" y="32"/>
                    <a:pt x="95" y="35"/>
                    <a:pt x="94" y="38"/>
                  </a:cubicBezTo>
                  <a:cubicBezTo>
                    <a:pt x="92" y="49"/>
                    <a:pt x="88" y="63"/>
                    <a:pt x="76" y="70"/>
                  </a:cubicBezTo>
                  <a:cubicBezTo>
                    <a:pt x="66" y="76"/>
                    <a:pt x="56" y="78"/>
                    <a:pt x="48" y="79"/>
                  </a:cubicBezTo>
                  <a:cubicBezTo>
                    <a:pt x="38" y="80"/>
                    <a:pt x="30" y="81"/>
                    <a:pt x="21" y="91"/>
                  </a:cubicBezTo>
                  <a:cubicBezTo>
                    <a:pt x="19" y="93"/>
                    <a:pt x="17" y="94"/>
                    <a:pt x="14" y="94"/>
                  </a:cubicBezTo>
                  <a:close/>
                  <a:moveTo>
                    <a:pt x="57" y="21"/>
                  </a:moveTo>
                  <a:cubicBezTo>
                    <a:pt x="51" y="24"/>
                    <a:pt x="45" y="27"/>
                    <a:pt x="40" y="30"/>
                  </a:cubicBezTo>
                  <a:cubicBezTo>
                    <a:pt x="27" y="38"/>
                    <a:pt x="21" y="53"/>
                    <a:pt x="21" y="68"/>
                  </a:cubicBezTo>
                  <a:cubicBezTo>
                    <a:pt x="30" y="63"/>
                    <a:pt x="38" y="62"/>
                    <a:pt x="46" y="61"/>
                  </a:cubicBezTo>
                  <a:cubicBezTo>
                    <a:pt x="53" y="60"/>
                    <a:pt x="60" y="59"/>
                    <a:pt x="67" y="55"/>
                  </a:cubicBezTo>
                  <a:cubicBezTo>
                    <a:pt x="71" y="53"/>
                    <a:pt x="74" y="47"/>
                    <a:pt x="76" y="39"/>
                  </a:cubicBezTo>
                  <a:cubicBezTo>
                    <a:pt x="57" y="21"/>
                    <a:pt x="57" y="21"/>
                    <a:pt x="57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9"/>
            <p:cNvSpPr>
              <a:spLocks noEditPoints="1"/>
            </p:cNvSpPr>
            <p:nvPr/>
          </p:nvSpPr>
          <p:spPr bwMode="auto">
            <a:xfrm>
              <a:off x="-49110" y="308876"/>
              <a:ext cx="66932" cy="68244"/>
            </a:xfrm>
            <a:custGeom>
              <a:avLst/>
              <a:gdLst>
                <a:gd name="T0" fmla="*/ 14 w 29"/>
                <a:gd name="T1" fmla="*/ 30 h 30"/>
                <a:gd name="T2" fmla="*/ 0 w 29"/>
                <a:gd name="T3" fmla="*/ 15 h 30"/>
                <a:gd name="T4" fmla="*/ 14 w 29"/>
                <a:gd name="T5" fmla="*/ 0 h 30"/>
                <a:gd name="T6" fmla="*/ 29 w 29"/>
                <a:gd name="T7" fmla="*/ 15 h 30"/>
                <a:gd name="T8" fmla="*/ 14 w 29"/>
                <a:gd name="T9" fmla="*/ 30 h 30"/>
                <a:gd name="T10" fmla="*/ 14 w 29"/>
                <a:gd name="T11" fmla="*/ 8 h 30"/>
                <a:gd name="T12" fmla="*/ 8 w 29"/>
                <a:gd name="T13" fmla="*/ 15 h 30"/>
                <a:gd name="T14" fmla="*/ 14 w 29"/>
                <a:gd name="T15" fmla="*/ 22 h 30"/>
                <a:gd name="T16" fmla="*/ 21 w 29"/>
                <a:gd name="T17" fmla="*/ 15 h 30"/>
                <a:gd name="T18" fmla="*/ 14 w 29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4" y="30"/>
                  </a:moveTo>
                  <a:cubicBezTo>
                    <a:pt x="6" y="30"/>
                    <a:pt x="0" y="23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23"/>
                    <a:pt x="22" y="30"/>
                    <a:pt x="14" y="30"/>
                  </a:cubicBezTo>
                  <a:close/>
                  <a:moveTo>
                    <a:pt x="14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19"/>
                    <a:pt x="11" y="22"/>
                    <a:pt x="14" y="22"/>
                  </a:cubicBezTo>
                  <a:cubicBezTo>
                    <a:pt x="18" y="22"/>
                    <a:pt x="21" y="19"/>
                    <a:pt x="21" y="15"/>
                  </a:cubicBezTo>
                  <a:cubicBezTo>
                    <a:pt x="21" y="11"/>
                    <a:pt x="18" y="8"/>
                    <a:pt x="14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0"/>
            <p:cNvSpPr>
              <a:spLocks noEditPoints="1"/>
            </p:cNvSpPr>
            <p:nvPr/>
          </p:nvSpPr>
          <p:spPr bwMode="auto">
            <a:xfrm>
              <a:off x="41445" y="202574"/>
              <a:ext cx="70869" cy="70869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8 h 31"/>
                <a:gd name="T12" fmla="*/ 8 w 31"/>
                <a:gd name="T13" fmla="*/ 15 h 31"/>
                <a:gd name="T14" fmla="*/ 15 w 31"/>
                <a:gd name="T15" fmla="*/ 23 h 31"/>
                <a:gd name="T16" fmla="*/ 23 w 31"/>
                <a:gd name="T17" fmla="*/ 15 h 31"/>
                <a:gd name="T18" fmla="*/ 15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20"/>
                    <a:pt x="11" y="23"/>
                    <a:pt x="15" y="23"/>
                  </a:cubicBezTo>
                  <a:cubicBezTo>
                    <a:pt x="19" y="23"/>
                    <a:pt x="23" y="20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1"/>
            <p:cNvSpPr>
              <a:spLocks/>
            </p:cNvSpPr>
            <p:nvPr/>
          </p:nvSpPr>
          <p:spPr bwMode="auto">
            <a:xfrm>
              <a:off x="-18925" y="255069"/>
              <a:ext cx="55120" cy="55120"/>
            </a:xfrm>
            <a:custGeom>
              <a:avLst/>
              <a:gdLst>
                <a:gd name="T0" fmla="*/ 20 w 24"/>
                <a:gd name="T1" fmla="*/ 24 h 24"/>
                <a:gd name="T2" fmla="*/ 20 w 24"/>
                <a:gd name="T3" fmla="*/ 24 h 24"/>
                <a:gd name="T4" fmla="*/ 16 w 24"/>
                <a:gd name="T5" fmla="*/ 20 h 24"/>
                <a:gd name="T6" fmla="*/ 16 w 24"/>
                <a:gd name="T7" fmla="*/ 8 h 24"/>
                <a:gd name="T8" fmla="*/ 4 w 24"/>
                <a:gd name="T9" fmla="*/ 8 h 24"/>
                <a:gd name="T10" fmla="*/ 0 w 24"/>
                <a:gd name="T11" fmla="*/ 4 h 24"/>
                <a:gd name="T12" fmla="*/ 4 w 24"/>
                <a:gd name="T13" fmla="*/ 0 h 24"/>
                <a:gd name="T14" fmla="*/ 20 w 24"/>
                <a:gd name="T15" fmla="*/ 0 h 24"/>
                <a:gd name="T16" fmla="*/ 23 w 24"/>
                <a:gd name="T17" fmla="*/ 1 h 24"/>
                <a:gd name="T18" fmla="*/ 24 w 24"/>
                <a:gd name="T19" fmla="*/ 4 h 24"/>
                <a:gd name="T20" fmla="*/ 24 w 24"/>
                <a:gd name="T21" fmla="*/ 20 h 24"/>
                <a:gd name="T22" fmla="*/ 20 w 24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4"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6" y="22"/>
                    <a:pt x="16" y="2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3" y="2"/>
                    <a:pt x="24" y="3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2"/>
            <p:cNvSpPr>
              <a:spLocks/>
            </p:cNvSpPr>
            <p:nvPr/>
          </p:nvSpPr>
          <p:spPr bwMode="auto">
            <a:xfrm>
              <a:off x="-21550" y="257694"/>
              <a:ext cx="55120" cy="69556"/>
            </a:xfrm>
            <a:custGeom>
              <a:avLst/>
              <a:gdLst>
                <a:gd name="T0" fmla="*/ 5 w 24"/>
                <a:gd name="T1" fmla="*/ 30 h 30"/>
                <a:gd name="T2" fmla="*/ 4 w 24"/>
                <a:gd name="T3" fmla="*/ 30 h 30"/>
                <a:gd name="T4" fmla="*/ 1 w 24"/>
                <a:gd name="T5" fmla="*/ 24 h 30"/>
                <a:gd name="T6" fmla="*/ 13 w 24"/>
                <a:gd name="T7" fmla="*/ 5 h 30"/>
                <a:gd name="T8" fmla="*/ 17 w 24"/>
                <a:gd name="T9" fmla="*/ 2 h 30"/>
                <a:gd name="T10" fmla="*/ 22 w 24"/>
                <a:gd name="T11" fmla="*/ 2 h 30"/>
                <a:gd name="T12" fmla="*/ 22 w 24"/>
                <a:gd name="T13" fmla="*/ 8 h 30"/>
                <a:gd name="T14" fmla="*/ 19 w 24"/>
                <a:gd name="T15" fmla="*/ 11 h 30"/>
                <a:gd name="T16" fmla="*/ 9 w 24"/>
                <a:gd name="T17" fmla="*/ 27 h 30"/>
                <a:gd name="T18" fmla="*/ 5 w 24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0"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2" y="29"/>
                    <a:pt x="0" y="27"/>
                    <a:pt x="1" y="24"/>
                  </a:cubicBezTo>
                  <a:cubicBezTo>
                    <a:pt x="3" y="17"/>
                    <a:pt x="8" y="10"/>
                    <a:pt x="13" y="5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4" y="4"/>
                    <a:pt x="24" y="6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4" y="15"/>
                    <a:pt x="11" y="21"/>
                    <a:pt x="9" y="27"/>
                  </a:cubicBezTo>
                  <a:cubicBezTo>
                    <a:pt x="8" y="29"/>
                    <a:pt x="7" y="30"/>
                    <a:pt x="5" y="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3"/>
            <p:cNvSpPr>
              <a:spLocks/>
            </p:cNvSpPr>
            <p:nvPr/>
          </p:nvSpPr>
          <p:spPr bwMode="auto">
            <a:xfrm>
              <a:off x="-95044" y="206511"/>
              <a:ext cx="240168" cy="224417"/>
            </a:xfrm>
            <a:custGeom>
              <a:avLst/>
              <a:gdLst>
                <a:gd name="T0" fmla="*/ 52 w 104"/>
                <a:gd name="T1" fmla="*/ 97 h 97"/>
                <a:gd name="T2" fmla="*/ 19 w 104"/>
                <a:gd name="T3" fmla="*/ 83 h 97"/>
                <a:gd name="T4" fmla="*/ 19 w 104"/>
                <a:gd name="T5" fmla="*/ 16 h 97"/>
                <a:gd name="T6" fmla="*/ 65 w 104"/>
                <a:gd name="T7" fmla="*/ 4 h 97"/>
                <a:gd name="T8" fmla="*/ 68 w 104"/>
                <a:gd name="T9" fmla="*/ 9 h 97"/>
                <a:gd name="T10" fmla="*/ 63 w 104"/>
                <a:gd name="T11" fmla="*/ 12 h 97"/>
                <a:gd name="T12" fmla="*/ 24 w 104"/>
                <a:gd name="T13" fmla="*/ 22 h 97"/>
                <a:gd name="T14" fmla="*/ 24 w 104"/>
                <a:gd name="T15" fmla="*/ 77 h 97"/>
                <a:gd name="T16" fmla="*/ 80 w 104"/>
                <a:gd name="T17" fmla="*/ 77 h 97"/>
                <a:gd name="T18" fmla="*/ 80 w 104"/>
                <a:gd name="T19" fmla="*/ 23 h 97"/>
                <a:gd name="T20" fmla="*/ 81 w 104"/>
                <a:gd name="T21" fmla="*/ 17 h 97"/>
                <a:gd name="T22" fmla="*/ 86 w 104"/>
                <a:gd name="T23" fmla="*/ 18 h 97"/>
                <a:gd name="T24" fmla="*/ 85 w 104"/>
                <a:gd name="T25" fmla="*/ 83 h 97"/>
                <a:gd name="T26" fmla="*/ 52 w 104"/>
                <a:gd name="T2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97">
                  <a:moveTo>
                    <a:pt x="52" y="97"/>
                  </a:moveTo>
                  <a:cubicBezTo>
                    <a:pt x="40" y="97"/>
                    <a:pt x="28" y="92"/>
                    <a:pt x="19" y="83"/>
                  </a:cubicBezTo>
                  <a:cubicBezTo>
                    <a:pt x="0" y="65"/>
                    <a:pt x="0" y="35"/>
                    <a:pt x="19" y="16"/>
                  </a:cubicBezTo>
                  <a:cubicBezTo>
                    <a:pt x="31" y="4"/>
                    <a:pt x="49" y="0"/>
                    <a:pt x="65" y="4"/>
                  </a:cubicBezTo>
                  <a:cubicBezTo>
                    <a:pt x="67" y="5"/>
                    <a:pt x="68" y="7"/>
                    <a:pt x="68" y="9"/>
                  </a:cubicBezTo>
                  <a:cubicBezTo>
                    <a:pt x="67" y="12"/>
                    <a:pt x="65" y="13"/>
                    <a:pt x="63" y="12"/>
                  </a:cubicBezTo>
                  <a:cubicBezTo>
                    <a:pt x="49" y="8"/>
                    <a:pt x="34" y="12"/>
                    <a:pt x="24" y="22"/>
                  </a:cubicBezTo>
                  <a:cubicBezTo>
                    <a:pt x="9" y="37"/>
                    <a:pt x="9" y="62"/>
                    <a:pt x="24" y="77"/>
                  </a:cubicBezTo>
                  <a:cubicBezTo>
                    <a:pt x="40" y="93"/>
                    <a:pt x="64" y="93"/>
                    <a:pt x="80" y="77"/>
                  </a:cubicBezTo>
                  <a:cubicBezTo>
                    <a:pt x="95" y="62"/>
                    <a:pt x="95" y="39"/>
                    <a:pt x="80" y="23"/>
                  </a:cubicBezTo>
                  <a:cubicBezTo>
                    <a:pt x="79" y="21"/>
                    <a:pt x="79" y="19"/>
                    <a:pt x="81" y="17"/>
                  </a:cubicBezTo>
                  <a:cubicBezTo>
                    <a:pt x="82" y="16"/>
                    <a:pt x="85" y="16"/>
                    <a:pt x="86" y="18"/>
                  </a:cubicBezTo>
                  <a:cubicBezTo>
                    <a:pt x="104" y="36"/>
                    <a:pt x="103" y="65"/>
                    <a:pt x="85" y="83"/>
                  </a:cubicBezTo>
                  <a:cubicBezTo>
                    <a:pt x="76" y="92"/>
                    <a:pt x="64" y="97"/>
                    <a:pt x="52" y="9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4"/>
            <p:cNvSpPr>
              <a:spLocks/>
            </p:cNvSpPr>
            <p:nvPr/>
          </p:nvSpPr>
          <p:spPr bwMode="auto">
            <a:xfrm>
              <a:off x="45382" y="315439"/>
              <a:ext cx="48559" cy="48558"/>
            </a:xfrm>
            <a:custGeom>
              <a:avLst/>
              <a:gdLst>
                <a:gd name="T0" fmla="*/ 4 w 21"/>
                <a:gd name="T1" fmla="*/ 21 h 21"/>
                <a:gd name="T2" fmla="*/ 2 w 21"/>
                <a:gd name="T3" fmla="*/ 19 h 21"/>
                <a:gd name="T4" fmla="*/ 2 w 21"/>
                <a:gd name="T5" fmla="*/ 14 h 21"/>
                <a:gd name="T6" fmla="*/ 14 w 21"/>
                <a:gd name="T7" fmla="*/ 1 h 21"/>
                <a:gd name="T8" fmla="*/ 20 w 21"/>
                <a:gd name="T9" fmla="*/ 1 h 21"/>
                <a:gd name="T10" fmla="*/ 20 w 21"/>
                <a:gd name="T11" fmla="*/ 7 h 21"/>
                <a:gd name="T12" fmla="*/ 7 w 21"/>
                <a:gd name="T13" fmla="*/ 19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0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1" y="3"/>
                    <a:pt x="21" y="6"/>
                    <a:pt x="20" y="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5"/>
            <p:cNvSpPr>
              <a:spLocks/>
            </p:cNvSpPr>
            <p:nvPr/>
          </p:nvSpPr>
          <p:spPr bwMode="auto">
            <a:xfrm>
              <a:off x="45382" y="315439"/>
              <a:ext cx="48559" cy="4855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19 h 21"/>
                <a:gd name="T4" fmla="*/ 2 w 21"/>
                <a:gd name="T5" fmla="*/ 7 h 21"/>
                <a:gd name="T6" fmla="*/ 2 w 21"/>
                <a:gd name="T7" fmla="*/ 1 h 21"/>
                <a:gd name="T8" fmla="*/ 7 w 21"/>
                <a:gd name="T9" fmla="*/ 1 h 21"/>
                <a:gd name="T10" fmla="*/ 20 w 21"/>
                <a:gd name="T11" fmla="*/ 14 h 21"/>
                <a:gd name="T12" fmla="*/ 20 w 21"/>
                <a:gd name="T13" fmla="*/ 19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0"/>
                    <a:pt x="14" y="1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9" y="20"/>
                    <a:pt x="18" y="21"/>
                    <a:pt x="17" y="2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6"/>
            <p:cNvSpPr>
              <a:spLocks/>
            </p:cNvSpPr>
            <p:nvPr/>
          </p:nvSpPr>
          <p:spPr bwMode="auto">
            <a:xfrm>
              <a:off x="1109731" y="3369348"/>
              <a:ext cx="119428" cy="124676"/>
            </a:xfrm>
            <a:custGeom>
              <a:avLst/>
              <a:gdLst>
                <a:gd name="T0" fmla="*/ 25 w 52"/>
                <a:gd name="T1" fmla="*/ 54 h 54"/>
                <a:gd name="T2" fmla="*/ 22 w 52"/>
                <a:gd name="T3" fmla="*/ 53 h 54"/>
                <a:gd name="T4" fmla="*/ 22 w 52"/>
                <a:gd name="T5" fmla="*/ 47 h 54"/>
                <a:gd name="T6" fmla="*/ 41 w 52"/>
                <a:gd name="T7" fmla="*/ 29 h 54"/>
                <a:gd name="T8" fmla="*/ 44 w 52"/>
                <a:gd name="T9" fmla="*/ 21 h 54"/>
                <a:gd name="T10" fmla="*/ 41 w 52"/>
                <a:gd name="T11" fmla="*/ 14 h 54"/>
                <a:gd name="T12" fmla="*/ 40 w 52"/>
                <a:gd name="T13" fmla="*/ 13 h 54"/>
                <a:gd name="T14" fmla="*/ 25 w 52"/>
                <a:gd name="T15" fmla="*/ 14 h 54"/>
                <a:gd name="T16" fmla="*/ 7 w 52"/>
                <a:gd name="T17" fmla="*/ 32 h 54"/>
                <a:gd name="T18" fmla="*/ 1 w 52"/>
                <a:gd name="T19" fmla="*/ 32 h 54"/>
                <a:gd name="T20" fmla="*/ 1 w 52"/>
                <a:gd name="T21" fmla="*/ 26 h 54"/>
                <a:gd name="T22" fmla="*/ 20 w 52"/>
                <a:gd name="T23" fmla="*/ 8 h 54"/>
                <a:gd name="T24" fmla="*/ 46 w 52"/>
                <a:gd name="T25" fmla="*/ 7 h 54"/>
                <a:gd name="T26" fmla="*/ 47 w 52"/>
                <a:gd name="T27" fmla="*/ 9 h 54"/>
                <a:gd name="T28" fmla="*/ 52 w 52"/>
                <a:gd name="T29" fmla="*/ 22 h 54"/>
                <a:gd name="T30" fmla="*/ 46 w 52"/>
                <a:gd name="T31" fmla="*/ 35 h 54"/>
                <a:gd name="T32" fmla="*/ 28 w 52"/>
                <a:gd name="T33" fmla="*/ 53 h 54"/>
                <a:gd name="T34" fmla="*/ 25 w 52"/>
                <a:gd name="T3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4">
                  <a:moveTo>
                    <a:pt x="25" y="54"/>
                  </a:moveTo>
                  <a:cubicBezTo>
                    <a:pt x="24" y="54"/>
                    <a:pt x="23" y="54"/>
                    <a:pt x="22" y="53"/>
                  </a:cubicBezTo>
                  <a:cubicBezTo>
                    <a:pt x="21" y="51"/>
                    <a:pt x="21" y="49"/>
                    <a:pt x="22" y="47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27"/>
                    <a:pt x="44" y="24"/>
                    <a:pt x="44" y="21"/>
                  </a:cubicBezTo>
                  <a:cubicBezTo>
                    <a:pt x="44" y="19"/>
                    <a:pt x="43" y="16"/>
                    <a:pt x="41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9"/>
                    <a:pt x="29" y="10"/>
                    <a:pt x="25" y="1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4"/>
                    <a:pt x="3" y="34"/>
                    <a:pt x="1" y="32"/>
                  </a:cubicBezTo>
                  <a:cubicBezTo>
                    <a:pt x="0" y="30"/>
                    <a:pt x="0" y="28"/>
                    <a:pt x="1" y="2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7" y="1"/>
                    <a:pt x="39" y="0"/>
                    <a:pt x="46" y="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0" y="12"/>
                    <a:pt x="52" y="17"/>
                    <a:pt x="52" y="22"/>
                  </a:cubicBezTo>
                  <a:cubicBezTo>
                    <a:pt x="52" y="26"/>
                    <a:pt x="50" y="31"/>
                    <a:pt x="46" y="3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7" y="54"/>
                    <a:pt x="26" y="54"/>
                    <a:pt x="25" y="5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7"/>
            <p:cNvSpPr>
              <a:spLocks/>
            </p:cNvSpPr>
            <p:nvPr/>
          </p:nvSpPr>
          <p:spPr bwMode="auto">
            <a:xfrm>
              <a:off x="1095294" y="3417906"/>
              <a:ext cx="90555" cy="90554"/>
            </a:xfrm>
            <a:custGeom>
              <a:avLst/>
              <a:gdLst>
                <a:gd name="T0" fmla="*/ 35 w 39"/>
                <a:gd name="T1" fmla="*/ 39 h 39"/>
                <a:gd name="T2" fmla="*/ 32 w 39"/>
                <a:gd name="T3" fmla="*/ 38 h 39"/>
                <a:gd name="T4" fmla="*/ 1 w 39"/>
                <a:gd name="T5" fmla="*/ 7 h 39"/>
                <a:gd name="T6" fmla="*/ 1 w 39"/>
                <a:gd name="T7" fmla="*/ 1 h 39"/>
                <a:gd name="T8" fmla="*/ 7 w 39"/>
                <a:gd name="T9" fmla="*/ 1 h 39"/>
                <a:gd name="T10" fmla="*/ 38 w 39"/>
                <a:gd name="T11" fmla="*/ 32 h 39"/>
                <a:gd name="T12" fmla="*/ 38 w 39"/>
                <a:gd name="T13" fmla="*/ 38 h 39"/>
                <a:gd name="T14" fmla="*/ 35 w 39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5" y="39"/>
                  </a:moveTo>
                  <a:cubicBezTo>
                    <a:pt x="34" y="39"/>
                    <a:pt x="33" y="39"/>
                    <a:pt x="32" y="3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4"/>
                    <a:pt x="39" y="37"/>
                    <a:pt x="38" y="38"/>
                  </a:cubicBezTo>
                  <a:cubicBezTo>
                    <a:pt x="37" y="39"/>
                    <a:pt x="36" y="39"/>
                    <a:pt x="35" y="3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8"/>
            <p:cNvSpPr>
              <a:spLocks/>
            </p:cNvSpPr>
            <p:nvPr/>
          </p:nvSpPr>
          <p:spPr bwMode="auto">
            <a:xfrm>
              <a:off x="1037550" y="3560955"/>
              <a:ext cx="23623" cy="23623"/>
            </a:xfrm>
            <a:custGeom>
              <a:avLst/>
              <a:gdLst>
                <a:gd name="T0" fmla="*/ 4 w 10"/>
                <a:gd name="T1" fmla="*/ 10 h 10"/>
                <a:gd name="T2" fmla="*/ 1 w 10"/>
                <a:gd name="T3" fmla="*/ 9 h 10"/>
                <a:gd name="T4" fmla="*/ 1 w 10"/>
                <a:gd name="T5" fmla="*/ 3 h 10"/>
                <a:gd name="T6" fmla="*/ 3 w 10"/>
                <a:gd name="T7" fmla="*/ 2 h 10"/>
                <a:gd name="T8" fmla="*/ 9 w 10"/>
                <a:gd name="T9" fmla="*/ 2 h 10"/>
                <a:gd name="T10" fmla="*/ 9 w 10"/>
                <a:gd name="T11" fmla="*/ 8 h 10"/>
                <a:gd name="T12" fmla="*/ 7 w 10"/>
                <a:gd name="T13" fmla="*/ 9 h 10"/>
                <a:gd name="T14" fmla="*/ 4 w 10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3" y="10"/>
                    <a:pt x="2" y="10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10" y="3"/>
                    <a:pt x="10" y="6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4" y="1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9"/>
            <p:cNvSpPr>
              <a:spLocks/>
            </p:cNvSpPr>
            <p:nvPr/>
          </p:nvSpPr>
          <p:spPr bwMode="auto">
            <a:xfrm>
              <a:off x="1017864" y="3539957"/>
              <a:ext cx="22311" cy="26248"/>
            </a:xfrm>
            <a:custGeom>
              <a:avLst/>
              <a:gdLst>
                <a:gd name="T0" fmla="*/ 4 w 10"/>
                <a:gd name="T1" fmla="*/ 11 h 11"/>
                <a:gd name="T2" fmla="*/ 2 w 10"/>
                <a:gd name="T3" fmla="*/ 9 h 11"/>
                <a:gd name="T4" fmla="*/ 2 w 10"/>
                <a:gd name="T5" fmla="*/ 4 h 11"/>
                <a:gd name="T6" fmla="*/ 3 w 10"/>
                <a:gd name="T7" fmla="*/ 2 h 11"/>
                <a:gd name="T8" fmla="*/ 9 w 10"/>
                <a:gd name="T9" fmla="*/ 2 h 11"/>
                <a:gd name="T10" fmla="*/ 9 w 10"/>
                <a:gd name="T11" fmla="*/ 8 h 11"/>
                <a:gd name="T12" fmla="*/ 7 w 10"/>
                <a:gd name="T13" fmla="*/ 9 h 11"/>
                <a:gd name="T14" fmla="*/ 4 w 1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2" y="10"/>
                    <a:pt x="2" y="9"/>
                  </a:cubicBezTo>
                  <a:cubicBezTo>
                    <a:pt x="0" y="8"/>
                    <a:pt x="0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10" y="4"/>
                    <a:pt x="10" y="6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1"/>
                    <a:pt x="4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0"/>
            <p:cNvSpPr>
              <a:spLocks/>
            </p:cNvSpPr>
            <p:nvPr/>
          </p:nvSpPr>
          <p:spPr bwMode="auto">
            <a:xfrm>
              <a:off x="1021801" y="3438904"/>
              <a:ext cx="143050" cy="143050"/>
            </a:xfrm>
            <a:custGeom>
              <a:avLst/>
              <a:gdLst>
                <a:gd name="T0" fmla="*/ 14 w 62"/>
                <a:gd name="T1" fmla="*/ 62 h 62"/>
                <a:gd name="T2" fmla="*/ 10 w 62"/>
                <a:gd name="T3" fmla="*/ 58 h 62"/>
                <a:gd name="T4" fmla="*/ 14 w 62"/>
                <a:gd name="T5" fmla="*/ 54 h 62"/>
                <a:gd name="T6" fmla="*/ 18 w 62"/>
                <a:gd name="T7" fmla="*/ 52 h 62"/>
                <a:gd name="T8" fmla="*/ 52 w 62"/>
                <a:gd name="T9" fmla="*/ 18 h 62"/>
                <a:gd name="T10" fmla="*/ 44 w 62"/>
                <a:gd name="T11" fmla="*/ 10 h 62"/>
                <a:gd name="T12" fmla="*/ 10 w 62"/>
                <a:gd name="T13" fmla="*/ 44 h 62"/>
                <a:gd name="T14" fmla="*/ 8 w 62"/>
                <a:gd name="T15" fmla="*/ 48 h 62"/>
                <a:gd name="T16" fmla="*/ 4 w 62"/>
                <a:gd name="T17" fmla="*/ 52 h 62"/>
                <a:gd name="T18" fmla="*/ 4 w 62"/>
                <a:gd name="T19" fmla="*/ 52 h 62"/>
                <a:gd name="T20" fmla="*/ 0 w 62"/>
                <a:gd name="T21" fmla="*/ 48 h 62"/>
                <a:gd name="T22" fmla="*/ 4 w 62"/>
                <a:gd name="T23" fmla="*/ 39 h 62"/>
                <a:gd name="T24" fmla="*/ 41 w 62"/>
                <a:gd name="T25" fmla="*/ 2 h 62"/>
                <a:gd name="T26" fmla="*/ 47 w 62"/>
                <a:gd name="T27" fmla="*/ 2 h 62"/>
                <a:gd name="T28" fmla="*/ 60 w 62"/>
                <a:gd name="T29" fmla="*/ 15 h 62"/>
                <a:gd name="T30" fmla="*/ 60 w 62"/>
                <a:gd name="T31" fmla="*/ 21 h 62"/>
                <a:gd name="T32" fmla="*/ 23 w 62"/>
                <a:gd name="T33" fmla="*/ 58 h 62"/>
                <a:gd name="T34" fmla="*/ 14 w 62"/>
                <a:gd name="T35" fmla="*/ 62 h 62"/>
                <a:gd name="T36" fmla="*/ 14 w 62"/>
                <a:gd name="T3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62">
                  <a:moveTo>
                    <a:pt x="14" y="62"/>
                  </a:moveTo>
                  <a:cubicBezTo>
                    <a:pt x="12" y="62"/>
                    <a:pt x="10" y="60"/>
                    <a:pt x="10" y="58"/>
                  </a:cubicBezTo>
                  <a:cubicBezTo>
                    <a:pt x="10" y="56"/>
                    <a:pt x="12" y="54"/>
                    <a:pt x="14" y="54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5"/>
                    <a:pt x="8" y="47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45"/>
                    <a:pt x="2" y="41"/>
                    <a:pt x="4" y="3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6" y="0"/>
                    <a:pt x="47" y="2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2" y="17"/>
                    <a:pt x="62" y="19"/>
                    <a:pt x="60" y="21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1" y="60"/>
                    <a:pt x="18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80"/>
            <p:cNvSpPr>
              <a:spLocks/>
            </p:cNvSpPr>
            <p:nvPr/>
          </p:nvSpPr>
          <p:spPr bwMode="auto">
            <a:xfrm>
              <a:off x="1258031" y="1272164"/>
              <a:ext cx="86618" cy="87930"/>
            </a:xfrm>
            <a:custGeom>
              <a:avLst/>
              <a:gdLst>
                <a:gd name="T0" fmla="*/ 33 w 38"/>
                <a:gd name="T1" fmla="*/ 38 h 38"/>
                <a:gd name="T2" fmla="*/ 31 w 38"/>
                <a:gd name="T3" fmla="*/ 37 h 38"/>
                <a:gd name="T4" fmla="*/ 1 w 38"/>
                <a:gd name="T5" fmla="*/ 7 h 38"/>
                <a:gd name="T6" fmla="*/ 1 w 38"/>
                <a:gd name="T7" fmla="*/ 2 h 38"/>
                <a:gd name="T8" fmla="*/ 7 w 38"/>
                <a:gd name="T9" fmla="*/ 2 h 38"/>
                <a:gd name="T10" fmla="*/ 36 w 38"/>
                <a:gd name="T11" fmla="*/ 31 h 38"/>
                <a:gd name="T12" fmla="*/ 36 w 38"/>
                <a:gd name="T13" fmla="*/ 37 h 38"/>
                <a:gd name="T14" fmla="*/ 33 w 3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33" y="38"/>
                  </a:moveTo>
                  <a:cubicBezTo>
                    <a:pt x="32" y="38"/>
                    <a:pt x="31" y="37"/>
                    <a:pt x="31" y="3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2"/>
                    <a:pt x="38" y="35"/>
                    <a:pt x="36" y="37"/>
                  </a:cubicBezTo>
                  <a:cubicBezTo>
                    <a:pt x="35" y="37"/>
                    <a:pt x="34" y="38"/>
                    <a:pt x="33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1"/>
            <p:cNvSpPr>
              <a:spLocks noEditPoints="1"/>
            </p:cNvSpPr>
            <p:nvPr/>
          </p:nvSpPr>
          <p:spPr bwMode="auto">
            <a:xfrm>
              <a:off x="1133354" y="1148800"/>
              <a:ext cx="219170" cy="217855"/>
            </a:xfrm>
            <a:custGeom>
              <a:avLst/>
              <a:gdLst>
                <a:gd name="T0" fmla="*/ 41 w 95"/>
                <a:gd name="T1" fmla="*/ 94 h 94"/>
                <a:gd name="T2" fmla="*/ 41 w 95"/>
                <a:gd name="T3" fmla="*/ 94 h 94"/>
                <a:gd name="T4" fmla="*/ 37 w 95"/>
                <a:gd name="T5" fmla="*/ 92 h 94"/>
                <a:gd name="T6" fmla="*/ 1 w 95"/>
                <a:gd name="T7" fmla="*/ 5 h 94"/>
                <a:gd name="T8" fmla="*/ 2 w 95"/>
                <a:gd name="T9" fmla="*/ 1 h 94"/>
                <a:gd name="T10" fmla="*/ 6 w 95"/>
                <a:gd name="T11" fmla="*/ 0 h 94"/>
                <a:gd name="T12" fmla="*/ 92 w 95"/>
                <a:gd name="T13" fmla="*/ 37 h 94"/>
                <a:gd name="T14" fmla="*/ 95 w 95"/>
                <a:gd name="T15" fmla="*/ 40 h 94"/>
                <a:gd name="T16" fmla="*/ 92 w 95"/>
                <a:gd name="T17" fmla="*/ 44 h 94"/>
                <a:gd name="T18" fmla="*/ 59 w 95"/>
                <a:gd name="T19" fmla="*/ 58 h 94"/>
                <a:gd name="T20" fmla="*/ 45 w 95"/>
                <a:gd name="T21" fmla="*/ 92 h 94"/>
                <a:gd name="T22" fmla="*/ 41 w 95"/>
                <a:gd name="T23" fmla="*/ 94 h 94"/>
                <a:gd name="T24" fmla="*/ 12 w 95"/>
                <a:gd name="T25" fmla="*/ 11 h 94"/>
                <a:gd name="T26" fmla="*/ 41 w 95"/>
                <a:gd name="T27" fmla="*/ 80 h 94"/>
                <a:gd name="T28" fmla="*/ 52 w 95"/>
                <a:gd name="T29" fmla="*/ 54 h 94"/>
                <a:gd name="T30" fmla="*/ 54 w 95"/>
                <a:gd name="T31" fmla="*/ 52 h 94"/>
                <a:gd name="T32" fmla="*/ 80 w 95"/>
                <a:gd name="T33" fmla="*/ 40 h 94"/>
                <a:gd name="T34" fmla="*/ 12 w 95"/>
                <a:gd name="T35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4">
                  <a:moveTo>
                    <a:pt x="41" y="94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9" y="94"/>
                    <a:pt x="38" y="93"/>
                    <a:pt x="37" y="9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7"/>
                    <a:pt x="95" y="39"/>
                    <a:pt x="95" y="40"/>
                  </a:cubicBezTo>
                  <a:cubicBezTo>
                    <a:pt x="95" y="42"/>
                    <a:pt x="94" y="43"/>
                    <a:pt x="92" y="44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4" y="93"/>
                    <a:pt x="43" y="94"/>
                    <a:pt x="41" y="94"/>
                  </a:cubicBezTo>
                  <a:close/>
                  <a:moveTo>
                    <a:pt x="12" y="11"/>
                  </a:moveTo>
                  <a:cubicBezTo>
                    <a:pt x="41" y="80"/>
                    <a:pt x="41" y="80"/>
                    <a:pt x="41" y="80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3"/>
                    <a:pt x="54" y="52"/>
                    <a:pt x="54" y="52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2"/>
            <p:cNvSpPr>
              <a:spLocks noEditPoints="1"/>
            </p:cNvSpPr>
            <p:nvPr/>
          </p:nvSpPr>
          <p:spPr bwMode="auto">
            <a:xfrm>
              <a:off x="1898478" y="-155706"/>
              <a:ext cx="190296" cy="224417"/>
            </a:xfrm>
            <a:custGeom>
              <a:avLst/>
              <a:gdLst>
                <a:gd name="T0" fmla="*/ 41 w 82"/>
                <a:gd name="T1" fmla="*/ 97 h 97"/>
                <a:gd name="T2" fmla="*/ 38 w 82"/>
                <a:gd name="T3" fmla="*/ 97 h 97"/>
                <a:gd name="T4" fmla="*/ 0 w 82"/>
                <a:gd name="T5" fmla="*/ 41 h 97"/>
                <a:gd name="T6" fmla="*/ 41 w 82"/>
                <a:gd name="T7" fmla="*/ 0 h 97"/>
                <a:gd name="T8" fmla="*/ 82 w 82"/>
                <a:gd name="T9" fmla="*/ 41 h 97"/>
                <a:gd name="T10" fmla="*/ 44 w 82"/>
                <a:gd name="T11" fmla="*/ 97 h 97"/>
                <a:gd name="T12" fmla="*/ 41 w 82"/>
                <a:gd name="T13" fmla="*/ 97 h 97"/>
                <a:gd name="T14" fmla="*/ 41 w 82"/>
                <a:gd name="T15" fmla="*/ 8 h 97"/>
                <a:gd name="T16" fmla="*/ 8 w 82"/>
                <a:gd name="T17" fmla="*/ 41 h 97"/>
                <a:gd name="T18" fmla="*/ 41 w 82"/>
                <a:gd name="T19" fmla="*/ 88 h 97"/>
                <a:gd name="T20" fmla="*/ 74 w 82"/>
                <a:gd name="T21" fmla="*/ 41 h 97"/>
                <a:gd name="T22" fmla="*/ 41 w 82"/>
                <a:gd name="T23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7">
                  <a:moveTo>
                    <a:pt x="41" y="97"/>
                  </a:moveTo>
                  <a:cubicBezTo>
                    <a:pt x="40" y="97"/>
                    <a:pt x="39" y="97"/>
                    <a:pt x="38" y="97"/>
                  </a:cubicBezTo>
                  <a:cubicBezTo>
                    <a:pt x="35" y="93"/>
                    <a:pt x="0" y="63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3"/>
                    <a:pt x="48" y="93"/>
                    <a:pt x="44" y="97"/>
                  </a:cubicBezTo>
                  <a:cubicBezTo>
                    <a:pt x="43" y="97"/>
                    <a:pt x="42" y="97"/>
                    <a:pt x="41" y="97"/>
                  </a:cubicBezTo>
                  <a:close/>
                  <a:moveTo>
                    <a:pt x="41" y="8"/>
                  </a:moveTo>
                  <a:cubicBezTo>
                    <a:pt x="23" y="8"/>
                    <a:pt x="8" y="23"/>
                    <a:pt x="8" y="41"/>
                  </a:cubicBezTo>
                  <a:cubicBezTo>
                    <a:pt x="8" y="56"/>
                    <a:pt x="30" y="78"/>
                    <a:pt x="41" y="88"/>
                  </a:cubicBezTo>
                  <a:cubicBezTo>
                    <a:pt x="52" y="78"/>
                    <a:pt x="74" y="56"/>
                    <a:pt x="74" y="41"/>
                  </a:cubicBezTo>
                  <a:cubicBezTo>
                    <a:pt x="74" y="23"/>
                    <a:pt x="59" y="8"/>
                    <a:pt x="41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3"/>
            <p:cNvSpPr>
              <a:spLocks noEditPoints="1"/>
            </p:cNvSpPr>
            <p:nvPr/>
          </p:nvSpPr>
          <p:spPr bwMode="auto">
            <a:xfrm>
              <a:off x="1947037" y="-107148"/>
              <a:ext cx="93180" cy="91867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8 w 40"/>
                <a:gd name="T13" fmla="*/ 20 h 40"/>
                <a:gd name="T14" fmla="*/ 20 w 40"/>
                <a:gd name="T15" fmla="*/ 32 h 40"/>
                <a:gd name="T16" fmla="*/ 32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2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4"/>
                    <a:pt x="8" y="20"/>
                  </a:cubicBezTo>
                  <a:cubicBezTo>
                    <a:pt x="8" y="27"/>
                    <a:pt x="13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4"/>
                    <a:pt x="27" y="8"/>
                    <a:pt x="20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84"/>
            <p:cNvSpPr>
              <a:spLocks noEditPoints="1"/>
            </p:cNvSpPr>
            <p:nvPr/>
          </p:nvSpPr>
          <p:spPr bwMode="auto">
            <a:xfrm>
              <a:off x="12572" y="2445432"/>
              <a:ext cx="175861" cy="265100"/>
            </a:xfrm>
            <a:custGeom>
              <a:avLst/>
              <a:gdLst>
                <a:gd name="T0" fmla="*/ 38 w 76"/>
                <a:gd name="T1" fmla="*/ 115 h 115"/>
                <a:gd name="T2" fmla="*/ 0 w 76"/>
                <a:gd name="T3" fmla="*/ 77 h 115"/>
                <a:gd name="T4" fmla="*/ 0 w 76"/>
                <a:gd name="T5" fmla="*/ 38 h 115"/>
                <a:gd name="T6" fmla="*/ 38 w 76"/>
                <a:gd name="T7" fmla="*/ 0 h 115"/>
                <a:gd name="T8" fmla="*/ 76 w 76"/>
                <a:gd name="T9" fmla="*/ 38 h 115"/>
                <a:gd name="T10" fmla="*/ 76 w 76"/>
                <a:gd name="T11" fmla="*/ 77 h 115"/>
                <a:gd name="T12" fmla="*/ 38 w 76"/>
                <a:gd name="T13" fmla="*/ 115 h 115"/>
                <a:gd name="T14" fmla="*/ 38 w 76"/>
                <a:gd name="T15" fmla="*/ 19 h 115"/>
                <a:gd name="T16" fmla="*/ 19 w 76"/>
                <a:gd name="T17" fmla="*/ 38 h 115"/>
                <a:gd name="T18" fmla="*/ 19 w 76"/>
                <a:gd name="T19" fmla="*/ 77 h 115"/>
                <a:gd name="T20" fmla="*/ 38 w 76"/>
                <a:gd name="T21" fmla="*/ 96 h 115"/>
                <a:gd name="T22" fmla="*/ 57 w 76"/>
                <a:gd name="T23" fmla="*/ 77 h 115"/>
                <a:gd name="T24" fmla="*/ 57 w 76"/>
                <a:gd name="T25" fmla="*/ 38 h 115"/>
                <a:gd name="T26" fmla="*/ 38 w 76"/>
                <a:gd name="T2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115">
                  <a:moveTo>
                    <a:pt x="38" y="115"/>
                  </a:moveTo>
                  <a:cubicBezTo>
                    <a:pt x="17" y="115"/>
                    <a:pt x="0" y="98"/>
                    <a:pt x="0" y="7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98"/>
                    <a:pt x="59" y="115"/>
                    <a:pt x="38" y="115"/>
                  </a:cubicBezTo>
                  <a:close/>
                  <a:moveTo>
                    <a:pt x="38" y="19"/>
                  </a:moveTo>
                  <a:cubicBezTo>
                    <a:pt x="27" y="19"/>
                    <a:pt x="19" y="27"/>
                    <a:pt x="19" y="38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7"/>
                    <a:pt x="27" y="96"/>
                    <a:pt x="38" y="96"/>
                  </a:cubicBezTo>
                  <a:cubicBezTo>
                    <a:pt x="49" y="96"/>
                    <a:pt x="57" y="87"/>
                    <a:pt x="57" y="7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27"/>
                    <a:pt x="49" y="19"/>
                    <a:pt x="38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5"/>
            <p:cNvSpPr>
              <a:spLocks noEditPoints="1"/>
            </p:cNvSpPr>
            <p:nvPr/>
          </p:nvSpPr>
          <p:spPr bwMode="auto">
            <a:xfrm>
              <a:off x="288175" y="2669849"/>
              <a:ext cx="174548" cy="265100"/>
            </a:xfrm>
            <a:custGeom>
              <a:avLst/>
              <a:gdLst>
                <a:gd name="T0" fmla="*/ 38 w 76"/>
                <a:gd name="T1" fmla="*/ 115 h 115"/>
                <a:gd name="T2" fmla="*/ 0 w 76"/>
                <a:gd name="T3" fmla="*/ 77 h 115"/>
                <a:gd name="T4" fmla="*/ 0 w 76"/>
                <a:gd name="T5" fmla="*/ 38 h 115"/>
                <a:gd name="T6" fmla="*/ 38 w 76"/>
                <a:gd name="T7" fmla="*/ 0 h 115"/>
                <a:gd name="T8" fmla="*/ 76 w 76"/>
                <a:gd name="T9" fmla="*/ 38 h 115"/>
                <a:gd name="T10" fmla="*/ 76 w 76"/>
                <a:gd name="T11" fmla="*/ 77 h 115"/>
                <a:gd name="T12" fmla="*/ 38 w 76"/>
                <a:gd name="T13" fmla="*/ 115 h 115"/>
                <a:gd name="T14" fmla="*/ 38 w 76"/>
                <a:gd name="T15" fmla="*/ 19 h 115"/>
                <a:gd name="T16" fmla="*/ 19 w 76"/>
                <a:gd name="T17" fmla="*/ 38 h 115"/>
                <a:gd name="T18" fmla="*/ 19 w 76"/>
                <a:gd name="T19" fmla="*/ 77 h 115"/>
                <a:gd name="T20" fmla="*/ 38 w 76"/>
                <a:gd name="T21" fmla="*/ 96 h 115"/>
                <a:gd name="T22" fmla="*/ 57 w 76"/>
                <a:gd name="T23" fmla="*/ 77 h 115"/>
                <a:gd name="T24" fmla="*/ 57 w 76"/>
                <a:gd name="T25" fmla="*/ 38 h 115"/>
                <a:gd name="T26" fmla="*/ 38 w 76"/>
                <a:gd name="T2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115">
                  <a:moveTo>
                    <a:pt x="38" y="115"/>
                  </a:moveTo>
                  <a:cubicBezTo>
                    <a:pt x="17" y="115"/>
                    <a:pt x="0" y="98"/>
                    <a:pt x="0" y="7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98"/>
                    <a:pt x="59" y="115"/>
                    <a:pt x="38" y="115"/>
                  </a:cubicBezTo>
                  <a:close/>
                  <a:moveTo>
                    <a:pt x="38" y="19"/>
                  </a:moveTo>
                  <a:cubicBezTo>
                    <a:pt x="28" y="19"/>
                    <a:pt x="19" y="27"/>
                    <a:pt x="19" y="38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8"/>
                    <a:pt x="28" y="96"/>
                    <a:pt x="38" y="96"/>
                  </a:cubicBezTo>
                  <a:cubicBezTo>
                    <a:pt x="49" y="96"/>
                    <a:pt x="57" y="88"/>
                    <a:pt x="57" y="7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27"/>
                    <a:pt x="49" y="19"/>
                    <a:pt x="38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6"/>
            <p:cNvSpPr>
              <a:spLocks/>
            </p:cNvSpPr>
            <p:nvPr/>
          </p:nvSpPr>
          <p:spPr bwMode="auto">
            <a:xfrm>
              <a:off x="313110" y="2448057"/>
              <a:ext cx="173235" cy="173234"/>
            </a:xfrm>
            <a:custGeom>
              <a:avLst/>
              <a:gdLst>
                <a:gd name="T0" fmla="*/ 65 w 75"/>
                <a:gd name="T1" fmla="*/ 75 h 75"/>
                <a:gd name="T2" fmla="*/ 56 w 75"/>
                <a:gd name="T3" fmla="*/ 66 h 75"/>
                <a:gd name="T4" fmla="*/ 56 w 75"/>
                <a:gd name="T5" fmla="*/ 19 h 75"/>
                <a:gd name="T6" fmla="*/ 9 w 75"/>
                <a:gd name="T7" fmla="*/ 19 h 75"/>
                <a:gd name="T8" fmla="*/ 0 w 75"/>
                <a:gd name="T9" fmla="*/ 9 h 75"/>
                <a:gd name="T10" fmla="*/ 9 w 75"/>
                <a:gd name="T11" fmla="*/ 0 h 75"/>
                <a:gd name="T12" fmla="*/ 9 w 75"/>
                <a:gd name="T13" fmla="*/ 0 h 75"/>
                <a:gd name="T14" fmla="*/ 65 w 75"/>
                <a:gd name="T15" fmla="*/ 0 h 75"/>
                <a:gd name="T16" fmla="*/ 75 w 75"/>
                <a:gd name="T17" fmla="*/ 9 h 75"/>
                <a:gd name="T18" fmla="*/ 75 w 75"/>
                <a:gd name="T19" fmla="*/ 66 h 75"/>
                <a:gd name="T20" fmla="*/ 65 w 75"/>
                <a:gd name="T21" fmla="*/ 75 h 75"/>
                <a:gd name="T22" fmla="*/ 65 w 75"/>
                <a:gd name="T2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75">
                  <a:moveTo>
                    <a:pt x="65" y="75"/>
                  </a:moveTo>
                  <a:cubicBezTo>
                    <a:pt x="60" y="75"/>
                    <a:pt x="56" y="71"/>
                    <a:pt x="56" y="6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5" y="4"/>
                    <a:pt x="75" y="9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71"/>
                    <a:pt x="70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7"/>
            <p:cNvSpPr>
              <a:spLocks/>
            </p:cNvSpPr>
            <p:nvPr/>
          </p:nvSpPr>
          <p:spPr bwMode="auto">
            <a:xfrm>
              <a:off x="-9738" y="2463805"/>
              <a:ext cx="480335" cy="477707"/>
            </a:xfrm>
            <a:custGeom>
              <a:avLst/>
              <a:gdLst>
                <a:gd name="T0" fmla="*/ 10 w 208"/>
                <a:gd name="T1" fmla="*/ 207 h 207"/>
                <a:gd name="T2" fmla="*/ 3 w 208"/>
                <a:gd name="T3" fmla="*/ 204 h 207"/>
                <a:gd name="T4" fmla="*/ 3 w 208"/>
                <a:gd name="T5" fmla="*/ 191 h 207"/>
                <a:gd name="T6" fmla="*/ 191 w 208"/>
                <a:gd name="T7" fmla="*/ 3 h 207"/>
                <a:gd name="T8" fmla="*/ 204 w 208"/>
                <a:gd name="T9" fmla="*/ 3 h 207"/>
                <a:gd name="T10" fmla="*/ 204 w 208"/>
                <a:gd name="T11" fmla="*/ 17 h 207"/>
                <a:gd name="T12" fmla="*/ 16 w 208"/>
                <a:gd name="T13" fmla="*/ 204 h 207"/>
                <a:gd name="T14" fmla="*/ 10 w 208"/>
                <a:gd name="T15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07">
                  <a:moveTo>
                    <a:pt x="10" y="207"/>
                  </a:moveTo>
                  <a:cubicBezTo>
                    <a:pt x="8" y="207"/>
                    <a:pt x="5" y="206"/>
                    <a:pt x="3" y="204"/>
                  </a:cubicBezTo>
                  <a:cubicBezTo>
                    <a:pt x="0" y="201"/>
                    <a:pt x="0" y="195"/>
                    <a:pt x="3" y="191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5" y="0"/>
                    <a:pt x="201" y="0"/>
                    <a:pt x="204" y="3"/>
                  </a:cubicBezTo>
                  <a:cubicBezTo>
                    <a:pt x="208" y="7"/>
                    <a:pt x="208" y="13"/>
                    <a:pt x="204" y="17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5" y="206"/>
                    <a:pt x="12" y="207"/>
                    <a:pt x="10" y="20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8"/>
            <p:cNvSpPr>
              <a:spLocks/>
            </p:cNvSpPr>
            <p:nvPr/>
          </p:nvSpPr>
          <p:spPr bwMode="auto">
            <a:xfrm>
              <a:off x="1204223" y="2539923"/>
              <a:ext cx="78744" cy="53808"/>
            </a:xfrm>
            <a:custGeom>
              <a:avLst/>
              <a:gdLst>
                <a:gd name="T0" fmla="*/ 23 w 34"/>
                <a:gd name="T1" fmla="*/ 23 h 23"/>
                <a:gd name="T2" fmla="*/ 11 w 34"/>
                <a:gd name="T3" fmla="*/ 23 h 23"/>
                <a:gd name="T4" fmla="*/ 0 w 34"/>
                <a:gd name="T5" fmla="*/ 11 h 23"/>
                <a:gd name="T6" fmla="*/ 11 w 34"/>
                <a:gd name="T7" fmla="*/ 0 h 23"/>
                <a:gd name="T8" fmla="*/ 23 w 34"/>
                <a:gd name="T9" fmla="*/ 0 h 23"/>
                <a:gd name="T10" fmla="*/ 34 w 34"/>
                <a:gd name="T11" fmla="*/ 11 h 23"/>
                <a:gd name="T12" fmla="*/ 23 w 3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3">
                  <a:moveTo>
                    <a:pt x="23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cubicBezTo>
                    <a:pt x="34" y="18"/>
                    <a:pt x="29" y="23"/>
                    <a:pt x="23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89"/>
            <p:cNvSpPr>
              <a:spLocks/>
            </p:cNvSpPr>
            <p:nvPr/>
          </p:nvSpPr>
          <p:spPr bwMode="auto">
            <a:xfrm>
              <a:off x="1605815" y="2539923"/>
              <a:ext cx="81368" cy="53808"/>
            </a:xfrm>
            <a:custGeom>
              <a:avLst/>
              <a:gdLst>
                <a:gd name="T0" fmla="*/ 23 w 35"/>
                <a:gd name="T1" fmla="*/ 23 h 23"/>
                <a:gd name="T2" fmla="*/ 12 w 35"/>
                <a:gd name="T3" fmla="*/ 23 h 23"/>
                <a:gd name="T4" fmla="*/ 0 w 35"/>
                <a:gd name="T5" fmla="*/ 11 h 23"/>
                <a:gd name="T6" fmla="*/ 12 w 35"/>
                <a:gd name="T7" fmla="*/ 0 h 23"/>
                <a:gd name="T8" fmla="*/ 23 w 35"/>
                <a:gd name="T9" fmla="*/ 0 h 23"/>
                <a:gd name="T10" fmla="*/ 35 w 35"/>
                <a:gd name="T11" fmla="*/ 11 h 23"/>
                <a:gd name="T12" fmla="*/ 23 w 35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23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18"/>
                    <a:pt x="30" y="23"/>
                    <a:pt x="23" y="2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0"/>
            <p:cNvSpPr>
              <a:spLocks noEditPoints="1"/>
            </p:cNvSpPr>
            <p:nvPr/>
          </p:nvSpPr>
          <p:spPr bwMode="auto">
            <a:xfrm>
              <a:off x="1405019" y="2436246"/>
              <a:ext cx="106304" cy="106303"/>
            </a:xfrm>
            <a:custGeom>
              <a:avLst/>
              <a:gdLst>
                <a:gd name="T0" fmla="*/ 23 w 46"/>
                <a:gd name="T1" fmla="*/ 46 h 46"/>
                <a:gd name="T2" fmla="*/ 0 w 46"/>
                <a:gd name="T3" fmla="*/ 23 h 46"/>
                <a:gd name="T4" fmla="*/ 23 w 46"/>
                <a:gd name="T5" fmla="*/ 0 h 46"/>
                <a:gd name="T6" fmla="*/ 46 w 46"/>
                <a:gd name="T7" fmla="*/ 23 h 46"/>
                <a:gd name="T8" fmla="*/ 23 w 46"/>
                <a:gd name="T9" fmla="*/ 46 h 46"/>
                <a:gd name="T10" fmla="*/ 23 w 46"/>
                <a:gd name="T11" fmla="*/ 11 h 46"/>
                <a:gd name="T12" fmla="*/ 11 w 46"/>
                <a:gd name="T13" fmla="*/ 23 h 46"/>
                <a:gd name="T14" fmla="*/ 23 w 46"/>
                <a:gd name="T15" fmla="*/ 34 h 46"/>
                <a:gd name="T16" fmla="*/ 34 w 46"/>
                <a:gd name="T17" fmla="*/ 23 h 46"/>
                <a:gd name="T18" fmla="*/ 23 w 46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36"/>
                    <a:pt x="36" y="46"/>
                    <a:pt x="23" y="46"/>
                  </a:cubicBezTo>
                  <a:close/>
                  <a:moveTo>
                    <a:pt x="23" y="11"/>
                  </a:moveTo>
                  <a:cubicBezTo>
                    <a:pt x="17" y="11"/>
                    <a:pt x="11" y="17"/>
                    <a:pt x="11" y="23"/>
                  </a:cubicBezTo>
                  <a:cubicBezTo>
                    <a:pt x="11" y="29"/>
                    <a:pt x="17" y="34"/>
                    <a:pt x="23" y="34"/>
                  </a:cubicBezTo>
                  <a:cubicBezTo>
                    <a:pt x="29" y="34"/>
                    <a:pt x="34" y="29"/>
                    <a:pt x="34" y="23"/>
                  </a:cubicBezTo>
                  <a:cubicBezTo>
                    <a:pt x="34" y="17"/>
                    <a:pt x="29" y="11"/>
                    <a:pt x="2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1"/>
            <p:cNvSpPr>
              <a:spLocks noEditPoints="1"/>
            </p:cNvSpPr>
            <p:nvPr/>
          </p:nvSpPr>
          <p:spPr bwMode="auto">
            <a:xfrm>
              <a:off x="1285592" y="2378501"/>
              <a:ext cx="82681" cy="82680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5 h 36"/>
                <a:gd name="T16" fmla="*/ 25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22"/>
                    <a:pt x="15" y="25"/>
                    <a:pt x="18" y="25"/>
                  </a:cubicBezTo>
                  <a:cubicBezTo>
                    <a:pt x="22" y="25"/>
                    <a:pt x="25" y="22"/>
                    <a:pt x="25" y="18"/>
                  </a:cubicBezTo>
                  <a:cubicBezTo>
                    <a:pt x="25" y="15"/>
                    <a:pt x="22" y="12"/>
                    <a:pt x="18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92"/>
            <p:cNvSpPr>
              <a:spLocks noChangeArrowheads="1"/>
            </p:cNvSpPr>
            <p:nvPr/>
          </p:nvSpPr>
          <p:spPr bwMode="auto">
            <a:xfrm>
              <a:off x="1361710" y="2545173"/>
              <a:ext cx="39372" cy="39372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3"/>
            <p:cNvSpPr>
              <a:spLocks/>
            </p:cNvSpPr>
            <p:nvPr/>
          </p:nvSpPr>
          <p:spPr bwMode="auto">
            <a:xfrm>
              <a:off x="1231783" y="2539923"/>
              <a:ext cx="425214" cy="464583"/>
            </a:xfrm>
            <a:custGeom>
              <a:avLst/>
              <a:gdLst>
                <a:gd name="T0" fmla="*/ 161 w 184"/>
                <a:gd name="T1" fmla="*/ 201 h 201"/>
                <a:gd name="T2" fmla="*/ 23 w 184"/>
                <a:gd name="T3" fmla="*/ 201 h 201"/>
                <a:gd name="T4" fmla="*/ 0 w 184"/>
                <a:gd name="T5" fmla="*/ 178 h 201"/>
                <a:gd name="T6" fmla="*/ 0 w 184"/>
                <a:gd name="T7" fmla="*/ 11 h 201"/>
                <a:gd name="T8" fmla="*/ 12 w 184"/>
                <a:gd name="T9" fmla="*/ 0 h 201"/>
                <a:gd name="T10" fmla="*/ 23 w 184"/>
                <a:gd name="T11" fmla="*/ 11 h 201"/>
                <a:gd name="T12" fmla="*/ 23 w 184"/>
                <a:gd name="T13" fmla="*/ 178 h 201"/>
                <a:gd name="T14" fmla="*/ 161 w 184"/>
                <a:gd name="T15" fmla="*/ 178 h 201"/>
                <a:gd name="T16" fmla="*/ 161 w 184"/>
                <a:gd name="T17" fmla="*/ 11 h 201"/>
                <a:gd name="T18" fmla="*/ 173 w 184"/>
                <a:gd name="T19" fmla="*/ 0 h 201"/>
                <a:gd name="T20" fmla="*/ 184 w 184"/>
                <a:gd name="T21" fmla="*/ 11 h 201"/>
                <a:gd name="T22" fmla="*/ 184 w 184"/>
                <a:gd name="T23" fmla="*/ 178 h 201"/>
                <a:gd name="T24" fmla="*/ 161 w 184"/>
                <a:gd name="T2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201">
                  <a:moveTo>
                    <a:pt x="161" y="201"/>
                  </a:moveTo>
                  <a:cubicBezTo>
                    <a:pt x="23" y="201"/>
                    <a:pt x="23" y="201"/>
                    <a:pt x="23" y="201"/>
                  </a:cubicBezTo>
                  <a:cubicBezTo>
                    <a:pt x="10" y="201"/>
                    <a:pt x="0" y="191"/>
                    <a:pt x="0" y="17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161" y="178"/>
                    <a:pt x="161" y="178"/>
                    <a:pt x="161" y="178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1" y="5"/>
                    <a:pt x="166" y="0"/>
                    <a:pt x="173" y="0"/>
                  </a:cubicBezTo>
                  <a:cubicBezTo>
                    <a:pt x="179" y="0"/>
                    <a:pt x="184" y="5"/>
                    <a:pt x="184" y="11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91"/>
                    <a:pt x="174" y="201"/>
                    <a:pt x="161" y="20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94"/>
            <p:cNvSpPr>
              <a:spLocks/>
            </p:cNvSpPr>
            <p:nvPr/>
          </p:nvSpPr>
          <p:spPr bwMode="auto">
            <a:xfrm>
              <a:off x="1453577" y="2606855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95"/>
            <p:cNvSpPr>
              <a:spLocks/>
            </p:cNvSpPr>
            <p:nvPr/>
          </p:nvSpPr>
          <p:spPr bwMode="auto">
            <a:xfrm>
              <a:off x="1453577" y="2673786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6"/>
            <p:cNvSpPr>
              <a:spLocks/>
            </p:cNvSpPr>
            <p:nvPr/>
          </p:nvSpPr>
          <p:spPr bwMode="auto">
            <a:xfrm>
              <a:off x="1453577" y="2740718"/>
              <a:ext cx="112866" cy="26248"/>
            </a:xfrm>
            <a:custGeom>
              <a:avLst/>
              <a:gdLst>
                <a:gd name="T0" fmla="*/ 43 w 49"/>
                <a:gd name="T1" fmla="*/ 11 h 11"/>
                <a:gd name="T2" fmla="*/ 6 w 49"/>
                <a:gd name="T3" fmla="*/ 11 h 11"/>
                <a:gd name="T4" fmla="*/ 0 w 49"/>
                <a:gd name="T5" fmla="*/ 6 h 11"/>
                <a:gd name="T6" fmla="*/ 6 w 49"/>
                <a:gd name="T7" fmla="*/ 0 h 11"/>
                <a:gd name="T8" fmla="*/ 43 w 49"/>
                <a:gd name="T9" fmla="*/ 0 h 11"/>
                <a:gd name="T10" fmla="*/ 49 w 49"/>
                <a:gd name="T11" fmla="*/ 6 h 11"/>
                <a:gd name="T12" fmla="*/ 43 w 4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49" y="6"/>
                  </a:cubicBezTo>
                  <a:cubicBezTo>
                    <a:pt x="49" y="9"/>
                    <a:pt x="47" y="11"/>
                    <a:pt x="4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7"/>
            <p:cNvSpPr>
              <a:spLocks/>
            </p:cNvSpPr>
            <p:nvPr/>
          </p:nvSpPr>
          <p:spPr bwMode="auto">
            <a:xfrm>
              <a:off x="1453577" y="2807649"/>
              <a:ext cx="112866" cy="26248"/>
            </a:xfrm>
            <a:custGeom>
              <a:avLst/>
              <a:gdLst>
                <a:gd name="T0" fmla="*/ 43 w 49"/>
                <a:gd name="T1" fmla="*/ 11 h 11"/>
                <a:gd name="T2" fmla="*/ 6 w 49"/>
                <a:gd name="T3" fmla="*/ 11 h 11"/>
                <a:gd name="T4" fmla="*/ 0 w 49"/>
                <a:gd name="T5" fmla="*/ 5 h 11"/>
                <a:gd name="T6" fmla="*/ 6 w 49"/>
                <a:gd name="T7" fmla="*/ 0 h 11"/>
                <a:gd name="T8" fmla="*/ 43 w 49"/>
                <a:gd name="T9" fmla="*/ 0 h 11"/>
                <a:gd name="T10" fmla="*/ 49 w 49"/>
                <a:gd name="T11" fmla="*/ 5 h 11"/>
                <a:gd name="T12" fmla="*/ 43 w 4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49" y="5"/>
                  </a:cubicBezTo>
                  <a:cubicBezTo>
                    <a:pt x="49" y="9"/>
                    <a:pt x="47" y="11"/>
                    <a:pt x="43" y="1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98"/>
            <p:cNvSpPr>
              <a:spLocks/>
            </p:cNvSpPr>
            <p:nvPr/>
          </p:nvSpPr>
          <p:spPr bwMode="auto">
            <a:xfrm>
              <a:off x="1453577" y="2873268"/>
              <a:ext cx="112866" cy="27560"/>
            </a:xfrm>
            <a:custGeom>
              <a:avLst/>
              <a:gdLst>
                <a:gd name="T0" fmla="*/ 43 w 49"/>
                <a:gd name="T1" fmla="*/ 12 h 12"/>
                <a:gd name="T2" fmla="*/ 6 w 49"/>
                <a:gd name="T3" fmla="*/ 12 h 12"/>
                <a:gd name="T4" fmla="*/ 0 w 49"/>
                <a:gd name="T5" fmla="*/ 6 h 12"/>
                <a:gd name="T6" fmla="*/ 6 w 49"/>
                <a:gd name="T7" fmla="*/ 0 h 12"/>
                <a:gd name="T8" fmla="*/ 43 w 49"/>
                <a:gd name="T9" fmla="*/ 0 h 12"/>
                <a:gd name="T10" fmla="*/ 49 w 49"/>
                <a:gd name="T11" fmla="*/ 6 h 12"/>
                <a:gd name="T12" fmla="*/ 43 w 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6"/>
                  </a:cubicBezTo>
                  <a:cubicBezTo>
                    <a:pt x="49" y="9"/>
                    <a:pt x="47" y="12"/>
                    <a:pt x="43" y="1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10"/>
            <p:cNvSpPr>
              <a:spLocks noEditPoints="1"/>
            </p:cNvSpPr>
            <p:nvPr/>
          </p:nvSpPr>
          <p:spPr bwMode="auto">
            <a:xfrm>
              <a:off x="1446691" y="361316"/>
              <a:ext cx="696880" cy="591883"/>
            </a:xfrm>
            <a:custGeom>
              <a:avLst/>
              <a:gdLst>
                <a:gd name="T0" fmla="*/ 289 w 302"/>
                <a:gd name="T1" fmla="*/ 256 h 256"/>
                <a:gd name="T2" fmla="*/ 13 w 302"/>
                <a:gd name="T3" fmla="*/ 256 h 256"/>
                <a:gd name="T4" fmla="*/ 0 w 302"/>
                <a:gd name="T5" fmla="*/ 243 h 256"/>
                <a:gd name="T6" fmla="*/ 0 w 302"/>
                <a:gd name="T7" fmla="*/ 13 h 256"/>
                <a:gd name="T8" fmla="*/ 13 w 302"/>
                <a:gd name="T9" fmla="*/ 0 h 256"/>
                <a:gd name="T10" fmla="*/ 289 w 302"/>
                <a:gd name="T11" fmla="*/ 0 h 256"/>
                <a:gd name="T12" fmla="*/ 302 w 302"/>
                <a:gd name="T13" fmla="*/ 13 h 256"/>
                <a:gd name="T14" fmla="*/ 302 w 302"/>
                <a:gd name="T15" fmla="*/ 243 h 256"/>
                <a:gd name="T16" fmla="*/ 289 w 302"/>
                <a:gd name="T17" fmla="*/ 256 h 256"/>
                <a:gd name="T18" fmla="*/ 26 w 302"/>
                <a:gd name="T19" fmla="*/ 230 h 256"/>
                <a:gd name="T20" fmla="*/ 276 w 302"/>
                <a:gd name="T21" fmla="*/ 230 h 256"/>
                <a:gd name="T22" fmla="*/ 276 w 302"/>
                <a:gd name="T23" fmla="*/ 25 h 256"/>
                <a:gd name="T24" fmla="*/ 26 w 302"/>
                <a:gd name="T25" fmla="*/ 25 h 256"/>
                <a:gd name="T26" fmla="*/ 26 w 302"/>
                <a:gd name="T27" fmla="*/ 2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56">
                  <a:moveTo>
                    <a:pt x="289" y="256"/>
                  </a:moveTo>
                  <a:cubicBezTo>
                    <a:pt x="13" y="256"/>
                    <a:pt x="13" y="256"/>
                    <a:pt x="13" y="256"/>
                  </a:cubicBezTo>
                  <a:cubicBezTo>
                    <a:pt x="6" y="256"/>
                    <a:pt x="0" y="250"/>
                    <a:pt x="0" y="24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cubicBezTo>
                    <a:pt x="302" y="243"/>
                    <a:pt x="302" y="243"/>
                    <a:pt x="302" y="243"/>
                  </a:cubicBezTo>
                  <a:cubicBezTo>
                    <a:pt x="302" y="250"/>
                    <a:pt x="296" y="256"/>
                    <a:pt x="289" y="256"/>
                  </a:cubicBezTo>
                  <a:close/>
                  <a:moveTo>
                    <a:pt x="26" y="230"/>
                  </a:moveTo>
                  <a:cubicBezTo>
                    <a:pt x="276" y="230"/>
                    <a:pt x="276" y="230"/>
                    <a:pt x="276" y="230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30"/>
                    <a:pt x="26" y="230"/>
                    <a:pt x="26" y="23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11"/>
            <p:cNvSpPr>
              <a:spLocks/>
            </p:cNvSpPr>
            <p:nvPr/>
          </p:nvSpPr>
          <p:spPr bwMode="auto">
            <a:xfrm>
              <a:off x="1444065" y="548986"/>
              <a:ext cx="683756" cy="297911"/>
            </a:xfrm>
            <a:custGeom>
              <a:avLst/>
              <a:gdLst>
                <a:gd name="T0" fmla="*/ 282 w 296"/>
                <a:gd name="T1" fmla="*/ 129 h 129"/>
                <a:gd name="T2" fmla="*/ 273 w 296"/>
                <a:gd name="T3" fmla="*/ 126 h 129"/>
                <a:gd name="T4" fmla="*/ 222 w 296"/>
                <a:gd name="T5" fmla="*/ 82 h 129"/>
                <a:gd name="T6" fmla="*/ 158 w 296"/>
                <a:gd name="T7" fmla="*/ 124 h 129"/>
                <a:gd name="T8" fmla="*/ 77 w 296"/>
                <a:gd name="T9" fmla="*/ 37 h 129"/>
                <a:gd name="T10" fmla="*/ 23 w 296"/>
                <a:gd name="T11" fmla="*/ 93 h 129"/>
                <a:gd name="T12" fmla="*/ 5 w 296"/>
                <a:gd name="T13" fmla="*/ 94 h 129"/>
                <a:gd name="T14" fmla="*/ 5 w 296"/>
                <a:gd name="T15" fmla="*/ 76 h 129"/>
                <a:gd name="T16" fmla="*/ 78 w 296"/>
                <a:gd name="T17" fmla="*/ 0 h 129"/>
                <a:gd name="T18" fmla="*/ 162 w 296"/>
                <a:gd name="T19" fmla="*/ 91 h 129"/>
                <a:gd name="T20" fmla="*/ 224 w 296"/>
                <a:gd name="T21" fmla="*/ 50 h 129"/>
                <a:gd name="T22" fmla="*/ 290 w 296"/>
                <a:gd name="T23" fmla="*/ 106 h 129"/>
                <a:gd name="T24" fmla="*/ 291 w 296"/>
                <a:gd name="T25" fmla="*/ 124 h 129"/>
                <a:gd name="T26" fmla="*/ 282 w 296"/>
                <a:gd name="T2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29">
                  <a:moveTo>
                    <a:pt x="282" y="129"/>
                  </a:moveTo>
                  <a:cubicBezTo>
                    <a:pt x="279" y="129"/>
                    <a:pt x="276" y="128"/>
                    <a:pt x="273" y="126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8" y="98"/>
                    <a:pt x="10" y="99"/>
                    <a:pt x="5" y="94"/>
                  </a:cubicBezTo>
                  <a:cubicBezTo>
                    <a:pt x="0" y="89"/>
                    <a:pt x="0" y="81"/>
                    <a:pt x="5" y="7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224" y="50"/>
                    <a:pt x="224" y="50"/>
                    <a:pt x="224" y="50"/>
                  </a:cubicBezTo>
                  <a:cubicBezTo>
                    <a:pt x="290" y="106"/>
                    <a:pt x="290" y="106"/>
                    <a:pt x="290" y="106"/>
                  </a:cubicBezTo>
                  <a:cubicBezTo>
                    <a:pt x="295" y="111"/>
                    <a:pt x="296" y="119"/>
                    <a:pt x="291" y="124"/>
                  </a:cubicBezTo>
                  <a:cubicBezTo>
                    <a:pt x="289" y="127"/>
                    <a:pt x="285" y="129"/>
                    <a:pt x="282" y="12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12"/>
            <p:cNvSpPr>
              <a:spLocks noEditPoints="1"/>
            </p:cNvSpPr>
            <p:nvPr/>
          </p:nvSpPr>
          <p:spPr bwMode="auto">
            <a:xfrm>
              <a:off x="1723605" y="442683"/>
              <a:ext cx="212607" cy="209981"/>
            </a:xfrm>
            <a:custGeom>
              <a:avLst/>
              <a:gdLst>
                <a:gd name="T0" fmla="*/ 46 w 92"/>
                <a:gd name="T1" fmla="*/ 91 h 91"/>
                <a:gd name="T2" fmla="*/ 0 w 92"/>
                <a:gd name="T3" fmla="*/ 46 h 91"/>
                <a:gd name="T4" fmla="*/ 46 w 92"/>
                <a:gd name="T5" fmla="*/ 0 h 91"/>
                <a:gd name="T6" fmla="*/ 92 w 92"/>
                <a:gd name="T7" fmla="*/ 46 h 91"/>
                <a:gd name="T8" fmla="*/ 46 w 92"/>
                <a:gd name="T9" fmla="*/ 91 h 91"/>
                <a:gd name="T10" fmla="*/ 46 w 92"/>
                <a:gd name="T11" fmla="*/ 26 h 91"/>
                <a:gd name="T12" fmla="*/ 26 w 92"/>
                <a:gd name="T13" fmla="*/ 46 h 91"/>
                <a:gd name="T14" fmla="*/ 46 w 92"/>
                <a:gd name="T15" fmla="*/ 66 h 91"/>
                <a:gd name="T16" fmla="*/ 66 w 92"/>
                <a:gd name="T17" fmla="*/ 46 h 91"/>
                <a:gd name="T18" fmla="*/ 46 w 92"/>
                <a:gd name="T19" fmla="*/ 2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91"/>
                  </a:moveTo>
                  <a:cubicBezTo>
                    <a:pt x="21" y="91"/>
                    <a:pt x="0" y="71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1" y="0"/>
                    <a:pt x="92" y="21"/>
                    <a:pt x="92" y="46"/>
                  </a:cubicBezTo>
                  <a:cubicBezTo>
                    <a:pt x="92" y="71"/>
                    <a:pt x="71" y="91"/>
                    <a:pt x="46" y="91"/>
                  </a:cubicBezTo>
                  <a:close/>
                  <a:moveTo>
                    <a:pt x="46" y="26"/>
                  </a:moveTo>
                  <a:cubicBezTo>
                    <a:pt x="35" y="26"/>
                    <a:pt x="26" y="35"/>
                    <a:pt x="26" y="46"/>
                  </a:cubicBezTo>
                  <a:cubicBezTo>
                    <a:pt x="26" y="57"/>
                    <a:pt x="35" y="66"/>
                    <a:pt x="46" y="66"/>
                  </a:cubicBezTo>
                  <a:cubicBezTo>
                    <a:pt x="57" y="66"/>
                    <a:pt x="66" y="57"/>
                    <a:pt x="66" y="46"/>
                  </a:cubicBezTo>
                  <a:cubicBezTo>
                    <a:pt x="66" y="35"/>
                    <a:pt x="57" y="26"/>
                    <a:pt x="46" y="2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3"/>
            <p:cNvSpPr>
              <a:spLocks noEditPoints="1"/>
            </p:cNvSpPr>
            <p:nvPr/>
          </p:nvSpPr>
          <p:spPr bwMode="auto">
            <a:xfrm>
              <a:off x="306547" y="3092"/>
              <a:ext cx="258541" cy="249352"/>
            </a:xfrm>
            <a:custGeom>
              <a:avLst/>
              <a:gdLst>
                <a:gd name="T0" fmla="*/ 65 w 112"/>
                <a:gd name="T1" fmla="*/ 108 h 108"/>
                <a:gd name="T2" fmla="*/ 31 w 112"/>
                <a:gd name="T3" fmla="*/ 94 h 108"/>
                <a:gd name="T4" fmla="*/ 18 w 112"/>
                <a:gd name="T5" fmla="*/ 81 h 108"/>
                <a:gd name="T6" fmla="*/ 18 w 112"/>
                <a:gd name="T7" fmla="*/ 14 h 108"/>
                <a:gd name="T8" fmla="*/ 52 w 112"/>
                <a:gd name="T9" fmla="*/ 0 h 108"/>
                <a:gd name="T10" fmla="*/ 52 w 112"/>
                <a:gd name="T11" fmla="*/ 0 h 108"/>
                <a:gd name="T12" fmla="*/ 85 w 112"/>
                <a:gd name="T13" fmla="*/ 14 h 108"/>
                <a:gd name="T14" fmla="*/ 98 w 112"/>
                <a:gd name="T15" fmla="*/ 27 h 108"/>
                <a:gd name="T16" fmla="*/ 112 w 112"/>
                <a:gd name="T17" fmla="*/ 61 h 108"/>
                <a:gd name="T18" fmla="*/ 98 w 112"/>
                <a:gd name="T19" fmla="*/ 94 h 108"/>
                <a:gd name="T20" fmla="*/ 65 w 112"/>
                <a:gd name="T21" fmla="*/ 108 h 108"/>
                <a:gd name="T22" fmla="*/ 52 w 112"/>
                <a:gd name="T23" fmla="*/ 24 h 108"/>
                <a:gd name="T24" fmla="*/ 35 w 112"/>
                <a:gd name="T25" fmla="*/ 31 h 108"/>
                <a:gd name="T26" fmla="*/ 35 w 112"/>
                <a:gd name="T27" fmla="*/ 64 h 108"/>
                <a:gd name="T28" fmla="*/ 48 w 112"/>
                <a:gd name="T29" fmla="*/ 78 h 108"/>
                <a:gd name="T30" fmla="*/ 82 w 112"/>
                <a:gd name="T31" fmla="*/ 78 h 108"/>
                <a:gd name="T32" fmla="*/ 89 w 112"/>
                <a:gd name="T33" fmla="*/ 61 h 108"/>
                <a:gd name="T34" fmla="*/ 82 w 112"/>
                <a:gd name="T35" fmla="*/ 44 h 108"/>
                <a:gd name="T36" fmla="*/ 69 w 112"/>
                <a:gd name="T37" fmla="*/ 31 h 108"/>
                <a:gd name="T38" fmla="*/ 52 w 112"/>
                <a:gd name="T39" fmla="*/ 2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08">
                  <a:moveTo>
                    <a:pt x="65" y="108"/>
                  </a:moveTo>
                  <a:cubicBezTo>
                    <a:pt x="52" y="108"/>
                    <a:pt x="40" y="103"/>
                    <a:pt x="31" y="94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0" y="63"/>
                    <a:pt x="0" y="32"/>
                    <a:pt x="18" y="14"/>
                  </a:cubicBezTo>
                  <a:cubicBezTo>
                    <a:pt x="27" y="5"/>
                    <a:pt x="3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0"/>
                    <a:pt x="76" y="5"/>
                    <a:pt x="85" y="14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7" y="36"/>
                    <a:pt x="112" y="48"/>
                    <a:pt x="112" y="61"/>
                  </a:cubicBezTo>
                  <a:cubicBezTo>
                    <a:pt x="112" y="73"/>
                    <a:pt x="107" y="85"/>
                    <a:pt x="98" y="94"/>
                  </a:cubicBezTo>
                  <a:cubicBezTo>
                    <a:pt x="89" y="103"/>
                    <a:pt x="77" y="108"/>
                    <a:pt x="65" y="108"/>
                  </a:cubicBezTo>
                  <a:close/>
                  <a:moveTo>
                    <a:pt x="52" y="24"/>
                  </a:moveTo>
                  <a:cubicBezTo>
                    <a:pt x="45" y="24"/>
                    <a:pt x="39" y="26"/>
                    <a:pt x="35" y="31"/>
                  </a:cubicBezTo>
                  <a:cubicBezTo>
                    <a:pt x="25" y="40"/>
                    <a:pt x="25" y="55"/>
                    <a:pt x="35" y="64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7" y="87"/>
                    <a:pt x="73" y="87"/>
                    <a:pt x="82" y="78"/>
                  </a:cubicBezTo>
                  <a:cubicBezTo>
                    <a:pt x="86" y="73"/>
                    <a:pt x="89" y="67"/>
                    <a:pt x="89" y="61"/>
                  </a:cubicBezTo>
                  <a:cubicBezTo>
                    <a:pt x="89" y="54"/>
                    <a:pt x="86" y="48"/>
                    <a:pt x="82" y="44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4" y="26"/>
                    <a:pt x="58" y="24"/>
                    <a:pt x="52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14"/>
            <p:cNvSpPr>
              <a:spLocks/>
            </p:cNvSpPr>
            <p:nvPr/>
          </p:nvSpPr>
          <p:spPr bwMode="auto">
            <a:xfrm>
              <a:off x="616272" y="333812"/>
              <a:ext cx="269040" cy="270350"/>
            </a:xfrm>
            <a:custGeom>
              <a:avLst/>
              <a:gdLst>
                <a:gd name="T0" fmla="*/ 83 w 117"/>
                <a:gd name="T1" fmla="*/ 117 h 117"/>
                <a:gd name="T2" fmla="*/ 53 w 117"/>
                <a:gd name="T3" fmla="*/ 104 h 117"/>
                <a:gd name="T4" fmla="*/ 13 w 117"/>
                <a:gd name="T5" fmla="*/ 64 h 117"/>
                <a:gd name="T6" fmla="*/ 0 w 117"/>
                <a:gd name="T7" fmla="*/ 34 h 117"/>
                <a:gd name="T8" fmla="*/ 13 w 117"/>
                <a:gd name="T9" fmla="*/ 5 h 117"/>
                <a:gd name="T10" fmla="*/ 29 w 117"/>
                <a:gd name="T11" fmla="*/ 5 h 117"/>
                <a:gd name="T12" fmla="*/ 29 w 117"/>
                <a:gd name="T13" fmla="*/ 21 h 117"/>
                <a:gd name="T14" fmla="*/ 24 w 117"/>
                <a:gd name="T15" fmla="*/ 34 h 117"/>
                <a:gd name="T16" fmla="*/ 29 w 117"/>
                <a:gd name="T17" fmla="*/ 47 h 117"/>
                <a:gd name="T18" fmla="*/ 70 w 117"/>
                <a:gd name="T19" fmla="*/ 88 h 117"/>
                <a:gd name="T20" fmla="*/ 83 w 117"/>
                <a:gd name="T21" fmla="*/ 93 h 117"/>
                <a:gd name="T22" fmla="*/ 83 w 117"/>
                <a:gd name="T23" fmla="*/ 93 h 117"/>
                <a:gd name="T24" fmla="*/ 96 w 117"/>
                <a:gd name="T25" fmla="*/ 88 h 117"/>
                <a:gd name="T26" fmla="*/ 112 w 117"/>
                <a:gd name="T27" fmla="*/ 88 h 117"/>
                <a:gd name="T28" fmla="*/ 112 w 117"/>
                <a:gd name="T29" fmla="*/ 104 h 117"/>
                <a:gd name="T30" fmla="*/ 83 w 117"/>
                <a:gd name="T31" fmla="*/ 117 h 117"/>
                <a:gd name="T32" fmla="*/ 83 w 117"/>
                <a:gd name="T3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83" y="117"/>
                  </a:moveTo>
                  <a:cubicBezTo>
                    <a:pt x="71" y="117"/>
                    <a:pt x="61" y="112"/>
                    <a:pt x="53" y="10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5" y="56"/>
                    <a:pt x="0" y="46"/>
                    <a:pt x="0" y="34"/>
                  </a:cubicBezTo>
                  <a:cubicBezTo>
                    <a:pt x="0" y="23"/>
                    <a:pt x="5" y="13"/>
                    <a:pt x="13" y="5"/>
                  </a:cubicBezTo>
                  <a:cubicBezTo>
                    <a:pt x="17" y="0"/>
                    <a:pt x="25" y="0"/>
                    <a:pt x="29" y="5"/>
                  </a:cubicBezTo>
                  <a:cubicBezTo>
                    <a:pt x="34" y="9"/>
                    <a:pt x="34" y="17"/>
                    <a:pt x="29" y="21"/>
                  </a:cubicBezTo>
                  <a:cubicBezTo>
                    <a:pt x="26" y="25"/>
                    <a:pt x="24" y="29"/>
                    <a:pt x="24" y="34"/>
                  </a:cubicBezTo>
                  <a:cubicBezTo>
                    <a:pt x="24" y="39"/>
                    <a:pt x="26" y="44"/>
                    <a:pt x="29" y="47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3" y="91"/>
                    <a:pt x="78" y="93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8" y="93"/>
                    <a:pt x="92" y="91"/>
                    <a:pt x="96" y="88"/>
                  </a:cubicBezTo>
                  <a:cubicBezTo>
                    <a:pt x="100" y="83"/>
                    <a:pt x="108" y="83"/>
                    <a:pt x="112" y="88"/>
                  </a:cubicBezTo>
                  <a:cubicBezTo>
                    <a:pt x="117" y="92"/>
                    <a:pt x="117" y="100"/>
                    <a:pt x="112" y="104"/>
                  </a:cubicBezTo>
                  <a:cubicBezTo>
                    <a:pt x="104" y="112"/>
                    <a:pt x="94" y="117"/>
                    <a:pt x="83" y="117"/>
                  </a:cubicBezTo>
                  <a:cubicBezTo>
                    <a:pt x="83" y="117"/>
                    <a:pt x="83" y="117"/>
                    <a:pt x="83" y="11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15"/>
            <p:cNvSpPr>
              <a:spLocks/>
            </p:cNvSpPr>
            <p:nvPr/>
          </p:nvSpPr>
          <p:spPr bwMode="auto">
            <a:xfrm>
              <a:off x="495532" y="184200"/>
              <a:ext cx="397655" cy="392402"/>
            </a:xfrm>
            <a:custGeom>
              <a:avLst/>
              <a:gdLst>
                <a:gd name="T0" fmla="*/ 159 w 172"/>
                <a:gd name="T1" fmla="*/ 170 h 170"/>
                <a:gd name="T2" fmla="*/ 150 w 172"/>
                <a:gd name="T3" fmla="*/ 167 h 170"/>
                <a:gd name="T4" fmla="*/ 5 w 172"/>
                <a:gd name="T5" fmla="*/ 21 h 170"/>
                <a:gd name="T6" fmla="*/ 5 w 172"/>
                <a:gd name="T7" fmla="*/ 4 h 170"/>
                <a:gd name="T8" fmla="*/ 21 w 172"/>
                <a:gd name="T9" fmla="*/ 4 h 170"/>
                <a:gd name="T10" fmla="*/ 167 w 172"/>
                <a:gd name="T11" fmla="*/ 150 h 170"/>
                <a:gd name="T12" fmla="*/ 167 w 172"/>
                <a:gd name="T13" fmla="*/ 167 h 170"/>
                <a:gd name="T14" fmla="*/ 159 w 172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70">
                  <a:moveTo>
                    <a:pt x="159" y="170"/>
                  </a:moveTo>
                  <a:cubicBezTo>
                    <a:pt x="156" y="170"/>
                    <a:pt x="153" y="169"/>
                    <a:pt x="150" y="167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167" y="150"/>
                    <a:pt x="167" y="150"/>
                    <a:pt x="167" y="150"/>
                  </a:cubicBezTo>
                  <a:cubicBezTo>
                    <a:pt x="172" y="155"/>
                    <a:pt x="172" y="162"/>
                    <a:pt x="167" y="167"/>
                  </a:cubicBezTo>
                  <a:cubicBezTo>
                    <a:pt x="165" y="169"/>
                    <a:pt x="162" y="170"/>
                    <a:pt x="159" y="17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16"/>
            <p:cNvSpPr>
              <a:spLocks noEditPoints="1"/>
            </p:cNvSpPr>
            <p:nvPr/>
          </p:nvSpPr>
          <p:spPr bwMode="auto">
            <a:xfrm>
              <a:off x="315734" y="352185"/>
              <a:ext cx="249354" cy="251977"/>
            </a:xfrm>
            <a:custGeom>
              <a:avLst/>
              <a:gdLst>
                <a:gd name="T0" fmla="*/ 48 w 108"/>
                <a:gd name="T1" fmla="*/ 109 h 109"/>
                <a:gd name="T2" fmla="*/ 48 w 108"/>
                <a:gd name="T3" fmla="*/ 109 h 109"/>
                <a:gd name="T4" fmla="*/ 14 w 108"/>
                <a:gd name="T5" fmla="*/ 95 h 109"/>
                <a:gd name="T6" fmla="*/ 0 w 108"/>
                <a:gd name="T7" fmla="*/ 61 h 109"/>
                <a:gd name="T8" fmla="*/ 14 w 108"/>
                <a:gd name="T9" fmla="*/ 28 h 109"/>
                <a:gd name="T10" fmla="*/ 27 w 108"/>
                <a:gd name="T11" fmla="*/ 14 h 109"/>
                <a:gd name="T12" fmla="*/ 61 w 108"/>
                <a:gd name="T13" fmla="*/ 0 h 109"/>
                <a:gd name="T14" fmla="*/ 94 w 108"/>
                <a:gd name="T15" fmla="*/ 14 h 109"/>
                <a:gd name="T16" fmla="*/ 108 w 108"/>
                <a:gd name="T17" fmla="*/ 48 h 109"/>
                <a:gd name="T18" fmla="*/ 94 w 108"/>
                <a:gd name="T19" fmla="*/ 82 h 109"/>
                <a:gd name="T20" fmla="*/ 81 w 108"/>
                <a:gd name="T21" fmla="*/ 95 h 109"/>
                <a:gd name="T22" fmla="*/ 48 w 108"/>
                <a:gd name="T23" fmla="*/ 109 h 109"/>
                <a:gd name="T24" fmla="*/ 61 w 108"/>
                <a:gd name="T25" fmla="*/ 24 h 109"/>
                <a:gd name="T26" fmla="*/ 44 w 108"/>
                <a:gd name="T27" fmla="*/ 31 h 109"/>
                <a:gd name="T28" fmla="*/ 31 w 108"/>
                <a:gd name="T29" fmla="*/ 44 h 109"/>
                <a:gd name="T30" fmla="*/ 24 w 108"/>
                <a:gd name="T31" fmla="*/ 61 h 109"/>
                <a:gd name="T32" fmla="*/ 31 w 108"/>
                <a:gd name="T33" fmla="*/ 78 h 109"/>
                <a:gd name="T34" fmla="*/ 48 w 108"/>
                <a:gd name="T35" fmla="*/ 85 h 109"/>
                <a:gd name="T36" fmla="*/ 48 w 108"/>
                <a:gd name="T37" fmla="*/ 85 h 109"/>
                <a:gd name="T38" fmla="*/ 65 w 108"/>
                <a:gd name="T39" fmla="*/ 78 h 109"/>
                <a:gd name="T40" fmla="*/ 78 w 108"/>
                <a:gd name="T41" fmla="*/ 65 h 109"/>
                <a:gd name="T42" fmla="*/ 85 w 108"/>
                <a:gd name="T43" fmla="*/ 48 h 109"/>
                <a:gd name="T44" fmla="*/ 78 w 108"/>
                <a:gd name="T45" fmla="*/ 31 h 109"/>
                <a:gd name="T46" fmla="*/ 61 w 108"/>
                <a:gd name="T47" fmla="*/ 2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9">
                  <a:moveTo>
                    <a:pt x="48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35" y="109"/>
                    <a:pt x="23" y="104"/>
                    <a:pt x="14" y="95"/>
                  </a:cubicBezTo>
                  <a:cubicBezTo>
                    <a:pt x="5" y="86"/>
                    <a:pt x="0" y="74"/>
                    <a:pt x="0" y="61"/>
                  </a:cubicBezTo>
                  <a:cubicBezTo>
                    <a:pt x="0" y="48"/>
                    <a:pt x="5" y="36"/>
                    <a:pt x="14" y="2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36" y="5"/>
                    <a:pt x="48" y="0"/>
                    <a:pt x="61" y="0"/>
                  </a:cubicBezTo>
                  <a:cubicBezTo>
                    <a:pt x="73" y="0"/>
                    <a:pt x="85" y="5"/>
                    <a:pt x="94" y="14"/>
                  </a:cubicBezTo>
                  <a:cubicBezTo>
                    <a:pt x="103" y="23"/>
                    <a:pt x="108" y="35"/>
                    <a:pt x="108" y="48"/>
                  </a:cubicBezTo>
                  <a:cubicBezTo>
                    <a:pt x="108" y="61"/>
                    <a:pt x="103" y="73"/>
                    <a:pt x="94" y="82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72" y="104"/>
                    <a:pt x="60" y="109"/>
                    <a:pt x="48" y="109"/>
                  </a:cubicBezTo>
                  <a:close/>
                  <a:moveTo>
                    <a:pt x="61" y="24"/>
                  </a:moveTo>
                  <a:cubicBezTo>
                    <a:pt x="54" y="24"/>
                    <a:pt x="48" y="26"/>
                    <a:pt x="44" y="3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6" y="49"/>
                    <a:pt x="24" y="55"/>
                    <a:pt x="24" y="61"/>
                  </a:cubicBezTo>
                  <a:cubicBezTo>
                    <a:pt x="24" y="67"/>
                    <a:pt x="26" y="74"/>
                    <a:pt x="31" y="78"/>
                  </a:cubicBezTo>
                  <a:cubicBezTo>
                    <a:pt x="35" y="83"/>
                    <a:pt x="41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54" y="85"/>
                    <a:pt x="60" y="83"/>
                    <a:pt x="65" y="78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0"/>
                    <a:pt x="85" y="54"/>
                    <a:pt x="85" y="48"/>
                  </a:cubicBezTo>
                  <a:cubicBezTo>
                    <a:pt x="85" y="42"/>
                    <a:pt x="82" y="36"/>
                    <a:pt x="78" y="31"/>
                  </a:cubicBezTo>
                  <a:cubicBezTo>
                    <a:pt x="73" y="26"/>
                    <a:pt x="67" y="24"/>
                    <a:pt x="61" y="2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17"/>
            <p:cNvSpPr>
              <a:spLocks/>
            </p:cNvSpPr>
            <p:nvPr/>
          </p:nvSpPr>
          <p:spPr bwMode="auto">
            <a:xfrm>
              <a:off x="616272" y="-6095"/>
              <a:ext cx="269040" cy="275600"/>
            </a:xfrm>
            <a:custGeom>
              <a:avLst/>
              <a:gdLst>
                <a:gd name="T0" fmla="*/ 21 w 117"/>
                <a:gd name="T1" fmla="*/ 119 h 119"/>
                <a:gd name="T2" fmla="*/ 13 w 117"/>
                <a:gd name="T3" fmla="*/ 116 h 119"/>
                <a:gd name="T4" fmla="*/ 0 w 117"/>
                <a:gd name="T5" fmla="*/ 86 h 119"/>
                <a:gd name="T6" fmla="*/ 13 w 117"/>
                <a:gd name="T7" fmla="*/ 56 h 119"/>
                <a:gd name="T8" fmla="*/ 53 w 117"/>
                <a:gd name="T9" fmla="*/ 16 h 119"/>
                <a:gd name="T10" fmla="*/ 112 w 117"/>
                <a:gd name="T11" fmla="*/ 16 h 119"/>
                <a:gd name="T12" fmla="*/ 112 w 117"/>
                <a:gd name="T13" fmla="*/ 33 h 119"/>
                <a:gd name="T14" fmla="*/ 96 w 117"/>
                <a:gd name="T15" fmla="*/ 33 h 119"/>
                <a:gd name="T16" fmla="*/ 70 w 117"/>
                <a:gd name="T17" fmla="*/ 33 h 119"/>
                <a:gd name="T18" fmla="*/ 29 w 117"/>
                <a:gd name="T19" fmla="*/ 73 h 119"/>
                <a:gd name="T20" fmla="*/ 29 w 117"/>
                <a:gd name="T21" fmla="*/ 99 h 119"/>
                <a:gd name="T22" fmla="*/ 29 w 117"/>
                <a:gd name="T23" fmla="*/ 116 h 119"/>
                <a:gd name="T24" fmla="*/ 21 w 117"/>
                <a:gd name="T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19">
                  <a:moveTo>
                    <a:pt x="21" y="119"/>
                  </a:moveTo>
                  <a:cubicBezTo>
                    <a:pt x="18" y="119"/>
                    <a:pt x="15" y="118"/>
                    <a:pt x="13" y="116"/>
                  </a:cubicBezTo>
                  <a:cubicBezTo>
                    <a:pt x="5" y="108"/>
                    <a:pt x="0" y="98"/>
                    <a:pt x="0" y="86"/>
                  </a:cubicBezTo>
                  <a:cubicBezTo>
                    <a:pt x="0" y="75"/>
                    <a:pt x="5" y="64"/>
                    <a:pt x="13" y="5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9" y="0"/>
                    <a:pt x="96" y="0"/>
                    <a:pt x="112" y="16"/>
                  </a:cubicBezTo>
                  <a:cubicBezTo>
                    <a:pt x="117" y="21"/>
                    <a:pt x="117" y="28"/>
                    <a:pt x="112" y="33"/>
                  </a:cubicBezTo>
                  <a:cubicBezTo>
                    <a:pt x="108" y="38"/>
                    <a:pt x="100" y="38"/>
                    <a:pt x="96" y="33"/>
                  </a:cubicBezTo>
                  <a:cubicBezTo>
                    <a:pt x="89" y="26"/>
                    <a:pt x="77" y="26"/>
                    <a:pt x="70" y="3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2" y="80"/>
                    <a:pt x="22" y="92"/>
                    <a:pt x="29" y="99"/>
                  </a:cubicBezTo>
                  <a:cubicBezTo>
                    <a:pt x="34" y="104"/>
                    <a:pt x="34" y="111"/>
                    <a:pt x="29" y="116"/>
                  </a:cubicBezTo>
                  <a:cubicBezTo>
                    <a:pt x="27" y="118"/>
                    <a:pt x="24" y="119"/>
                    <a:pt x="21" y="1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18"/>
            <p:cNvSpPr>
              <a:spLocks/>
            </p:cNvSpPr>
            <p:nvPr/>
          </p:nvSpPr>
          <p:spPr bwMode="auto">
            <a:xfrm>
              <a:off x="495532" y="26715"/>
              <a:ext cx="397655" cy="395026"/>
            </a:xfrm>
            <a:custGeom>
              <a:avLst/>
              <a:gdLst>
                <a:gd name="T0" fmla="*/ 13 w 172"/>
                <a:gd name="T1" fmla="*/ 171 h 171"/>
                <a:gd name="T2" fmla="*/ 5 w 172"/>
                <a:gd name="T3" fmla="*/ 167 h 171"/>
                <a:gd name="T4" fmla="*/ 5 w 172"/>
                <a:gd name="T5" fmla="*/ 151 h 171"/>
                <a:gd name="T6" fmla="*/ 150 w 172"/>
                <a:gd name="T7" fmla="*/ 5 h 171"/>
                <a:gd name="T8" fmla="*/ 167 w 172"/>
                <a:gd name="T9" fmla="*/ 5 h 171"/>
                <a:gd name="T10" fmla="*/ 167 w 172"/>
                <a:gd name="T11" fmla="*/ 21 h 171"/>
                <a:gd name="T12" fmla="*/ 21 w 172"/>
                <a:gd name="T13" fmla="*/ 167 h 171"/>
                <a:gd name="T14" fmla="*/ 13 w 172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71">
                  <a:moveTo>
                    <a:pt x="13" y="171"/>
                  </a:moveTo>
                  <a:cubicBezTo>
                    <a:pt x="10" y="171"/>
                    <a:pt x="7" y="170"/>
                    <a:pt x="5" y="167"/>
                  </a:cubicBezTo>
                  <a:cubicBezTo>
                    <a:pt x="0" y="163"/>
                    <a:pt x="0" y="155"/>
                    <a:pt x="5" y="151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5" y="0"/>
                    <a:pt x="162" y="0"/>
                    <a:pt x="167" y="5"/>
                  </a:cubicBezTo>
                  <a:cubicBezTo>
                    <a:pt x="172" y="9"/>
                    <a:pt x="172" y="17"/>
                    <a:pt x="167" y="21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19" y="170"/>
                    <a:pt x="16" y="171"/>
                    <a:pt x="13" y="17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19"/>
            <p:cNvSpPr>
              <a:spLocks/>
            </p:cNvSpPr>
            <p:nvPr/>
          </p:nvSpPr>
          <p:spPr bwMode="auto">
            <a:xfrm>
              <a:off x="1042799" y="1724935"/>
              <a:ext cx="292663" cy="425211"/>
            </a:xfrm>
            <a:custGeom>
              <a:avLst/>
              <a:gdLst>
                <a:gd name="T0" fmla="*/ 118 w 127"/>
                <a:gd name="T1" fmla="*/ 183 h 184"/>
                <a:gd name="T2" fmla="*/ 111 w 127"/>
                <a:gd name="T3" fmla="*/ 178 h 184"/>
                <a:gd name="T4" fmla="*/ 63 w 127"/>
                <a:gd name="T5" fmla="*/ 33 h 184"/>
                <a:gd name="T6" fmla="*/ 16 w 127"/>
                <a:gd name="T7" fmla="*/ 178 h 184"/>
                <a:gd name="T8" fmla="*/ 6 w 127"/>
                <a:gd name="T9" fmla="*/ 183 h 184"/>
                <a:gd name="T10" fmla="*/ 1 w 127"/>
                <a:gd name="T11" fmla="*/ 173 h 184"/>
                <a:gd name="T12" fmla="*/ 56 w 127"/>
                <a:gd name="T13" fmla="*/ 5 h 184"/>
                <a:gd name="T14" fmla="*/ 63 w 127"/>
                <a:gd name="T15" fmla="*/ 0 h 184"/>
                <a:gd name="T16" fmla="*/ 71 w 127"/>
                <a:gd name="T17" fmla="*/ 5 h 184"/>
                <a:gd name="T18" fmla="*/ 126 w 127"/>
                <a:gd name="T19" fmla="*/ 173 h 184"/>
                <a:gd name="T20" fmla="*/ 121 w 127"/>
                <a:gd name="T21" fmla="*/ 183 h 184"/>
                <a:gd name="T22" fmla="*/ 118 w 127"/>
                <a:gd name="T2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84">
                  <a:moveTo>
                    <a:pt x="118" y="183"/>
                  </a:moveTo>
                  <a:cubicBezTo>
                    <a:pt x="115" y="183"/>
                    <a:pt x="112" y="181"/>
                    <a:pt x="111" y="178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5" y="182"/>
                    <a:pt x="10" y="184"/>
                    <a:pt x="6" y="183"/>
                  </a:cubicBezTo>
                  <a:cubicBezTo>
                    <a:pt x="2" y="182"/>
                    <a:pt x="0" y="177"/>
                    <a:pt x="1" y="17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7" y="2"/>
                    <a:pt x="60" y="0"/>
                    <a:pt x="63" y="0"/>
                  </a:cubicBezTo>
                  <a:cubicBezTo>
                    <a:pt x="67" y="0"/>
                    <a:pt x="70" y="2"/>
                    <a:pt x="71" y="5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7" y="177"/>
                    <a:pt x="125" y="182"/>
                    <a:pt x="121" y="183"/>
                  </a:cubicBezTo>
                  <a:cubicBezTo>
                    <a:pt x="120" y="183"/>
                    <a:pt x="119" y="183"/>
                    <a:pt x="118" y="18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20"/>
            <p:cNvSpPr>
              <a:spLocks/>
            </p:cNvSpPr>
            <p:nvPr/>
          </p:nvSpPr>
          <p:spPr bwMode="auto">
            <a:xfrm>
              <a:off x="1017864" y="2112087"/>
              <a:ext cx="95805" cy="35435"/>
            </a:xfrm>
            <a:custGeom>
              <a:avLst/>
              <a:gdLst>
                <a:gd name="T0" fmla="*/ 34 w 42"/>
                <a:gd name="T1" fmla="*/ 15 h 15"/>
                <a:gd name="T2" fmla="*/ 8 w 42"/>
                <a:gd name="T3" fmla="*/ 15 h 15"/>
                <a:gd name="T4" fmla="*/ 0 w 42"/>
                <a:gd name="T5" fmla="*/ 8 h 15"/>
                <a:gd name="T6" fmla="*/ 8 w 42"/>
                <a:gd name="T7" fmla="*/ 0 h 15"/>
                <a:gd name="T8" fmla="*/ 34 w 42"/>
                <a:gd name="T9" fmla="*/ 0 h 15"/>
                <a:gd name="T10" fmla="*/ 42 w 42"/>
                <a:gd name="T11" fmla="*/ 8 h 15"/>
                <a:gd name="T12" fmla="*/ 34 w 4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34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2" y="8"/>
                  </a:cubicBezTo>
                  <a:cubicBezTo>
                    <a:pt x="42" y="12"/>
                    <a:pt x="38" y="15"/>
                    <a:pt x="34" y="1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1"/>
            <p:cNvSpPr>
              <a:spLocks/>
            </p:cNvSpPr>
            <p:nvPr/>
          </p:nvSpPr>
          <p:spPr bwMode="auto">
            <a:xfrm>
              <a:off x="1264593" y="2112087"/>
              <a:ext cx="97117" cy="35435"/>
            </a:xfrm>
            <a:custGeom>
              <a:avLst/>
              <a:gdLst>
                <a:gd name="T0" fmla="*/ 34 w 42"/>
                <a:gd name="T1" fmla="*/ 15 h 15"/>
                <a:gd name="T2" fmla="*/ 8 w 42"/>
                <a:gd name="T3" fmla="*/ 15 h 15"/>
                <a:gd name="T4" fmla="*/ 0 w 42"/>
                <a:gd name="T5" fmla="*/ 8 h 15"/>
                <a:gd name="T6" fmla="*/ 8 w 42"/>
                <a:gd name="T7" fmla="*/ 0 h 15"/>
                <a:gd name="T8" fmla="*/ 34 w 42"/>
                <a:gd name="T9" fmla="*/ 0 h 15"/>
                <a:gd name="T10" fmla="*/ 42 w 42"/>
                <a:gd name="T11" fmla="*/ 8 h 15"/>
                <a:gd name="T12" fmla="*/ 34 w 4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5">
                  <a:moveTo>
                    <a:pt x="34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2" y="8"/>
                  </a:cubicBezTo>
                  <a:cubicBezTo>
                    <a:pt x="42" y="12"/>
                    <a:pt x="38" y="15"/>
                    <a:pt x="34" y="15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22"/>
            <p:cNvSpPr>
              <a:spLocks/>
            </p:cNvSpPr>
            <p:nvPr/>
          </p:nvSpPr>
          <p:spPr bwMode="auto">
            <a:xfrm>
              <a:off x="1088733" y="1992661"/>
              <a:ext cx="198171" cy="36746"/>
            </a:xfrm>
            <a:custGeom>
              <a:avLst/>
              <a:gdLst>
                <a:gd name="T0" fmla="*/ 78 w 86"/>
                <a:gd name="T1" fmla="*/ 16 h 16"/>
                <a:gd name="T2" fmla="*/ 8 w 86"/>
                <a:gd name="T3" fmla="*/ 16 h 16"/>
                <a:gd name="T4" fmla="*/ 0 w 86"/>
                <a:gd name="T5" fmla="*/ 8 h 16"/>
                <a:gd name="T6" fmla="*/ 8 w 86"/>
                <a:gd name="T7" fmla="*/ 0 h 16"/>
                <a:gd name="T8" fmla="*/ 78 w 86"/>
                <a:gd name="T9" fmla="*/ 0 h 16"/>
                <a:gd name="T10" fmla="*/ 86 w 86"/>
                <a:gd name="T11" fmla="*/ 8 h 16"/>
                <a:gd name="T12" fmla="*/ 78 w 8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">
                  <a:moveTo>
                    <a:pt x="7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3" y="0"/>
                    <a:pt x="86" y="3"/>
                    <a:pt x="86" y="8"/>
                  </a:cubicBezTo>
                  <a:cubicBezTo>
                    <a:pt x="86" y="12"/>
                    <a:pt x="83" y="16"/>
                    <a:pt x="78" y="1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23"/>
            <p:cNvSpPr>
              <a:spLocks noEditPoints="1"/>
            </p:cNvSpPr>
            <p:nvPr/>
          </p:nvSpPr>
          <p:spPr bwMode="auto">
            <a:xfrm>
              <a:off x="1294778" y="1807615"/>
              <a:ext cx="156174" cy="136487"/>
            </a:xfrm>
            <a:custGeom>
              <a:avLst/>
              <a:gdLst>
                <a:gd name="T0" fmla="*/ 28 w 68"/>
                <a:gd name="T1" fmla="*/ 59 h 59"/>
                <a:gd name="T2" fmla="*/ 8 w 68"/>
                <a:gd name="T3" fmla="*/ 52 h 59"/>
                <a:gd name="T4" fmla="*/ 0 w 68"/>
                <a:gd name="T5" fmla="*/ 34 h 59"/>
                <a:gd name="T6" fmla="*/ 8 w 68"/>
                <a:gd name="T7" fmla="*/ 17 h 59"/>
                <a:gd name="T8" fmla="*/ 20 w 68"/>
                <a:gd name="T9" fmla="*/ 10 h 59"/>
                <a:gd name="T10" fmla="*/ 39 w 68"/>
                <a:gd name="T11" fmla="*/ 6 h 59"/>
                <a:gd name="T12" fmla="*/ 58 w 68"/>
                <a:gd name="T13" fmla="*/ 1 h 59"/>
                <a:gd name="T14" fmla="*/ 65 w 68"/>
                <a:gd name="T15" fmla="*/ 1 h 59"/>
                <a:gd name="T16" fmla="*/ 68 w 68"/>
                <a:gd name="T17" fmla="*/ 8 h 59"/>
                <a:gd name="T18" fmla="*/ 68 w 68"/>
                <a:gd name="T19" fmla="*/ 13 h 59"/>
                <a:gd name="T20" fmla="*/ 63 w 68"/>
                <a:gd name="T21" fmla="*/ 41 h 59"/>
                <a:gd name="T22" fmla="*/ 49 w 68"/>
                <a:gd name="T23" fmla="*/ 54 h 59"/>
                <a:gd name="T24" fmla="*/ 28 w 68"/>
                <a:gd name="T25" fmla="*/ 59 h 59"/>
                <a:gd name="T26" fmla="*/ 53 w 68"/>
                <a:gd name="T27" fmla="*/ 19 h 59"/>
                <a:gd name="T28" fmla="*/ 42 w 68"/>
                <a:gd name="T29" fmla="*/ 21 h 59"/>
                <a:gd name="T30" fmla="*/ 24 w 68"/>
                <a:gd name="T31" fmla="*/ 25 h 59"/>
                <a:gd name="T32" fmla="*/ 18 w 68"/>
                <a:gd name="T33" fmla="*/ 29 h 59"/>
                <a:gd name="T34" fmla="*/ 16 w 68"/>
                <a:gd name="T35" fmla="*/ 34 h 59"/>
                <a:gd name="T36" fmla="*/ 19 w 68"/>
                <a:gd name="T37" fmla="*/ 41 h 59"/>
                <a:gd name="T38" fmla="*/ 28 w 68"/>
                <a:gd name="T39" fmla="*/ 44 h 59"/>
                <a:gd name="T40" fmla="*/ 41 w 68"/>
                <a:gd name="T41" fmla="*/ 41 h 59"/>
                <a:gd name="T42" fmla="*/ 50 w 68"/>
                <a:gd name="T43" fmla="*/ 33 h 59"/>
                <a:gd name="T44" fmla="*/ 53 w 68"/>
                <a:gd name="T45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59">
                  <a:moveTo>
                    <a:pt x="28" y="59"/>
                  </a:moveTo>
                  <a:cubicBezTo>
                    <a:pt x="20" y="59"/>
                    <a:pt x="13" y="57"/>
                    <a:pt x="8" y="52"/>
                  </a:cubicBezTo>
                  <a:cubicBezTo>
                    <a:pt x="3" y="47"/>
                    <a:pt x="0" y="41"/>
                    <a:pt x="0" y="34"/>
                  </a:cubicBezTo>
                  <a:cubicBezTo>
                    <a:pt x="0" y="25"/>
                    <a:pt x="4" y="20"/>
                    <a:pt x="8" y="17"/>
                  </a:cubicBezTo>
                  <a:cubicBezTo>
                    <a:pt x="11" y="14"/>
                    <a:pt x="16" y="11"/>
                    <a:pt x="20" y="10"/>
                  </a:cubicBezTo>
                  <a:cubicBezTo>
                    <a:pt x="24" y="9"/>
                    <a:pt x="30" y="8"/>
                    <a:pt x="39" y="6"/>
                  </a:cubicBezTo>
                  <a:cubicBezTo>
                    <a:pt x="47" y="4"/>
                    <a:pt x="54" y="2"/>
                    <a:pt x="58" y="1"/>
                  </a:cubicBezTo>
                  <a:cubicBezTo>
                    <a:pt x="60" y="0"/>
                    <a:pt x="63" y="0"/>
                    <a:pt x="65" y="1"/>
                  </a:cubicBezTo>
                  <a:cubicBezTo>
                    <a:pt x="67" y="3"/>
                    <a:pt x="68" y="5"/>
                    <a:pt x="68" y="8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25"/>
                    <a:pt x="67" y="34"/>
                    <a:pt x="63" y="41"/>
                  </a:cubicBezTo>
                  <a:cubicBezTo>
                    <a:pt x="60" y="46"/>
                    <a:pt x="55" y="51"/>
                    <a:pt x="49" y="54"/>
                  </a:cubicBezTo>
                  <a:cubicBezTo>
                    <a:pt x="42" y="58"/>
                    <a:pt x="35" y="59"/>
                    <a:pt x="28" y="59"/>
                  </a:cubicBezTo>
                  <a:close/>
                  <a:moveTo>
                    <a:pt x="53" y="19"/>
                  </a:moveTo>
                  <a:cubicBezTo>
                    <a:pt x="50" y="19"/>
                    <a:pt x="46" y="20"/>
                    <a:pt x="42" y="21"/>
                  </a:cubicBezTo>
                  <a:cubicBezTo>
                    <a:pt x="34" y="23"/>
                    <a:pt x="28" y="24"/>
                    <a:pt x="24" y="25"/>
                  </a:cubicBezTo>
                  <a:cubicBezTo>
                    <a:pt x="22" y="26"/>
                    <a:pt x="20" y="27"/>
                    <a:pt x="18" y="29"/>
                  </a:cubicBezTo>
                  <a:cubicBezTo>
                    <a:pt x="17" y="30"/>
                    <a:pt x="16" y="31"/>
                    <a:pt x="16" y="34"/>
                  </a:cubicBezTo>
                  <a:cubicBezTo>
                    <a:pt x="16" y="37"/>
                    <a:pt x="17" y="39"/>
                    <a:pt x="19" y="41"/>
                  </a:cubicBezTo>
                  <a:cubicBezTo>
                    <a:pt x="20" y="42"/>
                    <a:pt x="23" y="44"/>
                    <a:pt x="28" y="44"/>
                  </a:cubicBezTo>
                  <a:cubicBezTo>
                    <a:pt x="33" y="44"/>
                    <a:pt x="37" y="43"/>
                    <a:pt x="41" y="41"/>
                  </a:cubicBezTo>
                  <a:cubicBezTo>
                    <a:pt x="45" y="38"/>
                    <a:pt x="48" y="36"/>
                    <a:pt x="50" y="33"/>
                  </a:cubicBezTo>
                  <a:cubicBezTo>
                    <a:pt x="51" y="31"/>
                    <a:pt x="52" y="27"/>
                    <a:pt x="53" y="19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4"/>
            <p:cNvSpPr>
              <a:spLocks/>
            </p:cNvSpPr>
            <p:nvPr/>
          </p:nvSpPr>
          <p:spPr bwMode="auto">
            <a:xfrm>
              <a:off x="1301340" y="1734122"/>
              <a:ext cx="152237" cy="209981"/>
            </a:xfrm>
            <a:custGeom>
              <a:avLst/>
              <a:gdLst>
                <a:gd name="T0" fmla="*/ 58 w 66"/>
                <a:gd name="T1" fmla="*/ 91 h 91"/>
                <a:gd name="T2" fmla="*/ 51 w 66"/>
                <a:gd name="T3" fmla="*/ 83 h 91"/>
                <a:gd name="T4" fmla="*/ 51 w 66"/>
                <a:gd name="T5" fmla="*/ 32 h 91"/>
                <a:gd name="T6" fmla="*/ 36 w 66"/>
                <a:gd name="T7" fmla="*/ 15 h 91"/>
                <a:gd name="T8" fmla="*/ 30 w 66"/>
                <a:gd name="T9" fmla="*/ 15 h 91"/>
                <a:gd name="T10" fmla="*/ 16 w 66"/>
                <a:gd name="T11" fmla="*/ 25 h 91"/>
                <a:gd name="T12" fmla="*/ 6 w 66"/>
                <a:gd name="T13" fmla="*/ 30 h 91"/>
                <a:gd name="T14" fmla="*/ 2 w 66"/>
                <a:gd name="T15" fmla="*/ 19 h 91"/>
                <a:gd name="T16" fmla="*/ 30 w 66"/>
                <a:gd name="T17" fmla="*/ 0 h 91"/>
                <a:gd name="T18" fmla="*/ 36 w 66"/>
                <a:gd name="T19" fmla="*/ 0 h 91"/>
                <a:gd name="T20" fmla="*/ 66 w 66"/>
                <a:gd name="T21" fmla="*/ 32 h 91"/>
                <a:gd name="T22" fmla="*/ 66 w 66"/>
                <a:gd name="T23" fmla="*/ 83 h 91"/>
                <a:gd name="T24" fmla="*/ 58 w 66"/>
                <a:gd name="T2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91">
                  <a:moveTo>
                    <a:pt x="58" y="91"/>
                  </a:moveTo>
                  <a:cubicBezTo>
                    <a:pt x="54" y="91"/>
                    <a:pt x="51" y="87"/>
                    <a:pt x="51" y="8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23"/>
                    <a:pt x="44" y="15"/>
                    <a:pt x="36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4" y="15"/>
                    <a:pt x="19" y="19"/>
                    <a:pt x="16" y="25"/>
                  </a:cubicBezTo>
                  <a:cubicBezTo>
                    <a:pt x="15" y="29"/>
                    <a:pt x="10" y="31"/>
                    <a:pt x="6" y="30"/>
                  </a:cubicBezTo>
                  <a:cubicBezTo>
                    <a:pt x="2" y="28"/>
                    <a:pt x="0" y="24"/>
                    <a:pt x="2" y="19"/>
                  </a:cubicBezTo>
                  <a:cubicBezTo>
                    <a:pt x="7" y="8"/>
                    <a:pt x="18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2" y="0"/>
                    <a:pt x="66" y="14"/>
                    <a:pt x="66" y="32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87"/>
                    <a:pt x="63" y="91"/>
                    <a:pt x="58" y="91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5"/>
            <p:cNvSpPr>
              <a:spLocks/>
            </p:cNvSpPr>
            <p:nvPr/>
          </p:nvSpPr>
          <p:spPr bwMode="auto">
            <a:xfrm>
              <a:off x="777696" y="2634415"/>
              <a:ext cx="167986" cy="39372"/>
            </a:xfrm>
            <a:custGeom>
              <a:avLst/>
              <a:gdLst>
                <a:gd name="T0" fmla="*/ 70 w 73"/>
                <a:gd name="T1" fmla="*/ 17 h 17"/>
                <a:gd name="T2" fmla="*/ 68 w 73"/>
                <a:gd name="T3" fmla="*/ 17 h 17"/>
                <a:gd name="T4" fmla="*/ 4 w 73"/>
                <a:gd name="T5" fmla="*/ 10 h 17"/>
                <a:gd name="T6" fmla="*/ 1 w 73"/>
                <a:gd name="T7" fmla="*/ 7 h 17"/>
                <a:gd name="T8" fmla="*/ 3 w 73"/>
                <a:gd name="T9" fmla="*/ 3 h 17"/>
                <a:gd name="T10" fmla="*/ 71 w 73"/>
                <a:gd name="T11" fmla="*/ 11 h 17"/>
                <a:gd name="T12" fmla="*/ 72 w 73"/>
                <a:gd name="T13" fmla="*/ 15 h 17"/>
                <a:gd name="T14" fmla="*/ 70 w 7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7">
                  <a:moveTo>
                    <a:pt x="70" y="17"/>
                  </a:moveTo>
                  <a:cubicBezTo>
                    <a:pt x="69" y="17"/>
                    <a:pt x="69" y="17"/>
                    <a:pt x="68" y="17"/>
                  </a:cubicBezTo>
                  <a:cubicBezTo>
                    <a:pt x="48" y="9"/>
                    <a:pt x="26" y="7"/>
                    <a:pt x="4" y="10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0" y="5"/>
                    <a:pt x="2" y="4"/>
                    <a:pt x="3" y="3"/>
                  </a:cubicBezTo>
                  <a:cubicBezTo>
                    <a:pt x="26" y="0"/>
                    <a:pt x="49" y="3"/>
                    <a:pt x="71" y="11"/>
                  </a:cubicBezTo>
                  <a:cubicBezTo>
                    <a:pt x="72" y="12"/>
                    <a:pt x="73" y="14"/>
                    <a:pt x="72" y="15"/>
                  </a:cubicBezTo>
                  <a:cubicBezTo>
                    <a:pt x="72" y="17"/>
                    <a:pt x="71" y="17"/>
                    <a:pt x="70" y="1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26"/>
            <p:cNvSpPr>
              <a:spLocks/>
            </p:cNvSpPr>
            <p:nvPr/>
          </p:nvSpPr>
          <p:spPr bwMode="auto">
            <a:xfrm>
              <a:off x="674017" y="2660662"/>
              <a:ext cx="49871" cy="30185"/>
            </a:xfrm>
            <a:custGeom>
              <a:avLst/>
              <a:gdLst>
                <a:gd name="T0" fmla="*/ 3 w 22"/>
                <a:gd name="T1" fmla="*/ 13 h 13"/>
                <a:gd name="T2" fmla="*/ 1 w 22"/>
                <a:gd name="T3" fmla="*/ 11 h 13"/>
                <a:gd name="T4" fmla="*/ 2 w 22"/>
                <a:gd name="T5" fmla="*/ 7 h 13"/>
                <a:gd name="T6" fmla="*/ 17 w 22"/>
                <a:gd name="T7" fmla="*/ 0 h 13"/>
                <a:gd name="T8" fmla="*/ 21 w 22"/>
                <a:gd name="T9" fmla="*/ 2 h 13"/>
                <a:gd name="T10" fmla="*/ 20 w 22"/>
                <a:gd name="T11" fmla="*/ 6 h 13"/>
                <a:gd name="T12" fmla="*/ 5 w 22"/>
                <a:gd name="T13" fmla="*/ 13 h 13"/>
                <a:gd name="T14" fmla="*/ 3 w 22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3" y="13"/>
                  </a:moveTo>
                  <a:cubicBezTo>
                    <a:pt x="2" y="13"/>
                    <a:pt x="1" y="13"/>
                    <a:pt x="1" y="11"/>
                  </a:cubicBezTo>
                  <a:cubicBezTo>
                    <a:pt x="0" y="10"/>
                    <a:pt x="0" y="8"/>
                    <a:pt x="2" y="7"/>
                  </a:cubicBezTo>
                  <a:cubicBezTo>
                    <a:pt x="7" y="5"/>
                    <a:pt x="12" y="2"/>
                    <a:pt x="17" y="0"/>
                  </a:cubicBezTo>
                  <a:cubicBezTo>
                    <a:pt x="19" y="0"/>
                    <a:pt x="21" y="0"/>
                    <a:pt x="21" y="2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15" y="8"/>
                    <a:pt x="10" y="10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27"/>
            <p:cNvSpPr>
              <a:spLocks/>
            </p:cNvSpPr>
            <p:nvPr/>
          </p:nvSpPr>
          <p:spPr bwMode="auto">
            <a:xfrm>
              <a:off x="729137" y="2503177"/>
              <a:ext cx="149613" cy="272975"/>
            </a:xfrm>
            <a:custGeom>
              <a:avLst/>
              <a:gdLst>
                <a:gd name="T0" fmla="*/ 62 w 65"/>
                <a:gd name="T1" fmla="*/ 118 h 118"/>
                <a:gd name="T2" fmla="*/ 62 w 65"/>
                <a:gd name="T3" fmla="*/ 118 h 118"/>
                <a:gd name="T4" fmla="*/ 58 w 65"/>
                <a:gd name="T5" fmla="*/ 115 h 118"/>
                <a:gd name="T6" fmla="*/ 1 w 65"/>
                <a:gd name="T7" fmla="*/ 6 h 118"/>
                <a:gd name="T8" fmla="*/ 1 w 65"/>
                <a:gd name="T9" fmla="*/ 2 h 118"/>
                <a:gd name="T10" fmla="*/ 5 w 65"/>
                <a:gd name="T11" fmla="*/ 1 h 118"/>
                <a:gd name="T12" fmla="*/ 65 w 65"/>
                <a:gd name="T13" fmla="*/ 115 h 118"/>
                <a:gd name="T14" fmla="*/ 62 w 65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18">
                  <a:moveTo>
                    <a:pt x="62" y="118"/>
                  </a:moveTo>
                  <a:cubicBezTo>
                    <a:pt x="62" y="118"/>
                    <a:pt x="62" y="118"/>
                    <a:pt x="62" y="118"/>
                  </a:cubicBezTo>
                  <a:cubicBezTo>
                    <a:pt x="60" y="118"/>
                    <a:pt x="58" y="116"/>
                    <a:pt x="58" y="115"/>
                  </a:cubicBezTo>
                  <a:cubicBezTo>
                    <a:pt x="59" y="71"/>
                    <a:pt x="37" y="31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42" y="27"/>
                    <a:pt x="65" y="69"/>
                    <a:pt x="65" y="115"/>
                  </a:cubicBezTo>
                  <a:cubicBezTo>
                    <a:pt x="65" y="117"/>
                    <a:pt x="63" y="118"/>
                    <a:pt x="62" y="11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28"/>
            <p:cNvSpPr>
              <a:spLocks/>
            </p:cNvSpPr>
            <p:nvPr/>
          </p:nvSpPr>
          <p:spPr bwMode="auto">
            <a:xfrm>
              <a:off x="769822" y="2470368"/>
              <a:ext cx="90555" cy="87930"/>
            </a:xfrm>
            <a:custGeom>
              <a:avLst/>
              <a:gdLst>
                <a:gd name="T0" fmla="*/ 36 w 39"/>
                <a:gd name="T1" fmla="*/ 38 h 38"/>
                <a:gd name="T2" fmla="*/ 34 w 39"/>
                <a:gd name="T3" fmla="*/ 37 h 38"/>
                <a:gd name="T4" fmla="*/ 1 w 39"/>
                <a:gd name="T5" fmla="*/ 6 h 38"/>
                <a:gd name="T6" fmla="*/ 2 w 39"/>
                <a:gd name="T7" fmla="*/ 1 h 38"/>
                <a:gd name="T8" fmla="*/ 6 w 39"/>
                <a:gd name="T9" fmla="*/ 2 h 38"/>
                <a:gd name="T10" fmla="*/ 38 w 39"/>
                <a:gd name="T11" fmla="*/ 32 h 38"/>
                <a:gd name="T12" fmla="*/ 38 w 39"/>
                <a:gd name="T13" fmla="*/ 36 h 38"/>
                <a:gd name="T14" fmla="*/ 36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6" y="38"/>
                  </a:moveTo>
                  <a:cubicBezTo>
                    <a:pt x="35" y="38"/>
                    <a:pt x="35" y="37"/>
                    <a:pt x="34" y="37"/>
                  </a:cubicBezTo>
                  <a:cubicBezTo>
                    <a:pt x="21" y="29"/>
                    <a:pt x="10" y="18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15" y="14"/>
                    <a:pt x="25" y="24"/>
                    <a:pt x="38" y="32"/>
                  </a:cubicBezTo>
                  <a:cubicBezTo>
                    <a:pt x="39" y="33"/>
                    <a:pt x="39" y="35"/>
                    <a:pt x="38" y="36"/>
                  </a:cubicBezTo>
                  <a:cubicBezTo>
                    <a:pt x="38" y="37"/>
                    <a:pt x="37" y="38"/>
                    <a:pt x="36" y="3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29"/>
            <p:cNvSpPr>
              <a:spLocks/>
            </p:cNvSpPr>
            <p:nvPr/>
          </p:nvSpPr>
          <p:spPr bwMode="auto">
            <a:xfrm>
              <a:off x="903685" y="2575357"/>
              <a:ext cx="83993" cy="31497"/>
            </a:xfrm>
            <a:custGeom>
              <a:avLst/>
              <a:gdLst>
                <a:gd name="T0" fmla="*/ 33 w 36"/>
                <a:gd name="T1" fmla="*/ 14 h 14"/>
                <a:gd name="T2" fmla="*/ 32 w 36"/>
                <a:gd name="T3" fmla="*/ 14 h 14"/>
                <a:gd name="T4" fmla="*/ 2 w 36"/>
                <a:gd name="T5" fmla="*/ 6 h 14"/>
                <a:gd name="T6" fmla="*/ 1 w 36"/>
                <a:gd name="T7" fmla="*/ 2 h 14"/>
                <a:gd name="T8" fmla="*/ 5 w 36"/>
                <a:gd name="T9" fmla="*/ 0 h 14"/>
                <a:gd name="T10" fmla="*/ 33 w 36"/>
                <a:gd name="T11" fmla="*/ 8 h 14"/>
                <a:gd name="T12" fmla="*/ 36 w 36"/>
                <a:gd name="T13" fmla="*/ 11 h 14"/>
                <a:gd name="T14" fmla="*/ 33 w 36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4">
                  <a:moveTo>
                    <a:pt x="33" y="14"/>
                  </a:moveTo>
                  <a:cubicBezTo>
                    <a:pt x="33" y="14"/>
                    <a:pt x="33" y="14"/>
                    <a:pt x="32" y="14"/>
                  </a:cubicBezTo>
                  <a:cubicBezTo>
                    <a:pt x="22" y="12"/>
                    <a:pt x="12" y="10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14" y="4"/>
                    <a:pt x="24" y="6"/>
                    <a:pt x="33" y="8"/>
                  </a:cubicBezTo>
                  <a:cubicBezTo>
                    <a:pt x="35" y="8"/>
                    <a:pt x="36" y="10"/>
                    <a:pt x="36" y="11"/>
                  </a:cubicBezTo>
                  <a:cubicBezTo>
                    <a:pt x="36" y="13"/>
                    <a:pt x="34" y="14"/>
                    <a:pt x="33" y="1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30"/>
            <p:cNvSpPr>
              <a:spLocks noEditPoints="1"/>
            </p:cNvSpPr>
            <p:nvPr/>
          </p:nvSpPr>
          <p:spPr bwMode="auto">
            <a:xfrm>
              <a:off x="842003" y="2526800"/>
              <a:ext cx="80056" cy="80055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6 h 35"/>
                <a:gd name="T12" fmla="*/ 6 w 35"/>
                <a:gd name="T13" fmla="*/ 17 h 35"/>
                <a:gd name="T14" fmla="*/ 17 w 35"/>
                <a:gd name="T15" fmla="*/ 29 h 35"/>
                <a:gd name="T16" fmla="*/ 29 w 35"/>
                <a:gd name="T17" fmla="*/ 17 h 35"/>
                <a:gd name="T18" fmla="*/ 17 w 35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6"/>
                  </a:moveTo>
                  <a:cubicBezTo>
                    <a:pt x="11" y="6"/>
                    <a:pt x="6" y="11"/>
                    <a:pt x="6" y="17"/>
                  </a:cubicBezTo>
                  <a:cubicBezTo>
                    <a:pt x="6" y="24"/>
                    <a:pt x="11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7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31"/>
            <p:cNvSpPr>
              <a:spLocks noEditPoints="1"/>
            </p:cNvSpPr>
            <p:nvPr/>
          </p:nvSpPr>
          <p:spPr bwMode="auto">
            <a:xfrm>
              <a:off x="927309" y="2643601"/>
              <a:ext cx="81368" cy="81368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8 w 35"/>
                <a:gd name="T9" fmla="*/ 35 h 35"/>
                <a:gd name="T10" fmla="*/ 18 w 35"/>
                <a:gd name="T11" fmla="*/ 6 h 35"/>
                <a:gd name="T12" fmla="*/ 6 w 35"/>
                <a:gd name="T13" fmla="*/ 17 h 35"/>
                <a:gd name="T14" fmla="*/ 18 w 35"/>
                <a:gd name="T15" fmla="*/ 29 h 35"/>
                <a:gd name="T16" fmla="*/ 29 w 35"/>
                <a:gd name="T17" fmla="*/ 17 h 35"/>
                <a:gd name="T18" fmla="*/ 18 w 35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8" y="35"/>
                  </a:cubicBezTo>
                  <a:close/>
                  <a:moveTo>
                    <a:pt x="18" y="6"/>
                  </a:moveTo>
                  <a:cubicBezTo>
                    <a:pt x="11" y="6"/>
                    <a:pt x="6" y="11"/>
                    <a:pt x="6" y="17"/>
                  </a:cubicBezTo>
                  <a:cubicBezTo>
                    <a:pt x="6" y="24"/>
                    <a:pt x="11" y="29"/>
                    <a:pt x="18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8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32"/>
            <p:cNvSpPr>
              <a:spLocks/>
            </p:cNvSpPr>
            <p:nvPr/>
          </p:nvSpPr>
          <p:spPr bwMode="auto">
            <a:xfrm>
              <a:off x="656956" y="2459868"/>
              <a:ext cx="339909" cy="338594"/>
            </a:xfrm>
            <a:custGeom>
              <a:avLst/>
              <a:gdLst>
                <a:gd name="T0" fmla="*/ 73 w 147"/>
                <a:gd name="T1" fmla="*/ 147 h 147"/>
                <a:gd name="T2" fmla="*/ 0 w 147"/>
                <a:gd name="T3" fmla="*/ 73 h 147"/>
                <a:gd name="T4" fmla="*/ 73 w 147"/>
                <a:gd name="T5" fmla="*/ 0 h 147"/>
                <a:gd name="T6" fmla="*/ 147 w 147"/>
                <a:gd name="T7" fmla="*/ 73 h 147"/>
                <a:gd name="T8" fmla="*/ 146 w 147"/>
                <a:gd name="T9" fmla="*/ 85 h 147"/>
                <a:gd name="T10" fmla="*/ 134 w 147"/>
                <a:gd name="T11" fmla="*/ 83 h 147"/>
                <a:gd name="T12" fmla="*/ 134 w 147"/>
                <a:gd name="T13" fmla="*/ 73 h 147"/>
                <a:gd name="T14" fmla="*/ 73 w 147"/>
                <a:gd name="T15" fmla="*/ 12 h 147"/>
                <a:gd name="T16" fmla="*/ 12 w 147"/>
                <a:gd name="T17" fmla="*/ 73 h 147"/>
                <a:gd name="T18" fmla="*/ 73 w 147"/>
                <a:gd name="T19" fmla="*/ 134 h 147"/>
                <a:gd name="T20" fmla="*/ 124 w 147"/>
                <a:gd name="T21" fmla="*/ 107 h 147"/>
                <a:gd name="T22" fmla="*/ 134 w 147"/>
                <a:gd name="T23" fmla="*/ 114 h 147"/>
                <a:gd name="T24" fmla="*/ 73 w 147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47">
                  <a:moveTo>
                    <a:pt x="73" y="147"/>
                  </a:moveTo>
                  <a:cubicBezTo>
                    <a:pt x="33" y="147"/>
                    <a:pt x="0" y="114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114" y="0"/>
                    <a:pt x="147" y="33"/>
                    <a:pt x="147" y="73"/>
                  </a:cubicBezTo>
                  <a:cubicBezTo>
                    <a:pt x="147" y="77"/>
                    <a:pt x="146" y="81"/>
                    <a:pt x="146" y="85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34" y="79"/>
                    <a:pt x="134" y="76"/>
                    <a:pt x="134" y="73"/>
                  </a:cubicBezTo>
                  <a:cubicBezTo>
                    <a:pt x="134" y="40"/>
                    <a:pt x="107" y="12"/>
                    <a:pt x="73" y="12"/>
                  </a:cubicBezTo>
                  <a:cubicBezTo>
                    <a:pt x="40" y="12"/>
                    <a:pt x="12" y="40"/>
                    <a:pt x="12" y="73"/>
                  </a:cubicBezTo>
                  <a:cubicBezTo>
                    <a:pt x="12" y="107"/>
                    <a:pt x="40" y="134"/>
                    <a:pt x="73" y="134"/>
                  </a:cubicBezTo>
                  <a:cubicBezTo>
                    <a:pt x="94" y="134"/>
                    <a:pt x="113" y="124"/>
                    <a:pt x="124" y="107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21" y="135"/>
                    <a:pt x="98" y="147"/>
                    <a:pt x="73" y="147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33"/>
            <p:cNvSpPr>
              <a:spLocks noEditPoints="1"/>
            </p:cNvSpPr>
            <p:nvPr/>
          </p:nvSpPr>
          <p:spPr bwMode="auto">
            <a:xfrm>
              <a:off x="710764" y="2621291"/>
              <a:ext cx="82681" cy="80055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7 h 35"/>
                <a:gd name="T4" fmla="*/ 18 w 36"/>
                <a:gd name="T5" fmla="*/ 0 h 35"/>
                <a:gd name="T6" fmla="*/ 36 w 36"/>
                <a:gd name="T7" fmla="*/ 17 h 35"/>
                <a:gd name="T8" fmla="*/ 18 w 36"/>
                <a:gd name="T9" fmla="*/ 35 h 35"/>
                <a:gd name="T10" fmla="*/ 18 w 36"/>
                <a:gd name="T11" fmla="*/ 6 h 35"/>
                <a:gd name="T12" fmla="*/ 7 w 36"/>
                <a:gd name="T13" fmla="*/ 17 h 35"/>
                <a:gd name="T14" fmla="*/ 18 w 36"/>
                <a:gd name="T15" fmla="*/ 29 h 35"/>
                <a:gd name="T16" fmla="*/ 29 w 36"/>
                <a:gd name="T17" fmla="*/ 17 h 35"/>
                <a:gd name="T18" fmla="*/ 18 w 36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6"/>
                  </a:moveTo>
                  <a:cubicBezTo>
                    <a:pt x="12" y="6"/>
                    <a:pt x="7" y="11"/>
                    <a:pt x="7" y="17"/>
                  </a:cubicBezTo>
                  <a:cubicBezTo>
                    <a:pt x="7" y="24"/>
                    <a:pt x="12" y="29"/>
                    <a:pt x="18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1"/>
                    <a:pt x="24" y="6"/>
                    <a:pt x="18" y="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64"/>
            <p:cNvSpPr>
              <a:spLocks noEditPoints="1"/>
            </p:cNvSpPr>
            <p:nvPr/>
          </p:nvSpPr>
          <p:spPr bwMode="auto">
            <a:xfrm>
              <a:off x="1036237" y="54274"/>
              <a:ext cx="228356" cy="219167"/>
            </a:xfrm>
            <a:custGeom>
              <a:avLst/>
              <a:gdLst>
                <a:gd name="T0" fmla="*/ 47 w 99"/>
                <a:gd name="T1" fmla="*/ 95 h 95"/>
                <a:gd name="T2" fmla="*/ 14 w 99"/>
                <a:gd name="T3" fmla="*/ 81 h 95"/>
                <a:gd name="T4" fmla="*/ 0 w 99"/>
                <a:gd name="T5" fmla="*/ 48 h 95"/>
                <a:gd name="T6" fmla="*/ 14 w 99"/>
                <a:gd name="T7" fmla="*/ 14 h 95"/>
                <a:gd name="T8" fmla="*/ 47 w 99"/>
                <a:gd name="T9" fmla="*/ 0 h 95"/>
                <a:gd name="T10" fmla="*/ 81 w 99"/>
                <a:gd name="T11" fmla="*/ 14 h 95"/>
                <a:gd name="T12" fmla="*/ 81 w 99"/>
                <a:gd name="T13" fmla="*/ 81 h 95"/>
                <a:gd name="T14" fmla="*/ 47 w 99"/>
                <a:gd name="T15" fmla="*/ 95 h 95"/>
                <a:gd name="T16" fmla="*/ 47 w 99"/>
                <a:gd name="T17" fmla="*/ 8 h 95"/>
                <a:gd name="T18" fmla="*/ 20 w 99"/>
                <a:gd name="T19" fmla="*/ 20 h 95"/>
                <a:gd name="T20" fmla="*/ 8 w 99"/>
                <a:gd name="T21" fmla="*/ 48 h 95"/>
                <a:gd name="T22" fmla="*/ 20 w 99"/>
                <a:gd name="T23" fmla="*/ 75 h 95"/>
                <a:gd name="T24" fmla="*/ 47 w 99"/>
                <a:gd name="T25" fmla="*/ 87 h 95"/>
                <a:gd name="T26" fmla="*/ 75 w 99"/>
                <a:gd name="T27" fmla="*/ 75 h 95"/>
                <a:gd name="T28" fmla="*/ 75 w 99"/>
                <a:gd name="T29" fmla="*/ 20 h 95"/>
                <a:gd name="T30" fmla="*/ 47 w 99"/>
                <a:gd name="T31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95">
                  <a:moveTo>
                    <a:pt x="47" y="95"/>
                  </a:moveTo>
                  <a:cubicBezTo>
                    <a:pt x="35" y="95"/>
                    <a:pt x="23" y="90"/>
                    <a:pt x="14" y="81"/>
                  </a:cubicBezTo>
                  <a:cubicBezTo>
                    <a:pt x="5" y="72"/>
                    <a:pt x="0" y="60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7" y="0"/>
                  </a:cubicBezTo>
                  <a:cubicBezTo>
                    <a:pt x="60" y="0"/>
                    <a:pt x="72" y="5"/>
                    <a:pt x="81" y="14"/>
                  </a:cubicBezTo>
                  <a:cubicBezTo>
                    <a:pt x="99" y="33"/>
                    <a:pt x="99" y="62"/>
                    <a:pt x="81" y="81"/>
                  </a:cubicBezTo>
                  <a:cubicBezTo>
                    <a:pt x="72" y="90"/>
                    <a:pt x="60" y="95"/>
                    <a:pt x="47" y="95"/>
                  </a:cubicBezTo>
                  <a:close/>
                  <a:moveTo>
                    <a:pt x="47" y="8"/>
                  </a:moveTo>
                  <a:cubicBezTo>
                    <a:pt x="37" y="8"/>
                    <a:pt x="27" y="12"/>
                    <a:pt x="20" y="20"/>
                  </a:cubicBezTo>
                  <a:cubicBezTo>
                    <a:pt x="12" y="27"/>
                    <a:pt x="8" y="37"/>
                    <a:pt x="8" y="48"/>
                  </a:cubicBezTo>
                  <a:cubicBezTo>
                    <a:pt x="8" y="58"/>
                    <a:pt x="12" y="68"/>
                    <a:pt x="20" y="75"/>
                  </a:cubicBezTo>
                  <a:cubicBezTo>
                    <a:pt x="27" y="83"/>
                    <a:pt x="37" y="87"/>
                    <a:pt x="47" y="87"/>
                  </a:cubicBezTo>
                  <a:cubicBezTo>
                    <a:pt x="58" y="87"/>
                    <a:pt x="68" y="83"/>
                    <a:pt x="75" y="75"/>
                  </a:cubicBezTo>
                  <a:cubicBezTo>
                    <a:pt x="90" y="60"/>
                    <a:pt x="90" y="35"/>
                    <a:pt x="75" y="20"/>
                  </a:cubicBezTo>
                  <a:cubicBezTo>
                    <a:pt x="68" y="12"/>
                    <a:pt x="58" y="8"/>
                    <a:pt x="47" y="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65"/>
            <p:cNvSpPr>
              <a:spLocks noEditPoints="1"/>
            </p:cNvSpPr>
            <p:nvPr/>
          </p:nvSpPr>
          <p:spPr bwMode="auto">
            <a:xfrm>
              <a:off x="1055923" y="93646"/>
              <a:ext cx="175861" cy="179796"/>
            </a:xfrm>
            <a:custGeom>
              <a:avLst/>
              <a:gdLst>
                <a:gd name="T0" fmla="*/ 38 w 76"/>
                <a:gd name="T1" fmla="*/ 78 h 78"/>
                <a:gd name="T2" fmla="*/ 38 w 76"/>
                <a:gd name="T3" fmla="*/ 78 h 78"/>
                <a:gd name="T4" fmla="*/ 5 w 76"/>
                <a:gd name="T5" fmla="*/ 64 h 78"/>
                <a:gd name="T6" fmla="*/ 2 w 76"/>
                <a:gd name="T7" fmla="*/ 60 h 78"/>
                <a:gd name="T8" fmla="*/ 1 w 76"/>
                <a:gd name="T9" fmla="*/ 56 h 78"/>
                <a:gd name="T10" fmla="*/ 6 w 76"/>
                <a:gd name="T11" fmla="*/ 51 h 78"/>
                <a:gd name="T12" fmla="*/ 25 w 76"/>
                <a:gd name="T13" fmla="*/ 45 h 78"/>
                <a:gd name="T14" fmla="*/ 22 w 76"/>
                <a:gd name="T15" fmla="*/ 39 h 78"/>
                <a:gd name="T16" fmla="*/ 22 w 76"/>
                <a:gd name="T17" fmla="*/ 38 h 78"/>
                <a:gd name="T18" fmla="*/ 19 w 76"/>
                <a:gd name="T19" fmla="*/ 34 h 78"/>
                <a:gd name="T20" fmla="*/ 18 w 76"/>
                <a:gd name="T21" fmla="*/ 26 h 78"/>
                <a:gd name="T22" fmla="*/ 20 w 76"/>
                <a:gd name="T23" fmla="*/ 21 h 78"/>
                <a:gd name="T24" fmla="*/ 20 w 76"/>
                <a:gd name="T25" fmla="*/ 19 h 78"/>
                <a:gd name="T26" fmla="*/ 24 w 76"/>
                <a:gd name="T27" fmla="*/ 6 h 78"/>
                <a:gd name="T28" fmla="*/ 38 w 76"/>
                <a:gd name="T29" fmla="*/ 0 h 78"/>
                <a:gd name="T30" fmla="*/ 53 w 76"/>
                <a:gd name="T31" fmla="*/ 6 h 78"/>
                <a:gd name="T32" fmla="*/ 57 w 76"/>
                <a:gd name="T33" fmla="*/ 19 h 78"/>
                <a:gd name="T34" fmla="*/ 57 w 76"/>
                <a:gd name="T35" fmla="*/ 21 h 78"/>
                <a:gd name="T36" fmla="*/ 59 w 76"/>
                <a:gd name="T37" fmla="*/ 26 h 78"/>
                <a:gd name="T38" fmla="*/ 58 w 76"/>
                <a:gd name="T39" fmla="*/ 34 h 78"/>
                <a:gd name="T40" fmla="*/ 55 w 76"/>
                <a:gd name="T41" fmla="*/ 38 h 78"/>
                <a:gd name="T42" fmla="*/ 55 w 76"/>
                <a:gd name="T43" fmla="*/ 40 h 78"/>
                <a:gd name="T44" fmla="*/ 51 w 76"/>
                <a:gd name="T45" fmla="*/ 45 h 78"/>
                <a:gd name="T46" fmla="*/ 71 w 76"/>
                <a:gd name="T47" fmla="*/ 51 h 78"/>
                <a:gd name="T48" fmla="*/ 75 w 76"/>
                <a:gd name="T49" fmla="*/ 56 h 78"/>
                <a:gd name="T50" fmla="*/ 75 w 76"/>
                <a:gd name="T51" fmla="*/ 60 h 78"/>
                <a:gd name="T52" fmla="*/ 72 w 76"/>
                <a:gd name="T53" fmla="*/ 64 h 78"/>
                <a:gd name="T54" fmla="*/ 38 w 76"/>
                <a:gd name="T55" fmla="*/ 78 h 78"/>
                <a:gd name="T56" fmla="*/ 10 w 76"/>
                <a:gd name="T57" fmla="*/ 58 h 78"/>
                <a:gd name="T58" fmla="*/ 11 w 76"/>
                <a:gd name="T59" fmla="*/ 58 h 78"/>
                <a:gd name="T60" fmla="*/ 38 w 76"/>
                <a:gd name="T61" fmla="*/ 70 h 78"/>
                <a:gd name="T62" fmla="*/ 66 w 76"/>
                <a:gd name="T63" fmla="*/ 58 h 78"/>
                <a:gd name="T64" fmla="*/ 66 w 76"/>
                <a:gd name="T65" fmla="*/ 58 h 78"/>
                <a:gd name="T66" fmla="*/ 46 w 76"/>
                <a:gd name="T67" fmla="*/ 53 h 78"/>
                <a:gd name="T68" fmla="*/ 44 w 76"/>
                <a:gd name="T69" fmla="*/ 51 h 78"/>
                <a:gd name="T70" fmla="*/ 43 w 76"/>
                <a:gd name="T71" fmla="*/ 48 h 78"/>
                <a:gd name="T72" fmla="*/ 44 w 76"/>
                <a:gd name="T73" fmla="*/ 43 h 78"/>
                <a:gd name="T74" fmla="*/ 45 w 76"/>
                <a:gd name="T75" fmla="*/ 40 h 78"/>
                <a:gd name="T76" fmla="*/ 47 w 76"/>
                <a:gd name="T77" fmla="*/ 39 h 78"/>
                <a:gd name="T78" fmla="*/ 47 w 76"/>
                <a:gd name="T79" fmla="*/ 34 h 78"/>
                <a:gd name="T80" fmla="*/ 50 w 76"/>
                <a:gd name="T81" fmla="*/ 30 h 78"/>
                <a:gd name="T82" fmla="*/ 50 w 76"/>
                <a:gd name="T83" fmla="*/ 30 h 78"/>
                <a:gd name="T84" fmla="*/ 50 w 76"/>
                <a:gd name="T85" fmla="*/ 27 h 78"/>
                <a:gd name="T86" fmla="*/ 50 w 76"/>
                <a:gd name="T87" fmla="*/ 27 h 78"/>
                <a:gd name="T88" fmla="*/ 48 w 76"/>
                <a:gd name="T89" fmla="*/ 23 h 78"/>
                <a:gd name="T90" fmla="*/ 49 w 76"/>
                <a:gd name="T91" fmla="*/ 18 h 78"/>
                <a:gd name="T92" fmla="*/ 47 w 76"/>
                <a:gd name="T93" fmla="*/ 12 h 78"/>
                <a:gd name="T94" fmla="*/ 38 w 76"/>
                <a:gd name="T95" fmla="*/ 8 h 78"/>
                <a:gd name="T96" fmla="*/ 29 w 76"/>
                <a:gd name="T97" fmla="*/ 11 h 78"/>
                <a:gd name="T98" fmla="*/ 27 w 76"/>
                <a:gd name="T99" fmla="*/ 18 h 78"/>
                <a:gd name="T100" fmla="*/ 28 w 76"/>
                <a:gd name="T101" fmla="*/ 23 h 78"/>
                <a:gd name="T102" fmla="*/ 26 w 76"/>
                <a:gd name="T103" fmla="*/ 27 h 78"/>
                <a:gd name="T104" fmla="*/ 26 w 76"/>
                <a:gd name="T105" fmla="*/ 27 h 78"/>
                <a:gd name="T106" fmla="*/ 26 w 76"/>
                <a:gd name="T107" fmla="*/ 30 h 78"/>
                <a:gd name="T108" fmla="*/ 27 w 76"/>
                <a:gd name="T109" fmla="*/ 30 h 78"/>
                <a:gd name="T110" fmla="*/ 29 w 76"/>
                <a:gd name="T111" fmla="*/ 34 h 78"/>
                <a:gd name="T112" fmla="*/ 30 w 76"/>
                <a:gd name="T113" fmla="*/ 39 h 78"/>
                <a:gd name="T114" fmla="*/ 31 w 76"/>
                <a:gd name="T115" fmla="*/ 40 h 78"/>
                <a:gd name="T116" fmla="*/ 33 w 76"/>
                <a:gd name="T117" fmla="*/ 43 h 78"/>
                <a:gd name="T118" fmla="*/ 34 w 76"/>
                <a:gd name="T119" fmla="*/ 48 h 78"/>
                <a:gd name="T120" fmla="*/ 33 w 76"/>
                <a:gd name="T121" fmla="*/ 51 h 78"/>
                <a:gd name="T122" fmla="*/ 30 w 76"/>
                <a:gd name="T123" fmla="*/ 53 h 78"/>
                <a:gd name="T124" fmla="*/ 10 w 76"/>
                <a:gd name="T125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78">
                  <a:moveTo>
                    <a:pt x="38" y="78"/>
                  </a:moveTo>
                  <a:cubicBezTo>
                    <a:pt x="38" y="78"/>
                    <a:pt x="38" y="78"/>
                    <a:pt x="38" y="78"/>
                  </a:cubicBezTo>
                  <a:cubicBezTo>
                    <a:pt x="26" y="78"/>
                    <a:pt x="14" y="73"/>
                    <a:pt x="5" y="64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0" y="57"/>
                    <a:pt x="1" y="56"/>
                  </a:cubicBezTo>
                  <a:cubicBezTo>
                    <a:pt x="2" y="54"/>
                    <a:pt x="4" y="52"/>
                    <a:pt x="6" y="51"/>
                  </a:cubicBezTo>
                  <a:cubicBezTo>
                    <a:pt x="12" y="48"/>
                    <a:pt x="18" y="46"/>
                    <a:pt x="25" y="45"/>
                  </a:cubicBezTo>
                  <a:cubicBezTo>
                    <a:pt x="23" y="44"/>
                    <a:pt x="22" y="42"/>
                    <a:pt x="22" y="39"/>
                  </a:cubicBezTo>
                  <a:cubicBezTo>
                    <a:pt x="22" y="39"/>
                    <a:pt x="22" y="38"/>
                    <a:pt x="22" y="38"/>
                  </a:cubicBezTo>
                  <a:cubicBezTo>
                    <a:pt x="20" y="37"/>
                    <a:pt x="19" y="35"/>
                    <a:pt x="19" y="34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4"/>
                    <a:pt x="18" y="22"/>
                    <a:pt x="20" y="2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6"/>
                    <a:pt x="19" y="10"/>
                    <a:pt x="24" y="6"/>
                  </a:cubicBezTo>
                  <a:cubicBezTo>
                    <a:pt x="27" y="2"/>
                    <a:pt x="32" y="0"/>
                    <a:pt x="38" y="0"/>
                  </a:cubicBezTo>
                  <a:cubicBezTo>
                    <a:pt x="44" y="0"/>
                    <a:pt x="50" y="2"/>
                    <a:pt x="53" y="6"/>
                  </a:cubicBezTo>
                  <a:cubicBezTo>
                    <a:pt x="58" y="10"/>
                    <a:pt x="57" y="16"/>
                    <a:pt x="57" y="19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2"/>
                    <a:pt x="59" y="24"/>
                    <a:pt x="59" y="2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5"/>
                    <a:pt x="56" y="37"/>
                    <a:pt x="55" y="38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2"/>
                    <a:pt x="53" y="44"/>
                    <a:pt x="51" y="45"/>
                  </a:cubicBezTo>
                  <a:cubicBezTo>
                    <a:pt x="58" y="46"/>
                    <a:pt x="65" y="48"/>
                    <a:pt x="71" y="51"/>
                  </a:cubicBezTo>
                  <a:cubicBezTo>
                    <a:pt x="73" y="52"/>
                    <a:pt x="74" y="54"/>
                    <a:pt x="75" y="56"/>
                  </a:cubicBezTo>
                  <a:cubicBezTo>
                    <a:pt x="76" y="57"/>
                    <a:pt x="76" y="59"/>
                    <a:pt x="75" y="60"/>
                  </a:cubicBezTo>
                  <a:cubicBezTo>
                    <a:pt x="74" y="61"/>
                    <a:pt x="73" y="63"/>
                    <a:pt x="72" y="64"/>
                  </a:cubicBezTo>
                  <a:cubicBezTo>
                    <a:pt x="63" y="73"/>
                    <a:pt x="51" y="78"/>
                    <a:pt x="38" y="78"/>
                  </a:cubicBezTo>
                  <a:close/>
                  <a:moveTo>
                    <a:pt x="10" y="58"/>
                  </a:moveTo>
                  <a:cubicBezTo>
                    <a:pt x="10" y="58"/>
                    <a:pt x="11" y="58"/>
                    <a:pt x="11" y="58"/>
                  </a:cubicBezTo>
                  <a:cubicBezTo>
                    <a:pt x="18" y="66"/>
                    <a:pt x="28" y="70"/>
                    <a:pt x="38" y="70"/>
                  </a:cubicBezTo>
                  <a:cubicBezTo>
                    <a:pt x="49" y="70"/>
                    <a:pt x="59" y="66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0" y="55"/>
                    <a:pt x="53" y="53"/>
                    <a:pt x="46" y="53"/>
                  </a:cubicBezTo>
                  <a:cubicBezTo>
                    <a:pt x="45" y="52"/>
                    <a:pt x="44" y="52"/>
                    <a:pt x="44" y="51"/>
                  </a:cubicBezTo>
                  <a:cubicBezTo>
                    <a:pt x="43" y="50"/>
                    <a:pt x="43" y="49"/>
                    <a:pt x="43" y="4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1"/>
                    <a:pt x="44" y="40"/>
                    <a:pt x="45" y="40"/>
                  </a:cubicBezTo>
                  <a:cubicBezTo>
                    <a:pt x="46" y="39"/>
                    <a:pt x="47" y="39"/>
                    <a:pt x="47" y="39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2"/>
                    <a:pt x="49" y="31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6"/>
                    <a:pt x="48" y="25"/>
                    <a:pt x="48" y="23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6"/>
                    <a:pt x="49" y="13"/>
                    <a:pt x="47" y="12"/>
                  </a:cubicBezTo>
                  <a:cubicBezTo>
                    <a:pt x="45" y="9"/>
                    <a:pt x="42" y="8"/>
                    <a:pt x="38" y="8"/>
                  </a:cubicBezTo>
                  <a:cubicBezTo>
                    <a:pt x="34" y="8"/>
                    <a:pt x="31" y="9"/>
                    <a:pt x="29" y="11"/>
                  </a:cubicBezTo>
                  <a:cubicBezTo>
                    <a:pt x="27" y="13"/>
                    <a:pt x="27" y="16"/>
                    <a:pt x="27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5"/>
                    <a:pt x="28" y="26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1"/>
                    <a:pt x="29" y="32"/>
                    <a:pt x="29" y="34"/>
                  </a:cubicBezTo>
                  <a:cubicBezTo>
                    <a:pt x="29" y="35"/>
                    <a:pt x="30" y="37"/>
                    <a:pt x="30" y="39"/>
                  </a:cubicBezTo>
                  <a:cubicBezTo>
                    <a:pt x="30" y="39"/>
                    <a:pt x="30" y="39"/>
                    <a:pt x="31" y="40"/>
                  </a:cubicBezTo>
                  <a:cubicBezTo>
                    <a:pt x="32" y="40"/>
                    <a:pt x="33" y="41"/>
                    <a:pt x="33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2" y="52"/>
                    <a:pt x="31" y="52"/>
                    <a:pt x="30" y="53"/>
                  </a:cubicBezTo>
                  <a:cubicBezTo>
                    <a:pt x="23" y="53"/>
                    <a:pt x="17" y="55"/>
                    <a:pt x="10" y="5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73"/>
            <p:cNvSpPr>
              <a:spLocks/>
            </p:cNvSpPr>
            <p:nvPr/>
          </p:nvSpPr>
          <p:spPr bwMode="auto">
            <a:xfrm>
              <a:off x="389229" y="3885114"/>
              <a:ext cx="64307" cy="64307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6 h 28"/>
                <a:gd name="T4" fmla="*/ 0 w 28"/>
                <a:gd name="T5" fmla="*/ 2 h 28"/>
                <a:gd name="T6" fmla="*/ 2 w 28"/>
                <a:gd name="T7" fmla="*/ 0 h 28"/>
                <a:gd name="T8" fmla="*/ 26 w 28"/>
                <a:gd name="T9" fmla="*/ 0 h 28"/>
                <a:gd name="T10" fmla="*/ 28 w 28"/>
                <a:gd name="T11" fmla="*/ 2 h 28"/>
                <a:gd name="T12" fmla="*/ 26 w 28"/>
                <a:gd name="T13" fmla="*/ 4 h 28"/>
                <a:gd name="T14" fmla="*/ 4 w 28"/>
                <a:gd name="T15" fmla="*/ 4 h 28"/>
                <a:gd name="T16" fmla="*/ 4 w 28"/>
                <a:gd name="T17" fmla="*/ 26 h 28"/>
                <a:gd name="T18" fmla="*/ 2 w 28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74"/>
            <p:cNvSpPr>
              <a:spLocks noEditPoints="1"/>
            </p:cNvSpPr>
            <p:nvPr/>
          </p:nvSpPr>
          <p:spPr bwMode="auto">
            <a:xfrm>
              <a:off x="290799" y="3746001"/>
              <a:ext cx="167986" cy="207356"/>
            </a:xfrm>
            <a:custGeom>
              <a:avLst/>
              <a:gdLst>
                <a:gd name="T0" fmla="*/ 45 w 73"/>
                <a:gd name="T1" fmla="*/ 90 h 90"/>
                <a:gd name="T2" fmla="*/ 4 w 73"/>
                <a:gd name="T3" fmla="*/ 90 h 90"/>
                <a:gd name="T4" fmla="*/ 0 w 73"/>
                <a:gd name="T5" fmla="*/ 86 h 90"/>
                <a:gd name="T6" fmla="*/ 0 w 73"/>
                <a:gd name="T7" fmla="*/ 4 h 90"/>
                <a:gd name="T8" fmla="*/ 4 w 73"/>
                <a:gd name="T9" fmla="*/ 0 h 90"/>
                <a:gd name="T10" fmla="*/ 69 w 73"/>
                <a:gd name="T11" fmla="*/ 0 h 90"/>
                <a:gd name="T12" fmla="*/ 73 w 73"/>
                <a:gd name="T13" fmla="*/ 4 h 90"/>
                <a:gd name="T14" fmla="*/ 73 w 73"/>
                <a:gd name="T15" fmla="*/ 62 h 90"/>
                <a:gd name="T16" fmla="*/ 72 w 73"/>
                <a:gd name="T17" fmla="*/ 65 h 90"/>
                <a:gd name="T18" fmla="*/ 48 w 73"/>
                <a:gd name="T19" fmla="*/ 89 h 90"/>
                <a:gd name="T20" fmla="*/ 45 w 73"/>
                <a:gd name="T21" fmla="*/ 90 h 90"/>
                <a:gd name="T22" fmla="*/ 8 w 73"/>
                <a:gd name="T23" fmla="*/ 82 h 90"/>
                <a:gd name="T24" fmla="*/ 43 w 73"/>
                <a:gd name="T25" fmla="*/ 82 h 90"/>
                <a:gd name="T26" fmla="*/ 65 w 73"/>
                <a:gd name="T27" fmla="*/ 60 h 90"/>
                <a:gd name="T28" fmla="*/ 65 w 73"/>
                <a:gd name="T29" fmla="*/ 8 h 90"/>
                <a:gd name="T30" fmla="*/ 8 w 73"/>
                <a:gd name="T31" fmla="*/ 8 h 90"/>
                <a:gd name="T32" fmla="*/ 8 w 73"/>
                <a:gd name="T33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90">
                  <a:moveTo>
                    <a:pt x="45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1" y="90"/>
                    <a:pt x="0" y="88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90"/>
                    <a:pt x="45" y="90"/>
                  </a:cubicBezTo>
                  <a:close/>
                  <a:moveTo>
                    <a:pt x="8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2"/>
                    <a:pt x="8" y="82"/>
                    <a:pt x="8" y="82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75"/>
            <p:cNvSpPr>
              <a:spLocks/>
            </p:cNvSpPr>
            <p:nvPr/>
          </p:nvSpPr>
          <p:spPr bwMode="auto">
            <a:xfrm>
              <a:off x="324921" y="3785372"/>
              <a:ext cx="64307" cy="9187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76"/>
            <p:cNvSpPr>
              <a:spLocks/>
            </p:cNvSpPr>
            <p:nvPr/>
          </p:nvSpPr>
          <p:spPr bwMode="auto">
            <a:xfrm>
              <a:off x="324921" y="3806370"/>
              <a:ext cx="99742" cy="9187"/>
            </a:xfrm>
            <a:custGeom>
              <a:avLst/>
              <a:gdLst>
                <a:gd name="T0" fmla="*/ 41 w 43"/>
                <a:gd name="T1" fmla="*/ 4 h 4"/>
                <a:gd name="T2" fmla="*/ 2 w 43"/>
                <a:gd name="T3" fmla="*/ 4 h 4"/>
                <a:gd name="T4" fmla="*/ 0 w 43"/>
                <a:gd name="T5" fmla="*/ 2 h 4"/>
                <a:gd name="T6" fmla="*/ 2 w 43"/>
                <a:gd name="T7" fmla="*/ 0 h 4"/>
                <a:gd name="T8" fmla="*/ 41 w 43"/>
                <a:gd name="T9" fmla="*/ 0 h 4"/>
                <a:gd name="T10" fmla="*/ 43 w 43"/>
                <a:gd name="T11" fmla="*/ 2 h 4"/>
                <a:gd name="T12" fmla="*/ 41 w 4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">
                  <a:moveTo>
                    <a:pt x="4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4"/>
                    <a:pt x="42" y="4"/>
                    <a:pt x="41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77"/>
            <p:cNvSpPr>
              <a:spLocks/>
            </p:cNvSpPr>
            <p:nvPr/>
          </p:nvSpPr>
          <p:spPr bwMode="auto">
            <a:xfrm>
              <a:off x="324921" y="3828681"/>
              <a:ext cx="99742" cy="9187"/>
            </a:xfrm>
            <a:custGeom>
              <a:avLst/>
              <a:gdLst>
                <a:gd name="T0" fmla="*/ 41 w 43"/>
                <a:gd name="T1" fmla="*/ 4 h 4"/>
                <a:gd name="T2" fmla="*/ 2 w 43"/>
                <a:gd name="T3" fmla="*/ 4 h 4"/>
                <a:gd name="T4" fmla="*/ 0 w 43"/>
                <a:gd name="T5" fmla="*/ 2 h 4"/>
                <a:gd name="T6" fmla="*/ 2 w 43"/>
                <a:gd name="T7" fmla="*/ 0 h 4"/>
                <a:gd name="T8" fmla="*/ 41 w 43"/>
                <a:gd name="T9" fmla="*/ 0 h 4"/>
                <a:gd name="T10" fmla="*/ 43 w 43"/>
                <a:gd name="T11" fmla="*/ 2 h 4"/>
                <a:gd name="T12" fmla="*/ 41 w 4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">
                  <a:moveTo>
                    <a:pt x="4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3"/>
                    <a:pt x="42" y="4"/>
                    <a:pt x="41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78"/>
            <p:cNvSpPr>
              <a:spLocks/>
            </p:cNvSpPr>
            <p:nvPr/>
          </p:nvSpPr>
          <p:spPr bwMode="auto">
            <a:xfrm>
              <a:off x="324921" y="3852304"/>
              <a:ext cx="45933" cy="9187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4" name="组合 433"/>
            <p:cNvGrpSpPr/>
            <p:nvPr/>
          </p:nvGrpSpPr>
          <p:grpSpPr>
            <a:xfrm>
              <a:off x="1624441" y="1283291"/>
              <a:ext cx="233605" cy="194232"/>
              <a:chOff x="2192453" y="3038628"/>
              <a:chExt cx="233605" cy="194232"/>
            </a:xfrm>
          </p:grpSpPr>
          <p:sp>
            <p:nvSpPr>
              <p:cNvPr id="419" name="Freeform 192"/>
              <p:cNvSpPr>
                <a:spLocks noEditPoints="1"/>
              </p:cNvSpPr>
              <p:nvPr/>
            </p:nvSpPr>
            <p:spPr bwMode="auto">
              <a:xfrm>
                <a:off x="2235762" y="3074062"/>
                <a:ext cx="190296" cy="106303"/>
              </a:xfrm>
              <a:custGeom>
                <a:avLst/>
                <a:gdLst>
                  <a:gd name="T0" fmla="*/ 68 w 82"/>
                  <a:gd name="T1" fmla="*/ 46 h 46"/>
                  <a:gd name="T2" fmla="*/ 14 w 82"/>
                  <a:gd name="T3" fmla="*/ 46 h 46"/>
                  <a:gd name="T4" fmla="*/ 10 w 82"/>
                  <a:gd name="T5" fmla="*/ 43 h 46"/>
                  <a:gd name="T6" fmla="*/ 0 w 82"/>
                  <a:gd name="T7" fmla="*/ 6 h 46"/>
                  <a:gd name="T8" fmla="*/ 1 w 82"/>
                  <a:gd name="T9" fmla="*/ 2 h 46"/>
                  <a:gd name="T10" fmla="*/ 4 w 82"/>
                  <a:gd name="T11" fmla="*/ 0 h 46"/>
                  <a:gd name="T12" fmla="*/ 78 w 82"/>
                  <a:gd name="T13" fmla="*/ 0 h 46"/>
                  <a:gd name="T14" fmla="*/ 81 w 82"/>
                  <a:gd name="T15" fmla="*/ 2 h 46"/>
                  <a:gd name="T16" fmla="*/ 82 w 82"/>
                  <a:gd name="T17" fmla="*/ 6 h 46"/>
                  <a:gd name="T18" fmla="*/ 72 w 82"/>
                  <a:gd name="T19" fmla="*/ 43 h 46"/>
                  <a:gd name="T20" fmla="*/ 68 w 82"/>
                  <a:gd name="T21" fmla="*/ 46 h 46"/>
                  <a:gd name="T22" fmla="*/ 17 w 82"/>
                  <a:gd name="T23" fmla="*/ 38 h 46"/>
                  <a:gd name="T24" fmla="*/ 65 w 82"/>
                  <a:gd name="T25" fmla="*/ 38 h 46"/>
                  <a:gd name="T26" fmla="*/ 73 w 82"/>
                  <a:gd name="T27" fmla="*/ 8 h 46"/>
                  <a:gd name="T28" fmla="*/ 9 w 82"/>
                  <a:gd name="T29" fmla="*/ 8 h 46"/>
                  <a:gd name="T30" fmla="*/ 17 w 82"/>
                  <a:gd name="T3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46">
                    <a:moveTo>
                      <a:pt x="68" y="46"/>
                    </a:move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6"/>
                      <a:pt x="11" y="44"/>
                      <a:pt x="10" y="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81" y="1"/>
                      <a:pt x="81" y="2"/>
                    </a:cubicBezTo>
                    <a:cubicBezTo>
                      <a:pt x="82" y="3"/>
                      <a:pt x="82" y="4"/>
                      <a:pt x="82" y="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4"/>
                      <a:pt x="70" y="46"/>
                      <a:pt x="68" y="46"/>
                    </a:cubicBezTo>
                    <a:close/>
                    <a:moveTo>
                      <a:pt x="17" y="38"/>
                    </a:moveTo>
                    <a:cubicBezTo>
                      <a:pt x="65" y="38"/>
                      <a:pt x="65" y="38"/>
                      <a:pt x="65" y="3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38"/>
                      <a:pt x="17" y="38"/>
                      <a:pt x="17" y="3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93"/>
              <p:cNvSpPr>
                <a:spLocks/>
              </p:cNvSpPr>
              <p:nvPr/>
            </p:nvSpPr>
            <p:spPr bwMode="auto">
              <a:xfrm>
                <a:off x="2192453" y="3038628"/>
                <a:ext cx="87930" cy="141737"/>
              </a:xfrm>
              <a:custGeom>
                <a:avLst/>
                <a:gdLst>
                  <a:gd name="T0" fmla="*/ 33 w 38"/>
                  <a:gd name="T1" fmla="*/ 61 h 61"/>
                  <a:gd name="T2" fmla="*/ 29 w 38"/>
                  <a:gd name="T3" fmla="*/ 58 h 61"/>
                  <a:gd name="T4" fmla="*/ 16 w 38"/>
                  <a:gd name="T5" fmla="*/ 9 h 61"/>
                  <a:gd name="T6" fmla="*/ 4 w 38"/>
                  <a:gd name="T7" fmla="*/ 8 h 61"/>
                  <a:gd name="T8" fmla="*/ 0 w 38"/>
                  <a:gd name="T9" fmla="*/ 4 h 61"/>
                  <a:gd name="T10" fmla="*/ 4 w 38"/>
                  <a:gd name="T11" fmla="*/ 0 h 61"/>
                  <a:gd name="T12" fmla="*/ 19 w 38"/>
                  <a:gd name="T13" fmla="*/ 1 h 61"/>
                  <a:gd name="T14" fmla="*/ 23 w 38"/>
                  <a:gd name="T15" fmla="*/ 4 h 61"/>
                  <a:gd name="T16" fmla="*/ 37 w 38"/>
                  <a:gd name="T17" fmla="*/ 56 h 61"/>
                  <a:gd name="T18" fmla="*/ 34 w 38"/>
                  <a:gd name="T19" fmla="*/ 60 h 61"/>
                  <a:gd name="T20" fmla="*/ 33 w 38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1">
                    <a:moveTo>
                      <a:pt x="33" y="61"/>
                    </a:moveTo>
                    <a:cubicBezTo>
                      <a:pt x="31" y="61"/>
                      <a:pt x="30" y="59"/>
                      <a:pt x="29" y="5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1" y="1"/>
                      <a:pt x="22" y="2"/>
                      <a:pt x="23" y="4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8" y="58"/>
                      <a:pt x="36" y="60"/>
                      <a:pt x="34" y="60"/>
                    </a:cubicBezTo>
                    <a:cubicBezTo>
                      <a:pt x="34" y="61"/>
                      <a:pt x="34" y="61"/>
                      <a:pt x="33" y="61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94"/>
              <p:cNvSpPr>
                <a:spLocks noEditPoints="1"/>
              </p:cNvSpPr>
              <p:nvPr/>
            </p:nvSpPr>
            <p:spPr bwMode="auto">
              <a:xfrm>
                <a:off x="2265947" y="3182990"/>
                <a:ext cx="51183" cy="4987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2" y="14"/>
                      <a:pt x="14" y="13"/>
                      <a:pt x="14" y="11"/>
                    </a:cubicBezTo>
                    <a:cubicBezTo>
                      <a:pt x="14" y="10"/>
                      <a:pt x="12" y="8"/>
                      <a:pt x="11" y="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95"/>
              <p:cNvSpPr>
                <a:spLocks noEditPoints="1"/>
              </p:cNvSpPr>
              <p:nvPr/>
            </p:nvSpPr>
            <p:spPr bwMode="auto">
              <a:xfrm>
                <a:off x="2342066" y="3182990"/>
                <a:ext cx="51183" cy="4987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3" y="14"/>
                      <a:pt x="14" y="13"/>
                      <a:pt x="14" y="11"/>
                    </a:cubicBezTo>
                    <a:cubicBezTo>
                      <a:pt x="14" y="10"/>
                      <a:pt x="13" y="8"/>
                      <a:pt x="11" y="8"/>
                    </a:cubicBez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2" name="组合 431"/>
          <p:cNvGrpSpPr/>
          <p:nvPr/>
        </p:nvGrpSpPr>
        <p:grpSpPr>
          <a:xfrm>
            <a:off x="9458580" y="-353659"/>
            <a:ext cx="3239476" cy="3773972"/>
            <a:chOff x="7909507" y="-6244865"/>
            <a:chExt cx="4657114" cy="5425512"/>
          </a:xfrm>
          <a:solidFill>
            <a:srgbClr val="CBCBCB"/>
          </a:solidFill>
        </p:grpSpPr>
        <p:sp>
          <p:nvSpPr>
            <p:cNvPr id="232" name="Freeform 5"/>
            <p:cNvSpPr>
              <a:spLocks noEditPoints="1"/>
            </p:cNvSpPr>
            <p:nvPr/>
          </p:nvSpPr>
          <p:spPr bwMode="auto">
            <a:xfrm>
              <a:off x="10840535" y="-5645719"/>
              <a:ext cx="522805" cy="519482"/>
            </a:xfrm>
            <a:custGeom>
              <a:avLst/>
              <a:gdLst>
                <a:gd name="T0" fmla="*/ 10 w 179"/>
                <a:gd name="T1" fmla="*/ 178 h 178"/>
                <a:gd name="T2" fmla="*/ 3 w 179"/>
                <a:gd name="T3" fmla="*/ 175 h 178"/>
                <a:gd name="T4" fmla="*/ 0 w 179"/>
                <a:gd name="T5" fmla="*/ 168 h 178"/>
                <a:gd name="T6" fmla="*/ 3 w 179"/>
                <a:gd name="T7" fmla="*/ 128 h 178"/>
                <a:gd name="T8" fmla="*/ 6 w 179"/>
                <a:gd name="T9" fmla="*/ 121 h 178"/>
                <a:gd name="T10" fmla="*/ 124 w 179"/>
                <a:gd name="T11" fmla="*/ 3 h 178"/>
                <a:gd name="T12" fmla="*/ 131 w 179"/>
                <a:gd name="T13" fmla="*/ 0 h 178"/>
                <a:gd name="T14" fmla="*/ 131 w 179"/>
                <a:gd name="T15" fmla="*/ 0 h 178"/>
                <a:gd name="T16" fmla="*/ 138 w 179"/>
                <a:gd name="T17" fmla="*/ 3 h 178"/>
                <a:gd name="T18" fmla="*/ 176 w 179"/>
                <a:gd name="T19" fmla="*/ 40 h 178"/>
                <a:gd name="T20" fmla="*/ 179 w 179"/>
                <a:gd name="T21" fmla="*/ 47 h 178"/>
                <a:gd name="T22" fmla="*/ 176 w 179"/>
                <a:gd name="T23" fmla="*/ 55 h 178"/>
                <a:gd name="T24" fmla="*/ 57 w 179"/>
                <a:gd name="T25" fmla="*/ 173 h 178"/>
                <a:gd name="T26" fmla="*/ 51 w 179"/>
                <a:gd name="T27" fmla="*/ 176 h 178"/>
                <a:gd name="T28" fmla="*/ 11 w 179"/>
                <a:gd name="T29" fmla="*/ 178 h 178"/>
                <a:gd name="T30" fmla="*/ 10 w 179"/>
                <a:gd name="T31" fmla="*/ 178 h 178"/>
                <a:gd name="T32" fmla="*/ 23 w 179"/>
                <a:gd name="T33" fmla="*/ 133 h 178"/>
                <a:gd name="T34" fmla="*/ 21 w 179"/>
                <a:gd name="T35" fmla="*/ 157 h 178"/>
                <a:gd name="T36" fmla="*/ 46 w 179"/>
                <a:gd name="T37" fmla="*/ 156 h 178"/>
                <a:gd name="T38" fmla="*/ 154 w 179"/>
                <a:gd name="T39" fmla="*/ 47 h 178"/>
                <a:gd name="T40" fmla="*/ 131 w 179"/>
                <a:gd name="T41" fmla="*/ 25 h 178"/>
                <a:gd name="T42" fmla="*/ 23 w 179"/>
                <a:gd name="T43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8">
                  <a:moveTo>
                    <a:pt x="10" y="178"/>
                  </a:moveTo>
                  <a:cubicBezTo>
                    <a:pt x="8" y="178"/>
                    <a:pt x="5" y="177"/>
                    <a:pt x="3" y="175"/>
                  </a:cubicBezTo>
                  <a:cubicBezTo>
                    <a:pt x="1" y="173"/>
                    <a:pt x="0" y="171"/>
                    <a:pt x="0" y="16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5"/>
                    <a:pt x="4" y="123"/>
                    <a:pt x="6" y="121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6" y="1"/>
                    <a:pt x="128" y="0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4" y="0"/>
                    <a:pt x="136" y="1"/>
                    <a:pt x="138" y="3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8" y="42"/>
                    <a:pt x="179" y="45"/>
                    <a:pt x="179" y="47"/>
                  </a:cubicBezTo>
                  <a:cubicBezTo>
                    <a:pt x="179" y="50"/>
                    <a:pt x="178" y="53"/>
                    <a:pt x="176" y="55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6" y="175"/>
                    <a:pt x="53" y="176"/>
                    <a:pt x="51" y="176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11" y="178"/>
                    <a:pt x="11" y="178"/>
                    <a:pt x="10" y="178"/>
                  </a:cubicBezTo>
                  <a:close/>
                  <a:moveTo>
                    <a:pt x="23" y="133"/>
                  </a:moveTo>
                  <a:cubicBezTo>
                    <a:pt x="21" y="157"/>
                    <a:pt x="21" y="157"/>
                    <a:pt x="21" y="157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23" y="133"/>
                    <a:pt x="23" y="133"/>
                    <a:pt x="2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"/>
            <p:cNvSpPr>
              <a:spLocks/>
            </p:cNvSpPr>
            <p:nvPr/>
          </p:nvSpPr>
          <p:spPr bwMode="auto">
            <a:xfrm>
              <a:off x="11155877" y="-5571033"/>
              <a:ext cx="131116" cy="129455"/>
            </a:xfrm>
            <a:custGeom>
              <a:avLst/>
              <a:gdLst>
                <a:gd name="T0" fmla="*/ 39 w 45"/>
                <a:gd name="T1" fmla="*/ 44 h 44"/>
                <a:gd name="T2" fmla="*/ 36 w 45"/>
                <a:gd name="T3" fmla="*/ 42 h 44"/>
                <a:gd name="T4" fmla="*/ 2 w 45"/>
                <a:gd name="T5" fmla="*/ 9 h 44"/>
                <a:gd name="T6" fmla="*/ 2 w 45"/>
                <a:gd name="T7" fmla="*/ 2 h 44"/>
                <a:gd name="T8" fmla="*/ 9 w 45"/>
                <a:gd name="T9" fmla="*/ 2 h 44"/>
                <a:gd name="T10" fmla="*/ 43 w 45"/>
                <a:gd name="T11" fmla="*/ 35 h 44"/>
                <a:gd name="T12" fmla="*/ 43 w 45"/>
                <a:gd name="T13" fmla="*/ 42 h 44"/>
                <a:gd name="T14" fmla="*/ 39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39" y="44"/>
                  </a:moveTo>
                  <a:cubicBezTo>
                    <a:pt x="38" y="44"/>
                    <a:pt x="37" y="43"/>
                    <a:pt x="36" y="4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7"/>
                    <a:pt x="45" y="40"/>
                    <a:pt x="43" y="42"/>
                  </a:cubicBezTo>
                  <a:cubicBezTo>
                    <a:pt x="42" y="43"/>
                    <a:pt x="41" y="44"/>
                    <a:pt x="3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"/>
            <p:cNvSpPr>
              <a:spLocks/>
            </p:cNvSpPr>
            <p:nvPr/>
          </p:nvSpPr>
          <p:spPr bwMode="auto">
            <a:xfrm>
              <a:off x="10935137" y="-5521242"/>
              <a:ext cx="302065" cy="302063"/>
            </a:xfrm>
            <a:custGeom>
              <a:avLst/>
              <a:gdLst>
                <a:gd name="T0" fmla="*/ 6 w 104"/>
                <a:gd name="T1" fmla="*/ 103 h 103"/>
                <a:gd name="T2" fmla="*/ 2 w 104"/>
                <a:gd name="T3" fmla="*/ 102 h 103"/>
                <a:gd name="T4" fmla="*/ 2 w 104"/>
                <a:gd name="T5" fmla="*/ 94 h 103"/>
                <a:gd name="T6" fmla="*/ 94 w 104"/>
                <a:gd name="T7" fmla="*/ 2 h 103"/>
                <a:gd name="T8" fmla="*/ 102 w 104"/>
                <a:gd name="T9" fmla="*/ 2 h 103"/>
                <a:gd name="T10" fmla="*/ 102 w 104"/>
                <a:gd name="T11" fmla="*/ 9 h 103"/>
                <a:gd name="T12" fmla="*/ 9 w 104"/>
                <a:gd name="T13" fmla="*/ 102 h 103"/>
                <a:gd name="T14" fmla="*/ 6 w 104"/>
                <a:gd name="T1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03">
                  <a:moveTo>
                    <a:pt x="6" y="103"/>
                  </a:moveTo>
                  <a:cubicBezTo>
                    <a:pt x="4" y="103"/>
                    <a:pt x="3" y="103"/>
                    <a:pt x="2" y="102"/>
                  </a:cubicBezTo>
                  <a:cubicBezTo>
                    <a:pt x="0" y="100"/>
                    <a:pt x="0" y="96"/>
                    <a:pt x="2" y="94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6" y="0"/>
                    <a:pt x="100" y="0"/>
                    <a:pt x="102" y="2"/>
                  </a:cubicBezTo>
                  <a:cubicBezTo>
                    <a:pt x="104" y="4"/>
                    <a:pt x="104" y="7"/>
                    <a:pt x="102" y="9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8" y="103"/>
                    <a:pt x="7" y="103"/>
                    <a:pt x="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"/>
            <p:cNvSpPr>
              <a:spLocks noEditPoints="1"/>
            </p:cNvSpPr>
            <p:nvPr/>
          </p:nvSpPr>
          <p:spPr bwMode="auto">
            <a:xfrm>
              <a:off x="10855472" y="-5225818"/>
              <a:ext cx="87964" cy="87963"/>
            </a:xfrm>
            <a:custGeom>
              <a:avLst/>
              <a:gdLst>
                <a:gd name="T0" fmla="*/ 6 w 30"/>
                <a:gd name="T1" fmla="*/ 30 h 30"/>
                <a:gd name="T2" fmla="*/ 2 w 30"/>
                <a:gd name="T3" fmla="*/ 28 h 30"/>
                <a:gd name="T4" fmla="*/ 0 w 30"/>
                <a:gd name="T5" fmla="*/ 24 h 30"/>
                <a:gd name="T6" fmla="*/ 2 w 30"/>
                <a:gd name="T7" fmla="*/ 5 h 30"/>
                <a:gd name="T8" fmla="*/ 6 w 30"/>
                <a:gd name="T9" fmla="*/ 0 h 30"/>
                <a:gd name="T10" fmla="*/ 8 w 30"/>
                <a:gd name="T11" fmla="*/ 0 h 30"/>
                <a:gd name="T12" fmla="*/ 10 w 30"/>
                <a:gd name="T13" fmla="*/ 0 h 30"/>
                <a:gd name="T14" fmla="*/ 25 w 30"/>
                <a:gd name="T15" fmla="*/ 6 h 30"/>
                <a:gd name="T16" fmla="*/ 30 w 30"/>
                <a:gd name="T17" fmla="*/ 22 h 30"/>
                <a:gd name="T18" fmla="*/ 29 w 30"/>
                <a:gd name="T19" fmla="*/ 24 h 30"/>
                <a:gd name="T20" fmla="*/ 24 w 30"/>
                <a:gd name="T21" fmla="*/ 28 h 30"/>
                <a:gd name="T22" fmla="*/ 6 w 30"/>
                <a:gd name="T23" fmla="*/ 29 h 30"/>
                <a:gd name="T24" fmla="*/ 6 w 30"/>
                <a:gd name="T25" fmla="*/ 30 h 30"/>
                <a:gd name="T26" fmla="*/ 12 w 30"/>
                <a:gd name="T27" fmla="*/ 10 h 30"/>
                <a:gd name="T28" fmla="*/ 11 w 30"/>
                <a:gd name="T29" fmla="*/ 19 h 30"/>
                <a:gd name="T30" fmla="*/ 19 w 30"/>
                <a:gd name="T31" fmla="*/ 18 h 30"/>
                <a:gd name="T32" fmla="*/ 17 w 30"/>
                <a:gd name="T33" fmla="*/ 13 h 30"/>
                <a:gd name="T34" fmla="*/ 12 w 30"/>
                <a:gd name="T3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0">
                  <a:moveTo>
                    <a:pt x="6" y="30"/>
                  </a:moveTo>
                  <a:cubicBezTo>
                    <a:pt x="4" y="30"/>
                    <a:pt x="3" y="29"/>
                    <a:pt x="2" y="28"/>
                  </a:cubicBezTo>
                  <a:cubicBezTo>
                    <a:pt x="1" y="27"/>
                    <a:pt x="0" y="26"/>
                    <a:pt x="0" y="2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6" y="0"/>
                    <a:pt x="21" y="2"/>
                    <a:pt x="25" y="6"/>
                  </a:cubicBezTo>
                  <a:cubicBezTo>
                    <a:pt x="28" y="10"/>
                    <a:pt x="30" y="16"/>
                    <a:pt x="30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9" y="26"/>
                    <a:pt x="27" y="28"/>
                    <a:pt x="24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12" y="1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6"/>
                    <a:pt x="18" y="14"/>
                    <a:pt x="17" y="13"/>
                  </a:cubicBezTo>
                  <a:cubicBezTo>
                    <a:pt x="16" y="11"/>
                    <a:pt x="14" y="10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"/>
            <p:cNvSpPr>
              <a:spLocks/>
            </p:cNvSpPr>
            <p:nvPr/>
          </p:nvSpPr>
          <p:spPr bwMode="auto">
            <a:xfrm>
              <a:off x="10631413" y="-5602567"/>
              <a:ext cx="570936" cy="672173"/>
            </a:xfrm>
            <a:custGeom>
              <a:avLst/>
              <a:gdLst>
                <a:gd name="T0" fmla="*/ 196 w 196"/>
                <a:gd name="T1" fmla="*/ 230 h 230"/>
                <a:gd name="T2" fmla="*/ 0 w 196"/>
                <a:gd name="T3" fmla="*/ 230 h 230"/>
                <a:gd name="T4" fmla="*/ 0 w 196"/>
                <a:gd name="T5" fmla="*/ 61 h 230"/>
                <a:gd name="T6" fmla="*/ 62 w 196"/>
                <a:gd name="T7" fmla="*/ 0 h 230"/>
                <a:gd name="T8" fmla="*/ 186 w 196"/>
                <a:gd name="T9" fmla="*/ 0 h 230"/>
                <a:gd name="T10" fmla="*/ 196 w 196"/>
                <a:gd name="T11" fmla="*/ 10 h 230"/>
                <a:gd name="T12" fmla="*/ 186 w 196"/>
                <a:gd name="T13" fmla="*/ 20 h 230"/>
                <a:gd name="T14" fmla="*/ 70 w 196"/>
                <a:gd name="T15" fmla="*/ 20 h 230"/>
                <a:gd name="T16" fmla="*/ 21 w 196"/>
                <a:gd name="T17" fmla="*/ 70 h 230"/>
                <a:gd name="T18" fmla="*/ 21 w 196"/>
                <a:gd name="T19" fmla="*/ 209 h 230"/>
                <a:gd name="T20" fmla="*/ 176 w 196"/>
                <a:gd name="T21" fmla="*/ 209 h 230"/>
                <a:gd name="T22" fmla="*/ 176 w 196"/>
                <a:gd name="T23" fmla="*/ 89 h 230"/>
                <a:gd name="T24" fmla="*/ 186 w 196"/>
                <a:gd name="T25" fmla="*/ 79 h 230"/>
                <a:gd name="T26" fmla="*/ 196 w 196"/>
                <a:gd name="T27" fmla="*/ 89 h 230"/>
                <a:gd name="T28" fmla="*/ 196 w 196"/>
                <a:gd name="T2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230">
                  <a:moveTo>
                    <a:pt x="196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2" y="0"/>
                    <a:pt x="196" y="4"/>
                    <a:pt x="196" y="10"/>
                  </a:cubicBezTo>
                  <a:cubicBezTo>
                    <a:pt x="196" y="16"/>
                    <a:pt x="192" y="20"/>
                    <a:pt x="18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176" y="209"/>
                    <a:pt x="176" y="209"/>
                    <a:pt x="176" y="209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4"/>
                    <a:pt x="181" y="79"/>
                    <a:pt x="186" y="79"/>
                  </a:cubicBezTo>
                  <a:cubicBezTo>
                    <a:pt x="192" y="79"/>
                    <a:pt x="196" y="84"/>
                    <a:pt x="196" y="89"/>
                  </a:cubicBezTo>
                  <a:cubicBezTo>
                    <a:pt x="196" y="230"/>
                    <a:pt x="196" y="230"/>
                    <a:pt x="196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0"/>
            <p:cNvSpPr>
              <a:spLocks/>
            </p:cNvSpPr>
            <p:nvPr/>
          </p:nvSpPr>
          <p:spPr bwMode="auto">
            <a:xfrm>
              <a:off x="10709417" y="-5511112"/>
              <a:ext cx="145177" cy="127025"/>
            </a:xfrm>
            <a:custGeom>
              <a:avLst/>
              <a:gdLst>
                <a:gd name="T0" fmla="*/ 66 w 66"/>
                <a:gd name="T1" fmla="*/ 65 h 65"/>
                <a:gd name="T2" fmla="*/ 6 w 66"/>
                <a:gd name="T3" fmla="*/ 65 h 65"/>
                <a:gd name="T4" fmla="*/ 0 w 66"/>
                <a:gd name="T5" fmla="*/ 60 h 65"/>
                <a:gd name="T6" fmla="*/ 6 w 66"/>
                <a:gd name="T7" fmla="*/ 55 h 65"/>
                <a:gd name="T8" fmla="*/ 56 w 66"/>
                <a:gd name="T9" fmla="*/ 55 h 65"/>
                <a:gd name="T10" fmla="*/ 56 w 66"/>
                <a:gd name="T11" fmla="*/ 5 h 65"/>
                <a:gd name="T12" fmla="*/ 61 w 66"/>
                <a:gd name="T13" fmla="*/ 0 h 65"/>
                <a:gd name="T14" fmla="*/ 66 w 66"/>
                <a:gd name="T15" fmla="*/ 5 h 65"/>
                <a:gd name="T16" fmla="*/ 66 w 6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5">
                  <a:moveTo>
                    <a:pt x="66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60"/>
                  </a:cubicBezTo>
                  <a:cubicBezTo>
                    <a:pt x="0" y="58"/>
                    <a:pt x="3" y="55"/>
                    <a:pt x="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8" y="0"/>
                    <a:pt x="61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65"/>
                    <a:pt x="66" y="65"/>
                    <a:pt x="6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"/>
            <p:cNvSpPr>
              <a:spLocks noEditPoints="1"/>
            </p:cNvSpPr>
            <p:nvPr/>
          </p:nvSpPr>
          <p:spPr bwMode="auto">
            <a:xfrm>
              <a:off x="10181634" y="-4746169"/>
              <a:ext cx="1030673" cy="1027345"/>
            </a:xfrm>
            <a:custGeom>
              <a:avLst/>
              <a:gdLst>
                <a:gd name="T0" fmla="*/ 16 w 353"/>
                <a:gd name="T1" fmla="*/ 352 h 352"/>
                <a:gd name="T2" fmla="*/ 5 w 353"/>
                <a:gd name="T3" fmla="*/ 348 h 352"/>
                <a:gd name="T4" fmla="*/ 0 w 353"/>
                <a:gd name="T5" fmla="*/ 335 h 352"/>
                <a:gd name="T6" fmla="*/ 5 w 353"/>
                <a:gd name="T7" fmla="*/ 255 h 352"/>
                <a:gd name="T8" fmla="*/ 10 w 353"/>
                <a:gd name="T9" fmla="*/ 245 h 352"/>
                <a:gd name="T10" fmla="*/ 250 w 353"/>
                <a:gd name="T11" fmla="*/ 5 h 352"/>
                <a:gd name="T12" fmla="*/ 261 w 353"/>
                <a:gd name="T13" fmla="*/ 0 h 352"/>
                <a:gd name="T14" fmla="*/ 261 w 353"/>
                <a:gd name="T15" fmla="*/ 0 h 352"/>
                <a:gd name="T16" fmla="*/ 272 w 353"/>
                <a:gd name="T17" fmla="*/ 5 h 352"/>
                <a:gd name="T18" fmla="*/ 348 w 353"/>
                <a:gd name="T19" fmla="*/ 80 h 352"/>
                <a:gd name="T20" fmla="*/ 353 w 353"/>
                <a:gd name="T21" fmla="*/ 92 h 352"/>
                <a:gd name="T22" fmla="*/ 348 w 353"/>
                <a:gd name="T23" fmla="*/ 103 h 352"/>
                <a:gd name="T24" fmla="*/ 108 w 353"/>
                <a:gd name="T25" fmla="*/ 343 h 352"/>
                <a:gd name="T26" fmla="*/ 98 w 353"/>
                <a:gd name="T27" fmla="*/ 347 h 352"/>
                <a:gd name="T28" fmla="*/ 17 w 353"/>
                <a:gd name="T29" fmla="*/ 352 h 352"/>
                <a:gd name="T30" fmla="*/ 16 w 353"/>
                <a:gd name="T31" fmla="*/ 352 h 352"/>
                <a:gd name="T32" fmla="*/ 37 w 353"/>
                <a:gd name="T33" fmla="*/ 263 h 352"/>
                <a:gd name="T34" fmla="*/ 33 w 353"/>
                <a:gd name="T35" fmla="*/ 319 h 352"/>
                <a:gd name="T36" fmla="*/ 90 w 353"/>
                <a:gd name="T37" fmla="*/ 316 h 352"/>
                <a:gd name="T38" fmla="*/ 314 w 353"/>
                <a:gd name="T39" fmla="*/ 92 h 352"/>
                <a:gd name="T40" fmla="*/ 261 w 353"/>
                <a:gd name="T41" fmla="*/ 38 h 352"/>
                <a:gd name="T42" fmla="*/ 37 w 353"/>
                <a:gd name="T43" fmla="*/ 26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3" h="352">
                  <a:moveTo>
                    <a:pt x="16" y="352"/>
                  </a:moveTo>
                  <a:cubicBezTo>
                    <a:pt x="12" y="352"/>
                    <a:pt x="8" y="350"/>
                    <a:pt x="5" y="348"/>
                  </a:cubicBezTo>
                  <a:cubicBezTo>
                    <a:pt x="2" y="344"/>
                    <a:pt x="0" y="340"/>
                    <a:pt x="0" y="335"/>
                  </a:cubicBezTo>
                  <a:cubicBezTo>
                    <a:pt x="5" y="255"/>
                    <a:pt x="5" y="255"/>
                    <a:pt x="5" y="255"/>
                  </a:cubicBezTo>
                  <a:cubicBezTo>
                    <a:pt x="5" y="251"/>
                    <a:pt x="7" y="247"/>
                    <a:pt x="10" y="245"/>
                  </a:cubicBezTo>
                  <a:cubicBezTo>
                    <a:pt x="250" y="5"/>
                    <a:pt x="250" y="5"/>
                    <a:pt x="250" y="5"/>
                  </a:cubicBezTo>
                  <a:cubicBezTo>
                    <a:pt x="253" y="2"/>
                    <a:pt x="257" y="0"/>
                    <a:pt x="261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5" y="0"/>
                    <a:pt x="269" y="2"/>
                    <a:pt x="272" y="5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51" y="83"/>
                    <a:pt x="353" y="87"/>
                    <a:pt x="353" y="92"/>
                  </a:cubicBezTo>
                  <a:cubicBezTo>
                    <a:pt x="353" y="96"/>
                    <a:pt x="351" y="100"/>
                    <a:pt x="348" y="103"/>
                  </a:cubicBezTo>
                  <a:cubicBezTo>
                    <a:pt x="108" y="343"/>
                    <a:pt x="108" y="343"/>
                    <a:pt x="108" y="343"/>
                  </a:cubicBezTo>
                  <a:cubicBezTo>
                    <a:pt x="105" y="346"/>
                    <a:pt x="102" y="347"/>
                    <a:pt x="98" y="347"/>
                  </a:cubicBezTo>
                  <a:cubicBezTo>
                    <a:pt x="17" y="352"/>
                    <a:pt x="17" y="352"/>
                    <a:pt x="17" y="352"/>
                  </a:cubicBezTo>
                  <a:cubicBezTo>
                    <a:pt x="17" y="352"/>
                    <a:pt x="17" y="352"/>
                    <a:pt x="16" y="352"/>
                  </a:cubicBezTo>
                  <a:close/>
                  <a:moveTo>
                    <a:pt x="37" y="263"/>
                  </a:moveTo>
                  <a:cubicBezTo>
                    <a:pt x="33" y="319"/>
                    <a:pt x="33" y="319"/>
                    <a:pt x="33" y="319"/>
                  </a:cubicBezTo>
                  <a:cubicBezTo>
                    <a:pt x="90" y="316"/>
                    <a:pt x="90" y="316"/>
                    <a:pt x="90" y="316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261" y="38"/>
                    <a:pt x="261" y="38"/>
                    <a:pt x="261" y="38"/>
                  </a:cubicBezTo>
                  <a:cubicBezTo>
                    <a:pt x="37" y="263"/>
                    <a:pt x="37" y="263"/>
                    <a:pt x="37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"/>
            <p:cNvSpPr>
              <a:spLocks/>
            </p:cNvSpPr>
            <p:nvPr/>
          </p:nvSpPr>
          <p:spPr bwMode="auto">
            <a:xfrm>
              <a:off x="10854596" y="-4571900"/>
              <a:ext cx="192456" cy="173940"/>
            </a:xfrm>
            <a:custGeom>
              <a:avLst/>
              <a:gdLst>
                <a:gd name="T0" fmla="*/ 85 w 102"/>
                <a:gd name="T1" fmla="*/ 102 h 102"/>
                <a:gd name="T2" fmla="*/ 74 w 102"/>
                <a:gd name="T3" fmla="*/ 97 h 102"/>
                <a:gd name="T4" fmla="*/ 6 w 102"/>
                <a:gd name="T5" fmla="*/ 29 h 102"/>
                <a:gd name="T6" fmla="*/ 6 w 102"/>
                <a:gd name="T7" fmla="*/ 6 h 102"/>
                <a:gd name="T8" fmla="*/ 28 w 102"/>
                <a:gd name="T9" fmla="*/ 6 h 102"/>
                <a:gd name="T10" fmla="*/ 96 w 102"/>
                <a:gd name="T11" fmla="*/ 74 h 102"/>
                <a:gd name="T12" fmla="*/ 96 w 102"/>
                <a:gd name="T13" fmla="*/ 97 h 102"/>
                <a:gd name="T14" fmla="*/ 85 w 102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2">
                  <a:moveTo>
                    <a:pt x="85" y="102"/>
                  </a:moveTo>
                  <a:cubicBezTo>
                    <a:pt x="81" y="102"/>
                    <a:pt x="77" y="100"/>
                    <a:pt x="74" y="9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23"/>
                    <a:pt x="0" y="13"/>
                    <a:pt x="6" y="6"/>
                  </a:cubicBezTo>
                  <a:cubicBezTo>
                    <a:pt x="12" y="0"/>
                    <a:pt x="22" y="0"/>
                    <a:pt x="28" y="6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2" y="81"/>
                    <a:pt x="102" y="91"/>
                    <a:pt x="96" y="97"/>
                  </a:cubicBezTo>
                  <a:cubicBezTo>
                    <a:pt x="93" y="100"/>
                    <a:pt x="89" y="102"/>
                    <a:pt x="8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3"/>
            <p:cNvSpPr>
              <a:spLocks/>
            </p:cNvSpPr>
            <p:nvPr/>
          </p:nvSpPr>
          <p:spPr bwMode="auto">
            <a:xfrm>
              <a:off x="10324643" y="-4475290"/>
              <a:ext cx="616559" cy="610415"/>
            </a:xfrm>
            <a:custGeom>
              <a:avLst/>
              <a:gdLst>
                <a:gd name="T0" fmla="*/ 17 w 222"/>
                <a:gd name="T1" fmla="*/ 221 h 221"/>
                <a:gd name="T2" fmla="*/ 6 w 222"/>
                <a:gd name="T3" fmla="*/ 216 h 221"/>
                <a:gd name="T4" fmla="*/ 6 w 222"/>
                <a:gd name="T5" fmla="*/ 194 h 221"/>
                <a:gd name="T6" fmla="*/ 194 w 222"/>
                <a:gd name="T7" fmla="*/ 7 h 221"/>
                <a:gd name="T8" fmla="*/ 216 w 222"/>
                <a:gd name="T9" fmla="*/ 7 h 221"/>
                <a:gd name="T10" fmla="*/ 216 w 222"/>
                <a:gd name="T11" fmla="*/ 29 h 221"/>
                <a:gd name="T12" fmla="*/ 29 w 222"/>
                <a:gd name="T13" fmla="*/ 216 h 221"/>
                <a:gd name="T14" fmla="*/ 17 w 222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221">
                  <a:moveTo>
                    <a:pt x="17" y="221"/>
                  </a:moveTo>
                  <a:cubicBezTo>
                    <a:pt x="13" y="221"/>
                    <a:pt x="9" y="219"/>
                    <a:pt x="6" y="216"/>
                  </a:cubicBezTo>
                  <a:cubicBezTo>
                    <a:pt x="0" y="210"/>
                    <a:pt x="0" y="200"/>
                    <a:pt x="6" y="194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200" y="0"/>
                    <a:pt x="210" y="0"/>
                    <a:pt x="216" y="7"/>
                  </a:cubicBezTo>
                  <a:cubicBezTo>
                    <a:pt x="222" y="13"/>
                    <a:pt x="222" y="23"/>
                    <a:pt x="216" y="29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26" y="219"/>
                    <a:pt x="21" y="221"/>
                    <a:pt x="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4"/>
            <p:cNvSpPr>
              <a:spLocks/>
            </p:cNvSpPr>
            <p:nvPr/>
          </p:nvSpPr>
          <p:spPr bwMode="auto">
            <a:xfrm>
              <a:off x="10231425" y="-3878153"/>
              <a:ext cx="116179" cy="116178"/>
            </a:xfrm>
            <a:custGeom>
              <a:avLst/>
              <a:gdLst>
                <a:gd name="T0" fmla="*/ 8 w 40"/>
                <a:gd name="T1" fmla="*/ 0 h 40"/>
                <a:gd name="T2" fmla="*/ 5 w 40"/>
                <a:gd name="T3" fmla="*/ 0 h 40"/>
                <a:gd name="T4" fmla="*/ 2 w 40"/>
                <a:gd name="T5" fmla="*/ 1 h 40"/>
                <a:gd name="T6" fmla="*/ 0 w 40"/>
                <a:gd name="T7" fmla="*/ 40 h 40"/>
                <a:gd name="T8" fmla="*/ 37 w 40"/>
                <a:gd name="T9" fmla="*/ 37 h 40"/>
                <a:gd name="T10" fmla="*/ 38 w 40"/>
                <a:gd name="T11" fmla="*/ 33 h 40"/>
                <a:gd name="T12" fmla="*/ 8 w 40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0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8" y="35"/>
                    <a:pt x="38" y="33"/>
                  </a:cubicBezTo>
                  <a:cubicBezTo>
                    <a:pt x="40" y="14"/>
                    <a:pt x="2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"/>
            <p:cNvSpPr>
              <a:spLocks/>
            </p:cNvSpPr>
            <p:nvPr/>
          </p:nvSpPr>
          <p:spPr bwMode="auto">
            <a:xfrm>
              <a:off x="10648010" y="-3816745"/>
              <a:ext cx="607450" cy="92942"/>
            </a:xfrm>
            <a:custGeom>
              <a:avLst/>
              <a:gdLst>
                <a:gd name="T0" fmla="*/ 193 w 208"/>
                <a:gd name="T1" fmla="*/ 32 h 32"/>
                <a:gd name="T2" fmla="*/ 15 w 208"/>
                <a:gd name="T3" fmla="*/ 32 h 32"/>
                <a:gd name="T4" fmla="*/ 0 w 208"/>
                <a:gd name="T5" fmla="*/ 16 h 32"/>
                <a:gd name="T6" fmla="*/ 15 w 208"/>
                <a:gd name="T7" fmla="*/ 0 h 32"/>
                <a:gd name="T8" fmla="*/ 193 w 208"/>
                <a:gd name="T9" fmla="*/ 0 h 32"/>
                <a:gd name="T10" fmla="*/ 208 w 208"/>
                <a:gd name="T11" fmla="*/ 16 h 32"/>
                <a:gd name="T12" fmla="*/ 193 w 20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">
                  <a:moveTo>
                    <a:pt x="193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201" y="0"/>
                    <a:pt x="208" y="7"/>
                    <a:pt x="208" y="16"/>
                  </a:cubicBezTo>
                  <a:cubicBezTo>
                    <a:pt x="208" y="25"/>
                    <a:pt x="201" y="32"/>
                    <a:pt x="19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6"/>
            <p:cNvSpPr>
              <a:spLocks noEditPoints="1"/>
            </p:cNvSpPr>
            <p:nvPr/>
          </p:nvSpPr>
          <p:spPr bwMode="auto">
            <a:xfrm>
              <a:off x="11273716" y="-3350373"/>
              <a:ext cx="863043" cy="863036"/>
            </a:xfrm>
            <a:custGeom>
              <a:avLst/>
              <a:gdLst>
                <a:gd name="T0" fmla="*/ 148 w 296"/>
                <a:gd name="T1" fmla="*/ 295 h 295"/>
                <a:gd name="T2" fmla="*/ 0 w 296"/>
                <a:gd name="T3" fmla="*/ 148 h 295"/>
                <a:gd name="T4" fmla="*/ 148 w 296"/>
                <a:gd name="T5" fmla="*/ 0 h 295"/>
                <a:gd name="T6" fmla="*/ 296 w 296"/>
                <a:gd name="T7" fmla="*/ 148 h 295"/>
                <a:gd name="T8" fmla="*/ 148 w 296"/>
                <a:gd name="T9" fmla="*/ 295 h 295"/>
                <a:gd name="T10" fmla="*/ 148 w 296"/>
                <a:gd name="T11" fmla="*/ 29 h 295"/>
                <a:gd name="T12" fmla="*/ 30 w 296"/>
                <a:gd name="T13" fmla="*/ 148 h 295"/>
                <a:gd name="T14" fmla="*/ 148 w 296"/>
                <a:gd name="T15" fmla="*/ 266 h 295"/>
                <a:gd name="T16" fmla="*/ 266 w 296"/>
                <a:gd name="T17" fmla="*/ 148 h 295"/>
                <a:gd name="T18" fmla="*/ 148 w 296"/>
                <a:gd name="T19" fmla="*/ 2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95">
                  <a:moveTo>
                    <a:pt x="148" y="295"/>
                  </a:moveTo>
                  <a:cubicBezTo>
                    <a:pt x="66" y="295"/>
                    <a:pt x="0" y="229"/>
                    <a:pt x="0" y="148"/>
                  </a:cubicBezTo>
                  <a:cubicBezTo>
                    <a:pt x="0" y="66"/>
                    <a:pt x="66" y="0"/>
                    <a:pt x="148" y="0"/>
                  </a:cubicBezTo>
                  <a:cubicBezTo>
                    <a:pt x="229" y="0"/>
                    <a:pt x="296" y="66"/>
                    <a:pt x="296" y="148"/>
                  </a:cubicBezTo>
                  <a:cubicBezTo>
                    <a:pt x="296" y="229"/>
                    <a:pt x="229" y="295"/>
                    <a:pt x="148" y="295"/>
                  </a:cubicBezTo>
                  <a:close/>
                  <a:moveTo>
                    <a:pt x="148" y="29"/>
                  </a:moveTo>
                  <a:cubicBezTo>
                    <a:pt x="83" y="29"/>
                    <a:pt x="30" y="82"/>
                    <a:pt x="30" y="148"/>
                  </a:cubicBezTo>
                  <a:cubicBezTo>
                    <a:pt x="30" y="213"/>
                    <a:pt x="83" y="266"/>
                    <a:pt x="148" y="266"/>
                  </a:cubicBezTo>
                  <a:cubicBezTo>
                    <a:pt x="213" y="266"/>
                    <a:pt x="266" y="213"/>
                    <a:pt x="266" y="148"/>
                  </a:cubicBezTo>
                  <a:cubicBezTo>
                    <a:pt x="266" y="82"/>
                    <a:pt x="213" y="29"/>
                    <a:pt x="14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"/>
            <p:cNvSpPr>
              <a:spLocks/>
            </p:cNvSpPr>
            <p:nvPr/>
          </p:nvSpPr>
          <p:spPr bwMode="auto">
            <a:xfrm>
              <a:off x="11419769" y="-3205981"/>
              <a:ext cx="285468" cy="288785"/>
            </a:xfrm>
            <a:custGeom>
              <a:avLst/>
              <a:gdLst>
                <a:gd name="T0" fmla="*/ 15 w 98"/>
                <a:gd name="T1" fmla="*/ 99 h 99"/>
                <a:gd name="T2" fmla="*/ 0 w 98"/>
                <a:gd name="T3" fmla="*/ 99 h 99"/>
                <a:gd name="T4" fmla="*/ 98 w 98"/>
                <a:gd name="T5" fmla="*/ 0 h 99"/>
                <a:gd name="T6" fmla="*/ 98 w 98"/>
                <a:gd name="T7" fmla="*/ 15 h 99"/>
                <a:gd name="T8" fmla="*/ 15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15" y="9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52" y="15"/>
                    <a:pt x="15" y="53"/>
                    <a:pt x="1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"/>
            <p:cNvSpPr>
              <a:spLocks/>
            </p:cNvSpPr>
            <p:nvPr/>
          </p:nvSpPr>
          <p:spPr bwMode="auto">
            <a:xfrm>
              <a:off x="11985726" y="-2613223"/>
              <a:ext cx="336919" cy="330277"/>
            </a:xfrm>
            <a:custGeom>
              <a:avLst/>
              <a:gdLst>
                <a:gd name="T0" fmla="*/ 99 w 115"/>
                <a:gd name="T1" fmla="*/ 113 h 113"/>
                <a:gd name="T2" fmla="*/ 89 w 115"/>
                <a:gd name="T3" fmla="*/ 109 h 113"/>
                <a:gd name="T4" fmla="*/ 6 w 115"/>
                <a:gd name="T5" fmla="*/ 26 h 113"/>
                <a:gd name="T6" fmla="*/ 6 w 115"/>
                <a:gd name="T7" fmla="*/ 5 h 113"/>
                <a:gd name="T8" fmla="*/ 27 w 115"/>
                <a:gd name="T9" fmla="*/ 5 h 113"/>
                <a:gd name="T10" fmla="*/ 110 w 115"/>
                <a:gd name="T11" fmla="*/ 88 h 113"/>
                <a:gd name="T12" fmla="*/ 110 w 115"/>
                <a:gd name="T13" fmla="*/ 109 h 113"/>
                <a:gd name="T14" fmla="*/ 99 w 115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99" y="113"/>
                  </a:moveTo>
                  <a:cubicBezTo>
                    <a:pt x="95" y="113"/>
                    <a:pt x="91" y="112"/>
                    <a:pt x="89" y="109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12" y="0"/>
                    <a:pt x="21" y="0"/>
                    <a:pt x="27" y="5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4"/>
                    <a:pt x="115" y="103"/>
                    <a:pt x="110" y="109"/>
                  </a:cubicBezTo>
                  <a:cubicBezTo>
                    <a:pt x="107" y="112"/>
                    <a:pt x="103" y="113"/>
                    <a:pt x="99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"/>
            <p:cNvSpPr>
              <a:spLocks/>
            </p:cNvSpPr>
            <p:nvPr/>
          </p:nvSpPr>
          <p:spPr bwMode="auto">
            <a:xfrm>
              <a:off x="10936797" y="-2487337"/>
              <a:ext cx="26555" cy="258911"/>
            </a:xfrm>
            <a:custGeom>
              <a:avLst/>
              <a:gdLst>
                <a:gd name="T0" fmla="*/ 16 w 16"/>
                <a:gd name="T1" fmla="*/ 156 h 156"/>
                <a:gd name="T2" fmla="*/ 0 w 16"/>
                <a:gd name="T3" fmla="*/ 156 h 156"/>
                <a:gd name="T4" fmla="*/ 0 w 16"/>
                <a:gd name="T5" fmla="*/ 0 h 156"/>
                <a:gd name="T6" fmla="*/ 16 w 16"/>
                <a:gd name="T7" fmla="*/ 0 h 156"/>
                <a:gd name="T8" fmla="*/ 16 w 16"/>
                <a:gd name="T9" fmla="*/ 156 h 156"/>
                <a:gd name="T10" fmla="*/ 16 w 16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6">
                  <a:moveTo>
                    <a:pt x="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156"/>
                  </a:lnTo>
                  <a:lnTo>
                    <a:pt x="1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25"/>
            <p:cNvSpPr>
              <a:spLocks noChangeArrowheads="1"/>
            </p:cNvSpPr>
            <p:nvPr/>
          </p:nvSpPr>
          <p:spPr bwMode="auto">
            <a:xfrm>
              <a:off x="10921860" y="-2498955"/>
              <a:ext cx="56430" cy="54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6"/>
            <p:cNvSpPr>
              <a:spLocks/>
            </p:cNvSpPr>
            <p:nvPr/>
          </p:nvSpPr>
          <p:spPr bwMode="auto">
            <a:xfrm>
              <a:off x="10789084" y="-2786080"/>
              <a:ext cx="326961" cy="53110"/>
            </a:xfrm>
            <a:custGeom>
              <a:avLst/>
              <a:gdLst>
                <a:gd name="T0" fmla="*/ 197 w 197"/>
                <a:gd name="T1" fmla="*/ 32 h 32"/>
                <a:gd name="T2" fmla="*/ 0 w 197"/>
                <a:gd name="T3" fmla="*/ 32 h 32"/>
                <a:gd name="T4" fmla="*/ 0 w 197"/>
                <a:gd name="T5" fmla="*/ 0 h 32"/>
                <a:gd name="T6" fmla="*/ 197 w 197"/>
                <a:gd name="T7" fmla="*/ 0 h 32"/>
                <a:gd name="T8" fmla="*/ 197 w 197"/>
                <a:gd name="T9" fmla="*/ 32 h 32"/>
                <a:gd name="T10" fmla="*/ 197 w 197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32">
                  <a:moveTo>
                    <a:pt x="197" y="3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32"/>
                  </a:lnTo>
                  <a:lnTo>
                    <a:pt x="19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7"/>
            <p:cNvSpPr>
              <a:spLocks noEditPoints="1"/>
            </p:cNvSpPr>
            <p:nvPr/>
          </p:nvSpPr>
          <p:spPr bwMode="auto">
            <a:xfrm>
              <a:off x="10727675" y="-2718033"/>
              <a:ext cx="446459" cy="531099"/>
            </a:xfrm>
            <a:custGeom>
              <a:avLst/>
              <a:gdLst>
                <a:gd name="T0" fmla="*/ 147 w 269"/>
                <a:gd name="T1" fmla="*/ 320 h 320"/>
                <a:gd name="T2" fmla="*/ 123 w 269"/>
                <a:gd name="T3" fmla="*/ 320 h 320"/>
                <a:gd name="T4" fmla="*/ 0 w 269"/>
                <a:gd name="T5" fmla="*/ 163 h 320"/>
                <a:gd name="T6" fmla="*/ 52 w 269"/>
                <a:gd name="T7" fmla="*/ 54 h 320"/>
                <a:gd name="T8" fmla="*/ 52 w 269"/>
                <a:gd name="T9" fmla="*/ 0 h 320"/>
                <a:gd name="T10" fmla="*/ 216 w 269"/>
                <a:gd name="T11" fmla="*/ 0 h 320"/>
                <a:gd name="T12" fmla="*/ 216 w 269"/>
                <a:gd name="T13" fmla="*/ 54 h 320"/>
                <a:gd name="T14" fmla="*/ 269 w 269"/>
                <a:gd name="T15" fmla="*/ 163 h 320"/>
                <a:gd name="T16" fmla="*/ 147 w 269"/>
                <a:gd name="T17" fmla="*/ 320 h 320"/>
                <a:gd name="T18" fmla="*/ 147 w 269"/>
                <a:gd name="T19" fmla="*/ 320 h 320"/>
                <a:gd name="T20" fmla="*/ 37 w 269"/>
                <a:gd name="T21" fmla="*/ 160 h 320"/>
                <a:gd name="T22" fmla="*/ 135 w 269"/>
                <a:gd name="T23" fmla="*/ 286 h 320"/>
                <a:gd name="T24" fmla="*/ 232 w 269"/>
                <a:gd name="T25" fmla="*/ 160 h 320"/>
                <a:gd name="T26" fmla="*/ 184 w 269"/>
                <a:gd name="T27" fmla="*/ 61 h 320"/>
                <a:gd name="T28" fmla="*/ 184 w 269"/>
                <a:gd name="T29" fmla="*/ 29 h 320"/>
                <a:gd name="T30" fmla="*/ 84 w 269"/>
                <a:gd name="T31" fmla="*/ 29 h 320"/>
                <a:gd name="T32" fmla="*/ 84 w 269"/>
                <a:gd name="T33" fmla="*/ 61 h 320"/>
                <a:gd name="T34" fmla="*/ 37 w 269"/>
                <a:gd name="T35" fmla="*/ 160 h 320"/>
                <a:gd name="T36" fmla="*/ 37 w 269"/>
                <a:gd name="T37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9" h="320">
                  <a:moveTo>
                    <a:pt x="147" y="320"/>
                  </a:moveTo>
                  <a:lnTo>
                    <a:pt x="123" y="320"/>
                  </a:lnTo>
                  <a:lnTo>
                    <a:pt x="0" y="163"/>
                  </a:lnTo>
                  <a:lnTo>
                    <a:pt x="52" y="54"/>
                  </a:lnTo>
                  <a:lnTo>
                    <a:pt x="52" y="0"/>
                  </a:lnTo>
                  <a:lnTo>
                    <a:pt x="216" y="0"/>
                  </a:lnTo>
                  <a:lnTo>
                    <a:pt x="216" y="54"/>
                  </a:lnTo>
                  <a:lnTo>
                    <a:pt x="269" y="163"/>
                  </a:lnTo>
                  <a:lnTo>
                    <a:pt x="147" y="320"/>
                  </a:lnTo>
                  <a:lnTo>
                    <a:pt x="147" y="320"/>
                  </a:lnTo>
                  <a:close/>
                  <a:moveTo>
                    <a:pt x="37" y="160"/>
                  </a:moveTo>
                  <a:lnTo>
                    <a:pt x="135" y="286"/>
                  </a:lnTo>
                  <a:lnTo>
                    <a:pt x="232" y="160"/>
                  </a:lnTo>
                  <a:lnTo>
                    <a:pt x="184" y="61"/>
                  </a:lnTo>
                  <a:lnTo>
                    <a:pt x="184" y="29"/>
                  </a:lnTo>
                  <a:lnTo>
                    <a:pt x="84" y="29"/>
                  </a:lnTo>
                  <a:lnTo>
                    <a:pt x="84" y="61"/>
                  </a:lnTo>
                  <a:lnTo>
                    <a:pt x="37" y="160"/>
                  </a:lnTo>
                  <a:lnTo>
                    <a:pt x="3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8"/>
            <p:cNvSpPr>
              <a:spLocks noEditPoints="1"/>
            </p:cNvSpPr>
            <p:nvPr/>
          </p:nvSpPr>
          <p:spPr bwMode="auto">
            <a:xfrm>
              <a:off x="10802361" y="-1109798"/>
              <a:ext cx="295426" cy="290445"/>
            </a:xfrm>
            <a:custGeom>
              <a:avLst/>
              <a:gdLst>
                <a:gd name="T0" fmla="*/ 92 w 101"/>
                <a:gd name="T1" fmla="*/ 99 h 99"/>
                <a:gd name="T2" fmla="*/ 89 w 101"/>
                <a:gd name="T3" fmla="*/ 95 h 99"/>
                <a:gd name="T4" fmla="*/ 49 w 101"/>
                <a:gd name="T5" fmla="*/ 52 h 99"/>
                <a:gd name="T6" fmla="*/ 49 w 101"/>
                <a:gd name="T7" fmla="*/ 67 h 99"/>
                <a:gd name="T8" fmla="*/ 46 w 101"/>
                <a:gd name="T9" fmla="*/ 71 h 99"/>
                <a:gd name="T10" fmla="*/ 42 w 101"/>
                <a:gd name="T11" fmla="*/ 71 h 99"/>
                <a:gd name="T12" fmla="*/ 2 w 101"/>
                <a:gd name="T13" fmla="*/ 39 h 99"/>
                <a:gd name="T14" fmla="*/ 0 w 101"/>
                <a:gd name="T15" fmla="*/ 36 h 99"/>
                <a:gd name="T16" fmla="*/ 2 w 101"/>
                <a:gd name="T17" fmla="*/ 33 h 99"/>
                <a:gd name="T18" fmla="*/ 42 w 101"/>
                <a:gd name="T19" fmla="*/ 1 h 99"/>
                <a:gd name="T20" fmla="*/ 46 w 101"/>
                <a:gd name="T21" fmla="*/ 1 h 99"/>
                <a:gd name="T22" fmla="*/ 49 w 101"/>
                <a:gd name="T23" fmla="*/ 4 h 99"/>
                <a:gd name="T24" fmla="*/ 49 w 101"/>
                <a:gd name="T25" fmla="*/ 18 h 99"/>
                <a:gd name="T26" fmla="*/ 89 w 101"/>
                <a:gd name="T27" fmla="*/ 41 h 99"/>
                <a:gd name="T28" fmla="*/ 97 w 101"/>
                <a:gd name="T29" fmla="*/ 95 h 99"/>
                <a:gd name="T30" fmla="*/ 96 w 101"/>
                <a:gd name="T31" fmla="*/ 95 h 99"/>
                <a:gd name="T32" fmla="*/ 93 w 101"/>
                <a:gd name="T33" fmla="*/ 99 h 99"/>
                <a:gd name="T34" fmla="*/ 92 w 101"/>
                <a:gd name="T35" fmla="*/ 99 h 99"/>
                <a:gd name="T36" fmla="*/ 45 w 101"/>
                <a:gd name="T37" fmla="*/ 43 h 99"/>
                <a:gd name="T38" fmla="*/ 45 w 101"/>
                <a:gd name="T39" fmla="*/ 43 h 99"/>
                <a:gd name="T40" fmla="*/ 91 w 101"/>
                <a:gd name="T41" fmla="*/ 73 h 99"/>
                <a:gd name="T42" fmla="*/ 83 w 101"/>
                <a:gd name="T43" fmla="*/ 45 h 99"/>
                <a:gd name="T44" fmla="*/ 44 w 101"/>
                <a:gd name="T45" fmla="*/ 25 h 99"/>
                <a:gd name="T46" fmla="*/ 41 w 101"/>
                <a:gd name="T47" fmla="*/ 22 h 99"/>
                <a:gd name="T48" fmla="*/ 41 w 101"/>
                <a:gd name="T49" fmla="*/ 12 h 99"/>
                <a:gd name="T50" fmla="*/ 11 w 101"/>
                <a:gd name="T51" fmla="*/ 36 h 99"/>
                <a:gd name="T52" fmla="*/ 41 w 101"/>
                <a:gd name="T53" fmla="*/ 59 h 99"/>
                <a:gd name="T54" fmla="*/ 41 w 101"/>
                <a:gd name="T55" fmla="*/ 47 h 99"/>
                <a:gd name="T56" fmla="*/ 42 w 101"/>
                <a:gd name="T57" fmla="*/ 44 h 99"/>
                <a:gd name="T58" fmla="*/ 45 w 101"/>
                <a:gd name="T59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99">
                  <a:moveTo>
                    <a:pt x="92" y="99"/>
                  </a:moveTo>
                  <a:cubicBezTo>
                    <a:pt x="90" y="99"/>
                    <a:pt x="89" y="97"/>
                    <a:pt x="89" y="95"/>
                  </a:cubicBezTo>
                  <a:cubicBezTo>
                    <a:pt x="85" y="62"/>
                    <a:pt x="64" y="54"/>
                    <a:pt x="49" y="52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9"/>
                    <a:pt x="48" y="70"/>
                    <a:pt x="46" y="71"/>
                  </a:cubicBezTo>
                  <a:cubicBezTo>
                    <a:pt x="45" y="72"/>
                    <a:pt x="43" y="72"/>
                    <a:pt x="42" y="7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35"/>
                    <a:pt x="1" y="33"/>
                    <a:pt x="2" y="3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5" y="0"/>
                    <a:pt x="46" y="1"/>
                  </a:cubicBezTo>
                  <a:cubicBezTo>
                    <a:pt x="48" y="1"/>
                    <a:pt x="49" y="3"/>
                    <a:pt x="49" y="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67" y="21"/>
                    <a:pt x="81" y="29"/>
                    <a:pt x="89" y="41"/>
                  </a:cubicBezTo>
                  <a:cubicBezTo>
                    <a:pt x="99" y="54"/>
                    <a:pt x="101" y="73"/>
                    <a:pt x="97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7"/>
                    <a:pt x="95" y="99"/>
                    <a:pt x="93" y="99"/>
                  </a:cubicBezTo>
                  <a:cubicBezTo>
                    <a:pt x="93" y="99"/>
                    <a:pt x="93" y="99"/>
                    <a:pt x="92" y="99"/>
                  </a:cubicBezTo>
                  <a:close/>
                  <a:moveTo>
                    <a:pt x="45" y="43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56" y="44"/>
                    <a:pt x="80" y="48"/>
                    <a:pt x="91" y="73"/>
                  </a:cubicBezTo>
                  <a:cubicBezTo>
                    <a:pt x="91" y="64"/>
                    <a:pt x="89" y="54"/>
                    <a:pt x="83" y="45"/>
                  </a:cubicBezTo>
                  <a:cubicBezTo>
                    <a:pt x="75" y="34"/>
                    <a:pt x="62" y="28"/>
                    <a:pt x="44" y="25"/>
                  </a:cubicBezTo>
                  <a:cubicBezTo>
                    <a:pt x="42" y="25"/>
                    <a:pt x="41" y="24"/>
                    <a:pt x="41" y="2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1" y="45"/>
                    <a:pt x="42" y="44"/>
                  </a:cubicBezTo>
                  <a:cubicBezTo>
                    <a:pt x="43" y="43"/>
                    <a:pt x="44" y="43"/>
                    <a:pt x="4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9"/>
            <p:cNvSpPr>
              <a:spLocks/>
            </p:cNvSpPr>
            <p:nvPr/>
          </p:nvSpPr>
          <p:spPr bwMode="auto">
            <a:xfrm>
              <a:off x="12081989" y="-5947781"/>
              <a:ext cx="43152" cy="225717"/>
            </a:xfrm>
            <a:custGeom>
              <a:avLst/>
              <a:gdLst>
                <a:gd name="T0" fmla="*/ 7 w 15"/>
                <a:gd name="T1" fmla="*/ 77 h 77"/>
                <a:gd name="T2" fmla="*/ 0 w 15"/>
                <a:gd name="T3" fmla="*/ 69 h 77"/>
                <a:gd name="T4" fmla="*/ 0 w 15"/>
                <a:gd name="T5" fmla="*/ 8 h 77"/>
                <a:gd name="T6" fmla="*/ 7 w 15"/>
                <a:gd name="T7" fmla="*/ 0 h 77"/>
                <a:gd name="T8" fmla="*/ 15 w 15"/>
                <a:gd name="T9" fmla="*/ 8 h 77"/>
                <a:gd name="T10" fmla="*/ 15 w 15"/>
                <a:gd name="T11" fmla="*/ 69 h 77"/>
                <a:gd name="T12" fmla="*/ 7 w 15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7" y="77"/>
                  </a:moveTo>
                  <a:cubicBezTo>
                    <a:pt x="3" y="77"/>
                    <a:pt x="0" y="73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3"/>
                    <a:pt x="12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0"/>
            <p:cNvSpPr>
              <a:spLocks/>
            </p:cNvSpPr>
            <p:nvPr/>
          </p:nvSpPr>
          <p:spPr bwMode="auto">
            <a:xfrm>
              <a:off x="11990706" y="-5856499"/>
              <a:ext cx="225719" cy="43152"/>
            </a:xfrm>
            <a:custGeom>
              <a:avLst/>
              <a:gdLst>
                <a:gd name="T0" fmla="*/ 69 w 77"/>
                <a:gd name="T1" fmla="*/ 15 h 15"/>
                <a:gd name="T2" fmla="*/ 8 w 77"/>
                <a:gd name="T3" fmla="*/ 15 h 15"/>
                <a:gd name="T4" fmla="*/ 0 w 77"/>
                <a:gd name="T5" fmla="*/ 7 h 15"/>
                <a:gd name="T6" fmla="*/ 8 w 77"/>
                <a:gd name="T7" fmla="*/ 0 h 15"/>
                <a:gd name="T8" fmla="*/ 69 w 77"/>
                <a:gd name="T9" fmla="*/ 0 h 15"/>
                <a:gd name="T10" fmla="*/ 77 w 77"/>
                <a:gd name="T11" fmla="*/ 7 h 15"/>
                <a:gd name="T12" fmla="*/ 69 w 7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5">
                  <a:moveTo>
                    <a:pt x="69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4" y="0"/>
                    <a:pt x="77" y="3"/>
                    <a:pt x="77" y="7"/>
                  </a:cubicBezTo>
                  <a:cubicBezTo>
                    <a:pt x="77" y="12"/>
                    <a:pt x="74" y="15"/>
                    <a:pt x="6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1"/>
            <p:cNvSpPr>
              <a:spLocks noEditPoints="1"/>
            </p:cNvSpPr>
            <p:nvPr/>
          </p:nvSpPr>
          <p:spPr bwMode="auto">
            <a:xfrm>
              <a:off x="11809798" y="-6105451"/>
              <a:ext cx="587533" cy="537738"/>
            </a:xfrm>
            <a:custGeom>
              <a:avLst/>
              <a:gdLst>
                <a:gd name="T0" fmla="*/ 100 w 201"/>
                <a:gd name="T1" fmla="*/ 184 h 184"/>
                <a:gd name="T2" fmla="*/ 35 w 201"/>
                <a:gd name="T3" fmla="*/ 157 h 184"/>
                <a:gd name="T4" fmla="*/ 35 w 201"/>
                <a:gd name="T5" fmla="*/ 27 h 184"/>
                <a:gd name="T6" fmla="*/ 100 w 201"/>
                <a:gd name="T7" fmla="*/ 0 h 184"/>
                <a:gd name="T8" fmla="*/ 166 w 201"/>
                <a:gd name="T9" fmla="*/ 27 h 184"/>
                <a:gd name="T10" fmla="*/ 166 w 201"/>
                <a:gd name="T11" fmla="*/ 157 h 184"/>
                <a:gd name="T12" fmla="*/ 100 w 201"/>
                <a:gd name="T13" fmla="*/ 184 h 184"/>
                <a:gd name="T14" fmla="*/ 100 w 201"/>
                <a:gd name="T15" fmla="*/ 16 h 184"/>
                <a:gd name="T16" fmla="*/ 46 w 201"/>
                <a:gd name="T17" fmla="*/ 38 h 184"/>
                <a:gd name="T18" fmla="*/ 46 w 201"/>
                <a:gd name="T19" fmla="*/ 146 h 184"/>
                <a:gd name="T20" fmla="*/ 100 w 201"/>
                <a:gd name="T21" fmla="*/ 169 h 184"/>
                <a:gd name="T22" fmla="*/ 155 w 201"/>
                <a:gd name="T23" fmla="*/ 146 h 184"/>
                <a:gd name="T24" fmla="*/ 155 w 201"/>
                <a:gd name="T25" fmla="*/ 38 h 184"/>
                <a:gd name="T26" fmla="*/ 100 w 201"/>
                <a:gd name="T27" fmla="*/ 1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1" h="184">
                  <a:moveTo>
                    <a:pt x="100" y="184"/>
                  </a:moveTo>
                  <a:cubicBezTo>
                    <a:pt x="76" y="184"/>
                    <a:pt x="53" y="175"/>
                    <a:pt x="35" y="157"/>
                  </a:cubicBezTo>
                  <a:cubicBezTo>
                    <a:pt x="0" y="122"/>
                    <a:pt x="0" y="63"/>
                    <a:pt x="35" y="27"/>
                  </a:cubicBezTo>
                  <a:cubicBezTo>
                    <a:pt x="53" y="10"/>
                    <a:pt x="76" y="0"/>
                    <a:pt x="100" y="0"/>
                  </a:cubicBezTo>
                  <a:cubicBezTo>
                    <a:pt x="125" y="0"/>
                    <a:pt x="148" y="10"/>
                    <a:pt x="166" y="27"/>
                  </a:cubicBezTo>
                  <a:cubicBezTo>
                    <a:pt x="201" y="63"/>
                    <a:pt x="201" y="122"/>
                    <a:pt x="166" y="157"/>
                  </a:cubicBezTo>
                  <a:cubicBezTo>
                    <a:pt x="148" y="175"/>
                    <a:pt x="125" y="184"/>
                    <a:pt x="100" y="184"/>
                  </a:cubicBezTo>
                  <a:close/>
                  <a:moveTo>
                    <a:pt x="100" y="16"/>
                  </a:moveTo>
                  <a:cubicBezTo>
                    <a:pt x="80" y="16"/>
                    <a:pt x="61" y="24"/>
                    <a:pt x="46" y="38"/>
                  </a:cubicBezTo>
                  <a:cubicBezTo>
                    <a:pt x="17" y="68"/>
                    <a:pt x="17" y="117"/>
                    <a:pt x="46" y="146"/>
                  </a:cubicBezTo>
                  <a:cubicBezTo>
                    <a:pt x="61" y="161"/>
                    <a:pt x="80" y="169"/>
                    <a:pt x="100" y="169"/>
                  </a:cubicBezTo>
                  <a:cubicBezTo>
                    <a:pt x="121" y="169"/>
                    <a:pt x="140" y="161"/>
                    <a:pt x="155" y="146"/>
                  </a:cubicBezTo>
                  <a:cubicBezTo>
                    <a:pt x="184" y="117"/>
                    <a:pt x="184" y="68"/>
                    <a:pt x="155" y="38"/>
                  </a:cubicBezTo>
                  <a:cubicBezTo>
                    <a:pt x="140" y="24"/>
                    <a:pt x="121" y="16"/>
                    <a:pt x="10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"/>
            <p:cNvSpPr>
              <a:spLocks noEditPoints="1"/>
            </p:cNvSpPr>
            <p:nvPr/>
          </p:nvSpPr>
          <p:spPr bwMode="auto">
            <a:xfrm>
              <a:off x="11575781" y="-4339546"/>
              <a:ext cx="648942" cy="634000"/>
            </a:xfrm>
            <a:custGeom>
              <a:avLst/>
              <a:gdLst>
                <a:gd name="T0" fmla="*/ 95 w 222"/>
                <a:gd name="T1" fmla="*/ 217 h 217"/>
                <a:gd name="T2" fmla="*/ 89 w 222"/>
                <a:gd name="T3" fmla="*/ 214 h 217"/>
                <a:gd name="T4" fmla="*/ 87 w 222"/>
                <a:gd name="T5" fmla="*/ 203 h 217"/>
                <a:gd name="T6" fmla="*/ 82 w 222"/>
                <a:gd name="T7" fmla="*/ 152 h 217"/>
                <a:gd name="T8" fmla="*/ 74 w 222"/>
                <a:gd name="T9" fmla="*/ 151 h 217"/>
                <a:gd name="T10" fmla="*/ 66 w 222"/>
                <a:gd name="T11" fmla="*/ 143 h 217"/>
                <a:gd name="T12" fmla="*/ 65 w 222"/>
                <a:gd name="T13" fmla="*/ 135 h 217"/>
                <a:gd name="T14" fmla="*/ 14 w 222"/>
                <a:gd name="T15" fmla="*/ 130 h 217"/>
                <a:gd name="T16" fmla="*/ 3 w 222"/>
                <a:gd name="T17" fmla="*/ 128 h 217"/>
                <a:gd name="T18" fmla="*/ 1 w 222"/>
                <a:gd name="T19" fmla="*/ 118 h 217"/>
                <a:gd name="T20" fmla="*/ 17 w 222"/>
                <a:gd name="T21" fmla="*/ 95 h 217"/>
                <a:gd name="T22" fmla="*/ 76 w 222"/>
                <a:gd name="T23" fmla="*/ 74 h 217"/>
                <a:gd name="T24" fmla="*/ 101 w 222"/>
                <a:gd name="T25" fmla="*/ 37 h 217"/>
                <a:gd name="T26" fmla="*/ 187 w 222"/>
                <a:gd name="T27" fmla="*/ 0 h 217"/>
                <a:gd name="T28" fmla="*/ 208 w 222"/>
                <a:gd name="T29" fmla="*/ 2 h 217"/>
                <a:gd name="T30" fmla="*/ 215 w 222"/>
                <a:gd name="T31" fmla="*/ 10 h 217"/>
                <a:gd name="T32" fmla="*/ 180 w 222"/>
                <a:gd name="T33" fmla="*/ 116 h 217"/>
                <a:gd name="T34" fmla="*/ 143 w 222"/>
                <a:gd name="T35" fmla="*/ 141 h 217"/>
                <a:gd name="T36" fmla="*/ 122 w 222"/>
                <a:gd name="T37" fmla="*/ 200 h 217"/>
                <a:gd name="T38" fmla="*/ 99 w 222"/>
                <a:gd name="T39" fmla="*/ 216 h 217"/>
                <a:gd name="T40" fmla="*/ 95 w 222"/>
                <a:gd name="T41" fmla="*/ 217 h 217"/>
                <a:gd name="T42" fmla="*/ 84 w 222"/>
                <a:gd name="T43" fmla="*/ 133 h 217"/>
                <a:gd name="T44" fmla="*/ 88 w 222"/>
                <a:gd name="T45" fmla="*/ 133 h 217"/>
                <a:gd name="T46" fmla="*/ 95 w 222"/>
                <a:gd name="T47" fmla="*/ 137 h 217"/>
                <a:gd name="T48" fmla="*/ 110 w 222"/>
                <a:gd name="T49" fmla="*/ 186 h 217"/>
                <a:gd name="T50" fmla="*/ 123 w 222"/>
                <a:gd name="T51" fmla="*/ 137 h 217"/>
                <a:gd name="T52" fmla="*/ 129 w 222"/>
                <a:gd name="T53" fmla="*/ 127 h 217"/>
                <a:gd name="T54" fmla="*/ 167 w 222"/>
                <a:gd name="T55" fmla="*/ 102 h 217"/>
                <a:gd name="T56" fmla="*/ 197 w 222"/>
                <a:gd name="T57" fmla="*/ 20 h 217"/>
                <a:gd name="T58" fmla="*/ 115 w 222"/>
                <a:gd name="T59" fmla="*/ 51 h 217"/>
                <a:gd name="T60" fmla="*/ 90 w 222"/>
                <a:gd name="T61" fmla="*/ 88 h 217"/>
                <a:gd name="T62" fmla="*/ 80 w 222"/>
                <a:gd name="T63" fmla="*/ 94 h 217"/>
                <a:gd name="T64" fmla="*/ 31 w 222"/>
                <a:gd name="T65" fmla="*/ 107 h 217"/>
                <a:gd name="T66" fmla="*/ 80 w 222"/>
                <a:gd name="T67" fmla="*/ 122 h 217"/>
                <a:gd name="T68" fmla="*/ 84 w 222"/>
                <a:gd name="T69" fmla="*/ 129 h 217"/>
                <a:gd name="T70" fmla="*/ 84 w 222"/>
                <a:gd name="T71" fmla="*/ 13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217">
                  <a:moveTo>
                    <a:pt x="95" y="217"/>
                  </a:moveTo>
                  <a:cubicBezTo>
                    <a:pt x="93" y="217"/>
                    <a:pt x="91" y="216"/>
                    <a:pt x="89" y="214"/>
                  </a:cubicBezTo>
                  <a:cubicBezTo>
                    <a:pt x="86" y="211"/>
                    <a:pt x="85" y="207"/>
                    <a:pt x="87" y="203"/>
                  </a:cubicBezTo>
                  <a:cubicBezTo>
                    <a:pt x="94" y="187"/>
                    <a:pt x="92" y="167"/>
                    <a:pt x="82" y="152"/>
                  </a:cubicBezTo>
                  <a:cubicBezTo>
                    <a:pt x="79" y="152"/>
                    <a:pt x="76" y="151"/>
                    <a:pt x="74" y="151"/>
                  </a:cubicBezTo>
                  <a:cubicBezTo>
                    <a:pt x="70" y="150"/>
                    <a:pt x="67" y="147"/>
                    <a:pt x="66" y="143"/>
                  </a:cubicBezTo>
                  <a:cubicBezTo>
                    <a:pt x="66" y="141"/>
                    <a:pt x="66" y="138"/>
                    <a:pt x="65" y="135"/>
                  </a:cubicBezTo>
                  <a:cubicBezTo>
                    <a:pt x="50" y="125"/>
                    <a:pt x="30" y="124"/>
                    <a:pt x="14" y="130"/>
                  </a:cubicBezTo>
                  <a:cubicBezTo>
                    <a:pt x="10" y="132"/>
                    <a:pt x="6" y="131"/>
                    <a:pt x="3" y="128"/>
                  </a:cubicBezTo>
                  <a:cubicBezTo>
                    <a:pt x="0" y="126"/>
                    <a:pt x="0" y="122"/>
                    <a:pt x="1" y="118"/>
                  </a:cubicBezTo>
                  <a:cubicBezTo>
                    <a:pt x="5" y="109"/>
                    <a:pt x="10" y="101"/>
                    <a:pt x="17" y="95"/>
                  </a:cubicBezTo>
                  <a:cubicBezTo>
                    <a:pt x="32" y="79"/>
                    <a:pt x="54" y="72"/>
                    <a:pt x="76" y="74"/>
                  </a:cubicBezTo>
                  <a:cubicBezTo>
                    <a:pt x="82" y="60"/>
                    <a:pt x="91" y="48"/>
                    <a:pt x="101" y="37"/>
                  </a:cubicBezTo>
                  <a:cubicBezTo>
                    <a:pt x="125" y="14"/>
                    <a:pt x="156" y="0"/>
                    <a:pt x="187" y="0"/>
                  </a:cubicBezTo>
                  <a:cubicBezTo>
                    <a:pt x="194" y="0"/>
                    <a:pt x="201" y="1"/>
                    <a:pt x="208" y="2"/>
                  </a:cubicBezTo>
                  <a:cubicBezTo>
                    <a:pt x="211" y="3"/>
                    <a:pt x="214" y="6"/>
                    <a:pt x="215" y="10"/>
                  </a:cubicBezTo>
                  <a:cubicBezTo>
                    <a:pt x="222" y="46"/>
                    <a:pt x="209" y="87"/>
                    <a:pt x="180" y="116"/>
                  </a:cubicBezTo>
                  <a:cubicBezTo>
                    <a:pt x="169" y="126"/>
                    <a:pt x="157" y="135"/>
                    <a:pt x="143" y="141"/>
                  </a:cubicBezTo>
                  <a:cubicBezTo>
                    <a:pt x="145" y="163"/>
                    <a:pt x="138" y="185"/>
                    <a:pt x="122" y="200"/>
                  </a:cubicBezTo>
                  <a:cubicBezTo>
                    <a:pt x="116" y="207"/>
                    <a:pt x="108" y="212"/>
                    <a:pt x="99" y="216"/>
                  </a:cubicBezTo>
                  <a:cubicBezTo>
                    <a:pt x="98" y="216"/>
                    <a:pt x="97" y="217"/>
                    <a:pt x="95" y="217"/>
                  </a:cubicBezTo>
                  <a:close/>
                  <a:moveTo>
                    <a:pt x="84" y="133"/>
                  </a:moveTo>
                  <a:cubicBezTo>
                    <a:pt x="85" y="133"/>
                    <a:pt x="87" y="133"/>
                    <a:pt x="88" y="133"/>
                  </a:cubicBezTo>
                  <a:cubicBezTo>
                    <a:pt x="91" y="134"/>
                    <a:pt x="93" y="135"/>
                    <a:pt x="95" y="137"/>
                  </a:cubicBezTo>
                  <a:cubicBezTo>
                    <a:pt x="105" y="151"/>
                    <a:pt x="111" y="169"/>
                    <a:pt x="110" y="186"/>
                  </a:cubicBezTo>
                  <a:cubicBezTo>
                    <a:pt x="122" y="173"/>
                    <a:pt x="127" y="155"/>
                    <a:pt x="123" y="137"/>
                  </a:cubicBezTo>
                  <a:cubicBezTo>
                    <a:pt x="122" y="133"/>
                    <a:pt x="125" y="128"/>
                    <a:pt x="129" y="127"/>
                  </a:cubicBezTo>
                  <a:cubicBezTo>
                    <a:pt x="143" y="121"/>
                    <a:pt x="156" y="113"/>
                    <a:pt x="167" y="102"/>
                  </a:cubicBezTo>
                  <a:cubicBezTo>
                    <a:pt x="189" y="80"/>
                    <a:pt x="201" y="49"/>
                    <a:pt x="197" y="20"/>
                  </a:cubicBezTo>
                  <a:cubicBezTo>
                    <a:pt x="169" y="16"/>
                    <a:pt x="137" y="28"/>
                    <a:pt x="115" y="51"/>
                  </a:cubicBezTo>
                  <a:cubicBezTo>
                    <a:pt x="104" y="61"/>
                    <a:pt x="96" y="74"/>
                    <a:pt x="90" y="88"/>
                  </a:cubicBezTo>
                  <a:cubicBezTo>
                    <a:pt x="89" y="92"/>
                    <a:pt x="84" y="95"/>
                    <a:pt x="80" y="94"/>
                  </a:cubicBezTo>
                  <a:cubicBezTo>
                    <a:pt x="62" y="90"/>
                    <a:pt x="44" y="95"/>
                    <a:pt x="31" y="107"/>
                  </a:cubicBezTo>
                  <a:cubicBezTo>
                    <a:pt x="49" y="106"/>
                    <a:pt x="66" y="112"/>
                    <a:pt x="80" y="122"/>
                  </a:cubicBezTo>
                  <a:cubicBezTo>
                    <a:pt x="82" y="124"/>
                    <a:pt x="84" y="127"/>
                    <a:pt x="84" y="129"/>
                  </a:cubicBezTo>
                  <a:cubicBezTo>
                    <a:pt x="84" y="131"/>
                    <a:pt x="84" y="132"/>
                    <a:pt x="84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3"/>
            <p:cNvSpPr>
              <a:spLocks noEditPoints="1"/>
            </p:cNvSpPr>
            <p:nvPr/>
          </p:nvSpPr>
          <p:spPr bwMode="auto">
            <a:xfrm>
              <a:off x="11955852" y="-4238305"/>
              <a:ext cx="146053" cy="146052"/>
            </a:xfrm>
            <a:custGeom>
              <a:avLst/>
              <a:gdLst>
                <a:gd name="T0" fmla="*/ 26 w 50"/>
                <a:gd name="T1" fmla="*/ 50 h 50"/>
                <a:gd name="T2" fmla="*/ 9 w 50"/>
                <a:gd name="T3" fmla="*/ 43 h 50"/>
                <a:gd name="T4" fmla="*/ 9 w 50"/>
                <a:gd name="T5" fmla="*/ 9 h 50"/>
                <a:gd name="T6" fmla="*/ 43 w 50"/>
                <a:gd name="T7" fmla="*/ 9 h 50"/>
                <a:gd name="T8" fmla="*/ 50 w 50"/>
                <a:gd name="T9" fmla="*/ 26 h 50"/>
                <a:gd name="T10" fmla="*/ 43 w 50"/>
                <a:gd name="T11" fmla="*/ 43 h 50"/>
                <a:gd name="T12" fmla="*/ 26 w 50"/>
                <a:gd name="T13" fmla="*/ 50 h 50"/>
                <a:gd name="T14" fmla="*/ 26 w 50"/>
                <a:gd name="T15" fmla="*/ 12 h 50"/>
                <a:gd name="T16" fmla="*/ 16 w 50"/>
                <a:gd name="T17" fmla="*/ 16 h 50"/>
                <a:gd name="T18" fmla="*/ 16 w 50"/>
                <a:gd name="T19" fmla="*/ 36 h 50"/>
                <a:gd name="T20" fmla="*/ 36 w 50"/>
                <a:gd name="T21" fmla="*/ 36 h 50"/>
                <a:gd name="T22" fmla="*/ 40 w 50"/>
                <a:gd name="T23" fmla="*/ 26 h 50"/>
                <a:gd name="T24" fmla="*/ 36 w 50"/>
                <a:gd name="T25" fmla="*/ 16 h 50"/>
                <a:gd name="T26" fmla="*/ 26 w 50"/>
                <a:gd name="T27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cubicBezTo>
                    <a:pt x="19" y="50"/>
                    <a:pt x="13" y="48"/>
                    <a:pt x="9" y="43"/>
                  </a:cubicBezTo>
                  <a:cubicBezTo>
                    <a:pt x="0" y="34"/>
                    <a:pt x="0" y="19"/>
                    <a:pt x="9" y="9"/>
                  </a:cubicBezTo>
                  <a:cubicBezTo>
                    <a:pt x="18" y="0"/>
                    <a:pt x="34" y="0"/>
                    <a:pt x="43" y="9"/>
                  </a:cubicBezTo>
                  <a:cubicBezTo>
                    <a:pt x="47" y="14"/>
                    <a:pt x="50" y="20"/>
                    <a:pt x="50" y="26"/>
                  </a:cubicBezTo>
                  <a:cubicBezTo>
                    <a:pt x="50" y="33"/>
                    <a:pt x="47" y="39"/>
                    <a:pt x="43" y="43"/>
                  </a:cubicBezTo>
                  <a:cubicBezTo>
                    <a:pt x="38" y="48"/>
                    <a:pt x="32" y="50"/>
                    <a:pt x="26" y="50"/>
                  </a:cubicBezTo>
                  <a:close/>
                  <a:moveTo>
                    <a:pt x="26" y="12"/>
                  </a:moveTo>
                  <a:cubicBezTo>
                    <a:pt x="22" y="12"/>
                    <a:pt x="18" y="14"/>
                    <a:pt x="16" y="16"/>
                  </a:cubicBezTo>
                  <a:cubicBezTo>
                    <a:pt x="10" y="22"/>
                    <a:pt x="10" y="31"/>
                    <a:pt x="16" y="36"/>
                  </a:cubicBezTo>
                  <a:cubicBezTo>
                    <a:pt x="21" y="42"/>
                    <a:pt x="30" y="42"/>
                    <a:pt x="36" y="36"/>
                  </a:cubicBezTo>
                  <a:cubicBezTo>
                    <a:pt x="39" y="34"/>
                    <a:pt x="40" y="30"/>
                    <a:pt x="40" y="26"/>
                  </a:cubicBezTo>
                  <a:cubicBezTo>
                    <a:pt x="40" y="23"/>
                    <a:pt x="39" y="19"/>
                    <a:pt x="36" y="16"/>
                  </a:cubicBezTo>
                  <a:cubicBezTo>
                    <a:pt x="33" y="14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4"/>
            <p:cNvSpPr>
              <a:spLocks/>
            </p:cNvSpPr>
            <p:nvPr/>
          </p:nvSpPr>
          <p:spPr bwMode="auto">
            <a:xfrm>
              <a:off x="11667064" y="-3984373"/>
              <a:ext cx="187546" cy="180906"/>
            </a:xfrm>
            <a:custGeom>
              <a:avLst/>
              <a:gdLst>
                <a:gd name="T0" fmla="*/ 16 w 64"/>
                <a:gd name="T1" fmla="*/ 62 h 62"/>
                <a:gd name="T2" fmla="*/ 7 w 64"/>
                <a:gd name="T3" fmla="*/ 61 h 62"/>
                <a:gd name="T4" fmla="*/ 3 w 64"/>
                <a:gd name="T5" fmla="*/ 57 h 62"/>
                <a:gd name="T6" fmla="*/ 22 w 64"/>
                <a:gd name="T7" fmla="*/ 2 h 62"/>
                <a:gd name="T8" fmla="*/ 29 w 64"/>
                <a:gd name="T9" fmla="*/ 2 h 62"/>
                <a:gd name="T10" fmla="*/ 29 w 64"/>
                <a:gd name="T11" fmla="*/ 8 h 62"/>
                <a:gd name="T12" fmla="*/ 12 w 64"/>
                <a:gd name="T13" fmla="*/ 52 h 62"/>
                <a:gd name="T14" fmla="*/ 56 w 64"/>
                <a:gd name="T15" fmla="*/ 35 h 62"/>
                <a:gd name="T16" fmla="*/ 62 w 64"/>
                <a:gd name="T17" fmla="*/ 35 h 62"/>
                <a:gd name="T18" fmla="*/ 62 w 64"/>
                <a:gd name="T19" fmla="*/ 42 h 62"/>
                <a:gd name="T20" fmla="*/ 16 w 64"/>
                <a:gd name="T2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2">
                  <a:moveTo>
                    <a:pt x="16" y="62"/>
                  </a:moveTo>
                  <a:cubicBezTo>
                    <a:pt x="13" y="62"/>
                    <a:pt x="10" y="62"/>
                    <a:pt x="7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38"/>
                    <a:pt x="7" y="17"/>
                    <a:pt x="22" y="2"/>
                  </a:cubicBezTo>
                  <a:cubicBezTo>
                    <a:pt x="24" y="0"/>
                    <a:pt x="27" y="0"/>
                    <a:pt x="29" y="2"/>
                  </a:cubicBezTo>
                  <a:cubicBezTo>
                    <a:pt x="31" y="4"/>
                    <a:pt x="31" y="7"/>
                    <a:pt x="29" y="8"/>
                  </a:cubicBezTo>
                  <a:cubicBezTo>
                    <a:pt x="17" y="21"/>
                    <a:pt x="10" y="37"/>
                    <a:pt x="12" y="52"/>
                  </a:cubicBezTo>
                  <a:cubicBezTo>
                    <a:pt x="27" y="54"/>
                    <a:pt x="44" y="48"/>
                    <a:pt x="56" y="35"/>
                  </a:cubicBezTo>
                  <a:cubicBezTo>
                    <a:pt x="58" y="34"/>
                    <a:pt x="61" y="34"/>
                    <a:pt x="62" y="35"/>
                  </a:cubicBezTo>
                  <a:cubicBezTo>
                    <a:pt x="64" y="37"/>
                    <a:pt x="64" y="40"/>
                    <a:pt x="62" y="42"/>
                  </a:cubicBezTo>
                  <a:cubicBezTo>
                    <a:pt x="50" y="55"/>
                    <a:pt x="33" y="62"/>
                    <a:pt x="1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1"/>
            <p:cNvSpPr>
              <a:spLocks/>
            </p:cNvSpPr>
            <p:nvPr/>
          </p:nvSpPr>
          <p:spPr bwMode="auto">
            <a:xfrm>
              <a:off x="8140205" y="-1791929"/>
              <a:ext cx="33194" cy="31534"/>
            </a:xfrm>
            <a:custGeom>
              <a:avLst/>
              <a:gdLst>
                <a:gd name="T0" fmla="*/ 2 w 11"/>
                <a:gd name="T1" fmla="*/ 11 h 11"/>
                <a:gd name="T2" fmla="*/ 1 w 11"/>
                <a:gd name="T3" fmla="*/ 10 h 11"/>
                <a:gd name="T4" fmla="*/ 1 w 11"/>
                <a:gd name="T5" fmla="*/ 7 h 11"/>
                <a:gd name="T6" fmla="*/ 8 w 11"/>
                <a:gd name="T7" fmla="*/ 1 h 11"/>
                <a:gd name="T8" fmla="*/ 11 w 11"/>
                <a:gd name="T9" fmla="*/ 1 h 11"/>
                <a:gd name="T10" fmla="*/ 11 w 11"/>
                <a:gd name="T11" fmla="*/ 3 h 11"/>
                <a:gd name="T12" fmla="*/ 4 w 11"/>
                <a:gd name="T13" fmla="*/ 10 h 11"/>
                <a:gd name="T14" fmla="*/ 2 w 1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2" y="11"/>
                    <a:pt x="1" y="11"/>
                    <a:pt x="1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3"/>
                    <a:pt x="11" y="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2"/>
            <p:cNvSpPr>
              <a:spLocks/>
            </p:cNvSpPr>
            <p:nvPr/>
          </p:nvSpPr>
          <p:spPr bwMode="auto">
            <a:xfrm>
              <a:off x="8062199" y="-1718903"/>
              <a:ext cx="38173" cy="36513"/>
            </a:xfrm>
            <a:custGeom>
              <a:avLst/>
              <a:gdLst>
                <a:gd name="T0" fmla="*/ 9 w 13"/>
                <a:gd name="T1" fmla="*/ 13 h 13"/>
                <a:gd name="T2" fmla="*/ 6 w 13"/>
                <a:gd name="T3" fmla="*/ 12 h 13"/>
                <a:gd name="T4" fmla="*/ 1 w 13"/>
                <a:gd name="T5" fmla="*/ 7 h 13"/>
                <a:gd name="T6" fmla="*/ 1 w 13"/>
                <a:gd name="T7" fmla="*/ 2 h 13"/>
                <a:gd name="T8" fmla="*/ 7 w 13"/>
                <a:gd name="T9" fmla="*/ 2 h 13"/>
                <a:gd name="T10" fmla="*/ 12 w 13"/>
                <a:gd name="T11" fmla="*/ 6 h 13"/>
                <a:gd name="T12" fmla="*/ 12 w 13"/>
                <a:gd name="T13" fmla="*/ 12 h 13"/>
                <a:gd name="T14" fmla="*/ 9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cubicBezTo>
                    <a:pt x="8" y="13"/>
                    <a:pt x="7" y="13"/>
                    <a:pt x="6" y="1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8"/>
                    <a:pt x="13" y="10"/>
                    <a:pt x="12" y="12"/>
                  </a:cubicBezTo>
                  <a:cubicBezTo>
                    <a:pt x="11" y="13"/>
                    <a:pt x="10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3"/>
            <p:cNvSpPr>
              <a:spLocks/>
            </p:cNvSpPr>
            <p:nvPr/>
          </p:nvSpPr>
          <p:spPr bwMode="auto">
            <a:xfrm>
              <a:off x="8140205" y="-1679070"/>
              <a:ext cx="33194" cy="33194"/>
            </a:xfrm>
            <a:custGeom>
              <a:avLst/>
              <a:gdLst>
                <a:gd name="T0" fmla="*/ 9 w 11"/>
                <a:gd name="T1" fmla="*/ 11 h 11"/>
                <a:gd name="T2" fmla="*/ 8 w 11"/>
                <a:gd name="T3" fmla="*/ 10 h 11"/>
                <a:gd name="T4" fmla="*/ 1 w 11"/>
                <a:gd name="T5" fmla="*/ 3 h 11"/>
                <a:gd name="T6" fmla="*/ 1 w 11"/>
                <a:gd name="T7" fmla="*/ 0 h 11"/>
                <a:gd name="T8" fmla="*/ 4 w 11"/>
                <a:gd name="T9" fmla="*/ 0 h 11"/>
                <a:gd name="T10" fmla="*/ 11 w 11"/>
                <a:gd name="T11" fmla="*/ 7 h 11"/>
                <a:gd name="T12" fmla="*/ 11 w 11"/>
                <a:gd name="T13" fmla="*/ 10 h 11"/>
                <a:gd name="T14" fmla="*/ 9 w 1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9" y="11"/>
                  </a:moveTo>
                  <a:cubicBezTo>
                    <a:pt x="9" y="11"/>
                    <a:pt x="8" y="10"/>
                    <a:pt x="8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0" y="10"/>
                    <a:pt x="10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"/>
            <p:cNvSpPr>
              <a:spLocks/>
            </p:cNvSpPr>
            <p:nvPr/>
          </p:nvSpPr>
          <p:spPr bwMode="auto">
            <a:xfrm>
              <a:off x="8027346" y="-1791929"/>
              <a:ext cx="34854" cy="31534"/>
            </a:xfrm>
            <a:custGeom>
              <a:avLst/>
              <a:gdLst>
                <a:gd name="T0" fmla="*/ 9 w 12"/>
                <a:gd name="T1" fmla="*/ 11 h 11"/>
                <a:gd name="T2" fmla="*/ 8 w 12"/>
                <a:gd name="T3" fmla="*/ 10 h 11"/>
                <a:gd name="T4" fmla="*/ 1 w 12"/>
                <a:gd name="T5" fmla="*/ 3 h 11"/>
                <a:gd name="T6" fmla="*/ 1 w 12"/>
                <a:gd name="T7" fmla="*/ 1 h 11"/>
                <a:gd name="T8" fmla="*/ 4 w 12"/>
                <a:gd name="T9" fmla="*/ 1 h 11"/>
                <a:gd name="T10" fmla="*/ 11 w 12"/>
                <a:gd name="T11" fmla="*/ 7 h 11"/>
                <a:gd name="T12" fmla="*/ 11 w 12"/>
                <a:gd name="T13" fmla="*/ 10 h 11"/>
                <a:gd name="T14" fmla="*/ 9 w 12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8" y="11"/>
                    <a:pt x="8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9"/>
                    <a:pt x="11" y="10"/>
                  </a:cubicBezTo>
                  <a:cubicBezTo>
                    <a:pt x="10" y="11"/>
                    <a:pt x="10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"/>
            <p:cNvSpPr>
              <a:spLocks/>
            </p:cNvSpPr>
            <p:nvPr/>
          </p:nvSpPr>
          <p:spPr bwMode="auto">
            <a:xfrm>
              <a:off x="8161781" y="-1725541"/>
              <a:ext cx="39833" cy="11618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6"/>
            <p:cNvSpPr>
              <a:spLocks/>
            </p:cNvSpPr>
            <p:nvPr/>
          </p:nvSpPr>
          <p:spPr bwMode="auto">
            <a:xfrm>
              <a:off x="8000790" y="-1725541"/>
              <a:ext cx="39833" cy="11618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7"/>
            <p:cNvSpPr>
              <a:spLocks/>
            </p:cNvSpPr>
            <p:nvPr/>
          </p:nvSpPr>
          <p:spPr bwMode="auto">
            <a:xfrm>
              <a:off x="8093733" y="-1660814"/>
              <a:ext cx="11618" cy="39832"/>
            </a:xfrm>
            <a:custGeom>
              <a:avLst/>
              <a:gdLst>
                <a:gd name="T0" fmla="*/ 2 w 4"/>
                <a:gd name="T1" fmla="*/ 14 h 14"/>
                <a:gd name="T2" fmla="*/ 0 w 4"/>
                <a:gd name="T3" fmla="*/ 12 h 14"/>
                <a:gd name="T4" fmla="*/ 0 w 4"/>
                <a:gd name="T5" fmla="*/ 2 h 14"/>
                <a:gd name="T6" fmla="*/ 2 w 4"/>
                <a:gd name="T7" fmla="*/ 0 h 14"/>
                <a:gd name="T8" fmla="*/ 4 w 4"/>
                <a:gd name="T9" fmla="*/ 2 h 14"/>
                <a:gd name="T10" fmla="*/ 4 w 4"/>
                <a:gd name="T11" fmla="*/ 12 h 14"/>
                <a:gd name="T12" fmla="*/ 2 w 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8"/>
            <p:cNvSpPr>
              <a:spLocks/>
            </p:cNvSpPr>
            <p:nvPr/>
          </p:nvSpPr>
          <p:spPr bwMode="auto">
            <a:xfrm>
              <a:off x="8093733" y="-1818484"/>
              <a:ext cx="11618" cy="38173"/>
            </a:xfrm>
            <a:custGeom>
              <a:avLst/>
              <a:gdLst>
                <a:gd name="T0" fmla="*/ 2 w 4"/>
                <a:gd name="T1" fmla="*/ 13 h 13"/>
                <a:gd name="T2" fmla="*/ 0 w 4"/>
                <a:gd name="T3" fmla="*/ 11 h 13"/>
                <a:gd name="T4" fmla="*/ 0 w 4"/>
                <a:gd name="T5" fmla="*/ 2 h 13"/>
                <a:gd name="T6" fmla="*/ 2 w 4"/>
                <a:gd name="T7" fmla="*/ 0 h 13"/>
                <a:gd name="T8" fmla="*/ 4 w 4"/>
                <a:gd name="T9" fmla="*/ 2 h 13"/>
                <a:gd name="T10" fmla="*/ 4 w 4"/>
                <a:gd name="T11" fmla="*/ 11 h 13"/>
                <a:gd name="T12" fmla="*/ 2 w 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2" y="13"/>
                  </a:move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4" y="0"/>
                    <a:pt x="4" y="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9"/>
            <p:cNvSpPr>
              <a:spLocks noEditPoints="1"/>
            </p:cNvSpPr>
            <p:nvPr/>
          </p:nvSpPr>
          <p:spPr bwMode="auto">
            <a:xfrm>
              <a:off x="7909507" y="-1757075"/>
              <a:ext cx="225719" cy="227377"/>
            </a:xfrm>
            <a:custGeom>
              <a:avLst/>
              <a:gdLst>
                <a:gd name="T0" fmla="*/ 9 w 77"/>
                <a:gd name="T1" fmla="*/ 78 h 78"/>
                <a:gd name="T2" fmla="*/ 3 w 77"/>
                <a:gd name="T3" fmla="*/ 75 h 78"/>
                <a:gd name="T4" fmla="*/ 0 w 77"/>
                <a:gd name="T5" fmla="*/ 67 h 78"/>
                <a:gd name="T6" fmla="*/ 4 w 77"/>
                <a:gd name="T7" fmla="*/ 59 h 78"/>
                <a:gd name="T8" fmla="*/ 58 w 77"/>
                <a:gd name="T9" fmla="*/ 6 h 78"/>
                <a:gd name="T10" fmla="*/ 74 w 77"/>
                <a:gd name="T11" fmla="*/ 4 h 78"/>
                <a:gd name="T12" fmla="*/ 77 w 77"/>
                <a:gd name="T13" fmla="*/ 11 h 78"/>
                <a:gd name="T14" fmla="*/ 72 w 77"/>
                <a:gd name="T15" fmla="*/ 20 h 78"/>
                <a:gd name="T16" fmla="*/ 19 w 77"/>
                <a:gd name="T17" fmla="*/ 74 h 78"/>
                <a:gd name="T18" fmla="*/ 9 w 77"/>
                <a:gd name="T19" fmla="*/ 78 h 78"/>
                <a:gd name="T20" fmla="*/ 68 w 77"/>
                <a:gd name="T21" fmla="*/ 9 h 78"/>
                <a:gd name="T22" fmla="*/ 64 w 77"/>
                <a:gd name="T23" fmla="*/ 11 h 78"/>
                <a:gd name="T24" fmla="*/ 10 w 77"/>
                <a:gd name="T25" fmla="*/ 65 h 78"/>
                <a:gd name="T26" fmla="*/ 8 w 77"/>
                <a:gd name="T27" fmla="*/ 68 h 78"/>
                <a:gd name="T28" fmla="*/ 8 w 77"/>
                <a:gd name="T29" fmla="*/ 70 h 78"/>
                <a:gd name="T30" fmla="*/ 9 w 77"/>
                <a:gd name="T31" fmla="*/ 70 h 78"/>
                <a:gd name="T32" fmla="*/ 13 w 77"/>
                <a:gd name="T33" fmla="*/ 68 h 78"/>
                <a:gd name="T34" fmla="*/ 67 w 77"/>
                <a:gd name="T35" fmla="*/ 15 h 78"/>
                <a:gd name="T36" fmla="*/ 69 w 77"/>
                <a:gd name="T37" fmla="*/ 11 h 78"/>
                <a:gd name="T38" fmla="*/ 69 w 77"/>
                <a:gd name="T39" fmla="*/ 10 h 78"/>
                <a:gd name="T40" fmla="*/ 68 w 77"/>
                <a:gd name="T4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78">
                  <a:moveTo>
                    <a:pt x="9" y="78"/>
                  </a:moveTo>
                  <a:cubicBezTo>
                    <a:pt x="7" y="78"/>
                    <a:pt x="4" y="77"/>
                    <a:pt x="3" y="75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1" y="64"/>
                    <a:pt x="2" y="61"/>
                    <a:pt x="4" y="59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63" y="1"/>
                    <a:pt x="70" y="0"/>
                    <a:pt x="74" y="4"/>
                  </a:cubicBezTo>
                  <a:cubicBezTo>
                    <a:pt x="76" y="6"/>
                    <a:pt x="77" y="8"/>
                    <a:pt x="77" y="11"/>
                  </a:cubicBezTo>
                  <a:cubicBezTo>
                    <a:pt x="77" y="14"/>
                    <a:pt x="75" y="18"/>
                    <a:pt x="72" y="20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6" y="77"/>
                    <a:pt x="13" y="78"/>
                    <a:pt x="9" y="78"/>
                  </a:cubicBezTo>
                  <a:close/>
                  <a:moveTo>
                    <a:pt x="68" y="9"/>
                  </a:moveTo>
                  <a:cubicBezTo>
                    <a:pt x="67" y="9"/>
                    <a:pt x="65" y="10"/>
                    <a:pt x="64" y="11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6"/>
                    <a:pt x="8" y="67"/>
                    <a:pt x="8" y="68"/>
                  </a:cubicBezTo>
                  <a:cubicBezTo>
                    <a:pt x="8" y="69"/>
                    <a:pt x="8" y="70"/>
                    <a:pt x="8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2" y="70"/>
                    <a:pt x="13" y="6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13"/>
                    <a:pt x="69" y="12"/>
                    <a:pt x="69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8" y="9"/>
                    <a:pt x="68" y="9"/>
                    <a:pt x="6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99"/>
            <p:cNvSpPr>
              <a:spLocks noEditPoints="1"/>
            </p:cNvSpPr>
            <p:nvPr/>
          </p:nvSpPr>
          <p:spPr bwMode="auto">
            <a:xfrm>
              <a:off x="11731793" y="-1725541"/>
              <a:ext cx="577575" cy="791670"/>
            </a:xfrm>
            <a:custGeom>
              <a:avLst/>
              <a:gdLst>
                <a:gd name="T0" fmla="*/ 184 w 198"/>
                <a:gd name="T1" fmla="*/ 271 h 271"/>
                <a:gd name="T2" fmla="*/ 15 w 198"/>
                <a:gd name="T3" fmla="*/ 271 h 271"/>
                <a:gd name="T4" fmla="*/ 0 w 198"/>
                <a:gd name="T5" fmla="*/ 256 h 271"/>
                <a:gd name="T6" fmla="*/ 0 w 198"/>
                <a:gd name="T7" fmla="*/ 14 h 271"/>
                <a:gd name="T8" fmla="*/ 15 w 198"/>
                <a:gd name="T9" fmla="*/ 0 h 271"/>
                <a:gd name="T10" fmla="*/ 184 w 198"/>
                <a:gd name="T11" fmla="*/ 0 h 271"/>
                <a:gd name="T12" fmla="*/ 198 w 198"/>
                <a:gd name="T13" fmla="*/ 14 h 271"/>
                <a:gd name="T14" fmla="*/ 198 w 198"/>
                <a:gd name="T15" fmla="*/ 256 h 271"/>
                <a:gd name="T16" fmla="*/ 184 w 198"/>
                <a:gd name="T17" fmla="*/ 271 h 271"/>
                <a:gd name="T18" fmla="*/ 29 w 198"/>
                <a:gd name="T19" fmla="*/ 242 h 271"/>
                <a:gd name="T20" fmla="*/ 170 w 198"/>
                <a:gd name="T21" fmla="*/ 242 h 271"/>
                <a:gd name="T22" fmla="*/ 170 w 198"/>
                <a:gd name="T23" fmla="*/ 28 h 271"/>
                <a:gd name="T24" fmla="*/ 29 w 198"/>
                <a:gd name="T25" fmla="*/ 28 h 271"/>
                <a:gd name="T26" fmla="*/ 29 w 198"/>
                <a:gd name="T27" fmla="*/ 2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271">
                  <a:moveTo>
                    <a:pt x="184" y="271"/>
                  </a:moveTo>
                  <a:cubicBezTo>
                    <a:pt x="15" y="271"/>
                    <a:pt x="15" y="271"/>
                    <a:pt x="15" y="271"/>
                  </a:cubicBezTo>
                  <a:cubicBezTo>
                    <a:pt x="7" y="271"/>
                    <a:pt x="0" y="264"/>
                    <a:pt x="0" y="2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0"/>
                    <a:pt x="198" y="6"/>
                    <a:pt x="198" y="14"/>
                  </a:cubicBezTo>
                  <a:cubicBezTo>
                    <a:pt x="198" y="256"/>
                    <a:pt x="198" y="256"/>
                    <a:pt x="198" y="256"/>
                  </a:cubicBezTo>
                  <a:cubicBezTo>
                    <a:pt x="198" y="264"/>
                    <a:pt x="192" y="271"/>
                    <a:pt x="184" y="271"/>
                  </a:cubicBezTo>
                  <a:close/>
                  <a:moveTo>
                    <a:pt x="29" y="242"/>
                  </a:moveTo>
                  <a:cubicBezTo>
                    <a:pt x="170" y="242"/>
                    <a:pt x="170" y="242"/>
                    <a:pt x="170" y="242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42"/>
                    <a:pt x="29" y="242"/>
                    <a:pt x="29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00"/>
            <p:cNvSpPr>
              <a:spLocks/>
            </p:cNvSpPr>
            <p:nvPr/>
          </p:nvSpPr>
          <p:spPr bwMode="auto">
            <a:xfrm>
              <a:off x="12002324" y="-1694007"/>
              <a:ext cx="41492" cy="725283"/>
            </a:xfrm>
            <a:custGeom>
              <a:avLst/>
              <a:gdLst>
                <a:gd name="T0" fmla="*/ 7 w 14"/>
                <a:gd name="T1" fmla="*/ 248 h 248"/>
                <a:gd name="T2" fmla="*/ 0 w 14"/>
                <a:gd name="T3" fmla="*/ 241 h 248"/>
                <a:gd name="T4" fmla="*/ 0 w 14"/>
                <a:gd name="T5" fmla="*/ 7 h 248"/>
                <a:gd name="T6" fmla="*/ 7 w 14"/>
                <a:gd name="T7" fmla="*/ 0 h 248"/>
                <a:gd name="T8" fmla="*/ 14 w 14"/>
                <a:gd name="T9" fmla="*/ 7 h 248"/>
                <a:gd name="T10" fmla="*/ 14 w 14"/>
                <a:gd name="T11" fmla="*/ 241 h 248"/>
                <a:gd name="T12" fmla="*/ 7 w 14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8">
                  <a:moveTo>
                    <a:pt x="7" y="248"/>
                  </a:moveTo>
                  <a:cubicBezTo>
                    <a:pt x="3" y="248"/>
                    <a:pt x="0" y="245"/>
                    <a:pt x="0" y="24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41"/>
                    <a:pt x="14" y="241"/>
                    <a:pt x="14" y="241"/>
                  </a:cubicBezTo>
                  <a:cubicBezTo>
                    <a:pt x="14" y="245"/>
                    <a:pt x="11" y="248"/>
                    <a:pt x="7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01"/>
            <p:cNvSpPr>
              <a:spLocks/>
            </p:cNvSpPr>
            <p:nvPr/>
          </p:nvSpPr>
          <p:spPr bwMode="auto">
            <a:xfrm>
              <a:off x="11751709" y="-1474929"/>
              <a:ext cx="539402" cy="41492"/>
            </a:xfrm>
            <a:custGeom>
              <a:avLst/>
              <a:gdLst>
                <a:gd name="T0" fmla="*/ 178 w 185"/>
                <a:gd name="T1" fmla="*/ 14 h 14"/>
                <a:gd name="T2" fmla="*/ 8 w 185"/>
                <a:gd name="T3" fmla="*/ 14 h 14"/>
                <a:gd name="T4" fmla="*/ 0 w 185"/>
                <a:gd name="T5" fmla="*/ 7 h 14"/>
                <a:gd name="T6" fmla="*/ 8 w 185"/>
                <a:gd name="T7" fmla="*/ 0 h 14"/>
                <a:gd name="T8" fmla="*/ 178 w 185"/>
                <a:gd name="T9" fmla="*/ 0 h 14"/>
                <a:gd name="T10" fmla="*/ 185 w 185"/>
                <a:gd name="T11" fmla="*/ 7 h 14"/>
                <a:gd name="T12" fmla="*/ 178 w 18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">
                  <a:moveTo>
                    <a:pt x="17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2" y="0"/>
                    <a:pt x="185" y="3"/>
                    <a:pt x="185" y="7"/>
                  </a:cubicBezTo>
                  <a:cubicBezTo>
                    <a:pt x="185" y="11"/>
                    <a:pt x="182" y="14"/>
                    <a:pt x="17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02"/>
            <p:cNvSpPr>
              <a:spLocks/>
            </p:cNvSpPr>
            <p:nvPr/>
          </p:nvSpPr>
          <p:spPr bwMode="auto">
            <a:xfrm>
              <a:off x="11751709" y="-1237594"/>
              <a:ext cx="539402" cy="41492"/>
            </a:xfrm>
            <a:custGeom>
              <a:avLst/>
              <a:gdLst>
                <a:gd name="T0" fmla="*/ 178 w 185"/>
                <a:gd name="T1" fmla="*/ 14 h 14"/>
                <a:gd name="T2" fmla="*/ 8 w 185"/>
                <a:gd name="T3" fmla="*/ 14 h 14"/>
                <a:gd name="T4" fmla="*/ 0 w 185"/>
                <a:gd name="T5" fmla="*/ 7 h 14"/>
                <a:gd name="T6" fmla="*/ 8 w 185"/>
                <a:gd name="T7" fmla="*/ 0 h 14"/>
                <a:gd name="T8" fmla="*/ 178 w 185"/>
                <a:gd name="T9" fmla="*/ 0 h 14"/>
                <a:gd name="T10" fmla="*/ 185 w 185"/>
                <a:gd name="T11" fmla="*/ 7 h 14"/>
                <a:gd name="T12" fmla="*/ 178 w 18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">
                  <a:moveTo>
                    <a:pt x="17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2" y="0"/>
                    <a:pt x="185" y="3"/>
                    <a:pt x="185" y="7"/>
                  </a:cubicBezTo>
                  <a:cubicBezTo>
                    <a:pt x="185" y="11"/>
                    <a:pt x="182" y="14"/>
                    <a:pt x="17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3"/>
            <p:cNvSpPr>
              <a:spLocks/>
            </p:cNvSpPr>
            <p:nvPr/>
          </p:nvSpPr>
          <p:spPr bwMode="auto">
            <a:xfrm>
              <a:off x="11459602" y="-1386965"/>
              <a:ext cx="238997" cy="82984"/>
            </a:xfrm>
            <a:custGeom>
              <a:avLst/>
              <a:gdLst>
                <a:gd name="T0" fmla="*/ 67 w 82"/>
                <a:gd name="T1" fmla="*/ 28 h 28"/>
                <a:gd name="T2" fmla="*/ 14 w 82"/>
                <a:gd name="T3" fmla="*/ 28 h 28"/>
                <a:gd name="T4" fmla="*/ 0 w 82"/>
                <a:gd name="T5" fmla="*/ 14 h 28"/>
                <a:gd name="T6" fmla="*/ 14 w 82"/>
                <a:gd name="T7" fmla="*/ 0 h 28"/>
                <a:gd name="T8" fmla="*/ 67 w 82"/>
                <a:gd name="T9" fmla="*/ 0 h 28"/>
                <a:gd name="T10" fmla="*/ 82 w 82"/>
                <a:gd name="T11" fmla="*/ 14 h 28"/>
                <a:gd name="T12" fmla="*/ 67 w 82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8">
                  <a:moveTo>
                    <a:pt x="67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5" y="0"/>
                    <a:pt x="82" y="6"/>
                    <a:pt x="82" y="14"/>
                  </a:cubicBezTo>
                  <a:cubicBezTo>
                    <a:pt x="82" y="22"/>
                    <a:pt x="75" y="28"/>
                    <a:pt x="6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4"/>
            <p:cNvSpPr>
              <a:spLocks/>
            </p:cNvSpPr>
            <p:nvPr/>
          </p:nvSpPr>
          <p:spPr bwMode="auto">
            <a:xfrm>
              <a:off x="11278695" y="-1974494"/>
              <a:ext cx="84645" cy="175926"/>
            </a:xfrm>
            <a:custGeom>
              <a:avLst/>
              <a:gdLst>
                <a:gd name="T0" fmla="*/ 14 w 29"/>
                <a:gd name="T1" fmla="*/ 60 h 60"/>
                <a:gd name="T2" fmla="*/ 0 w 29"/>
                <a:gd name="T3" fmla="*/ 46 h 60"/>
                <a:gd name="T4" fmla="*/ 0 w 29"/>
                <a:gd name="T5" fmla="*/ 15 h 60"/>
                <a:gd name="T6" fmla="*/ 14 w 29"/>
                <a:gd name="T7" fmla="*/ 0 h 60"/>
                <a:gd name="T8" fmla="*/ 29 w 29"/>
                <a:gd name="T9" fmla="*/ 15 h 60"/>
                <a:gd name="T10" fmla="*/ 29 w 29"/>
                <a:gd name="T11" fmla="*/ 46 h 60"/>
                <a:gd name="T12" fmla="*/ 14 w 29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0">
                  <a:moveTo>
                    <a:pt x="14" y="60"/>
                  </a:moveTo>
                  <a:cubicBezTo>
                    <a:pt x="7" y="60"/>
                    <a:pt x="0" y="54"/>
                    <a:pt x="0" y="4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54"/>
                    <a:pt x="22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05"/>
            <p:cNvSpPr>
              <a:spLocks/>
            </p:cNvSpPr>
            <p:nvPr/>
          </p:nvSpPr>
          <p:spPr bwMode="auto">
            <a:xfrm>
              <a:off x="11794861" y="-1974494"/>
              <a:ext cx="84645" cy="175926"/>
            </a:xfrm>
            <a:custGeom>
              <a:avLst/>
              <a:gdLst>
                <a:gd name="T0" fmla="*/ 14 w 29"/>
                <a:gd name="T1" fmla="*/ 60 h 60"/>
                <a:gd name="T2" fmla="*/ 0 w 29"/>
                <a:gd name="T3" fmla="*/ 46 h 60"/>
                <a:gd name="T4" fmla="*/ 0 w 29"/>
                <a:gd name="T5" fmla="*/ 15 h 60"/>
                <a:gd name="T6" fmla="*/ 14 w 29"/>
                <a:gd name="T7" fmla="*/ 0 h 60"/>
                <a:gd name="T8" fmla="*/ 29 w 29"/>
                <a:gd name="T9" fmla="*/ 15 h 60"/>
                <a:gd name="T10" fmla="*/ 29 w 29"/>
                <a:gd name="T11" fmla="*/ 46 h 60"/>
                <a:gd name="T12" fmla="*/ 14 w 29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0">
                  <a:moveTo>
                    <a:pt x="14" y="60"/>
                  </a:moveTo>
                  <a:cubicBezTo>
                    <a:pt x="6" y="60"/>
                    <a:pt x="0" y="54"/>
                    <a:pt x="0" y="4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54"/>
                    <a:pt x="22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6"/>
            <p:cNvSpPr>
              <a:spLocks/>
            </p:cNvSpPr>
            <p:nvPr/>
          </p:nvSpPr>
          <p:spPr bwMode="auto">
            <a:xfrm>
              <a:off x="11539268" y="-1944620"/>
              <a:ext cx="81325" cy="625701"/>
            </a:xfrm>
            <a:custGeom>
              <a:avLst/>
              <a:gdLst>
                <a:gd name="T0" fmla="*/ 14 w 28"/>
                <a:gd name="T1" fmla="*/ 214 h 214"/>
                <a:gd name="T2" fmla="*/ 0 w 28"/>
                <a:gd name="T3" fmla="*/ 200 h 214"/>
                <a:gd name="T4" fmla="*/ 0 w 28"/>
                <a:gd name="T5" fmla="*/ 14 h 214"/>
                <a:gd name="T6" fmla="*/ 14 w 28"/>
                <a:gd name="T7" fmla="*/ 0 h 214"/>
                <a:gd name="T8" fmla="*/ 28 w 28"/>
                <a:gd name="T9" fmla="*/ 14 h 214"/>
                <a:gd name="T10" fmla="*/ 28 w 28"/>
                <a:gd name="T11" fmla="*/ 200 h 214"/>
                <a:gd name="T12" fmla="*/ 14 w 28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14">
                  <a:moveTo>
                    <a:pt x="14" y="214"/>
                  </a:moveTo>
                  <a:cubicBezTo>
                    <a:pt x="6" y="214"/>
                    <a:pt x="0" y="208"/>
                    <a:pt x="0" y="20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00"/>
                    <a:pt x="28" y="200"/>
                    <a:pt x="28" y="200"/>
                  </a:cubicBezTo>
                  <a:cubicBezTo>
                    <a:pt x="28" y="208"/>
                    <a:pt x="22" y="214"/>
                    <a:pt x="14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7"/>
            <p:cNvSpPr>
              <a:spLocks/>
            </p:cNvSpPr>
            <p:nvPr/>
          </p:nvSpPr>
          <p:spPr bwMode="auto">
            <a:xfrm>
              <a:off x="11278695" y="-1974494"/>
              <a:ext cx="600811" cy="84644"/>
            </a:xfrm>
            <a:custGeom>
              <a:avLst/>
              <a:gdLst>
                <a:gd name="T0" fmla="*/ 191 w 206"/>
                <a:gd name="T1" fmla="*/ 29 h 29"/>
                <a:gd name="T2" fmla="*/ 14 w 206"/>
                <a:gd name="T3" fmla="*/ 29 h 29"/>
                <a:gd name="T4" fmla="*/ 0 w 206"/>
                <a:gd name="T5" fmla="*/ 15 h 29"/>
                <a:gd name="T6" fmla="*/ 14 w 206"/>
                <a:gd name="T7" fmla="*/ 0 h 29"/>
                <a:gd name="T8" fmla="*/ 191 w 206"/>
                <a:gd name="T9" fmla="*/ 0 h 29"/>
                <a:gd name="T10" fmla="*/ 206 w 206"/>
                <a:gd name="T11" fmla="*/ 15 h 29"/>
                <a:gd name="T12" fmla="*/ 191 w 20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29">
                  <a:moveTo>
                    <a:pt x="19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9" y="0"/>
                    <a:pt x="206" y="7"/>
                    <a:pt x="206" y="15"/>
                  </a:cubicBezTo>
                  <a:cubicBezTo>
                    <a:pt x="206" y="23"/>
                    <a:pt x="199" y="29"/>
                    <a:pt x="19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8"/>
            <p:cNvSpPr>
              <a:spLocks noEditPoints="1"/>
            </p:cNvSpPr>
            <p:nvPr/>
          </p:nvSpPr>
          <p:spPr bwMode="auto">
            <a:xfrm>
              <a:off x="11305574" y="-5013717"/>
              <a:ext cx="268871" cy="363470"/>
            </a:xfrm>
            <a:custGeom>
              <a:avLst/>
              <a:gdLst>
                <a:gd name="T0" fmla="*/ 36 w 92"/>
                <a:gd name="T1" fmla="*/ 124 h 124"/>
                <a:gd name="T2" fmla="*/ 29 w 92"/>
                <a:gd name="T3" fmla="*/ 118 h 124"/>
                <a:gd name="T4" fmla="*/ 1 w 92"/>
                <a:gd name="T5" fmla="*/ 24 h 124"/>
                <a:gd name="T6" fmla="*/ 7 w 92"/>
                <a:gd name="T7" fmla="*/ 15 h 124"/>
                <a:gd name="T8" fmla="*/ 54 w 92"/>
                <a:gd name="T9" fmla="*/ 1 h 124"/>
                <a:gd name="T10" fmla="*/ 60 w 92"/>
                <a:gd name="T11" fmla="*/ 1 h 124"/>
                <a:gd name="T12" fmla="*/ 63 w 92"/>
                <a:gd name="T13" fmla="*/ 6 h 124"/>
                <a:gd name="T14" fmla="*/ 91 w 92"/>
                <a:gd name="T15" fmla="*/ 100 h 124"/>
                <a:gd name="T16" fmla="*/ 90 w 92"/>
                <a:gd name="T17" fmla="*/ 106 h 124"/>
                <a:gd name="T18" fmla="*/ 86 w 92"/>
                <a:gd name="T19" fmla="*/ 110 h 124"/>
                <a:gd name="T20" fmla="*/ 39 w 92"/>
                <a:gd name="T21" fmla="*/ 124 h 124"/>
                <a:gd name="T22" fmla="*/ 36 w 92"/>
                <a:gd name="T23" fmla="*/ 124 h 124"/>
                <a:gd name="T24" fmla="*/ 19 w 92"/>
                <a:gd name="T25" fmla="*/ 28 h 124"/>
                <a:gd name="T26" fmla="*/ 19 w 92"/>
                <a:gd name="T27" fmla="*/ 28 h 124"/>
                <a:gd name="T28" fmla="*/ 42 w 92"/>
                <a:gd name="T29" fmla="*/ 106 h 124"/>
                <a:gd name="T30" fmla="*/ 74 w 92"/>
                <a:gd name="T31" fmla="*/ 97 h 124"/>
                <a:gd name="T32" fmla="*/ 51 w 92"/>
                <a:gd name="T33" fmla="*/ 18 h 124"/>
                <a:gd name="T34" fmla="*/ 19 w 92"/>
                <a:gd name="T35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24">
                  <a:moveTo>
                    <a:pt x="36" y="124"/>
                  </a:moveTo>
                  <a:cubicBezTo>
                    <a:pt x="33" y="124"/>
                    <a:pt x="30" y="122"/>
                    <a:pt x="29" y="11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0"/>
                    <a:pt x="2" y="16"/>
                    <a:pt x="7" y="15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8" y="0"/>
                    <a:pt x="60" y="1"/>
                  </a:cubicBezTo>
                  <a:cubicBezTo>
                    <a:pt x="61" y="2"/>
                    <a:pt x="63" y="4"/>
                    <a:pt x="63" y="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2" y="102"/>
                    <a:pt x="91" y="104"/>
                    <a:pt x="90" y="106"/>
                  </a:cubicBezTo>
                  <a:cubicBezTo>
                    <a:pt x="89" y="108"/>
                    <a:pt x="88" y="109"/>
                    <a:pt x="86" y="11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8" y="124"/>
                    <a:pt x="37" y="124"/>
                    <a:pt x="36" y="124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19" y="28"/>
                    <a:pt x="19" y="28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09"/>
            <p:cNvSpPr>
              <a:spLocks noEditPoints="1"/>
            </p:cNvSpPr>
            <p:nvPr/>
          </p:nvSpPr>
          <p:spPr bwMode="auto">
            <a:xfrm>
              <a:off x="11509393" y="-5199263"/>
              <a:ext cx="396668" cy="444796"/>
            </a:xfrm>
            <a:custGeom>
              <a:avLst/>
              <a:gdLst>
                <a:gd name="T0" fmla="*/ 90 w 136"/>
                <a:gd name="T1" fmla="*/ 152 h 152"/>
                <a:gd name="T2" fmla="*/ 84 w 136"/>
                <a:gd name="T3" fmla="*/ 151 h 152"/>
                <a:gd name="T4" fmla="*/ 64 w 136"/>
                <a:gd name="T5" fmla="*/ 149 h 152"/>
                <a:gd name="T6" fmla="*/ 51 w 136"/>
                <a:gd name="T7" fmla="*/ 148 h 152"/>
                <a:gd name="T8" fmla="*/ 27 w 136"/>
                <a:gd name="T9" fmla="*/ 149 h 152"/>
                <a:gd name="T10" fmla="*/ 18 w 136"/>
                <a:gd name="T11" fmla="*/ 144 h 152"/>
                <a:gd name="T12" fmla="*/ 1 w 136"/>
                <a:gd name="T13" fmla="*/ 86 h 152"/>
                <a:gd name="T14" fmla="*/ 4 w 136"/>
                <a:gd name="T15" fmla="*/ 78 h 152"/>
                <a:gd name="T16" fmla="*/ 37 w 136"/>
                <a:gd name="T17" fmla="*/ 41 h 152"/>
                <a:gd name="T18" fmla="*/ 39 w 136"/>
                <a:gd name="T19" fmla="*/ 15 h 152"/>
                <a:gd name="T20" fmla="*/ 42 w 136"/>
                <a:gd name="T21" fmla="*/ 6 h 152"/>
                <a:gd name="T22" fmla="*/ 59 w 136"/>
                <a:gd name="T23" fmla="*/ 0 h 152"/>
                <a:gd name="T24" fmla="*/ 70 w 136"/>
                <a:gd name="T25" fmla="*/ 5 h 152"/>
                <a:gd name="T26" fmla="*/ 78 w 136"/>
                <a:gd name="T27" fmla="*/ 40 h 152"/>
                <a:gd name="T28" fmla="*/ 77 w 136"/>
                <a:gd name="T29" fmla="*/ 46 h 152"/>
                <a:gd name="T30" fmla="*/ 77 w 136"/>
                <a:gd name="T31" fmla="*/ 50 h 152"/>
                <a:gd name="T32" fmla="*/ 77 w 136"/>
                <a:gd name="T33" fmla="*/ 54 h 152"/>
                <a:gd name="T34" fmla="*/ 107 w 136"/>
                <a:gd name="T35" fmla="*/ 58 h 152"/>
                <a:gd name="T36" fmla="*/ 110 w 136"/>
                <a:gd name="T37" fmla="*/ 58 h 152"/>
                <a:gd name="T38" fmla="*/ 136 w 136"/>
                <a:gd name="T39" fmla="*/ 83 h 152"/>
                <a:gd name="T40" fmla="*/ 131 w 136"/>
                <a:gd name="T41" fmla="*/ 99 h 152"/>
                <a:gd name="T42" fmla="*/ 131 w 136"/>
                <a:gd name="T43" fmla="*/ 104 h 152"/>
                <a:gd name="T44" fmla="*/ 124 w 136"/>
                <a:gd name="T45" fmla="*/ 120 h 152"/>
                <a:gd name="T46" fmla="*/ 124 w 136"/>
                <a:gd name="T47" fmla="*/ 120 h 152"/>
                <a:gd name="T48" fmla="*/ 113 w 136"/>
                <a:gd name="T49" fmla="*/ 138 h 152"/>
                <a:gd name="T50" fmla="*/ 112 w 136"/>
                <a:gd name="T51" fmla="*/ 140 h 152"/>
                <a:gd name="T52" fmla="*/ 90 w 136"/>
                <a:gd name="T53" fmla="*/ 152 h 152"/>
                <a:gd name="T54" fmla="*/ 40 w 136"/>
                <a:gd name="T55" fmla="*/ 132 h 152"/>
                <a:gd name="T56" fmla="*/ 53 w 136"/>
                <a:gd name="T57" fmla="*/ 133 h 152"/>
                <a:gd name="T58" fmla="*/ 65 w 136"/>
                <a:gd name="T59" fmla="*/ 134 h 152"/>
                <a:gd name="T60" fmla="*/ 86 w 136"/>
                <a:gd name="T61" fmla="*/ 136 h 152"/>
                <a:gd name="T62" fmla="*/ 90 w 136"/>
                <a:gd name="T63" fmla="*/ 136 h 152"/>
                <a:gd name="T64" fmla="*/ 97 w 136"/>
                <a:gd name="T65" fmla="*/ 134 h 152"/>
                <a:gd name="T66" fmla="*/ 98 w 136"/>
                <a:gd name="T67" fmla="*/ 132 h 152"/>
                <a:gd name="T68" fmla="*/ 103 w 136"/>
                <a:gd name="T69" fmla="*/ 125 h 152"/>
                <a:gd name="T70" fmla="*/ 108 w 136"/>
                <a:gd name="T71" fmla="*/ 119 h 152"/>
                <a:gd name="T72" fmla="*/ 108 w 136"/>
                <a:gd name="T73" fmla="*/ 117 h 152"/>
                <a:gd name="T74" fmla="*/ 112 w 136"/>
                <a:gd name="T75" fmla="*/ 109 h 152"/>
                <a:gd name="T76" fmla="*/ 116 w 136"/>
                <a:gd name="T77" fmla="*/ 103 h 152"/>
                <a:gd name="T78" fmla="*/ 115 w 136"/>
                <a:gd name="T79" fmla="*/ 100 h 152"/>
                <a:gd name="T80" fmla="*/ 117 w 136"/>
                <a:gd name="T81" fmla="*/ 91 h 152"/>
                <a:gd name="T82" fmla="*/ 120 w 136"/>
                <a:gd name="T83" fmla="*/ 83 h 152"/>
                <a:gd name="T84" fmla="*/ 110 w 136"/>
                <a:gd name="T85" fmla="*/ 73 h 152"/>
                <a:gd name="T86" fmla="*/ 107 w 136"/>
                <a:gd name="T87" fmla="*/ 73 h 152"/>
                <a:gd name="T88" fmla="*/ 64 w 136"/>
                <a:gd name="T89" fmla="*/ 65 h 152"/>
                <a:gd name="T90" fmla="*/ 61 w 136"/>
                <a:gd name="T91" fmla="*/ 57 h 152"/>
                <a:gd name="T92" fmla="*/ 61 w 136"/>
                <a:gd name="T93" fmla="*/ 48 h 152"/>
                <a:gd name="T94" fmla="*/ 62 w 136"/>
                <a:gd name="T95" fmla="*/ 44 h 152"/>
                <a:gd name="T96" fmla="*/ 63 w 136"/>
                <a:gd name="T97" fmla="*/ 39 h 152"/>
                <a:gd name="T98" fmla="*/ 58 w 136"/>
                <a:gd name="T99" fmla="*/ 15 h 152"/>
                <a:gd name="T100" fmla="*/ 55 w 136"/>
                <a:gd name="T101" fmla="*/ 16 h 152"/>
                <a:gd name="T102" fmla="*/ 52 w 136"/>
                <a:gd name="T103" fmla="*/ 46 h 152"/>
                <a:gd name="T104" fmla="*/ 51 w 136"/>
                <a:gd name="T105" fmla="*/ 48 h 152"/>
                <a:gd name="T106" fmla="*/ 18 w 136"/>
                <a:gd name="T107" fmla="*/ 87 h 152"/>
                <a:gd name="T108" fmla="*/ 31 w 136"/>
                <a:gd name="T109" fmla="*/ 133 h 152"/>
                <a:gd name="T110" fmla="*/ 40 w 136"/>
                <a:gd name="T111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6" h="152">
                  <a:moveTo>
                    <a:pt x="90" y="152"/>
                  </a:moveTo>
                  <a:cubicBezTo>
                    <a:pt x="88" y="152"/>
                    <a:pt x="85" y="152"/>
                    <a:pt x="84" y="151"/>
                  </a:cubicBezTo>
                  <a:cubicBezTo>
                    <a:pt x="79" y="151"/>
                    <a:pt x="72" y="150"/>
                    <a:pt x="64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38" y="147"/>
                    <a:pt x="31" y="148"/>
                    <a:pt x="27" y="149"/>
                  </a:cubicBezTo>
                  <a:cubicBezTo>
                    <a:pt x="23" y="150"/>
                    <a:pt x="19" y="148"/>
                    <a:pt x="18" y="144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3"/>
                    <a:pt x="1" y="80"/>
                    <a:pt x="4" y="78"/>
                  </a:cubicBezTo>
                  <a:cubicBezTo>
                    <a:pt x="14" y="70"/>
                    <a:pt x="31" y="51"/>
                    <a:pt x="37" y="41"/>
                  </a:cubicBezTo>
                  <a:cubicBezTo>
                    <a:pt x="40" y="29"/>
                    <a:pt x="39" y="16"/>
                    <a:pt x="39" y="15"/>
                  </a:cubicBezTo>
                  <a:cubicBezTo>
                    <a:pt x="38" y="12"/>
                    <a:pt x="39" y="8"/>
                    <a:pt x="42" y="6"/>
                  </a:cubicBezTo>
                  <a:cubicBezTo>
                    <a:pt x="47" y="0"/>
                    <a:pt x="57" y="0"/>
                    <a:pt x="59" y="0"/>
                  </a:cubicBezTo>
                  <a:cubicBezTo>
                    <a:pt x="63" y="0"/>
                    <a:pt x="67" y="2"/>
                    <a:pt x="70" y="5"/>
                  </a:cubicBezTo>
                  <a:cubicBezTo>
                    <a:pt x="76" y="12"/>
                    <a:pt x="79" y="25"/>
                    <a:pt x="78" y="40"/>
                  </a:cubicBezTo>
                  <a:cubicBezTo>
                    <a:pt x="78" y="42"/>
                    <a:pt x="78" y="44"/>
                    <a:pt x="77" y="46"/>
                  </a:cubicBezTo>
                  <a:cubicBezTo>
                    <a:pt x="77" y="47"/>
                    <a:pt x="77" y="49"/>
                    <a:pt x="77" y="50"/>
                  </a:cubicBezTo>
                  <a:cubicBezTo>
                    <a:pt x="77" y="51"/>
                    <a:pt x="77" y="53"/>
                    <a:pt x="77" y="54"/>
                  </a:cubicBezTo>
                  <a:cubicBezTo>
                    <a:pt x="80" y="56"/>
                    <a:pt x="90" y="58"/>
                    <a:pt x="107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24" y="58"/>
                    <a:pt x="136" y="69"/>
                    <a:pt x="136" y="83"/>
                  </a:cubicBezTo>
                  <a:cubicBezTo>
                    <a:pt x="136" y="89"/>
                    <a:pt x="134" y="94"/>
                    <a:pt x="131" y="99"/>
                  </a:cubicBezTo>
                  <a:cubicBezTo>
                    <a:pt x="131" y="100"/>
                    <a:pt x="131" y="102"/>
                    <a:pt x="131" y="104"/>
                  </a:cubicBezTo>
                  <a:cubicBezTo>
                    <a:pt x="131" y="110"/>
                    <a:pt x="128" y="116"/>
                    <a:pt x="124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3" y="128"/>
                    <a:pt x="119" y="134"/>
                    <a:pt x="113" y="138"/>
                  </a:cubicBezTo>
                  <a:cubicBezTo>
                    <a:pt x="113" y="139"/>
                    <a:pt x="112" y="139"/>
                    <a:pt x="112" y="140"/>
                  </a:cubicBezTo>
                  <a:cubicBezTo>
                    <a:pt x="109" y="148"/>
                    <a:pt x="101" y="152"/>
                    <a:pt x="90" y="152"/>
                  </a:cubicBezTo>
                  <a:close/>
                  <a:moveTo>
                    <a:pt x="40" y="132"/>
                  </a:moveTo>
                  <a:cubicBezTo>
                    <a:pt x="44" y="132"/>
                    <a:pt x="48" y="132"/>
                    <a:pt x="53" y="133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73" y="135"/>
                    <a:pt x="81" y="135"/>
                    <a:pt x="86" y="136"/>
                  </a:cubicBezTo>
                  <a:cubicBezTo>
                    <a:pt x="87" y="136"/>
                    <a:pt x="88" y="136"/>
                    <a:pt x="90" y="136"/>
                  </a:cubicBezTo>
                  <a:cubicBezTo>
                    <a:pt x="95" y="136"/>
                    <a:pt x="97" y="135"/>
                    <a:pt x="97" y="134"/>
                  </a:cubicBezTo>
                  <a:cubicBezTo>
                    <a:pt x="98" y="134"/>
                    <a:pt x="98" y="133"/>
                    <a:pt x="98" y="132"/>
                  </a:cubicBezTo>
                  <a:cubicBezTo>
                    <a:pt x="98" y="129"/>
                    <a:pt x="100" y="126"/>
                    <a:pt x="103" y="125"/>
                  </a:cubicBezTo>
                  <a:cubicBezTo>
                    <a:pt x="106" y="124"/>
                    <a:pt x="108" y="122"/>
                    <a:pt x="108" y="119"/>
                  </a:cubicBezTo>
                  <a:cubicBezTo>
                    <a:pt x="108" y="118"/>
                    <a:pt x="108" y="118"/>
                    <a:pt x="108" y="117"/>
                  </a:cubicBezTo>
                  <a:cubicBezTo>
                    <a:pt x="108" y="114"/>
                    <a:pt x="109" y="111"/>
                    <a:pt x="112" y="109"/>
                  </a:cubicBezTo>
                  <a:cubicBezTo>
                    <a:pt x="114" y="108"/>
                    <a:pt x="115" y="106"/>
                    <a:pt x="116" y="103"/>
                  </a:cubicBezTo>
                  <a:cubicBezTo>
                    <a:pt x="116" y="102"/>
                    <a:pt x="115" y="101"/>
                    <a:pt x="115" y="100"/>
                  </a:cubicBezTo>
                  <a:cubicBezTo>
                    <a:pt x="114" y="97"/>
                    <a:pt x="114" y="93"/>
                    <a:pt x="117" y="91"/>
                  </a:cubicBezTo>
                  <a:cubicBezTo>
                    <a:pt x="119" y="89"/>
                    <a:pt x="120" y="86"/>
                    <a:pt x="120" y="83"/>
                  </a:cubicBezTo>
                  <a:cubicBezTo>
                    <a:pt x="120" y="78"/>
                    <a:pt x="116" y="73"/>
                    <a:pt x="110" y="73"/>
                  </a:cubicBezTo>
                  <a:cubicBezTo>
                    <a:pt x="110" y="73"/>
                    <a:pt x="109" y="73"/>
                    <a:pt x="107" y="73"/>
                  </a:cubicBezTo>
                  <a:cubicBezTo>
                    <a:pt x="72" y="73"/>
                    <a:pt x="66" y="67"/>
                    <a:pt x="64" y="65"/>
                  </a:cubicBezTo>
                  <a:cubicBezTo>
                    <a:pt x="62" y="63"/>
                    <a:pt x="61" y="60"/>
                    <a:pt x="61" y="57"/>
                  </a:cubicBezTo>
                  <a:cubicBezTo>
                    <a:pt x="61" y="54"/>
                    <a:pt x="61" y="51"/>
                    <a:pt x="61" y="48"/>
                  </a:cubicBezTo>
                  <a:cubicBezTo>
                    <a:pt x="61" y="47"/>
                    <a:pt x="62" y="45"/>
                    <a:pt x="62" y="44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24"/>
                    <a:pt x="60" y="17"/>
                    <a:pt x="58" y="15"/>
                  </a:cubicBezTo>
                  <a:cubicBezTo>
                    <a:pt x="57" y="15"/>
                    <a:pt x="56" y="16"/>
                    <a:pt x="55" y="16"/>
                  </a:cubicBezTo>
                  <a:cubicBezTo>
                    <a:pt x="55" y="21"/>
                    <a:pt x="55" y="35"/>
                    <a:pt x="52" y="46"/>
                  </a:cubicBezTo>
                  <a:cubicBezTo>
                    <a:pt x="52" y="47"/>
                    <a:pt x="51" y="47"/>
                    <a:pt x="51" y="48"/>
                  </a:cubicBezTo>
                  <a:cubicBezTo>
                    <a:pt x="45" y="59"/>
                    <a:pt x="29" y="77"/>
                    <a:pt x="18" y="87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4" y="132"/>
                    <a:pt x="37" y="132"/>
                    <a:pt x="40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34"/>
            <p:cNvSpPr>
              <a:spLocks noEditPoints="1"/>
            </p:cNvSpPr>
            <p:nvPr/>
          </p:nvSpPr>
          <p:spPr bwMode="auto">
            <a:xfrm>
              <a:off x="9252203" y="-5121258"/>
              <a:ext cx="630685" cy="602466"/>
            </a:xfrm>
            <a:custGeom>
              <a:avLst/>
              <a:gdLst>
                <a:gd name="T0" fmla="*/ 103 w 216"/>
                <a:gd name="T1" fmla="*/ 206 h 206"/>
                <a:gd name="T2" fmla="*/ 30 w 216"/>
                <a:gd name="T3" fmla="*/ 176 h 206"/>
                <a:gd name="T4" fmla="*/ 0 w 216"/>
                <a:gd name="T5" fmla="*/ 103 h 206"/>
                <a:gd name="T6" fmla="*/ 30 w 216"/>
                <a:gd name="T7" fmla="*/ 30 h 206"/>
                <a:gd name="T8" fmla="*/ 103 w 216"/>
                <a:gd name="T9" fmla="*/ 0 h 206"/>
                <a:gd name="T10" fmla="*/ 176 w 216"/>
                <a:gd name="T11" fmla="*/ 30 h 206"/>
                <a:gd name="T12" fmla="*/ 176 w 216"/>
                <a:gd name="T13" fmla="*/ 176 h 206"/>
                <a:gd name="T14" fmla="*/ 103 w 216"/>
                <a:gd name="T15" fmla="*/ 206 h 206"/>
                <a:gd name="T16" fmla="*/ 103 w 216"/>
                <a:gd name="T17" fmla="*/ 17 h 206"/>
                <a:gd name="T18" fmla="*/ 42 w 216"/>
                <a:gd name="T19" fmla="*/ 42 h 206"/>
                <a:gd name="T20" fmla="*/ 17 w 216"/>
                <a:gd name="T21" fmla="*/ 103 h 206"/>
                <a:gd name="T22" fmla="*/ 42 w 216"/>
                <a:gd name="T23" fmla="*/ 163 h 206"/>
                <a:gd name="T24" fmla="*/ 103 w 216"/>
                <a:gd name="T25" fmla="*/ 188 h 206"/>
                <a:gd name="T26" fmla="*/ 163 w 216"/>
                <a:gd name="T27" fmla="*/ 163 h 206"/>
                <a:gd name="T28" fmla="*/ 163 w 216"/>
                <a:gd name="T29" fmla="*/ 42 h 206"/>
                <a:gd name="T30" fmla="*/ 103 w 216"/>
                <a:gd name="T31" fmla="*/ 1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06">
                  <a:moveTo>
                    <a:pt x="103" y="206"/>
                  </a:moveTo>
                  <a:cubicBezTo>
                    <a:pt x="75" y="206"/>
                    <a:pt x="49" y="195"/>
                    <a:pt x="30" y="176"/>
                  </a:cubicBezTo>
                  <a:cubicBezTo>
                    <a:pt x="10" y="156"/>
                    <a:pt x="0" y="130"/>
                    <a:pt x="0" y="103"/>
                  </a:cubicBezTo>
                  <a:cubicBezTo>
                    <a:pt x="0" y="75"/>
                    <a:pt x="10" y="49"/>
                    <a:pt x="30" y="30"/>
                  </a:cubicBezTo>
                  <a:cubicBezTo>
                    <a:pt x="49" y="10"/>
                    <a:pt x="75" y="0"/>
                    <a:pt x="103" y="0"/>
                  </a:cubicBezTo>
                  <a:cubicBezTo>
                    <a:pt x="130" y="0"/>
                    <a:pt x="156" y="10"/>
                    <a:pt x="176" y="30"/>
                  </a:cubicBezTo>
                  <a:cubicBezTo>
                    <a:pt x="216" y="70"/>
                    <a:pt x="216" y="135"/>
                    <a:pt x="176" y="176"/>
                  </a:cubicBezTo>
                  <a:cubicBezTo>
                    <a:pt x="156" y="195"/>
                    <a:pt x="130" y="206"/>
                    <a:pt x="103" y="206"/>
                  </a:cubicBezTo>
                  <a:close/>
                  <a:moveTo>
                    <a:pt x="103" y="17"/>
                  </a:moveTo>
                  <a:cubicBezTo>
                    <a:pt x="80" y="17"/>
                    <a:pt x="58" y="26"/>
                    <a:pt x="42" y="42"/>
                  </a:cubicBezTo>
                  <a:cubicBezTo>
                    <a:pt x="26" y="58"/>
                    <a:pt x="17" y="80"/>
                    <a:pt x="17" y="103"/>
                  </a:cubicBezTo>
                  <a:cubicBezTo>
                    <a:pt x="17" y="126"/>
                    <a:pt x="26" y="147"/>
                    <a:pt x="42" y="163"/>
                  </a:cubicBezTo>
                  <a:cubicBezTo>
                    <a:pt x="58" y="179"/>
                    <a:pt x="80" y="188"/>
                    <a:pt x="103" y="188"/>
                  </a:cubicBezTo>
                  <a:cubicBezTo>
                    <a:pt x="126" y="188"/>
                    <a:pt x="147" y="179"/>
                    <a:pt x="163" y="163"/>
                  </a:cubicBezTo>
                  <a:cubicBezTo>
                    <a:pt x="197" y="130"/>
                    <a:pt x="197" y="76"/>
                    <a:pt x="163" y="42"/>
                  </a:cubicBezTo>
                  <a:cubicBezTo>
                    <a:pt x="147" y="26"/>
                    <a:pt x="126" y="17"/>
                    <a:pt x="10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35"/>
            <p:cNvSpPr>
              <a:spLocks/>
            </p:cNvSpPr>
            <p:nvPr/>
          </p:nvSpPr>
          <p:spPr bwMode="auto">
            <a:xfrm>
              <a:off x="9278758" y="-4907158"/>
              <a:ext cx="321982" cy="26555"/>
            </a:xfrm>
            <a:custGeom>
              <a:avLst/>
              <a:gdLst>
                <a:gd name="T0" fmla="*/ 105 w 110"/>
                <a:gd name="T1" fmla="*/ 9 h 9"/>
                <a:gd name="T2" fmla="*/ 5 w 110"/>
                <a:gd name="T3" fmla="*/ 9 h 9"/>
                <a:gd name="T4" fmla="*/ 0 w 110"/>
                <a:gd name="T5" fmla="*/ 4 h 9"/>
                <a:gd name="T6" fmla="*/ 5 w 110"/>
                <a:gd name="T7" fmla="*/ 0 h 9"/>
                <a:gd name="T8" fmla="*/ 105 w 110"/>
                <a:gd name="T9" fmla="*/ 0 h 9"/>
                <a:gd name="T10" fmla="*/ 110 w 110"/>
                <a:gd name="T11" fmla="*/ 4 h 9"/>
                <a:gd name="T12" fmla="*/ 105 w 11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9">
                  <a:moveTo>
                    <a:pt x="10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8" y="0"/>
                    <a:pt x="110" y="2"/>
                    <a:pt x="110" y="4"/>
                  </a:cubicBezTo>
                  <a:cubicBezTo>
                    <a:pt x="110" y="7"/>
                    <a:pt x="108" y="9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36"/>
            <p:cNvSpPr>
              <a:spLocks/>
            </p:cNvSpPr>
            <p:nvPr/>
          </p:nvSpPr>
          <p:spPr bwMode="auto">
            <a:xfrm>
              <a:off x="9336848" y="-4900520"/>
              <a:ext cx="175928" cy="280487"/>
            </a:xfrm>
            <a:custGeom>
              <a:avLst/>
              <a:gdLst>
                <a:gd name="T0" fmla="*/ 5 w 60"/>
                <a:gd name="T1" fmla="*/ 96 h 96"/>
                <a:gd name="T2" fmla="*/ 3 w 60"/>
                <a:gd name="T3" fmla="*/ 96 h 96"/>
                <a:gd name="T4" fmla="*/ 1 w 60"/>
                <a:gd name="T5" fmla="*/ 90 h 96"/>
                <a:gd name="T6" fmla="*/ 51 w 60"/>
                <a:gd name="T7" fmla="*/ 3 h 96"/>
                <a:gd name="T8" fmla="*/ 57 w 60"/>
                <a:gd name="T9" fmla="*/ 1 h 96"/>
                <a:gd name="T10" fmla="*/ 59 w 60"/>
                <a:gd name="T11" fmla="*/ 7 h 96"/>
                <a:gd name="T12" fmla="*/ 9 w 60"/>
                <a:gd name="T13" fmla="*/ 94 h 96"/>
                <a:gd name="T14" fmla="*/ 5 w 60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6">
                  <a:moveTo>
                    <a:pt x="5" y="96"/>
                  </a:moveTo>
                  <a:cubicBezTo>
                    <a:pt x="4" y="96"/>
                    <a:pt x="3" y="96"/>
                    <a:pt x="3" y="96"/>
                  </a:cubicBezTo>
                  <a:cubicBezTo>
                    <a:pt x="0" y="95"/>
                    <a:pt x="0" y="92"/>
                    <a:pt x="1" y="9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1"/>
                    <a:pt x="55" y="0"/>
                    <a:pt x="57" y="1"/>
                  </a:cubicBezTo>
                  <a:cubicBezTo>
                    <a:pt x="59" y="2"/>
                    <a:pt x="60" y="5"/>
                    <a:pt x="59" y="7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6"/>
                    <a:pt x="6" y="96"/>
                    <a:pt x="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37"/>
            <p:cNvSpPr>
              <a:spLocks/>
            </p:cNvSpPr>
            <p:nvPr/>
          </p:nvSpPr>
          <p:spPr bwMode="auto">
            <a:xfrm>
              <a:off x="9444728" y="-4822515"/>
              <a:ext cx="175928" cy="283806"/>
            </a:xfrm>
            <a:custGeom>
              <a:avLst/>
              <a:gdLst>
                <a:gd name="T0" fmla="*/ 55 w 60"/>
                <a:gd name="T1" fmla="*/ 97 h 97"/>
                <a:gd name="T2" fmla="*/ 52 w 60"/>
                <a:gd name="T3" fmla="*/ 95 h 97"/>
                <a:gd name="T4" fmla="*/ 1 w 60"/>
                <a:gd name="T5" fmla="*/ 8 h 97"/>
                <a:gd name="T6" fmla="*/ 3 w 60"/>
                <a:gd name="T7" fmla="*/ 2 h 97"/>
                <a:gd name="T8" fmla="*/ 9 w 60"/>
                <a:gd name="T9" fmla="*/ 3 h 97"/>
                <a:gd name="T10" fmla="*/ 59 w 60"/>
                <a:gd name="T11" fmla="*/ 90 h 97"/>
                <a:gd name="T12" fmla="*/ 58 w 60"/>
                <a:gd name="T13" fmla="*/ 96 h 97"/>
                <a:gd name="T14" fmla="*/ 55 w 60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7">
                  <a:moveTo>
                    <a:pt x="55" y="97"/>
                  </a:moveTo>
                  <a:cubicBezTo>
                    <a:pt x="54" y="97"/>
                    <a:pt x="52" y="96"/>
                    <a:pt x="52" y="9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92"/>
                    <a:pt x="60" y="95"/>
                    <a:pt x="58" y="96"/>
                  </a:cubicBezTo>
                  <a:cubicBezTo>
                    <a:pt x="57" y="97"/>
                    <a:pt x="56" y="97"/>
                    <a:pt x="55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38"/>
            <p:cNvSpPr>
              <a:spLocks/>
            </p:cNvSpPr>
            <p:nvPr/>
          </p:nvSpPr>
          <p:spPr bwMode="auto">
            <a:xfrm>
              <a:off x="9497838" y="-4746169"/>
              <a:ext cx="318662" cy="26555"/>
            </a:xfrm>
            <a:custGeom>
              <a:avLst/>
              <a:gdLst>
                <a:gd name="T0" fmla="*/ 105 w 109"/>
                <a:gd name="T1" fmla="*/ 9 h 9"/>
                <a:gd name="T2" fmla="*/ 4 w 109"/>
                <a:gd name="T3" fmla="*/ 9 h 9"/>
                <a:gd name="T4" fmla="*/ 0 w 109"/>
                <a:gd name="T5" fmla="*/ 4 h 9"/>
                <a:gd name="T6" fmla="*/ 4 w 109"/>
                <a:gd name="T7" fmla="*/ 0 h 9"/>
                <a:gd name="T8" fmla="*/ 105 w 109"/>
                <a:gd name="T9" fmla="*/ 0 h 9"/>
                <a:gd name="T10" fmla="*/ 109 w 109"/>
                <a:gd name="T11" fmla="*/ 4 h 9"/>
                <a:gd name="T12" fmla="*/ 105 w 10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10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8" y="0"/>
                    <a:pt x="109" y="2"/>
                    <a:pt x="109" y="4"/>
                  </a:cubicBezTo>
                  <a:cubicBezTo>
                    <a:pt x="109" y="7"/>
                    <a:pt x="108" y="9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39"/>
            <p:cNvSpPr>
              <a:spLocks/>
            </p:cNvSpPr>
            <p:nvPr/>
          </p:nvSpPr>
          <p:spPr bwMode="auto">
            <a:xfrm>
              <a:off x="9585802" y="-5010059"/>
              <a:ext cx="174268" cy="280487"/>
            </a:xfrm>
            <a:custGeom>
              <a:avLst/>
              <a:gdLst>
                <a:gd name="T0" fmla="*/ 5 w 60"/>
                <a:gd name="T1" fmla="*/ 96 h 96"/>
                <a:gd name="T2" fmla="*/ 3 w 60"/>
                <a:gd name="T3" fmla="*/ 96 h 96"/>
                <a:gd name="T4" fmla="*/ 1 w 60"/>
                <a:gd name="T5" fmla="*/ 90 h 96"/>
                <a:gd name="T6" fmla="*/ 51 w 60"/>
                <a:gd name="T7" fmla="*/ 2 h 96"/>
                <a:gd name="T8" fmla="*/ 57 w 60"/>
                <a:gd name="T9" fmla="*/ 1 h 96"/>
                <a:gd name="T10" fmla="*/ 59 w 60"/>
                <a:gd name="T11" fmla="*/ 7 h 96"/>
                <a:gd name="T12" fmla="*/ 9 w 60"/>
                <a:gd name="T13" fmla="*/ 94 h 96"/>
                <a:gd name="T14" fmla="*/ 5 w 60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96">
                  <a:moveTo>
                    <a:pt x="5" y="96"/>
                  </a:moveTo>
                  <a:cubicBezTo>
                    <a:pt x="4" y="96"/>
                    <a:pt x="3" y="96"/>
                    <a:pt x="3" y="96"/>
                  </a:cubicBezTo>
                  <a:cubicBezTo>
                    <a:pt x="0" y="94"/>
                    <a:pt x="0" y="92"/>
                    <a:pt x="1" y="9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3" y="0"/>
                    <a:pt x="55" y="0"/>
                    <a:pt x="57" y="1"/>
                  </a:cubicBezTo>
                  <a:cubicBezTo>
                    <a:pt x="59" y="2"/>
                    <a:pt x="60" y="5"/>
                    <a:pt x="59" y="7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5"/>
                    <a:pt x="6" y="96"/>
                    <a:pt x="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40"/>
            <p:cNvSpPr>
              <a:spLocks/>
            </p:cNvSpPr>
            <p:nvPr/>
          </p:nvSpPr>
          <p:spPr bwMode="auto">
            <a:xfrm>
              <a:off x="9474603" y="-5091384"/>
              <a:ext cx="177588" cy="283806"/>
            </a:xfrm>
            <a:custGeom>
              <a:avLst/>
              <a:gdLst>
                <a:gd name="T0" fmla="*/ 56 w 61"/>
                <a:gd name="T1" fmla="*/ 97 h 97"/>
                <a:gd name="T2" fmla="*/ 52 w 61"/>
                <a:gd name="T3" fmla="*/ 94 h 97"/>
                <a:gd name="T4" fmla="*/ 2 w 61"/>
                <a:gd name="T5" fmla="*/ 7 h 97"/>
                <a:gd name="T6" fmla="*/ 3 w 61"/>
                <a:gd name="T7" fmla="*/ 1 h 97"/>
                <a:gd name="T8" fmla="*/ 9 w 61"/>
                <a:gd name="T9" fmla="*/ 3 h 97"/>
                <a:gd name="T10" fmla="*/ 59 w 61"/>
                <a:gd name="T11" fmla="*/ 90 h 97"/>
                <a:gd name="T12" fmla="*/ 58 w 61"/>
                <a:gd name="T13" fmla="*/ 96 h 97"/>
                <a:gd name="T14" fmla="*/ 56 w 61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97">
                  <a:moveTo>
                    <a:pt x="56" y="97"/>
                  </a:moveTo>
                  <a:cubicBezTo>
                    <a:pt x="54" y="97"/>
                    <a:pt x="53" y="96"/>
                    <a:pt x="52" y="9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1" y="92"/>
                    <a:pt x="60" y="95"/>
                    <a:pt x="58" y="96"/>
                  </a:cubicBezTo>
                  <a:cubicBezTo>
                    <a:pt x="57" y="96"/>
                    <a:pt x="56" y="97"/>
                    <a:pt x="56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41"/>
            <p:cNvSpPr>
              <a:spLocks noEditPoints="1"/>
            </p:cNvSpPr>
            <p:nvPr/>
          </p:nvSpPr>
          <p:spPr bwMode="auto">
            <a:xfrm>
              <a:off x="12070371" y="-3630860"/>
              <a:ext cx="438160" cy="318660"/>
            </a:xfrm>
            <a:custGeom>
              <a:avLst/>
              <a:gdLst>
                <a:gd name="T0" fmla="*/ 75 w 150"/>
                <a:gd name="T1" fmla="*/ 109 h 109"/>
                <a:gd name="T2" fmla="*/ 0 w 150"/>
                <a:gd name="T3" fmla="*/ 57 h 109"/>
                <a:gd name="T4" fmla="*/ 0 w 150"/>
                <a:gd name="T5" fmla="*/ 53 h 109"/>
                <a:gd name="T6" fmla="*/ 75 w 150"/>
                <a:gd name="T7" fmla="*/ 0 h 109"/>
                <a:gd name="T8" fmla="*/ 149 w 150"/>
                <a:gd name="T9" fmla="*/ 53 h 109"/>
                <a:gd name="T10" fmla="*/ 149 w 150"/>
                <a:gd name="T11" fmla="*/ 57 h 109"/>
                <a:gd name="T12" fmla="*/ 75 w 150"/>
                <a:gd name="T13" fmla="*/ 109 h 109"/>
                <a:gd name="T14" fmla="*/ 13 w 150"/>
                <a:gd name="T15" fmla="*/ 55 h 109"/>
                <a:gd name="T16" fmla="*/ 75 w 150"/>
                <a:gd name="T17" fmla="*/ 96 h 109"/>
                <a:gd name="T18" fmla="*/ 136 w 150"/>
                <a:gd name="T19" fmla="*/ 55 h 109"/>
                <a:gd name="T20" fmla="*/ 75 w 150"/>
                <a:gd name="T21" fmla="*/ 13 h 109"/>
                <a:gd name="T22" fmla="*/ 13 w 150"/>
                <a:gd name="T23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09">
                  <a:moveTo>
                    <a:pt x="75" y="109"/>
                  </a:moveTo>
                  <a:cubicBezTo>
                    <a:pt x="41" y="109"/>
                    <a:pt x="11" y="88"/>
                    <a:pt x="0" y="57"/>
                  </a:cubicBezTo>
                  <a:cubicBezTo>
                    <a:pt x="0" y="55"/>
                    <a:pt x="0" y="54"/>
                    <a:pt x="0" y="53"/>
                  </a:cubicBezTo>
                  <a:cubicBezTo>
                    <a:pt x="11" y="21"/>
                    <a:pt x="41" y="0"/>
                    <a:pt x="75" y="0"/>
                  </a:cubicBezTo>
                  <a:cubicBezTo>
                    <a:pt x="109" y="0"/>
                    <a:pt x="139" y="21"/>
                    <a:pt x="149" y="53"/>
                  </a:cubicBezTo>
                  <a:cubicBezTo>
                    <a:pt x="150" y="54"/>
                    <a:pt x="150" y="55"/>
                    <a:pt x="149" y="57"/>
                  </a:cubicBezTo>
                  <a:cubicBezTo>
                    <a:pt x="139" y="88"/>
                    <a:pt x="109" y="109"/>
                    <a:pt x="75" y="109"/>
                  </a:cubicBezTo>
                  <a:close/>
                  <a:moveTo>
                    <a:pt x="13" y="55"/>
                  </a:moveTo>
                  <a:cubicBezTo>
                    <a:pt x="23" y="80"/>
                    <a:pt x="47" y="96"/>
                    <a:pt x="75" y="96"/>
                  </a:cubicBezTo>
                  <a:cubicBezTo>
                    <a:pt x="103" y="96"/>
                    <a:pt x="127" y="80"/>
                    <a:pt x="136" y="55"/>
                  </a:cubicBezTo>
                  <a:cubicBezTo>
                    <a:pt x="127" y="30"/>
                    <a:pt x="103" y="13"/>
                    <a:pt x="75" y="13"/>
                  </a:cubicBezTo>
                  <a:cubicBezTo>
                    <a:pt x="47" y="13"/>
                    <a:pt x="23" y="30"/>
                    <a:pt x="1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42"/>
            <p:cNvSpPr>
              <a:spLocks/>
            </p:cNvSpPr>
            <p:nvPr/>
          </p:nvSpPr>
          <p:spPr bwMode="auto">
            <a:xfrm>
              <a:off x="12186550" y="-3572771"/>
              <a:ext cx="204143" cy="205801"/>
            </a:xfrm>
            <a:custGeom>
              <a:avLst/>
              <a:gdLst>
                <a:gd name="T0" fmla="*/ 35 w 70"/>
                <a:gd name="T1" fmla="*/ 70 h 70"/>
                <a:gd name="T2" fmla="*/ 0 w 70"/>
                <a:gd name="T3" fmla="*/ 35 h 70"/>
                <a:gd name="T4" fmla="*/ 6 w 70"/>
                <a:gd name="T5" fmla="*/ 28 h 70"/>
                <a:gd name="T6" fmla="*/ 13 w 70"/>
                <a:gd name="T7" fmla="*/ 35 h 70"/>
                <a:gd name="T8" fmla="*/ 35 w 70"/>
                <a:gd name="T9" fmla="*/ 57 h 70"/>
                <a:gd name="T10" fmla="*/ 57 w 70"/>
                <a:gd name="T11" fmla="*/ 35 h 70"/>
                <a:gd name="T12" fmla="*/ 35 w 70"/>
                <a:gd name="T13" fmla="*/ 13 h 70"/>
                <a:gd name="T14" fmla="*/ 28 w 70"/>
                <a:gd name="T15" fmla="*/ 6 h 70"/>
                <a:gd name="T16" fmla="*/ 35 w 70"/>
                <a:gd name="T17" fmla="*/ 0 h 70"/>
                <a:gd name="T18" fmla="*/ 70 w 70"/>
                <a:gd name="T19" fmla="*/ 35 h 70"/>
                <a:gd name="T20" fmla="*/ 35 w 70"/>
                <a:gd name="T2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15" y="70"/>
                    <a:pt x="0" y="54"/>
                    <a:pt x="0" y="35"/>
                  </a:cubicBezTo>
                  <a:cubicBezTo>
                    <a:pt x="0" y="31"/>
                    <a:pt x="3" y="28"/>
                    <a:pt x="6" y="28"/>
                  </a:cubicBezTo>
                  <a:cubicBezTo>
                    <a:pt x="10" y="28"/>
                    <a:pt x="13" y="31"/>
                    <a:pt x="13" y="35"/>
                  </a:cubicBezTo>
                  <a:cubicBezTo>
                    <a:pt x="13" y="47"/>
                    <a:pt x="23" y="57"/>
                    <a:pt x="35" y="57"/>
                  </a:cubicBezTo>
                  <a:cubicBezTo>
                    <a:pt x="47" y="57"/>
                    <a:pt x="57" y="47"/>
                    <a:pt x="57" y="35"/>
                  </a:cubicBezTo>
                  <a:cubicBezTo>
                    <a:pt x="57" y="23"/>
                    <a:pt x="47" y="13"/>
                    <a:pt x="35" y="13"/>
                  </a:cubicBezTo>
                  <a:cubicBezTo>
                    <a:pt x="31" y="13"/>
                    <a:pt x="28" y="10"/>
                    <a:pt x="28" y="6"/>
                  </a:cubicBezTo>
                  <a:cubicBezTo>
                    <a:pt x="28" y="2"/>
                    <a:pt x="31" y="0"/>
                    <a:pt x="35" y="0"/>
                  </a:cubicBezTo>
                  <a:cubicBezTo>
                    <a:pt x="54" y="0"/>
                    <a:pt x="70" y="15"/>
                    <a:pt x="70" y="35"/>
                  </a:cubicBezTo>
                  <a:cubicBezTo>
                    <a:pt x="70" y="54"/>
                    <a:pt x="54" y="70"/>
                    <a:pt x="3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43"/>
            <p:cNvSpPr>
              <a:spLocks/>
            </p:cNvSpPr>
            <p:nvPr/>
          </p:nvSpPr>
          <p:spPr bwMode="auto">
            <a:xfrm>
              <a:off x="9675426" y="-5974336"/>
              <a:ext cx="24895" cy="76346"/>
            </a:xfrm>
            <a:custGeom>
              <a:avLst/>
              <a:gdLst>
                <a:gd name="T0" fmla="*/ 4 w 8"/>
                <a:gd name="T1" fmla="*/ 26 h 26"/>
                <a:gd name="T2" fmla="*/ 0 w 8"/>
                <a:gd name="T3" fmla="*/ 22 h 26"/>
                <a:gd name="T4" fmla="*/ 0 w 8"/>
                <a:gd name="T5" fmla="*/ 4 h 26"/>
                <a:gd name="T6" fmla="*/ 4 w 8"/>
                <a:gd name="T7" fmla="*/ 0 h 26"/>
                <a:gd name="T8" fmla="*/ 8 w 8"/>
                <a:gd name="T9" fmla="*/ 4 h 26"/>
                <a:gd name="T10" fmla="*/ 8 w 8"/>
                <a:gd name="T11" fmla="*/ 22 h 26"/>
                <a:gd name="T12" fmla="*/ 4 w 8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6">
                  <a:moveTo>
                    <a:pt x="4" y="26"/>
                  </a:move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44"/>
            <p:cNvSpPr>
              <a:spLocks/>
            </p:cNvSpPr>
            <p:nvPr/>
          </p:nvSpPr>
          <p:spPr bwMode="auto">
            <a:xfrm>
              <a:off x="9675426" y="-5778493"/>
              <a:ext cx="24895" cy="76346"/>
            </a:xfrm>
            <a:custGeom>
              <a:avLst/>
              <a:gdLst>
                <a:gd name="T0" fmla="*/ 4 w 8"/>
                <a:gd name="T1" fmla="*/ 26 h 26"/>
                <a:gd name="T2" fmla="*/ 0 w 8"/>
                <a:gd name="T3" fmla="*/ 22 h 26"/>
                <a:gd name="T4" fmla="*/ 0 w 8"/>
                <a:gd name="T5" fmla="*/ 4 h 26"/>
                <a:gd name="T6" fmla="*/ 4 w 8"/>
                <a:gd name="T7" fmla="*/ 0 h 26"/>
                <a:gd name="T8" fmla="*/ 8 w 8"/>
                <a:gd name="T9" fmla="*/ 4 h 26"/>
                <a:gd name="T10" fmla="*/ 8 w 8"/>
                <a:gd name="T11" fmla="*/ 22 h 26"/>
                <a:gd name="T12" fmla="*/ 4 w 8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6">
                  <a:moveTo>
                    <a:pt x="4" y="26"/>
                  </a:move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45"/>
            <p:cNvSpPr>
              <a:spLocks/>
            </p:cNvSpPr>
            <p:nvPr/>
          </p:nvSpPr>
          <p:spPr bwMode="auto">
            <a:xfrm>
              <a:off x="9746793" y="-5851520"/>
              <a:ext cx="74686" cy="23236"/>
            </a:xfrm>
            <a:custGeom>
              <a:avLst/>
              <a:gdLst>
                <a:gd name="T0" fmla="*/ 22 w 26"/>
                <a:gd name="T1" fmla="*/ 8 h 8"/>
                <a:gd name="T2" fmla="*/ 4 w 26"/>
                <a:gd name="T3" fmla="*/ 8 h 8"/>
                <a:gd name="T4" fmla="*/ 0 w 26"/>
                <a:gd name="T5" fmla="*/ 4 h 8"/>
                <a:gd name="T6" fmla="*/ 4 w 26"/>
                <a:gd name="T7" fmla="*/ 0 h 8"/>
                <a:gd name="T8" fmla="*/ 22 w 26"/>
                <a:gd name="T9" fmla="*/ 0 h 8"/>
                <a:gd name="T10" fmla="*/ 26 w 26"/>
                <a:gd name="T11" fmla="*/ 4 h 8"/>
                <a:gd name="T12" fmla="*/ 22 w 2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7"/>
                    <a:pt x="2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46"/>
            <p:cNvSpPr>
              <a:spLocks/>
            </p:cNvSpPr>
            <p:nvPr/>
          </p:nvSpPr>
          <p:spPr bwMode="auto">
            <a:xfrm>
              <a:off x="9554268" y="-5851520"/>
              <a:ext cx="74686" cy="23236"/>
            </a:xfrm>
            <a:custGeom>
              <a:avLst/>
              <a:gdLst>
                <a:gd name="T0" fmla="*/ 22 w 26"/>
                <a:gd name="T1" fmla="*/ 8 h 8"/>
                <a:gd name="T2" fmla="*/ 4 w 26"/>
                <a:gd name="T3" fmla="*/ 8 h 8"/>
                <a:gd name="T4" fmla="*/ 0 w 26"/>
                <a:gd name="T5" fmla="*/ 4 h 8"/>
                <a:gd name="T6" fmla="*/ 4 w 26"/>
                <a:gd name="T7" fmla="*/ 0 h 8"/>
                <a:gd name="T8" fmla="*/ 22 w 26"/>
                <a:gd name="T9" fmla="*/ 0 h 8"/>
                <a:gd name="T10" fmla="*/ 26 w 26"/>
                <a:gd name="T11" fmla="*/ 4 h 8"/>
                <a:gd name="T12" fmla="*/ 22 w 2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7"/>
                    <a:pt x="2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47"/>
            <p:cNvSpPr>
              <a:spLocks/>
            </p:cNvSpPr>
            <p:nvPr/>
          </p:nvSpPr>
          <p:spPr bwMode="auto">
            <a:xfrm>
              <a:off x="9725217" y="-5937823"/>
              <a:ext cx="61409" cy="61408"/>
            </a:xfrm>
            <a:custGeom>
              <a:avLst/>
              <a:gdLst>
                <a:gd name="T0" fmla="*/ 4 w 21"/>
                <a:gd name="T1" fmla="*/ 21 h 21"/>
                <a:gd name="T2" fmla="*/ 1 w 21"/>
                <a:gd name="T3" fmla="*/ 20 h 21"/>
                <a:gd name="T4" fmla="*/ 1 w 21"/>
                <a:gd name="T5" fmla="*/ 14 h 21"/>
                <a:gd name="T6" fmla="*/ 14 w 21"/>
                <a:gd name="T7" fmla="*/ 2 h 21"/>
                <a:gd name="T8" fmla="*/ 20 w 21"/>
                <a:gd name="T9" fmla="*/ 2 h 21"/>
                <a:gd name="T10" fmla="*/ 20 w 21"/>
                <a:gd name="T11" fmla="*/ 7 h 21"/>
                <a:gd name="T12" fmla="*/ 7 w 21"/>
                <a:gd name="T13" fmla="*/ 20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1"/>
                    <a:pt x="1" y="20"/>
                  </a:cubicBezTo>
                  <a:cubicBezTo>
                    <a:pt x="0" y="19"/>
                    <a:pt x="0" y="16"/>
                    <a:pt x="1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0"/>
                    <a:pt x="18" y="0"/>
                    <a:pt x="20" y="2"/>
                  </a:cubicBezTo>
                  <a:cubicBezTo>
                    <a:pt x="21" y="3"/>
                    <a:pt x="21" y="6"/>
                    <a:pt x="20" y="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1"/>
                    <a:pt x="5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48"/>
            <p:cNvSpPr>
              <a:spLocks/>
            </p:cNvSpPr>
            <p:nvPr/>
          </p:nvSpPr>
          <p:spPr bwMode="auto">
            <a:xfrm>
              <a:off x="9589122" y="-5801729"/>
              <a:ext cx="61409" cy="61408"/>
            </a:xfrm>
            <a:custGeom>
              <a:avLst/>
              <a:gdLst>
                <a:gd name="T0" fmla="*/ 4 w 21"/>
                <a:gd name="T1" fmla="*/ 21 h 21"/>
                <a:gd name="T2" fmla="*/ 1 w 21"/>
                <a:gd name="T3" fmla="*/ 20 h 21"/>
                <a:gd name="T4" fmla="*/ 1 w 21"/>
                <a:gd name="T5" fmla="*/ 15 h 21"/>
                <a:gd name="T6" fmla="*/ 14 w 21"/>
                <a:gd name="T7" fmla="*/ 2 h 21"/>
                <a:gd name="T8" fmla="*/ 20 w 21"/>
                <a:gd name="T9" fmla="*/ 2 h 21"/>
                <a:gd name="T10" fmla="*/ 20 w 21"/>
                <a:gd name="T11" fmla="*/ 8 h 21"/>
                <a:gd name="T12" fmla="*/ 7 w 21"/>
                <a:gd name="T13" fmla="*/ 20 h 21"/>
                <a:gd name="T14" fmla="*/ 4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21"/>
                  </a:moveTo>
                  <a:cubicBezTo>
                    <a:pt x="3" y="21"/>
                    <a:pt x="2" y="21"/>
                    <a:pt x="1" y="20"/>
                  </a:cubicBezTo>
                  <a:cubicBezTo>
                    <a:pt x="0" y="19"/>
                    <a:pt x="0" y="16"/>
                    <a:pt x="1" y="1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8" y="0"/>
                    <a:pt x="20" y="2"/>
                  </a:cubicBezTo>
                  <a:cubicBezTo>
                    <a:pt x="21" y="3"/>
                    <a:pt x="21" y="6"/>
                    <a:pt x="20" y="8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1"/>
                    <a:pt x="5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49"/>
            <p:cNvSpPr>
              <a:spLocks/>
            </p:cNvSpPr>
            <p:nvPr/>
          </p:nvSpPr>
          <p:spPr bwMode="auto">
            <a:xfrm>
              <a:off x="9725217" y="-5801729"/>
              <a:ext cx="61409" cy="6140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20 h 21"/>
                <a:gd name="T4" fmla="*/ 1 w 21"/>
                <a:gd name="T5" fmla="*/ 8 h 21"/>
                <a:gd name="T6" fmla="*/ 1 w 21"/>
                <a:gd name="T7" fmla="*/ 2 h 21"/>
                <a:gd name="T8" fmla="*/ 7 w 21"/>
                <a:gd name="T9" fmla="*/ 2 h 21"/>
                <a:gd name="T10" fmla="*/ 20 w 21"/>
                <a:gd name="T11" fmla="*/ 15 h 21"/>
                <a:gd name="T12" fmla="*/ 20 w 21"/>
                <a:gd name="T13" fmla="*/ 20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1"/>
                    <a:pt x="14" y="2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6"/>
                    <a:pt x="21" y="19"/>
                    <a:pt x="20" y="20"/>
                  </a:cubicBezTo>
                  <a:cubicBezTo>
                    <a:pt x="19" y="21"/>
                    <a:pt x="18" y="21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50"/>
            <p:cNvSpPr>
              <a:spLocks/>
            </p:cNvSpPr>
            <p:nvPr/>
          </p:nvSpPr>
          <p:spPr bwMode="auto">
            <a:xfrm>
              <a:off x="9589122" y="-5937823"/>
              <a:ext cx="61409" cy="61408"/>
            </a:xfrm>
            <a:custGeom>
              <a:avLst/>
              <a:gdLst>
                <a:gd name="T0" fmla="*/ 17 w 21"/>
                <a:gd name="T1" fmla="*/ 21 h 21"/>
                <a:gd name="T2" fmla="*/ 14 w 21"/>
                <a:gd name="T3" fmla="*/ 20 h 21"/>
                <a:gd name="T4" fmla="*/ 1 w 21"/>
                <a:gd name="T5" fmla="*/ 7 h 21"/>
                <a:gd name="T6" fmla="*/ 1 w 21"/>
                <a:gd name="T7" fmla="*/ 2 h 21"/>
                <a:gd name="T8" fmla="*/ 7 w 21"/>
                <a:gd name="T9" fmla="*/ 2 h 21"/>
                <a:gd name="T10" fmla="*/ 20 w 21"/>
                <a:gd name="T11" fmla="*/ 14 h 21"/>
                <a:gd name="T12" fmla="*/ 20 w 21"/>
                <a:gd name="T13" fmla="*/ 20 h 21"/>
                <a:gd name="T14" fmla="*/ 17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7" y="21"/>
                  </a:moveTo>
                  <a:cubicBezTo>
                    <a:pt x="16" y="21"/>
                    <a:pt x="15" y="21"/>
                    <a:pt x="14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6"/>
                    <a:pt x="21" y="19"/>
                    <a:pt x="20" y="20"/>
                  </a:cubicBezTo>
                  <a:cubicBezTo>
                    <a:pt x="19" y="21"/>
                    <a:pt x="18" y="21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1"/>
            <p:cNvSpPr>
              <a:spLocks noEditPoints="1"/>
            </p:cNvSpPr>
            <p:nvPr/>
          </p:nvSpPr>
          <p:spPr bwMode="auto">
            <a:xfrm>
              <a:off x="9643892" y="-5879734"/>
              <a:ext cx="87964" cy="84644"/>
            </a:xfrm>
            <a:custGeom>
              <a:avLst/>
              <a:gdLst>
                <a:gd name="T0" fmla="*/ 15 w 30"/>
                <a:gd name="T1" fmla="*/ 29 h 29"/>
                <a:gd name="T2" fmla="*/ 0 w 30"/>
                <a:gd name="T3" fmla="*/ 14 h 29"/>
                <a:gd name="T4" fmla="*/ 15 w 30"/>
                <a:gd name="T5" fmla="*/ 0 h 29"/>
                <a:gd name="T6" fmla="*/ 30 w 30"/>
                <a:gd name="T7" fmla="*/ 14 h 29"/>
                <a:gd name="T8" fmla="*/ 15 w 30"/>
                <a:gd name="T9" fmla="*/ 29 h 29"/>
                <a:gd name="T10" fmla="*/ 15 w 30"/>
                <a:gd name="T11" fmla="*/ 8 h 29"/>
                <a:gd name="T12" fmla="*/ 8 w 30"/>
                <a:gd name="T13" fmla="*/ 14 h 29"/>
                <a:gd name="T14" fmla="*/ 15 w 30"/>
                <a:gd name="T15" fmla="*/ 21 h 29"/>
                <a:gd name="T16" fmla="*/ 22 w 30"/>
                <a:gd name="T17" fmla="*/ 14 h 29"/>
                <a:gd name="T18" fmla="*/ 15 w 30"/>
                <a:gd name="T1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9">
                  <a:moveTo>
                    <a:pt x="15" y="29"/>
                  </a:moveTo>
                  <a:cubicBezTo>
                    <a:pt x="7" y="29"/>
                    <a:pt x="0" y="23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30" y="6"/>
                    <a:pt x="30" y="14"/>
                  </a:cubicBezTo>
                  <a:cubicBezTo>
                    <a:pt x="30" y="23"/>
                    <a:pt x="23" y="29"/>
                    <a:pt x="15" y="29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4"/>
                  </a:cubicBezTo>
                  <a:cubicBezTo>
                    <a:pt x="8" y="18"/>
                    <a:pt x="11" y="21"/>
                    <a:pt x="15" y="21"/>
                  </a:cubicBezTo>
                  <a:cubicBezTo>
                    <a:pt x="19" y="21"/>
                    <a:pt x="22" y="18"/>
                    <a:pt x="22" y="14"/>
                  </a:cubicBezTo>
                  <a:cubicBezTo>
                    <a:pt x="22" y="11"/>
                    <a:pt x="19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52"/>
            <p:cNvSpPr>
              <a:spLocks noEditPoints="1"/>
            </p:cNvSpPr>
            <p:nvPr/>
          </p:nvSpPr>
          <p:spPr bwMode="auto">
            <a:xfrm>
              <a:off x="9238925" y="-1722222"/>
              <a:ext cx="89624" cy="89623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8 h 31"/>
                <a:gd name="T12" fmla="*/ 8 w 31"/>
                <a:gd name="T13" fmla="*/ 15 h 31"/>
                <a:gd name="T14" fmla="*/ 15 w 31"/>
                <a:gd name="T15" fmla="*/ 23 h 31"/>
                <a:gd name="T16" fmla="*/ 23 w 31"/>
                <a:gd name="T17" fmla="*/ 15 h 31"/>
                <a:gd name="T18" fmla="*/ 15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20"/>
                    <a:pt x="11" y="23"/>
                    <a:pt x="15" y="23"/>
                  </a:cubicBezTo>
                  <a:cubicBezTo>
                    <a:pt x="19" y="23"/>
                    <a:pt x="23" y="20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53"/>
            <p:cNvSpPr>
              <a:spLocks noEditPoints="1"/>
            </p:cNvSpPr>
            <p:nvPr/>
          </p:nvSpPr>
          <p:spPr bwMode="auto">
            <a:xfrm>
              <a:off x="9421492" y="-1821803"/>
              <a:ext cx="91283" cy="8962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8 h 31"/>
                <a:gd name="T12" fmla="*/ 8 w 31"/>
                <a:gd name="T13" fmla="*/ 15 h 31"/>
                <a:gd name="T14" fmla="*/ 16 w 31"/>
                <a:gd name="T15" fmla="*/ 23 h 31"/>
                <a:gd name="T16" fmla="*/ 23 w 31"/>
                <a:gd name="T17" fmla="*/ 15 h 31"/>
                <a:gd name="T18" fmla="*/ 16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19"/>
                    <a:pt x="12" y="23"/>
                    <a:pt x="16" y="23"/>
                  </a:cubicBezTo>
                  <a:cubicBezTo>
                    <a:pt x="20" y="23"/>
                    <a:pt x="23" y="19"/>
                    <a:pt x="23" y="15"/>
                  </a:cubicBezTo>
                  <a:cubicBezTo>
                    <a:pt x="23" y="11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54"/>
            <p:cNvSpPr>
              <a:spLocks noEditPoints="1"/>
            </p:cNvSpPr>
            <p:nvPr/>
          </p:nvSpPr>
          <p:spPr bwMode="auto">
            <a:xfrm>
              <a:off x="9421492" y="-1622641"/>
              <a:ext cx="91283" cy="8962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8 h 31"/>
                <a:gd name="T12" fmla="*/ 8 w 31"/>
                <a:gd name="T13" fmla="*/ 16 h 31"/>
                <a:gd name="T14" fmla="*/ 16 w 31"/>
                <a:gd name="T15" fmla="*/ 23 h 31"/>
                <a:gd name="T16" fmla="*/ 23 w 31"/>
                <a:gd name="T17" fmla="*/ 16 h 31"/>
                <a:gd name="T18" fmla="*/ 16 w 31"/>
                <a:gd name="T1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8"/>
                  </a:moveTo>
                  <a:cubicBezTo>
                    <a:pt x="12" y="8"/>
                    <a:pt x="8" y="11"/>
                    <a:pt x="8" y="16"/>
                  </a:cubicBezTo>
                  <a:cubicBezTo>
                    <a:pt x="8" y="20"/>
                    <a:pt x="12" y="23"/>
                    <a:pt x="16" y="23"/>
                  </a:cubicBezTo>
                  <a:cubicBezTo>
                    <a:pt x="20" y="23"/>
                    <a:pt x="23" y="20"/>
                    <a:pt x="23" y="16"/>
                  </a:cubicBezTo>
                  <a:cubicBezTo>
                    <a:pt x="23" y="11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55"/>
            <p:cNvSpPr>
              <a:spLocks/>
            </p:cNvSpPr>
            <p:nvPr/>
          </p:nvSpPr>
          <p:spPr bwMode="auto">
            <a:xfrm>
              <a:off x="9301994" y="-1679070"/>
              <a:ext cx="146053" cy="94602"/>
            </a:xfrm>
            <a:custGeom>
              <a:avLst/>
              <a:gdLst>
                <a:gd name="T0" fmla="*/ 45 w 50"/>
                <a:gd name="T1" fmla="*/ 32 h 32"/>
                <a:gd name="T2" fmla="*/ 43 w 50"/>
                <a:gd name="T3" fmla="*/ 32 h 32"/>
                <a:gd name="T4" fmla="*/ 2 w 50"/>
                <a:gd name="T5" fmla="*/ 8 h 32"/>
                <a:gd name="T6" fmla="*/ 1 w 50"/>
                <a:gd name="T7" fmla="*/ 3 h 32"/>
                <a:gd name="T8" fmla="*/ 6 w 50"/>
                <a:gd name="T9" fmla="*/ 1 h 32"/>
                <a:gd name="T10" fmla="*/ 47 w 50"/>
                <a:gd name="T11" fmla="*/ 25 h 32"/>
                <a:gd name="T12" fmla="*/ 48 w 50"/>
                <a:gd name="T13" fmla="*/ 30 h 32"/>
                <a:gd name="T14" fmla="*/ 45 w 5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2">
                  <a:moveTo>
                    <a:pt x="45" y="32"/>
                  </a:moveTo>
                  <a:cubicBezTo>
                    <a:pt x="44" y="32"/>
                    <a:pt x="44" y="32"/>
                    <a:pt x="43" y="3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6"/>
                    <a:pt x="50" y="29"/>
                    <a:pt x="48" y="30"/>
                  </a:cubicBezTo>
                  <a:cubicBezTo>
                    <a:pt x="48" y="32"/>
                    <a:pt x="46" y="32"/>
                    <a:pt x="4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56"/>
            <p:cNvSpPr>
              <a:spLocks/>
            </p:cNvSpPr>
            <p:nvPr/>
          </p:nvSpPr>
          <p:spPr bwMode="auto">
            <a:xfrm>
              <a:off x="9301994" y="-1772012"/>
              <a:ext cx="146053" cy="92942"/>
            </a:xfrm>
            <a:custGeom>
              <a:avLst/>
              <a:gdLst>
                <a:gd name="T0" fmla="*/ 4 w 50"/>
                <a:gd name="T1" fmla="*/ 32 h 32"/>
                <a:gd name="T2" fmla="*/ 1 w 50"/>
                <a:gd name="T3" fmla="*/ 30 h 32"/>
                <a:gd name="T4" fmla="*/ 2 w 50"/>
                <a:gd name="T5" fmla="*/ 24 h 32"/>
                <a:gd name="T6" fmla="*/ 43 w 50"/>
                <a:gd name="T7" fmla="*/ 1 h 32"/>
                <a:gd name="T8" fmla="*/ 48 w 50"/>
                <a:gd name="T9" fmla="*/ 2 h 32"/>
                <a:gd name="T10" fmla="*/ 47 w 50"/>
                <a:gd name="T11" fmla="*/ 8 h 32"/>
                <a:gd name="T12" fmla="*/ 6 w 50"/>
                <a:gd name="T13" fmla="*/ 31 h 32"/>
                <a:gd name="T14" fmla="*/ 4 w 5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2">
                  <a:moveTo>
                    <a:pt x="4" y="32"/>
                  </a:moveTo>
                  <a:cubicBezTo>
                    <a:pt x="3" y="32"/>
                    <a:pt x="1" y="31"/>
                    <a:pt x="1" y="30"/>
                  </a:cubicBezTo>
                  <a:cubicBezTo>
                    <a:pt x="0" y="28"/>
                    <a:pt x="0" y="25"/>
                    <a:pt x="2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5" y="0"/>
                    <a:pt x="47" y="0"/>
                    <a:pt x="48" y="2"/>
                  </a:cubicBezTo>
                  <a:cubicBezTo>
                    <a:pt x="50" y="4"/>
                    <a:pt x="49" y="7"/>
                    <a:pt x="47" y="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5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57"/>
            <p:cNvSpPr>
              <a:spLocks noEditPoints="1"/>
            </p:cNvSpPr>
            <p:nvPr/>
          </p:nvSpPr>
          <p:spPr bwMode="auto">
            <a:xfrm>
              <a:off x="10447186" y="-1956238"/>
              <a:ext cx="551020" cy="473010"/>
            </a:xfrm>
            <a:custGeom>
              <a:avLst/>
              <a:gdLst>
                <a:gd name="T0" fmla="*/ 44 w 189"/>
                <a:gd name="T1" fmla="*/ 162 h 162"/>
                <a:gd name="T2" fmla="*/ 41 w 189"/>
                <a:gd name="T3" fmla="*/ 161 h 162"/>
                <a:gd name="T4" fmla="*/ 36 w 189"/>
                <a:gd name="T5" fmla="*/ 153 h 162"/>
                <a:gd name="T6" fmla="*/ 36 w 189"/>
                <a:gd name="T7" fmla="*/ 130 h 162"/>
                <a:gd name="T8" fmla="*/ 17 w 189"/>
                <a:gd name="T9" fmla="*/ 130 h 162"/>
                <a:gd name="T10" fmla="*/ 0 w 189"/>
                <a:gd name="T11" fmla="*/ 113 h 162"/>
                <a:gd name="T12" fmla="*/ 0 w 189"/>
                <a:gd name="T13" fmla="*/ 17 h 162"/>
                <a:gd name="T14" fmla="*/ 17 w 189"/>
                <a:gd name="T15" fmla="*/ 0 h 162"/>
                <a:gd name="T16" fmla="*/ 172 w 189"/>
                <a:gd name="T17" fmla="*/ 0 h 162"/>
                <a:gd name="T18" fmla="*/ 189 w 189"/>
                <a:gd name="T19" fmla="*/ 17 h 162"/>
                <a:gd name="T20" fmla="*/ 189 w 189"/>
                <a:gd name="T21" fmla="*/ 113 h 162"/>
                <a:gd name="T22" fmla="*/ 172 w 189"/>
                <a:gd name="T23" fmla="*/ 130 h 162"/>
                <a:gd name="T24" fmla="*/ 88 w 189"/>
                <a:gd name="T25" fmla="*/ 130 h 162"/>
                <a:gd name="T26" fmla="*/ 50 w 189"/>
                <a:gd name="T27" fmla="*/ 160 h 162"/>
                <a:gd name="T28" fmla="*/ 44 w 189"/>
                <a:gd name="T29" fmla="*/ 162 h 162"/>
                <a:gd name="T30" fmla="*/ 17 w 189"/>
                <a:gd name="T31" fmla="*/ 17 h 162"/>
                <a:gd name="T32" fmla="*/ 17 w 189"/>
                <a:gd name="T33" fmla="*/ 113 h 162"/>
                <a:gd name="T34" fmla="*/ 44 w 189"/>
                <a:gd name="T35" fmla="*/ 113 h 162"/>
                <a:gd name="T36" fmla="*/ 53 w 189"/>
                <a:gd name="T37" fmla="*/ 121 h 162"/>
                <a:gd name="T38" fmla="*/ 53 w 189"/>
                <a:gd name="T39" fmla="*/ 136 h 162"/>
                <a:gd name="T40" fmla="*/ 80 w 189"/>
                <a:gd name="T41" fmla="*/ 115 h 162"/>
                <a:gd name="T42" fmla="*/ 85 w 189"/>
                <a:gd name="T43" fmla="*/ 113 h 162"/>
                <a:gd name="T44" fmla="*/ 172 w 189"/>
                <a:gd name="T45" fmla="*/ 113 h 162"/>
                <a:gd name="T46" fmla="*/ 172 w 189"/>
                <a:gd name="T47" fmla="*/ 17 h 162"/>
                <a:gd name="T48" fmla="*/ 17 w 189"/>
                <a:gd name="T49" fmla="*/ 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162">
                  <a:moveTo>
                    <a:pt x="44" y="162"/>
                  </a:moveTo>
                  <a:cubicBezTo>
                    <a:pt x="43" y="162"/>
                    <a:pt x="42" y="162"/>
                    <a:pt x="41" y="161"/>
                  </a:cubicBezTo>
                  <a:cubicBezTo>
                    <a:pt x="38" y="160"/>
                    <a:pt x="36" y="157"/>
                    <a:pt x="36" y="153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7" y="130"/>
                    <a:pt x="0" y="122"/>
                    <a:pt x="0" y="1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81" y="0"/>
                    <a:pt x="189" y="8"/>
                    <a:pt x="189" y="17"/>
                  </a:cubicBezTo>
                  <a:cubicBezTo>
                    <a:pt x="189" y="113"/>
                    <a:pt x="189" y="113"/>
                    <a:pt x="189" y="113"/>
                  </a:cubicBezTo>
                  <a:cubicBezTo>
                    <a:pt x="189" y="122"/>
                    <a:pt x="181" y="130"/>
                    <a:pt x="172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48" y="161"/>
                    <a:pt x="46" y="162"/>
                    <a:pt x="44" y="162"/>
                  </a:cubicBezTo>
                  <a:close/>
                  <a:moveTo>
                    <a:pt x="17" y="17"/>
                  </a:moveTo>
                  <a:cubicBezTo>
                    <a:pt x="17" y="113"/>
                    <a:pt x="17" y="113"/>
                    <a:pt x="17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9" y="113"/>
                    <a:pt x="53" y="117"/>
                    <a:pt x="53" y="121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4"/>
                    <a:pt x="83" y="113"/>
                    <a:pt x="85" y="113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58"/>
            <p:cNvSpPr>
              <a:spLocks/>
            </p:cNvSpPr>
            <p:nvPr/>
          </p:nvSpPr>
          <p:spPr bwMode="auto">
            <a:xfrm>
              <a:off x="10574983" y="-1818484"/>
              <a:ext cx="307044" cy="26555"/>
            </a:xfrm>
            <a:custGeom>
              <a:avLst/>
              <a:gdLst>
                <a:gd name="T0" fmla="*/ 100 w 105"/>
                <a:gd name="T1" fmla="*/ 9 h 9"/>
                <a:gd name="T2" fmla="*/ 5 w 105"/>
                <a:gd name="T3" fmla="*/ 9 h 9"/>
                <a:gd name="T4" fmla="*/ 0 w 105"/>
                <a:gd name="T5" fmla="*/ 4 h 9"/>
                <a:gd name="T6" fmla="*/ 5 w 105"/>
                <a:gd name="T7" fmla="*/ 0 h 9"/>
                <a:gd name="T8" fmla="*/ 100 w 105"/>
                <a:gd name="T9" fmla="*/ 0 h 9"/>
                <a:gd name="T10" fmla="*/ 105 w 105"/>
                <a:gd name="T11" fmla="*/ 4 h 9"/>
                <a:gd name="T12" fmla="*/ 100 w 10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">
                  <a:moveTo>
                    <a:pt x="10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4"/>
                  </a:cubicBezTo>
                  <a:cubicBezTo>
                    <a:pt x="105" y="7"/>
                    <a:pt x="103" y="9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59"/>
            <p:cNvSpPr>
              <a:spLocks/>
            </p:cNvSpPr>
            <p:nvPr/>
          </p:nvSpPr>
          <p:spPr bwMode="auto">
            <a:xfrm>
              <a:off x="10574983" y="-1743798"/>
              <a:ext cx="307044" cy="26555"/>
            </a:xfrm>
            <a:custGeom>
              <a:avLst/>
              <a:gdLst>
                <a:gd name="T0" fmla="*/ 100 w 105"/>
                <a:gd name="T1" fmla="*/ 9 h 9"/>
                <a:gd name="T2" fmla="*/ 5 w 105"/>
                <a:gd name="T3" fmla="*/ 9 h 9"/>
                <a:gd name="T4" fmla="*/ 0 w 105"/>
                <a:gd name="T5" fmla="*/ 5 h 9"/>
                <a:gd name="T6" fmla="*/ 5 w 105"/>
                <a:gd name="T7" fmla="*/ 0 h 9"/>
                <a:gd name="T8" fmla="*/ 100 w 105"/>
                <a:gd name="T9" fmla="*/ 0 h 9"/>
                <a:gd name="T10" fmla="*/ 105 w 105"/>
                <a:gd name="T11" fmla="*/ 5 h 9"/>
                <a:gd name="T12" fmla="*/ 100 w 10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">
                  <a:moveTo>
                    <a:pt x="10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cubicBezTo>
                    <a:pt x="105" y="7"/>
                    <a:pt x="103" y="9"/>
                    <a:pt x="10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60"/>
            <p:cNvSpPr>
              <a:spLocks/>
            </p:cNvSpPr>
            <p:nvPr/>
          </p:nvSpPr>
          <p:spPr bwMode="auto">
            <a:xfrm>
              <a:off x="10035581" y="-2502274"/>
              <a:ext cx="87964" cy="151031"/>
            </a:xfrm>
            <a:custGeom>
              <a:avLst/>
              <a:gdLst>
                <a:gd name="T0" fmla="*/ 26 w 30"/>
                <a:gd name="T1" fmla="*/ 52 h 52"/>
                <a:gd name="T2" fmla="*/ 23 w 30"/>
                <a:gd name="T3" fmla="*/ 50 h 52"/>
                <a:gd name="T4" fmla="*/ 2 w 30"/>
                <a:gd name="T5" fmla="*/ 29 h 52"/>
                <a:gd name="T6" fmla="*/ 2 w 30"/>
                <a:gd name="T7" fmla="*/ 23 h 52"/>
                <a:gd name="T8" fmla="*/ 23 w 30"/>
                <a:gd name="T9" fmla="*/ 2 h 52"/>
                <a:gd name="T10" fmla="*/ 29 w 30"/>
                <a:gd name="T11" fmla="*/ 2 h 52"/>
                <a:gd name="T12" fmla="*/ 29 w 30"/>
                <a:gd name="T13" fmla="*/ 7 h 52"/>
                <a:gd name="T14" fmla="*/ 10 w 30"/>
                <a:gd name="T15" fmla="*/ 26 h 52"/>
                <a:gd name="T16" fmla="*/ 29 w 30"/>
                <a:gd name="T17" fmla="*/ 45 h 52"/>
                <a:gd name="T18" fmla="*/ 29 w 30"/>
                <a:gd name="T19" fmla="*/ 50 h 52"/>
                <a:gd name="T20" fmla="*/ 26 w 30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2">
                  <a:moveTo>
                    <a:pt x="26" y="52"/>
                  </a:moveTo>
                  <a:cubicBezTo>
                    <a:pt x="25" y="52"/>
                    <a:pt x="24" y="51"/>
                    <a:pt x="23" y="5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5"/>
                    <a:pt x="2" y="2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0"/>
                    <a:pt x="27" y="0"/>
                    <a:pt x="29" y="2"/>
                  </a:cubicBezTo>
                  <a:cubicBezTo>
                    <a:pt x="30" y="3"/>
                    <a:pt x="30" y="6"/>
                    <a:pt x="29" y="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6"/>
                    <a:pt x="30" y="49"/>
                    <a:pt x="29" y="50"/>
                  </a:cubicBezTo>
                  <a:cubicBezTo>
                    <a:pt x="28" y="51"/>
                    <a:pt x="27" y="52"/>
                    <a:pt x="2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61"/>
            <p:cNvSpPr>
              <a:spLocks/>
            </p:cNvSpPr>
            <p:nvPr/>
          </p:nvSpPr>
          <p:spPr bwMode="auto">
            <a:xfrm>
              <a:off x="10052178" y="-2439206"/>
              <a:ext cx="252274" cy="24895"/>
            </a:xfrm>
            <a:custGeom>
              <a:avLst/>
              <a:gdLst>
                <a:gd name="T0" fmla="*/ 4 w 86"/>
                <a:gd name="T1" fmla="*/ 8 h 8"/>
                <a:gd name="T2" fmla="*/ 0 w 86"/>
                <a:gd name="T3" fmla="*/ 4 h 8"/>
                <a:gd name="T4" fmla="*/ 4 w 86"/>
                <a:gd name="T5" fmla="*/ 0 h 8"/>
                <a:gd name="T6" fmla="*/ 82 w 86"/>
                <a:gd name="T7" fmla="*/ 0 h 8"/>
                <a:gd name="T8" fmla="*/ 86 w 86"/>
                <a:gd name="T9" fmla="*/ 4 h 8"/>
                <a:gd name="T10" fmla="*/ 82 w 86"/>
                <a:gd name="T11" fmla="*/ 8 h 8"/>
                <a:gd name="T12" fmla="*/ 4 w 8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2"/>
                    <a:pt x="86" y="4"/>
                  </a:cubicBezTo>
                  <a:cubicBezTo>
                    <a:pt x="86" y="6"/>
                    <a:pt x="84" y="8"/>
                    <a:pt x="82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62"/>
            <p:cNvSpPr>
              <a:spLocks/>
            </p:cNvSpPr>
            <p:nvPr/>
          </p:nvSpPr>
          <p:spPr bwMode="auto">
            <a:xfrm>
              <a:off x="10216488" y="-2631730"/>
              <a:ext cx="89624" cy="152691"/>
            </a:xfrm>
            <a:custGeom>
              <a:avLst/>
              <a:gdLst>
                <a:gd name="T0" fmla="*/ 5 w 31"/>
                <a:gd name="T1" fmla="*/ 52 h 52"/>
                <a:gd name="T2" fmla="*/ 2 w 31"/>
                <a:gd name="T3" fmla="*/ 50 h 52"/>
                <a:gd name="T4" fmla="*/ 2 w 31"/>
                <a:gd name="T5" fmla="*/ 45 h 52"/>
                <a:gd name="T6" fmla="*/ 21 w 31"/>
                <a:gd name="T7" fmla="*/ 26 h 52"/>
                <a:gd name="T8" fmla="*/ 2 w 31"/>
                <a:gd name="T9" fmla="*/ 7 h 52"/>
                <a:gd name="T10" fmla="*/ 2 w 31"/>
                <a:gd name="T11" fmla="*/ 2 h 52"/>
                <a:gd name="T12" fmla="*/ 8 w 31"/>
                <a:gd name="T13" fmla="*/ 2 h 52"/>
                <a:gd name="T14" fmla="*/ 29 w 31"/>
                <a:gd name="T15" fmla="*/ 23 h 52"/>
                <a:gd name="T16" fmla="*/ 29 w 31"/>
                <a:gd name="T17" fmla="*/ 29 h 52"/>
                <a:gd name="T18" fmla="*/ 8 w 31"/>
                <a:gd name="T19" fmla="*/ 50 h 52"/>
                <a:gd name="T20" fmla="*/ 5 w 31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2">
                  <a:moveTo>
                    <a:pt x="5" y="52"/>
                  </a:moveTo>
                  <a:cubicBezTo>
                    <a:pt x="4" y="52"/>
                    <a:pt x="3" y="51"/>
                    <a:pt x="2" y="50"/>
                  </a:cubicBezTo>
                  <a:cubicBezTo>
                    <a:pt x="0" y="49"/>
                    <a:pt x="0" y="46"/>
                    <a:pt x="2" y="4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5"/>
                    <a:pt x="31" y="27"/>
                    <a:pt x="29" y="2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1"/>
                    <a:pt x="6" y="52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63"/>
            <p:cNvSpPr>
              <a:spLocks/>
            </p:cNvSpPr>
            <p:nvPr/>
          </p:nvSpPr>
          <p:spPr bwMode="auto">
            <a:xfrm>
              <a:off x="10035581" y="-2567002"/>
              <a:ext cx="250614" cy="23236"/>
            </a:xfrm>
            <a:custGeom>
              <a:avLst/>
              <a:gdLst>
                <a:gd name="T0" fmla="*/ 4 w 86"/>
                <a:gd name="T1" fmla="*/ 8 h 8"/>
                <a:gd name="T2" fmla="*/ 0 w 86"/>
                <a:gd name="T3" fmla="*/ 4 h 8"/>
                <a:gd name="T4" fmla="*/ 4 w 86"/>
                <a:gd name="T5" fmla="*/ 0 h 8"/>
                <a:gd name="T6" fmla="*/ 82 w 86"/>
                <a:gd name="T7" fmla="*/ 0 h 8"/>
                <a:gd name="T8" fmla="*/ 86 w 86"/>
                <a:gd name="T9" fmla="*/ 4 h 8"/>
                <a:gd name="T10" fmla="*/ 82 w 86"/>
                <a:gd name="T11" fmla="*/ 8 h 8"/>
                <a:gd name="T12" fmla="*/ 4 w 8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5" y="0"/>
                    <a:pt x="86" y="2"/>
                    <a:pt x="86" y="4"/>
                  </a:cubicBezTo>
                  <a:cubicBezTo>
                    <a:pt x="86" y="6"/>
                    <a:pt x="85" y="8"/>
                    <a:pt x="82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66"/>
            <p:cNvSpPr>
              <a:spLocks/>
            </p:cNvSpPr>
            <p:nvPr/>
          </p:nvSpPr>
          <p:spPr bwMode="auto">
            <a:xfrm>
              <a:off x="12247959" y="-2205190"/>
              <a:ext cx="280489" cy="280487"/>
            </a:xfrm>
            <a:custGeom>
              <a:avLst/>
              <a:gdLst>
                <a:gd name="T0" fmla="*/ 92 w 96"/>
                <a:gd name="T1" fmla="*/ 96 h 96"/>
                <a:gd name="T2" fmla="*/ 4 w 96"/>
                <a:gd name="T3" fmla="*/ 96 h 96"/>
                <a:gd name="T4" fmla="*/ 0 w 96"/>
                <a:gd name="T5" fmla="*/ 92 h 96"/>
                <a:gd name="T6" fmla="*/ 0 w 96"/>
                <a:gd name="T7" fmla="*/ 4 h 96"/>
                <a:gd name="T8" fmla="*/ 4 w 96"/>
                <a:gd name="T9" fmla="*/ 0 h 96"/>
                <a:gd name="T10" fmla="*/ 48 w 96"/>
                <a:gd name="T11" fmla="*/ 0 h 96"/>
                <a:gd name="T12" fmla="*/ 52 w 96"/>
                <a:gd name="T13" fmla="*/ 4 h 96"/>
                <a:gd name="T14" fmla="*/ 48 w 96"/>
                <a:gd name="T15" fmla="*/ 8 h 96"/>
                <a:gd name="T16" fmla="*/ 8 w 96"/>
                <a:gd name="T17" fmla="*/ 8 h 96"/>
                <a:gd name="T18" fmla="*/ 8 w 96"/>
                <a:gd name="T19" fmla="*/ 88 h 96"/>
                <a:gd name="T20" fmla="*/ 88 w 96"/>
                <a:gd name="T21" fmla="*/ 88 h 96"/>
                <a:gd name="T22" fmla="*/ 88 w 96"/>
                <a:gd name="T23" fmla="*/ 48 h 96"/>
                <a:gd name="T24" fmla="*/ 92 w 96"/>
                <a:gd name="T25" fmla="*/ 44 h 96"/>
                <a:gd name="T26" fmla="*/ 96 w 96"/>
                <a:gd name="T27" fmla="*/ 48 h 96"/>
                <a:gd name="T28" fmla="*/ 96 w 96"/>
                <a:gd name="T29" fmla="*/ 92 h 96"/>
                <a:gd name="T30" fmla="*/ 92 w 96"/>
                <a:gd name="T3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6">
                  <a:moveTo>
                    <a:pt x="92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2"/>
                    <a:pt x="52" y="4"/>
                  </a:cubicBezTo>
                  <a:cubicBezTo>
                    <a:pt x="52" y="7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6"/>
                    <a:pt x="89" y="44"/>
                    <a:pt x="92" y="44"/>
                  </a:cubicBezTo>
                  <a:cubicBezTo>
                    <a:pt x="94" y="44"/>
                    <a:pt x="96" y="46"/>
                    <a:pt x="96" y="48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4"/>
                    <a:pt x="94" y="96"/>
                    <a:pt x="9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67"/>
            <p:cNvSpPr>
              <a:spLocks/>
            </p:cNvSpPr>
            <p:nvPr/>
          </p:nvSpPr>
          <p:spPr bwMode="auto">
            <a:xfrm>
              <a:off x="12435505" y="-2205190"/>
              <a:ext cx="92943" cy="94602"/>
            </a:xfrm>
            <a:custGeom>
              <a:avLst/>
              <a:gdLst>
                <a:gd name="T0" fmla="*/ 28 w 32"/>
                <a:gd name="T1" fmla="*/ 32 h 32"/>
                <a:gd name="T2" fmla="*/ 24 w 32"/>
                <a:gd name="T3" fmla="*/ 28 h 32"/>
                <a:gd name="T4" fmla="*/ 24 w 32"/>
                <a:gd name="T5" fmla="*/ 8 h 32"/>
                <a:gd name="T6" fmla="*/ 4 w 32"/>
                <a:gd name="T7" fmla="*/ 8 h 32"/>
                <a:gd name="T8" fmla="*/ 0 w 32"/>
                <a:gd name="T9" fmla="*/ 4 h 32"/>
                <a:gd name="T10" fmla="*/ 4 w 32"/>
                <a:gd name="T11" fmla="*/ 0 h 32"/>
                <a:gd name="T12" fmla="*/ 4 w 32"/>
                <a:gd name="T13" fmla="*/ 0 h 32"/>
                <a:gd name="T14" fmla="*/ 28 w 32"/>
                <a:gd name="T15" fmla="*/ 0 h 32"/>
                <a:gd name="T16" fmla="*/ 32 w 32"/>
                <a:gd name="T17" fmla="*/ 4 h 32"/>
                <a:gd name="T18" fmla="*/ 32 w 32"/>
                <a:gd name="T19" fmla="*/ 28 h 32"/>
                <a:gd name="T20" fmla="*/ 28 w 32"/>
                <a:gd name="T21" fmla="*/ 32 h 32"/>
                <a:gd name="T22" fmla="*/ 28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28" y="32"/>
                  </a:moveTo>
                  <a:cubicBezTo>
                    <a:pt x="25" y="32"/>
                    <a:pt x="24" y="30"/>
                    <a:pt x="24" y="2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0"/>
                    <a:pt x="30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68"/>
            <p:cNvSpPr>
              <a:spLocks/>
            </p:cNvSpPr>
            <p:nvPr/>
          </p:nvSpPr>
          <p:spPr bwMode="auto">
            <a:xfrm>
              <a:off x="12394012" y="-2195232"/>
              <a:ext cx="126137" cy="124476"/>
            </a:xfrm>
            <a:custGeom>
              <a:avLst/>
              <a:gdLst>
                <a:gd name="T0" fmla="*/ 4 w 43"/>
                <a:gd name="T1" fmla="*/ 43 h 43"/>
                <a:gd name="T2" fmla="*/ 1 w 43"/>
                <a:gd name="T3" fmla="*/ 42 h 43"/>
                <a:gd name="T4" fmla="*/ 1 w 43"/>
                <a:gd name="T5" fmla="*/ 36 h 43"/>
                <a:gd name="T6" fmla="*/ 36 w 43"/>
                <a:gd name="T7" fmla="*/ 2 h 43"/>
                <a:gd name="T8" fmla="*/ 41 w 43"/>
                <a:gd name="T9" fmla="*/ 2 h 43"/>
                <a:gd name="T10" fmla="*/ 41 w 43"/>
                <a:gd name="T11" fmla="*/ 7 h 43"/>
                <a:gd name="T12" fmla="*/ 7 w 43"/>
                <a:gd name="T13" fmla="*/ 42 h 43"/>
                <a:gd name="T14" fmla="*/ 4 w 4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4" y="43"/>
                  </a:moveTo>
                  <a:cubicBezTo>
                    <a:pt x="3" y="43"/>
                    <a:pt x="2" y="43"/>
                    <a:pt x="1" y="42"/>
                  </a:cubicBezTo>
                  <a:cubicBezTo>
                    <a:pt x="0" y="40"/>
                    <a:pt x="0" y="38"/>
                    <a:pt x="1" y="36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0"/>
                    <a:pt x="40" y="0"/>
                    <a:pt x="41" y="2"/>
                  </a:cubicBezTo>
                  <a:cubicBezTo>
                    <a:pt x="43" y="3"/>
                    <a:pt x="43" y="6"/>
                    <a:pt x="41" y="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3"/>
                    <a:pt x="5" y="43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69"/>
            <p:cNvSpPr>
              <a:spLocks/>
            </p:cNvSpPr>
            <p:nvPr/>
          </p:nvSpPr>
          <p:spPr bwMode="auto">
            <a:xfrm>
              <a:off x="12335923" y="-4991802"/>
              <a:ext cx="92943" cy="277167"/>
            </a:xfrm>
            <a:custGeom>
              <a:avLst/>
              <a:gdLst>
                <a:gd name="T0" fmla="*/ 4 w 32"/>
                <a:gd name="T1" fmla="*/ 95 h 95"/>
                <a:gd name="T2" fmla="*/ 3 w 32"/>
                <a:gd name="T3" fmla="*/ 95 h 95"/>
                <a:gd name="T4" fmla="*/ 0 w 32"/>
                <a:gd name="T5" fmla="*/ 90 h 95"/>
                <a:gd name="T6" fmla="*/ 24 w 32"/>
                <a:gd name="T7" fmla="*/ 3 h 95"/>
                <a:gd name="T8" fmla="*/ 29 w 32"/>
                <a:gd name="T9" fmla="*/ 0 h 95"/>
                <a:gd name="T10" fmla="*/ 31 w 32"/>
                <a:gd name="T11" fmla="*/ 5 h 95"/>
                <a:gd name="T12" fmla="*/ 8 w 32"/>
                <a:gd name="T13" fmla="*/ 92 h 95"/>
                <a:gd name="T14" fmla="*/ 4 w 32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5">
                  <a:moveTo>
                    <a:pt x="4" y="95"/>
                  </a:moveTo>
                  <a:cubicBezTo>
                    <a:pt x="4" y="95"/>
                    <a:pt x="3" y="95"/>
                    <a:pt x="3" y="95"/>
                  </a:cubicBezTo>
                  <a:cubicBezTo>
                    <a:pt x="1" y="95"/>
                    <a:pt x="0" y="92"/>
                    <a:pt x="0" y="9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6" y="0"/>
                    <a:pt x="29" y="0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70"/>
            <p:cNvSpPr>
              <a:spLocks/>
            </p:cNvSpPr>
            <p:nvPr/>
          </p:nvSpPr>
          <p:spPr bwMode="auto">
            <a:xfrm>
              <a:off x="12423887" y="-4991802"/>
              <a:ext cx="92943" cy="277167"/>
            </a:xfrm>
            <a:custGeom>
              <a:avLst/>
              <a:gdLst>
                <a:gd name="T0" fmla="*/ 5 w 32"/>
                <a:gd name="T1" fmla="*/ 95 h 95"/>
                <a:gd name="T2" fmla="*/ 4 w 32"/>
                <a:gd name="T3" fmla="*/ 95 h 95"/>
                <a:gd name="T4" fmla="*/ 1 w 32"/>
                <a:gd name="T5" fmla="*/ 90 h 95"/>
                <a:gd name="T6" fmla="*/ 24 w 32"/>
                <a:gd name="T7" fmla="*/ 3 h 95"/>
                <a:gd name="T8" fmla="*/ 29 w 32"/>
                <a:gd name="T9" fmla="*/ 0 h 95"/>
                <a:gd name="T10" fmla="*/ 32 w 32"/>
                <a:gd name="T11" fmla="*/ 5 h 95"/>
                <a:gd name="T12" fmla="*/ 8 w 32"/>
                <a:gd name="T13" fmla="*/ 92 h 95"/>
                <a:gd name="T14" fmla="*/ 5 w 32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5">
                  <a:moveTo>
                    <a:pt x="5" y="95"/>
                  </a:moveTo>
                  <a:cubicBezTo>
                    <a:pt x="4" y="95"/>
                    <a:pt x="4" y="95"/>
                    <a:pt x="4" y="95"/>
                  </a:cubicBezTo>
                  <a:cubicBezTo>
                    <a:pt x="1" y="95"/>
                    <a:pt x="0" y="92"/>
                    <a:pt x="1" y="9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1"/>
                    <a:pt x="27" y="0"/>
                    <a:pt x="29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4"/>
                    <a:pt x="6" y="95"/>
                    <a:pt x="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71"/>
            <p:cNvSpPr>
              <a:spLocks/>
            </p:cNvSpPr>
            <p:nvPr/>
          </p:nvSpPr>
          <p:spPr bwMode="auto">
            <a:xfrm>
              <a:off x="12289451" y="-4907158"/>
              <a:ext cx="277170" cy="23236"/>
            </a:xfrm>
            <a:custGeom>
              <a:avLst/>
              <a:gdLst>
                <a:gd name="T0" fmla="*/ 91 w 95"/>
                <a:gd name="T1" fmla="*/ 8 h 8"/>
                <a:gd name="T2" fmla="*/ 4 w 95"/>
                <a:gd name="T3" fmla="*/ 8 h 8"/>
                <a:gd name="T4" fmla="*/ 0 w 95"/>
                <a:gd name="T5" fmla="*/ 4 h 8"/>
                <a:gd name="T6" fmla="*/ 4 w 95"/>
                <a:gd name="T7" fmla="*/ 0 h 8"/>
                <a:gd name="T8" fmla="*/ 91 w 95"/>
                <a:gd name="T9" fmla="*/ 0 h 8"/>
                <a:gd name="T10" fmla="*/ 95 w 95"/>
                <a:gd name="T11" fmla="*/ 4 h 8"/>
                <a:gd name="T12" fmla="*/ 91 w 9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">
                  <a:moveTo>
                    <a:pt x="9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4"/>
                  </a:cubicBezTo>
                  <a:cubicBezTo>
                    <a:pt x="95" y="6"/>
                    <a:pt x="93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72"/>
            <p:cNvSpPr>
              <a:spLocks/>
            </p:cNvSpPr>
            <p:nvPr/>
          </p:nvSpPr>
          <p:spPr bwMode="auto">
            <a:xfrm>
              <a:off x="12289451" y="-4819195"/>
              <a:ext cx="277170" cy="23236"/>
            </a:xfrm>
            <a:custGeom>
              <a:avLst/>
              <a:gdLst>
                <a:gd name="T0" fmla="*/ 91 w 95"/>
                <a:gd name="T1" fmla="*/ 8 h 8"/>
                <a:gd name="T2" fmla="*/ 4 w 95"/>
                <a:gd name="T3" fmla="*/ 8 h 8"/>
                <a:gd name="T4" fmla="*/ 0 w 95"/>
                <a:gd name="T5" fmla="*/ 4 h 8"/>
                <a:gd name="T6" fmla="*/ 4 w 95"/>
                <a:gd name="T7" fmla="*/ 0 h 8"/>
                <a:gd name="T8" fmla="*/ 91 w 95"/>
                <a:gd name="T9" fmla="*/ 0 h 8"/>
                <a:gd name="T10" fmla="*/ 95 w 95"/>
                <a:gd name="T11" fmla="*/ 4 h 8"/>
                <a:gd name="T12" fmla="*/ 91 w 9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">
                  <a:moveTo>
                    <a:pt x="9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cubicBezTo>
                    <a:pt x="95" y="6"/>
                    <a:pt x="93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79"/>
            <p:cNvSpPr>
              <a:spLocks noEditPoints="1"/>
            </p:cNvSpPr>
            <p:nvPr/>
          </p:nvSpPr>
          <p:spPr bwMode="auto">
            <a:xfrm>
              <a:off x="11351722" y="-6128687"/>
              <a:ext cx="84645" cy="210780"/>
            </a:xfrm>
            <a:custGeom>
              <a:avLst/>
              <a:gdLst>
                <a:gd name="T0" fmla="*/ 25 w 29"/>
                <a:gd name="T1" fmla="*/ 72 h 72"/>
                <a:gd name="T2" fmla="*/ 4 w 29"/>
                <a:gd name="T3" fmla="*/ 72 h 72"/>
                <a:gd name="T4" fmla="*/ 0 w 29"/>
                <a:gd name="T5" fmla="*/ 68 h 72"/>
                <a:gd name="T6" fmla="*/ 0 w 29"/>
                <a:gd name="T7" fmla="*/ 4 h 72"/>
                <a:gd name="T8" fmla="*/ 4 w 29"/>
                <a:gd name="T9" fmla="*/ 0 h 72"/>
                <a:gd name="T10" fmla="*/ 25 w 29"/>
                <a:gd name="T11" fmla="*/ 0 h 72"/>
                <a:gd name="T12" fmla="*/ 29 w 29"/>
                <a:gd name="T13" fmla="*/ 4 h 72"/>
                <a:gd name="T14" fmla="*/ 29 w 29"/>
                <a:gd name="T15" fmla="*/ 68 h 72"/>
                <a:gd name="T16" fmla="*/ 25 w 29"/>
                <a:gd name="T17" fmla="*/ 72 h 72"/>
                <a:gd name="T18" fmla="*/ 8 w 29"/>
                <a:gd name="T19" fmla="*/ 64 h 72"/>
                <a:gd name="T20" fmla="*/ 21 w 29"/>
                <a:gd name="T21" fmla="*/ 64 h 72"/>
                <a:gd name="T22" fmla="*/ 21 w 29"/>
                <a:gd name="T23" fmla="*/ 8 h 72"/>
                <a:gd name="T24" fmla="*/ 8 w 29"/>
                <a:gd name="T25" fmla="*/ 8 h 72"/>
                <a:gd name="T26" fmla="*/ 8 w 29"/>
                <a:gd name="T2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72">
                  <a:moveTo>
                    <a:pt x="25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70"/>
                    <a:pt x="27" y="72"/>
                    <a:pt x="25" y="72"/>
                  </a:cubicBezTo>
                  <a:close/>
                  <a:moveTo>
                    <a:pt x="8" y="64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80"/>
            <p:cNvSpPr>
              <a:spLocks noEditPoints="1"/>
            </p:cNvSpPr>
            <p:nvPr/>
          </p:nvSpPr>
          <p:spPr bwMode="auto">
            <a:xfrm>
              <a:off x="11248820" y="-6049022"/>
              <a:ext cx="86304" cy="131115"/>
            </a:xfrm>
            <a:custGeom>
              <a:avLst/>
              <a:gdLst>
                <a:gd name="T0" fmla="*/ 25 w 29"/>
                <a:gd name="T1" fmla="*/ 45 h 45"/>
                <a:gd name="T2" fmla="*/ 4 w 29"/>
                <a:gd name="T3" fmla="*/ 45 h 45"/>
                <a:gd name="T4" fmla="*/ 0 w 29"/>
                <a:gd name="T5" fmla="*/ 41 h 45"/>
                <a:gd name="T6" fmla="*/ 0 w 29"/>
                <a:gd name="T7" fmla="*/ 4 h 45"/>
                <a:gd name="T8" fmla="*/ 4 w 29"/>
                <a:gd name="T9" fmla="*/ 0 h 45"/>
                <a:gd name="T10" fmla="*/ 25 w 29"/>
                <a:gd name="T11" fmla="*/ 0 h 45"/>
                <a:gd name="T12" fmla="*/ 29 w 29"/>
                <a:gd name="T13" fmla="*/ 4 h 45"/>
                <a:gd name="T14" fmla="*/ 29 w 29"/>
                <a:gd name="T15" fmla="*/ 41 h 45"/>
                <a:gd name="T16" fmla="*/ 25 w 29"/>
                <a:gd name="T17" fmla="*/ 45 h 45"/>
                <a:gd name="T18" fmla="*/ 8 w 29"/>
                <a:gd name="T19" fmla="*/ 37 h 45"/>
                <a:gd name="T20" fmla="*/ 21 w 29"/>
                <a:gd name="T21" fmla="*/ 37 h 45"/>
                <a:gd name="T22" fmla="*/ 21 w 29"/>
                <a:gd name="T23" fmla="*/ 8 h 45"/>
                <a:gd name="T24" fmla="*/ 8 w 29"/>
                <a:gd name="T25" fmla="*/ 8 h 45"/>
                <a:gd name="T26" fmla="*/ 8 w 29"/>
                <a:gd name="T27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5">
                  <a:moveTo>
                    <a:pt x="25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2" y="45"/>
                    <a:pt x="0" y="43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3"/>
                    <a:pt x="27" y="45"/>
                    <a:pt x="25" y="45"/>
                  </a:cubicBezTo>
                  <a:close/>
                  <a:moveTo>
                    <a:pt x="8" y="37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7"/>
                    <a:pt x="8" y="37"/>
                    <a:pt x="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81"/>
            <p:cNvSpPr>
              <a:spLocks noEditPoints="1"/>
            </p:cNvSpPr>
            <p:nvPr/>
          </p:nvSpPr>
          <p:spPr bwMode="auto">
            <a:xfrm>
              <a:off x="11147579" y="-5990933"/>
              <a:ext cx="84645" cy="73026"/>
            </a:xfrm>
            <a:custGeom>
              <a:avLst/>
              <a:gdLst>
                <a:gd name="T0" fmla="*/ 25 w 29"/>
                <a:gd name="T1" fmla="*/ 25 h 25"/>
                <a:gd name="T2" fmla="*/ 4 w 29"/>
                <a:gd name="T3" fmla="*/ 25 h 25"/>
                <a:gd name="T4" fmla="*/ 0 w 29"/>
                <a:gd name="T5" fmla="*/ 21 h 25"/>
                <a:gd name="T6" fmla="*/ 0 w 29"/>
                <a:gd name="T7" fmla="*/ 4 h 25"/>
                <a:gd name="T8" fmla="*/ 4 w 29"/>
                <a:gd name="T9" fmla="*/ 0 h 25"/>
                <a:gd name="T10" fmla="*/ 25 w 29"/>
                <a:gd name="T11" fmla="*/ 0 h 25"/>
                <a:gd name="T12" fmla="*/ 29 w 29"/>
                <a:gd name="T13" fmla="*/ 4 h 25"/>
                <a:gd name="T14" fmla="*/ 29 w 29"/>
                <a:gd name="T15" fmla="*/ 21 h 25"/>
                <a:gd name="T16" fmla="*/ 25 w 29"/>
                <a:gd name="T17" fmla="*/ 25 h 25"/>
                <a:gd name="T18" fmla="*/ 8 w 29"/>
                <a:gd name="T19" fmla="*/ 17 h 25"/>
                <a:gd name="T20" fmla="*/ 21 w 29"/>
                <a:gd name="T21" fmla="*/ 17 h 25"/>
                <a:gd name="T22" fmla="*/ 21 w 29"/>
                <a:gd name="T23" fmla="*/ 8 h 25"/>
                <a:gd name="T24" fmla="*/ 8 w 29"/>
                <a:gd name="T25" fmla="*/ 8 h 25"/>
                <a:gd name="T26" fmla="*/ 8 w 29"/>
                <a:gd name="T2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3"/>
                    <a:pt x="27" y="25"/>
                    <a:pt x="25" y="25"/>
                  </a:cubicBezTo>
                  <a:close/>
                  <a:moveTo>
                    <a:pt x="8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7"/>
                    <a:pt x="8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82"/>
            <p:cNvSpPr>
              <a:spLocks/>
            </p:cNvSpPr>
            <p:nvPr/>
          </p:nvSpPr>
          <p:spPr bwMode="auto">
            <a:xfrm>
              <a:off x="11335125" y="-6244865"/>
              <a:ext cx="69707" cy="112859"/>
            </a:xfrm>
            <a:custGeom>
              <a:avLst/>
              <a:gdLst>
                <a:gd name="T0" fmla="*/ 4 w 24"/>
                <a:gd name="T1" fmla="*/ 39 h 39"/>
                <a:gd name="T2" fmla="*/ 1 w 24"/>
                <a:gd name="T3" fmla="*/ 38 h 39"/>
                <a:gd name="T4" fmla="*/ 1 w 24"/>
                <a:gd name="T5" fmla="*/ 33 h 39"/>
                <a:gd name="T6" fmla="*/ 14 w 24"/>
                <a:gd name="T7" fmla="*/ 20 h 39"/>
                <a:gd name="T8" fmla="*/ 1 w 24"/>
                <a:gd name="T9" fmla="*/ 7 h 39"/>
                <a:gd name="T10" fmla="*/ 1 w 24"/>
                <a:gd name="T11" fmla="*/ 2 h 39"/>
                <a:gd name="T12" fmla="*/ 7 w 24"/>
                <a:gd name="T13" fmla="*/ 2 h 39"/>
                <a:gd name="T14" fmla="*/ 22 w 24"/>
                <a:gd name="T15" fmla="*/ 17 h 39"/>
                <a:gd name="T16" fmla="*/ 22 w 24"/>
                <a:gd name="T17" fmla="*/ 23 h 39"/>
                <a:gd name="T18" fmla="*/ 7 w 24"/>
                <a:gd name="T19" fmla="*/ 38 h 39"/>
                <a:gd name="T20" fmla="*/ 4 w 24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9">
                  <a:moveTo>
                    <a:pt x="4" y="39"/>
                  </a:moveTo>
                  <a:cubicBezTo>
                    <a:pt x="3" y="39"/>
                    <a:pt x="2" y="39"/>
                    <a:pt x="1" y="38"/>
                  </a:cubicBezTo>
                  <a:cubicBezTo>
                    <a:pt x="0" y="37"/>
                    <a:pt x="0" y="34"/>
                    <a:pt x="1" y="3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9"/>
                    <a:pt x="24" y="21"/>
                    <a:pt x="22" y="2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9"/>
                    <a:pt x="5" y="3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83"/>
            <p:cNvSpPr>
              <a:spLocks/>
            </p:cNvSpPr>
            <p:nvPr/>
          </p:nvSpPr>
          <p:spPr bwMode="auto">
            <a:xfrm>
              <a:off x="11179113" y="-6198394"/>
              <a:ext cx="207462" cy="175927"/>
            </a:xfrm>
            <a:custGeom>
              <a:avLst/>
              <a:gdLst>
                <a:gd name="T0" fmla="*/ 5 w 71"/>
                <a:gd name="T1" fmla="*/ 60 h 60"/>
                <a:gd name="T2" fmla="*/ 4 w 71"/>
                <a:gd name="T3" fmla="*/ 60 h 60"/>
                <a:gd name="T4" fmla="*/ 1 w 71"/>
                <a:gd name="T5" fmla="*/ 55 h 60"/>
                <a:gd name="T6" fmla="*/ 67 w 71"/>
                <a:gd name="T7" fmla="*/ 0 h 60"/>
                <a:gd name="T8" fmla="*/ 71 w 71"/>
                <a:gd name="T9" fmla="*/ 4 h 60"/>
                <a:gd name="T10" fmla="*/ 67 w 71"/>
                <a:gd name="T11" fmla="*/ 8 h 60"/>
                <a:gd name="T12" fmla="*/ 8 w 71"/>
                <a:gd name="T13" fmla="*/ 57 h 60"/>
                <a:gd name="T14" fmla="*/ 5 w 7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0">
                  <a:moveTo>
                    <a:pt x="5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59"/>
                    <a:pt x="0" y="57"/>
                    <a:pt x="1" y="55"/>
                  </a:cubicBezTo>
                  <a:cubicBezTo>
                    <a:pt x="7" y="23"/>
                    <a:pt x="35" y="0"/>
                    <a:pt x="67" y="0"/>
                  </a:cubicBezTo>
                  <a:cubicBezTo>
                    <a:pt x="69" y="0"/>
                    <a:pt x="71" y="2"/>
                    <a:pt x="71" y="4"/>
                  </a:cubicBezTo>
                  <a:cubicBezTo>
                    <a:pt x="71" y="6"/>
                    <a:pt x="69" y="8"/>
                    <a:pt x="67" y="8"/>
                  </a:cubicBezTo>
                  <a:cubicBezTo>
                    <a:pt x="39" y="8"/>
                    <a:pt x="14" y="28"/>
                    <a:pt x="8" y="57"/>
                  </a:cubicBezTo>
                  <a:cubicBezTo>
                    <a:pt x="8" y="59"/>
                    <a:pt x="6" y="60"/>
                    <a:pt x="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84"/>
            <p:cNvSpPr>
              <a:spLocks noEditPoints="1"/>
            </p:cNvSpPr>
            <p:nvPr/>
          </p:nvSpPr>
          <p:spPr bwMode="auto">
            <a:xfrm>
              <a:off x="8409076" y="-4741190"/>
              <a:ext cx="288788" cy="207461"/>
            </a:xfrm>
            <a:custGeom>
              <a:avLst/>
              <a:gdLst>
                <a:gd name="T0" fmla="*/ 50 w 99"/>
                <a:gd name="T1" fmla="*/ 71 h 71"/>
                <a:gd name="T2" fmla="*/ 9 w 99"/>
                <a:gd name="T3" fmla="*/ 68 h 71"/>
                <a:gd name="T4" fmla="*/ 5 w 99"/>
                <a:gd name="T5" fmla="*/ 65 h 71"/>
                <a:gd name="T6" fmla="*/ 5 w 99"/>
                <a:gd name="T7" fmla="*/ 6 h 71"/>
                <a:gd name="T8" fmla="*/ 9 w 99"/>
                <a:gd name="T9" fmla="*/ 3 h 71"/>
                <a:gd name="T10" fmla="*/ 91 w 99"/>
                <a:gd name="T11" fmla="*/ 3 h 71"/>
                <a:gd name="T12" fmla="*/ 94 w 99"/>
                <a:gd name="T13" fmla="*/ 6 h 71"/>
                <a:gd name="T14" fmla="*/ 94 w 99"/>
                <a:gd name="T15" fmla="*/ 65 h 71"/>
                <a:gd name="T16" fmla="*/ 91 w 99"/>
                <a:gd name="T17" fmla="*/ 68 h 71"/>
                <a:gd name="T18" fmla="*/ 50 w 99"/>
                <a:gd name="T19" fmla="*/ 71 h 71"/>
                <a:gd name="T20" fmla="*/ 12 w 99"/>
                <a:gd name="T21" fmla="*/ 61 h 71"/>
                <a:gd name="T22" fmla="*/ 87 w 99"/>
                <a:gd name="T23" fmla="*/ 61 h 71"/>
                <a:gd name="T24" fmla="*/ 87 w 99"/>
                <a:gd name="T25" fmla="*/ 10 h 71"/>
                <a:gd name="T26" fmla="*/ 12 w 99"/>
                <a:gd name="T27" fmla="*/ 10 h 71"/>
                <a:gd name="T28" fmla="*/ 12 w 99"/>
                <a:gd name="T29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71">
                  <a:moveTo>
                    <a:pt x="50" y="71"/>
                  </a:moveTo>
                  <a:cubicBezTo>
                    <a:pt x="36" y="71"/>
                    <a:pt x="22" y="70"/>
                    <a:pt x="9" y="68"/>
                  </a:cubicBezTo>
                  <a:cubicBezTo>
                    <a:pt x="7" y="68"/>
                    <a:pt x="5" y="67"/>
                    <a:pt x="5" y="65"/>
                  </a:cubicBezTo>
                  <a:cubicBezTo>
                    <a:pt x="0" y="46"/>
                    <a:pt x="0" y="26"/>
                    <a:pt x="5" y="6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36" y="0"/>
                    <a:pt x="63" y="0"/>
                    <a:pt x="91" y="3"/>
                  </a:cubicBezTo>
                  <a:cubicBezTo>
                    <a:pt x="92" y="3"/>
                    <a:pt x="94" y="4"/>
                    <a:pt x="94" y="6"/>
                  </a:cubicBezTo>
                  <a:cubicBezTo>
                    <a:pt x="99" y="26"/>
                    <a:pt x="99" y="46"/>
                    <a:pt x="94" y="65"/>
                  </a:cubicBezTo>
                  <a:cubicBezTo>
                    <a:pt x="94" y="67"/>
                    <a:pt x="92" y="68"/>
                    <a:pt x="91" y="68"/>
                  </a:cubicBezTo>
                  <a:cubicBezTo>
                    <a:pt x="77" y="70"/>
                    <a:pt x="63" y="71"/>
                    <a:pt x="50" y="71"/>
                  </a:cubicBezTo>
                  <a:close/>
                  <a:moveTo>
                    <a:pt x="12" y="61"/>
                  </a:moveTo>
                  <a:cubicBezTo>
                    <a:pt x="37" y="64"/>
                    <a:pt x="62" y="64"/>
                    <a:pt x="87" y="61"/>
                  </a:cubicBezTo>
                  <a:cubicBezTo>
                    <a:pt x="91" y="44"/>
                    <a:pt x="91" y="27"/>
                    <a:pt x="87" y="10"/>
                  </a:cubicBezTo>
                  <a:cubicBezTo>
                    <a:pt x="62" y="8"/>
                    <a:pt x="37" y="8"/>
                    <a:pt x="12" y="10"/>
                  </a:cubicBezTo>
                  <a:cubicBezTo>
                    <a:pt x="9" y="27"/>
                    <a:pt x="9" y="44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85"/>
            <p:cNvSpPr>
              <a:spLocks noEditPoints="1"/>
            </p:cNvSpPr>
            <p:nvPr/>
          </p:nvSpPr>
          <p:spPr bwMode="auto">
            <a:xfrm>
              <a:off x="8513637" y="-4693059"/>
              <a:ext cx="102901" cy="112859"/>
            </a:xfrm>
            <a:custGeom>
              <a:avLst/>
              <a:gdLst>
                <a:gd name="T0" fmla="*/ 5 w 35"/>
                <a:gd name="T1" fmla="*/ 39 h 39"/>
                <a:gd name="T2" fmla="*/ 0 w 35"/>
                <a:gd name="T3" fmla="*/ 33 h 39"/>
                <a:gd name="T4" fmla="*/ 0 w 35"/>
                <a:gd name="T5" fmla="*/ 6 h 39"/>
                <a:gd name="T6" fmla="*/ 5 w 35"/>
                <a:gd name="T7" fmla="*/ 0 h 39"/>
                <a:gd name="T8" fmla="*/ 9 w 35"/>
                <a:gd name="T9" fmla="*/ 1 h 39"/>
                <a:gd name="T10" fmla="*/ 32 w 35"/>
                <a:gd name="T11" fmla="*/ 15 h 39"/>
                <a:gd name="T12" fmla="*/ 35 w 35"/>
                <a:gd name="T13" fmla="*/ 20 h 39"/>
                <a:gd name="T14" fmla="*/ 32 w 35"/>
                <a:gd name="T15" fmla="*/ 25 h 39"/>
                <a:gd name="T16" fmla="*/ 9 w 35"/>
                <a:gd name="T17" fmla="*/ 38 h 39"/>
                <a:gd name="T18" fmla="*/ 5 w 35"/>
                <a:gd name="T19" fmla="*/ 39 h 39"/>
                <a:gd name="T20" fmla="*/ 8 w 35"/>
                <a:gd name="T21" fmla="*/ 10 h 39"/>
                <a:gd name="T22" fmla="*/ 8 w 35"/>
                <a:gd name="T23" fmla="*/ 30 h 39"/>
                <a:gd name="T24" fmla="*/ 25 w 35"/>
                <a:gd name="T25" fmla="*/ 20 h 39"/>
                <a:gd name="T26" fmla="*/ 8 w 35"/>
                <a:gd name="T2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5" y="39"/>
                  </a:moveTo>
                  <a:cubicBezTo>
                    <a:pt x="2" y="39"/>
                    <a:pt x="0" y="37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6"/>
                    <a:pt x="35" y="18"/>
                    <a:pt x="35" y="20"/>
                  </a:cubicBezTo>
                  <a:cubicBezTo>
                    <a:pt x="35" y="22"/>
                    <a:pt x="34" y="24"/>
                    <a:pt x="32" y="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9"/>
                    <a:pt x="7" y="39"/>
                    <a:pt x="5" y="39"/>
                  </a:cubicBezTo>
                  <a:close/>
                  <a:moveTo>
                    <a:pt x="8" y="1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8" y="10"/>
                    <a:pt x="8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86"/>
            <p:cNvSpPr>
              <a:spLocks noEditPoints="1"/>
            </p:cNvSpPr>
            <p:nvPr/>
          </p:nvSpPr>
          <p:spPr bwMode="auto">
            <a:xfrm>
              <a:off x="12209786" y="-2963667"/>
              <a:ext cx="160991" cy="96262"/>
            </a:xfrm>
            <a:custGeom>
              <a:avLst/>
              <a:gdLst>
                <a:gd name="T0" fmla="*/ 16 w 55"/>
                <a:gd name="T1" fmla="*/ 33 h 33"/>
                <a:gd name="T2" fmla="*/ 14 w 55"/>
                <a:gd name="T3" fmla="*/ 32 h 33"/>
                <a:gd name="T4" fmla="*/ 1 w 55"/>
                <a:gd name="T5" fmla="*/ 21 h 33"/>
                <a:gd name="T6" fmla="*/ 0 w 55"/>
                <a:gd name="T7" fmla="*/ 18 h 33"/>
                <a:gd name="T8" fmla="*/ 3 w 55"/>
                <a:gd name="T9" fmla="*/ 15 h 33"/>
                <a:gd name="T10" fmla="*/ 37 w 55"/>
                <a:gd name="T11" fmla="*/ 1 h 33"/>
                <a:gd name="T12" fmla="*/ 41 w 55"/>
                <a:gd name="T13" fmla="*/ 1 h 33"/>
                <a:gd name="T14" fmla="*/ 54 w 55"/>
                <a:gd name="T15" fmla="*/ 12 h 33"/>
                <a:gd name="T16" fmla="*/ 55 w 55"/>
                <a:gd name="T17" fmla="*/ 16 h 33"/>
                <a:gd name="T18" fmla="*/ 52 w 55"/>
                <a:gd name="T19" fmla="*/ 19 h 33"/>
                <a:gd name="T20" fmla="*/ 18 w 55"/>
                <a:gd name="T21" fmla="*/ 33 h 33"/>
                <a:gd name="T22" fmla="*/ 16 w 55"/>
                <a:gd name="T23" fmla="*/ 33 h 33"/>
                <a:gd name="T24" fmla="*/ 12 w 55"/>
                <a:gd name="T25" fmla="*/ 20 h 33"/>
                <a:gd name="T26" fmla="*/ 17 w 55"/>
                <a:gd name="T27" fmla="*/ 24 h 33"/>
                <a:gd name="T28" fmla="*/ 43 w 55"/>
                <a:gd name="T29" fmla="*/ 14 h 33"/>
                <a:gd name="T30" fmla="*/ 38 w 55"/>
                <a:gd name="T31" fmla="*/ 9 h 33"/>
                <a:gd name="T32" fmla="*/ 12 w 55"/>
                <a:gd name="T3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3">
                  <a:moveTo>
                    <a:pt x="16" y="33"/>
                  </a:moveTo>
                  <a:cubicBezTo>
                    <a:pt x="15" y="33"/>
                    <a:pt x="14" y="33"/>
                    <a:pt x="14" y="3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1" y="15"/>
                    <a:pt x="3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0" y="0"/>
                    <a:pt x="41" y="1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5" y="13"/>
                    <a:pt x="55" y="14"/>
                    <a:pt x="55" y="16"/>
                  </a:cubicBezTo>
                  <a:cubicBezTo>
                    <a:pt x="55" y="17"/>
                    <a:pt x="54" y="18"/>
                    <a:pt x="52" y="1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3"/>
                    <a:pt x="17" y="33"/>
                    <a:pt x="16" y="33"/>
                  </a:cubicBezTo>
                  <a:close/>
                  <a:moveTo>
                    <a:pt x="12" y="2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12" y="20"/>
                    <a:pt x="12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87"/>
            <p:cNvSpPr>
              <a:spLocks/>
            </p:cNvSpPr>
            <p:nvPr/>
          </p:nvSpPr>
          <p:spPr bwMode="auto">
            <a:xfrm>
              <a:off x="12344221" y="-2839190"/>
              <a:ext cx="146053" cy="137754"/>
            </a:xfrm>
            <a:custGeom>
              <a:avLst/>
              <a:gdLst>
                <a:gd name="T0" fmla="*/ 4 w 50"/>
                <a:gd name="T1" fmla="*/ 47 h 47"/>
                <a:gd name="T2" fmla="*/ 2 w 50"/>
                <a:gd name="T3" fmla="*/ 47 h 47"/>
                <a:gd name="T4" fmla="*/ 0 w 50"/>
                <a:gd name="T5" fmla="*/ 43 h 47"/>
                <a:gd name="T6" fmla="*/ 0 w 50"/>
                <a:gd name="T7" fmla="*/ 4 h 47"/>
                <a:gd name="T8" fmla="*/ 4 w 50"/>
                <a:gd name="T9" fmla="*/ 0 h 47"/>
                <a:gd name="T10" fmla="*/ 8 w 50"/>
                <a:gd name="T11" fmla="*/ 4 h 47"/>
                <a:gd name="T12" fmla="*/ 8 w 50"/>
                <a:gd name="T13" fmla="*/ 38 h 47"/>
                <a:gd name="T14" fmla="*/ 42 w 50"/>
                <a:gd name="T15" fmla="*/ 27 h 47"/>
                <a:gd name="T16" fmla="*/ 42 w 50"/>
                <a:gd name="T17" fmla="*/ 9 h 47"/>
                <a:gd name="T18" fmla="*/ 46 w 50"/>
                <a:gd name="T19" fmla="*/ 5 h 47"/>
                <a:gd name="T20" fmla="*/ 50 w 50"/>
                <a:gd name="T21" fmla="*/ 9 h 47"/>
                <a:gd name="T22" fmla="*/ 50 w 50"/>
                <a:gd name="T23" fmla="*/ 30 h 47"/>
                <a:gd name="T24" fmla="*/ 47 w 50"/>
                <a:gd name="T25" fmla="*/ 34 h 47"/>
                <a:gd name="T26" fmla="*/ 5 w 50"/>
                <a:gd name="T27" fmla="*/ 47 h 47"/>
                <a:gd name="T28" fmla="*/ 4 w 50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47">
                  <a:moveTo>
                    <a:pt x="4" y="47"/>
                  </a:moveTo>
                  <a:cubicBezTo>
                    <a:pt x="3" y="47"/>
                    <a:pt x="3" y="47"/>
                    <a:pt x="2" y="47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7"/>
                    <a:pt x="44" y="5"/>
                    <a:pt x="46" y="5"/>
                  </a:cubicBezTo>
                  <a:cubicBezTo>
                    <a:pt x="48" y="5"/>
                    <a:pt x="50" y="7"/>
                    <a:pt x="50" y="9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2"/>
                    <a:pt x="49" y="33"/>
                    <a:pt x="47" y="34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88"/>
            <p:cNvSpPr>
              <a:spLocks noEditPoints="1"/>
            </p:cNvSpPr>
            <p:nvPr/>
          </p:nvSpPr>
          <p:spPr bwMode="auto">
            <a:xfrm>
              <a:off x="12375756" y="-2882342"/>
              <a:ext cx="160991" cy="92942"/>
            </a:xfrm>
            <a:custGeom>
              <a:avLst/>
              <a:gdLst>
                <a:gd name="T0" fmla="*/ 16 w 55"/>
                <a:gd name="T1" fmla="*/ 32 h 32"/>
                <a:gd name="T2" fmla="*/ 13 w 55"/>
                <a:gd name="T3" fmla="*/ 32 h 32"/>
                <a:gd name="T4" fmla="*/ 1 w 55"/>
                <a:gd name="T5" fmla="*/ 21 h 32"/>
                <a:gd name="T6" fmla="*/ 0 w 55"/>
                <a:gd name="T7" fmla="*/ 17 h 32"/>
                <a:gd name="T8" fmla="*/ 2 w 55"/>
                <a:gd name="T9" fmla="*/ 14 h 32"/>
                <a:gd name="T10" fmla="*/ 37 w 55"/>
                <a:gd name="T11" fmla="*/ 0 h 32"/>
                <a:gd name="T12" fmla="*/ 41 w 55"/>
                <a:gd name="T13" fmla="*/ 1 h 32"/>
                <a:gd name="T14" fmla="*/ 53 w 55"/>
                <a:gd name="T15" fmla="*/ 12 h 32"/>
                <a:gd name="T16" fmla="*/ 55 w 55"/>
                <a:gd name="T17" fmla="*/ 15 h 32"/>
                <a:gd name="T18" fmla="*/ 52 w 55"/>
                <a:gd name="T19" fmla="*/ 18 h 32"/>
                <a:gd name="T20" fmla="*/ 17 w 55"/>
                <a:gd name="T21" fmla="*/ 32 h 32"/>
                <a:gd name="T22" fmla="*/ 16 w 55"/>
                <a:gd name="T23" fmla="*/ 32 h 32"/>
                <a:gd name="T24" fmla="*/ 11 w 55"/>
                <a:gd name="T25" fmla="*/ 19 h 32"/>
                <a:gd name="T26" fmla="*/ 17 w 55"/>
                <a:gd name="T27" fmla="*/ 24 h 32"/>
                <a:gd name="T28" fmla="*/ 43 w 55"/>
                <a:gd name="T29" fmla="*/ 13 h 32"/>
                <a:gd name="T30" fmla="*/ 38 w 55"/>
                <a:gd name="T31" fmla="*/ 9 h 32"/>
                <a:gd name="T32" fmla="*/ 11 w 55"/>
                <a:gd name="T3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2">
                  <a:moveTo>
                    <a:pt x="16" y="32"/>
                  </a:moveTo>
                  <a:cubicBezTo>
                    <a:pt x="15" y="32"/>
                    <a:pt x="14" y="32"/>
                    <a:pt x="13" y="3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40" y="0"/>
                    <a:pt x="41" y="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5" y="14"/>
                    <a:pt x="55" y="15"/>
                  </a:cubicBezTo>
                  <a:cubicBezTo>
                    <a:pt x="54" y="17"/>
                    <a:pt x="53" y="18"/>
                    <a:pt x="52" y="18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lose/>
                  <a:moveTo>
                    <a:pt x="11" y="19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11" y="19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89"/>
            <p:cNvSpPr>
              <a:spLocks noEditPoints="1"/>
            </p:cNvSpPr>
            <p:nvPr/>
          </p:nvSpPr>
          <p:spPr bwMode="auto">
            <a:xfrm>
              <a:off x="12364138" y="-2970305"/>
              <a:ext cx="160991" cy="99581"/>
            </a:xfrm>
            <a:custGeom>
              <a:avLst/>
              <a:gdLst>
                <a:gd name="T0" fmla="*/ 39 w 55"/>
                <a:gd name="T1" fmla="*/ 34 h 34"/>
                <a:gd name="T2" fmla="*/ 37 w 55"/>
                <a:gd name="T3" fmla="*/ 34 h 34"/>
                <a:gd name="T4" fmla="*/ 3 w 55"/>
                <a:gd name="T5" fmla="*/ 20 h 34"/>
                <a:gd name="T6" fmla="*/ 0 w 55"/>
                <a:gd name="T7" fmla="*/ 17 h 34"/>
                <a:gd name="T8" fmla="*/ 1 w 55"/>
                <a:gd name="T9" fmla="*/ 13 h 34"/>
                <a:gd name="T10" fmla="*/ 13 w 55"/>
                <a:gd name="T11" fmla="*/ 2 h 34"/>
                <a:gd name="T12" fmla="*/ 18 w 55"/>
                <a:gd name="T13" fmla="*/ 1 h 34"/>
                <a:gd name="T14" fmla="*/ 52 w 55"/>
                <a:gd name="T15" fmla="*/ 15 h 34"/>
                <a:gd name="T16" fmla="*/ 55 w 55"/>
                <a:gd name="T17" fmla="*/ 18 h 34"/>
                <a:gd name="T18" fmla="*/ 54 w 55"/>
                <a:gd name="T19" fmla="*/ 21 h 34"/>
                <a:gd name="T20" fmla="*/ 42 w 55"/>
                <a:gd name="T21" fmla="*/ 33 h 34"/>
                <a:gd name="T22" fmla="*/ 39 w 55"/>
                <a:gd name="T23" fmla="*/ 34 h 34"/>
                <a:gd name="T24" fmla="*/ 11 w 55"/>
                <a:gd name="T25" fmla="*/ 15 h 34"/>
                <a:gd name="T26" fmla="*/ 38 w 55"/>
                <a:gd name="T27" fmla="*/ 25 h 34"/>
                <a:gd name="T28" fmla="*/ 44 w 55"/>
                <a:gd name="T29" fmla="*/ 20 h 34"/>
                <a:gd name="T30" fmla="*/ 17 w 55"/>
                <a:gd name="T31" fmla="*/ 9 h 34"/>
                <a:gd name="T32" fmla="*/ 11 w 55"/>
                <a:gd name="T3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4">
                  <a:moveTo>
                    <a:pt x="39" y="34"/>
                  </a:moveTo>
                  <a:cubicBezTo>
                    <a:pt x="38" y="34"/>
                    <a:pt x="38" y="34"/>
                    <a:pt x="37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8" y="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4" y="15"/>
                    <a:pt x="55" y="16"/>
                    <a:pt x="55" y="18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4"/>
                    <a:pt x="40" y="34"/>
                    <a:pt x="39" y="34"/>
                  </a:cubicBezTo>
                  <a:close/>
                  <a:moveTo>
                    <a:pt x="11" y="1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15"/>
                    <a:pt x="11" y="15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90"/>
            <p:cNvSpPr>
              <a:spLocks/>
            </p:cNvSpPr>
            <p:nvPr/>
          </p:nvSpPr>
          <p:spPr bwMode="auto">
            <a:xfrm>
              <a:off x="12247959" y="-2817614"/>
              <a:ext cx="119498" cy="116178"/>
            </a:xfrm>
            <a:custGeom>
              <a:avLst/>
              <a:gdLst>
                <a:gd name="T0" fmla="*/ 37 w 41"/>
                <a:gd name="T1" fmla="*/ 40 h 40"/>
                <a:gd name="T2" fmla="*/ 35 w 41"/>
                <a:gd name="T3" fmla="*/ 40 h 40"/>
                <a:gd name="T4" fmla="*/ 3 w 41"/>
                <a:gd name="T5" fmla="*/ 27 h 40"/>
                <a:gd name="T6" fmla="*/ 0 w 41"/>
                <a:gd name="T7" fmla="*/ 23 h 40"/>
                <a:gd name="T8" fmla="*/ 0 w 41"/>
                <a:gd name="T9" fmla="*/ 4 h 40"/>
                <a:gd name="T10" fmla="*/ 4 w 41"/>
                <a:gd name="T11" fmla="*/ 0 h 40"/>
                <a:gd name="T12" fmla="*/ 8 w 41"/>
                <a:gd name="T13" fmla="*/ 4 h 40"/>
                <a:gd name="T14" fmla="*/ 8 w 41"/>
                <a:gd name="T15" fmla="*/ 20 h 40"/>
                <a:gd name="T16" fmla="*/ 38 w 41"/>
                <a:gd name="T17" fmla="*/ 33 h 40"/>
                <a:gd name="T18" fmla="*/ 40 w 41"/>
                <a:gd name="T19" fmla="*/ 38 h 40"/>
                <a:gd name="T20" fmla="*/ 37 w 41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0">
                  <a:moveTo>
                    <a:pt x="37" y="40"/>
                  </a:moveTo>
                  <a:cubicBezTo>
                    <a:pt x="36" y="40"/>
                    <a:pt x="36" y="40"/>
                    <a:pt x="35" y="40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33"/>
                    <a:pt x="41" y="36"/>
                    <a:pt x="40" y="38"/>
                  </a:cubicBezTo>
                  <a:cubicBezTo>
                    <a:pt x="40" y="39"/>
                    <a:pt x="38" y="40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1"/>
            <p:cNvSpPr>
              <a:spLocks noEditPoints="1"/>
            </p:cNvSpPr>
            <p:nvPr/>
          </p:nvSpPr>
          <p:spPr bwMode="auto">
            <a:xfrm>
              <a:off x="12206466" y="-2879023"/>
              <a:ext cx="160991" cy="99581"/>
            </a:xfrm>
            <a:custGeom>
              <a:avLst/>
              <a:gdLst>
                <a:gd name="T0" fmla="*/ 39 w 55"/>
                <a:gd name="T1" fmla="*/ 34 h 34"/>
                <a:gd name="T2" fmla="*/ 38 w 55"/>
                <a:gd name="T3" fmla="*/ 34 h 34"/>
                <a:gd name="T4" fmla="*/ 3 w 55"/>
                <a:gd name="T5" fmla="*/ 20 h 34"/>
                <a:gd name="T6" fmla="*/ 1 w 55"/>
                <a:gd name="T7" fmla="*/ 17 h 34"/>
                <a:gd name="T8" fmla="*/ 2 w 55"/>
                <a:gd name="T9" fmla="*/ 13 h 34"/>
                <a:gd name="T10" fmla="*/ 14 w 55"/>
                <a:gd name="T11" fmla="*/ 1 h 34"/>
                <a:gd name="T12" fmla="*/ 18 w 55"/>
                <a:gd name="T13" fmla="*/ 1 h 34"/>
                <a:gd name="T14" fmla="*/ 53 w 55"/>
                <a:gd name="T15" fmla="*/ 14 h 34"/>
                <a:gd name="T16" fmla="*/ 55 w 55"/>
                <a:gd name="T17" fmla="*/ 17 h 34"/>
                <a:gd name="T18" fmla="*/ 54 w 55"/>
                <a:gd name="T19" fmla="*/ 21 h 34"/>
                <a:gd name="T20" fmla="*/ 42 w 55"/>
                <a:gd name="T21" fmla="*/ 33 h 34"/>
                <a:gd name="T22" fmla="*/ 39 w 55"/>
                <a:gd name="T23" fmla="*/ 34 h 34"/>
                <a:gd name="T24" fmla="*/ 12 w 55"/>
                <a:gd name="T25" fmla="*/ 14 h 34"/>
                <a:gd name="T26" fmla="*/ 38 w 55"/>
                <a:gd name="T27" fmla="*/ 25 h 34"/>
                <a:gd name="T28" fmla="*/ 44 w 55"/>
                <a:gd name="T29" fmla="*/ 20 h 34"/>
                <a:gd name="T30" fmla="*/ 17 w 55"/>
                <a:gd name="T31" fmla="*/ 9 h 34"/>
                <a:gd name="T32" fmla="*/ 12 w 55"/>
                <a:gd name="T3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4">
                  <a:moveTo>
                    <a:pt x="39" y="34"/>
                  </a:moveTo>
                  <a:cubicBezTo>
                    <a:pt x="39" y="34"/>
                    <a:pt x="38" y="34"/>
                    <a:pt x="38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1" y="18"/>
                    <a:pt x="1" y="17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5"/>
                    <a:pt x="55" y="16"/>
                    <a:pt x="55" y="17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3"/>
                    <a:pt x="40" y="34"/>
                    <a:pt x="39" y="34"/>
                  </a:cubicBezTo>
                  <a:close/>
                  <a:moveTo>
                    <a:pt x="12" y="14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2" y="14"/>
                    <a:pt x="12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6"/>
            <p:cNvSpPr>
              <a:spLocks noEditPoints="1"/>
            </p:cNvSpPr>
            <p:nvPr/>
          </p:nvSpPr>
          <p:spPr bwMode="auto">
            <a:xfrm>
              <a:off x="11286993" y="-4299714"/>
              <a:ext cx="214101" cy="154351"/>
            </a:xfrm>
            <a:custGeom>
              <a:avLst/>
              <a:gdLst>
                <a:gd name="T0" fmla="*/ 65 w 73"/>
                <a:gd name="T1" fmla="*/ 53 h 53"/>
                <a:gd name="T2" fmla="*/ 8 w 73"/>
                <a:gd name="T3" fmla="*/ 53 h 53"/>
                <a:gd name="T4" fmla="*/ 0 w 73"/>
                <a:gd name="T5" fmla="*/ 45 h 53"/>
                <a:gd name="T6" fmla="*/ 0 w 73"/>
                <a:gd name="T7" fmla="*/ 8 h 53"/>
                <a:gd name="T8" fmla="*/ 8 w 73"/>
                <a:gd name="T9" fmla="*/ 0 h 53"/>
                <a:gd name="T10" fmla="*/ 65 w 73"/>
                <a:gd name="T11" fmla="*/ 0 h 53"/>
                <a:gd name="T12" fmla="*/ 73 w 73"/>
                <a:gd name="T13" fmla="*/ 8 h 53"/>
                <a:gd name="T14" fmla="*/ 73 w 73"/>
                <a:gd name="T15" fmla="*/ 45 h 53"/>
                <a:gd name="T16" fmla="*/ 65 w 73"/>
                <a:gd name="T17" fmla="*/ 53 h 53"/>
                <a:gd name="T18" fmla="*/ 8 w 73"/>
                <a:gd name="T19" fmla="*/ 8 h 53"/>
                <a:gd name="T20" fmla="*/ 8 w 73"/>
                <a:gd name="T21" fmla="*/ 45 h 53"/>
                <a:gd name="T22" fmla="*/ 65 w 73"/>
                <a:gd name="T23" fmla="*/ 45 h 53"/>
                <a:gd name="T24" fmla="*/ 65 w 73"/>
                <a:gd name="T25" fmla="*/ 8 h 53"/>
                <a:gd name="T26" fmla="*/ 8 w 73"/>
                <a:gd name="T2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53">
                  <a:moveTo>
                    <a:pt x="65" y="53"/>
                  </a:moveTo>
                  <a:cubicBezTo>
                    <a:pt x="8" y="53"/>
                    <a:pt x="8" y="53"/>
                    <a:pt x="8" y="53"/>
                  </a:cubicBezTo>
                  <a:cubicBezTo>
                    <a:pt x="4" y="53"/>
                    <a:pt x="0" y="49"/>
                    <a:pt x="0" y="4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0"/>
                    <a:pt x="73" y="4"/>
                    <a:pt x="73" y="8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9"/>
                    <a:pt x="69" y="53"/>
                    <a:pt x="65" y="53"/>
                  </a:cubicBezTo>
                  <a:close/>
                  <a:moveTo>
                    <a:pt x="8" y="8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7"/>
            <p:cNvSpPr>
              <a:spLocks noEditPoints="1"/>
            </p:cNvSpPr>
            <p:nvPr/>
          </p:nvSpPr>
          <p:spPr bwMode="auto">
            <a:xfrm>
              <a:off x="11477859" y="-4296394"/>
              <a:ext cx="84645" cy="149372"/>
            </a:xfrm>
            <a:custGeom>
              <a:avLst/>
              <a:gdLst>
                <a:gd name="T0" fmla="*/ 25 w 29"/>
                <a:gd name="T1" fmla="*/ 51 h 51"/>
                <a:gd name="T2" fmla="*/ 24 w 29"/>
                <a:gd name="T3" fmla="*/ 51 h 51"/>
                <a:gd name="T4" fmla="*/ 2 w 29"/>
                <a:gd name="T5" fmla="*/ 40 h 51"/>
                <a:gd name="T6" fmla="*/ 0 w 29"/>
                <a:gd name="T7" fmla="*/ 36 h 51"/>
                <a:gd name="T8" fmla="*/ 0 w 29"/>
                <a:gd name="T9" fmla="*/ 15 h 51"/>
                <a:gd name="T10" fmla="*/ 2 w 29"/>
                <a:gd name="T11" fmla="*/ 11 h 51"/>
                <a:gd name="T12" fmla="*/ 24 w 29"/>
                <a:gd name="T13" fmla="*/ 0 h 51"/>
                <a:gd name="T14" fmla="*/ 28 w 29"/>
                <a:gd name="T15" fmla="*/ 0 h 51"/>
                <a:gd name="T16" fmla="*/ 29 w 29"/>
                <a:gd name="T17" fmla="*/ 4 h 51"/>
                <a:gd name="T18" fmla="*/ 29 w 29"/>
                <a:gd name="T19" fmla="*/ 47 h 51"/>
                <a:gd name="T20" fmla="*/ 28 w 29"/>
                <a:gd name="T21" fmla="*/ 51 h 51"/>
                <a:gd name="T22" fmla="*/ 25 w 29"/>
                <a:gd name="T23" fmla="*/ 51 h 51"/>
                <a:gd name="T24" fmla="*/ 8 w 29"/>
                <a:gd name="T25" fmla="*/ 34 h 51"/>
                <a:gd name="T26" fmla="*/ 21 w 29"/>
                <a:gd name="T27" fmla="*/ 41 h 51"/>
                <a:gd name="T28" fmla="*/ 21 w 29"/>
                <a:gd name="T29" fmla="*/ 10 h 51"/>
                <a:gd name="T30" fmla="*/ 8 w 29"/>
                <a:gd name="T31" fmla="*/ 17 h 51"/>
                <a:gd name="T32" fmla="*/ 8 w 29"/>
                <a:gd name="T33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51">
                  <a:moveTo>
                    <a:pt x="25" y="51"/>
                  </a:moveTo>
                  <a:cubicBezTo>
                    <a:pt x="25" y="51"/>
                    <a:pt x="24" y="51"/>
                    <a:pt x="24" y="5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39"/>
                    <a:pt x="0" y="38"/>
                    <a:pt x="0" y="3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8" y="0"/>
                  </a:cubicBezTo>
                  <a:cubicBezTo>
                    <a:pt x="29" y="1"/>
                    <a:pt x="29" y="2"/>
                    <a:pt x="29" y="4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9"/>
                    <a:pt x="29" y="50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lose/>
                  <a:moveTo>
                    <a:pt x="8" y="34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98"/>
            <p:cNvSpPr>
              <a:spLocks noEditPoints="1"/>
            </p:cNvSpPr>
            <p:nvPr/>
          </p:nvSpPr>
          <p:spPr bwMode="auto">
            <a:xfrm>
              <a:off x="11293632" y="-4384358"/>
              <a:ext cx="101242" cy="104560"/>
            </a:xfrm>
            <a:custGeom>
              <a:avLst/>
              <a:gdLst>
                <a:gd name="T0" fmla="*/ 18 w 35"/>
                <a:gd name="T1" fmla="*/ 36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8 h 36"/>
                <a:gd name="T8" fmla="*/ 18 w 35"/>
                <a:gd name="T9" fmla="*/ 36 h 36"/>
                <a:gd name="T10" fmla="*/ 18 w 35"/>
                <a:gd name="T11" fmla="*/ 8 h 36"/>
                <a:gd name="T12" fmla="*/ 8 w 35"/>
                <a:gd name="T13" fmla="*/ 18 h 36"/>
                <a:gd name="T14" fmla="*/ 18 w 35"/>
                <a:gd name="T15" fmla="*/ 28 h 36"/>
                <a:gd name="T16" fmla="*/ 27 w 35"/>
                <a:gd name="T17" fmla="*/ 18 h 36"/>
                <a:gd name="T18" fmla="*/ 18 w 35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8"/>
                  </a:cubicBezTo>
                  <a:cubicBezTo>
                    <a:pt x="35" y="28"/>
                    <a:pt x="27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3"/>
                    <a:pt x="12" y="28"/>
                    <a:pt x="18" y="28"/>
                  </a:cubicBezTo>
                  <a:cubicBezTo>
                    <a:pt x="23" y="28"/>
                    <a:pt x="27" y="23"/>
                    <a:pt x="27" y="18"/>
                  </a:cubicBezTo>
                  <a:cubicBezTo>
                    <a:pt x="27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99"/>
            <p:cNvSpPr>
              <a:spLocks noEditPoints="1"/>
            </p:cNvSpPr>
            <p:nvPr/>
          </p:nvSpPr>
          <p:spPr bwMode="auto">
            <a:xfrm>
              <a:off x="11378277" y="-4384358"/>
              <a:ext cx="104561" cy="104560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3" y="8"/>
                    <a:pt x="8" y="13"/>
                    <a:pt x="8" y="18"/>
                  </a:cubicBezTo>
                  <a:cubicBezTo>
                    <a:pt x="8" y="23"/>
                    <a:pt x="13" y="28"/>
                    <a:pt x="18" y="28"/>
                  </a:cubicBezTo>
                  <a:cubicBezTo>
                    <a:pt x="23" y="28"/>
                    <a:pt x="28" y="23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00"/>
            <p:cNvSpPr>
              <a:spLocks/>
            </p:cNvSpPr>
            <p:nvPr/>
          </p:nvSpPr>
          <p:spPr bwMode="auto">
            <a:xfrm>
              <a:off x="10450505" y="-3554515"/>
              <a:ext cx="565957" cy="380068"/>
            </a:xfrm>
            <a:custGeom>
              <a:avLst/>
              <a:gdLst>
                <a:gd name="T0" fmla="*/ 153 w 194"/>
                <a:gd name="T1" fmla="*/ 130 h 130"/>
                <a:gd name="T2" fmla="*/ 145 w 194"/>
                <a:gd name="T3" fmla="*/ 122 h 130"/>
                <a:gd name="T4" fmla="*/ 153 w 194"/>
                <a:gd name="T5" fmla="*/ 114 h 130"/>
                <a:gd name="T6" fmla="*/ 168 w 194"/>
                <a:gd name="T7" fmla="*/ 107 h 130"/>
                <a:gd name="T8" fmla="*/ 179 w 194"/>
                <a:gd name="T9" fmla="*/ 85 h 130"/>
                <a:gd name="T10" fmla="*/ 149 w 194"/>
                <a:gd name="T11" fmla="*/ 56 h 130"/>
                <a:gd name="T12" fmla="*/ 141 w 194"/>
                <a:gd name="T13" fmla="*/ 58 h 130"/>
                <a:gd name="T14" fmla="*/ 134 w 194"/>
                <a:gd name="T15" fmla="*/ 57 h 130"/>
                <a:gd name="T16" fmla="*/ 130 w 194"/>
                <a:gd name="T17" fmla="*/ 51 h 130"/>
                <a:gd name="T18" fmla="*/ 91 w 194"/>
                <a:gd name="T19" fmla="*/ 16 h 130"/>
                <a:gd name="T20" fmla="*/ 52 w 194"/>
                <a:gd name="T21" fmla="*/ 55 h 130"/>
                <a:gd name="T22" fmla="*/ 53 w 194"/>
                <a:gd name="T23" fmla="*/ 62 h 130"/>
                <a:gd name="T24" fmla="*/ 51 w 194"/>
                <a:gd name="T25" fmla="*/ 69 h 130"/>
                <a:gd name="T26" fmla="*/ 45 w 194"/>
                <a:gd name="T27" fmla="*/ 72 h 130"/>
                <a:gd name="T28" fmla="*/ 37 w 194"/>
                <a:gd name="T29" fmla="*/ 72 h 130"/>
                <a:gd name="T30" fmla="*/ 15 w 194"/>
                <a:gd name="T31" fmla="*/ 93 h 130"/>
                <a:gd name="T32" fmla="*/ 37 w 194"/>
                <a:gd name="T33" fmla="*/ 114 h 130"/>
                <a:gd name="T34" fmla="*/ 44 w 194"/>
                <a:gd name="T35" fmla="*/ 122 h 130"/>
                <a:gd name="T36" fmla="*/ 37 w 194"/>
                <a:gd name="T37" fmla="*/ 130 h 130"/>
                <a:gd name="T38" fmla="*/ 0 w 194"/>
                <a:gd name="T39" fmla="*/ 93 h 130"/>
                <a:gd name="T40" fmla="*/ 37 w 194"/>
                <a:gd name="T41" fmla="*/ 56 h 130"/>
                <a:gd name="T42" fmla="*/ 37 w 194"/>
                <a:gd name="T43" fmla="*/ 56 h 130"/>
                <a:gd name="T44" fmla="*/ 37 w 194"/>
                <a:gd name="T45" fmla="*/ 55 h 130"/>
                <a:gd name="T46" fmla="*/ 91 w 194"/>
                <a:gd name="T47" fmla="*/ 0 h 130"/>
                <a:gd name="T48" fmla="*/ 144 w 194"/>
                <a:gd name="T49" fmla="*/ 41 h 130"/>
                <a:gd name="T50" fmla="*/ 149 w 194"/>
                <a:gd name="T51" fmla="*/ 40 h 130"/>
                <a:gd name="T52" fmla="*/ 194 w 194"/>
                <a:gd name="T53" fmla="*/ 85 h 130"/>
                <a:gd name="T54" fmla="*/ 180 w 194"/>
                <a:gd name="T55" fmla="*/ 118 h 130"/>
                <a:gd name="T56" fmla="*/ 153 w 194"/>
                <a:gd name="T5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4" h="130">
                  <a:moveTo>
                    <a:pt x="153" y="130"/>
                  </a:moveTo>
                  <a:cubicBezTo>
                    <a:pt x="148" y="130"/>
                    <a:pt x="145" y="126"/>
                    <a:pt x="145" y="122"/>
                  </a:cubicBezTo>
                  <a:cubicBezTo>
                    <a:pt x="145" y="118"/>
                    <a:pt x="148" y="114"/>
                    <a:pt x="153" y="114"/>
                  </a:cubicBezTo>
                  <a:cubicBezTo>
                    <a:pt x="159" y="114"/>
                    <a:pt x="164" y="112"/>
                    <a:pt x="168" y="107"/>
                  </a:cubicBezTo>
                  <a:cubicBezTo>
                    <a:pt x="175" y="101"/>
                    <a:pt x="179" y="93"/>
                    <a:pt x="179" y="85"/>
                  </a:cubicBezTo>
                  <a:cubicBezTo>
                    <a:pt x="179" y="69"/>
                    <a:pt x="165" y="56"/>
                    <a:pt x="149" y="56"/>
                  </a:cubicBezTo>
                  <a:cubicBezTo>
                    <a:pt x="146" y="56"/>
                    <a:pt x="143" y="57"/>
                    <a:pt x="141" y="58"/>
                  </a:cubicBezTo>
                  <a:cubicBezTo>
                    <a:pt x="138" y="58"/>
                    <a:pt x="136" y="58"/>
                    <a:pt x="134" y="57"/>
                  </a:cubicBezTo>
                  <a:cubicBezTo>
                    <a:pt x="132" y="55"/>
                    <a:pt x="131" y="53"/>
                    <a:pt x="130" y="51"/>
                  </a:cubicBezTo>
                  <a:cubicBezTo>
                    <a:pt x="128" y="31"/>
                    <a:pt x="112" y="16"/>
                    <a:pt x="91" y="16"/>
                  </a:cubicBezTo>
                  <a:cubicBezTo>
                    <a:pt x="70" y="16"/>
                    <a:pt x="52" y="33"/>
                    <a:pt x="52" y="55"/>
                  </a:cubicBezTo>
                  <a:cubicBezTo>
                    <a:pt x="52" y="57"/>
                    <a:pt x="52" y="60"/>
                    <a:pt x="53" y="62"/>
                  </a:cubicBezTo>
                  <a:cubicBezTo>
                    <a:pt x="53" y="65"/>
                    <a:pt x="53" y="67"/>
                    <a:pt x="51" y="69"/>
                  </a:cubicBezTo>
                  <a:cubicBezTo>
                    <a:pt x="50" y="71"/>
                    <a:pt x="48" y="72"/>
                    <a:pt x="45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25" y="72"/>
                    <a:pt x="15" y="81"/>
                    <a:pt x="15" y="93"/>
                  </a:cubicBezTo>
                  <a:cubicBezTo>
                    <a:pt x="15" y="105"/>
                    <a:pt x="25" y="114"/>
                    <a:pt x="37" y="114"/>
                  </a:cubicBezTo>
                  <a:cubicBezTo>
                    <a:pt x="41" y="114"/>
                    <a:pt x="44" y="118"/>
                    <a:pt x="44" y="122"/>
                  </a:cubicBezTo>
                  <a:cubicBezTo>
                    <a:pt x="44" y="126"/>
                    <a:pt x="41" y="130"/>
                    <a:pt x="37" y="130"/>
                  </a:cubicBezTo>
                  <a:cubicBezTo>
                    <a:pt x="16" y="130"/>
                    <a:pt x="0" y="113"/>
                    <a:pt x="0" y="93"/>
                  </a:cubicBezTo>
                  <a:cubicBezTo>
                    <a:pt x="0" y="73"/>
                    <a:pt x="16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7" y="25"/>
                    <a:pt x="61" y="0"/>
                    <a:pt x="91" y="0"/>
                  </a:cubicBezTo>
                  <a:cubicBezTo>
                    <a:pt x="117" y="0"/>
                    <a:pt x="138" y="17"/>
                    <a:pt x="144" y="41"/>
                  </a:cubicBezTo>
                  <a:cubicBezTo>
                    <a:pt x="146" y="41"/>
                    <a:pt x="148" y="40"/>
                    <a:pt x="149" y="40"/>
                  </a:cubicBezTo>
                  <a:cubicBezTo>
                    <a:pt x="174" y="40"/>
                    <a:pt x="194" y="61"/>
                    <a:pt x="194" y="85"/>
                  </a:cubicBezTo>
                  <a:cubicBezTo>
                    <a:pt x="194" y="98"/>
                    <a:pt x="189" y="110"/>
                    <a:pt x="180" y="118"/>
                  </a:cubicBezTo>
                  <a:cubicBezTo>
                    <a:pt x="173" y="125"/>
                    <a:pt x="163" y="130"/>
                    <a:pt x="15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01"/>
            <p:cNvSpPr>
              <a:spLocks/>
            </p:cNvSpPr>
            <p:nvPr/>
          </p:nvSpPr>
          <p:spPr bwMode="auto">
            <a:xfrm>
              <a:off x="10496977" y="-3116358"/>
              <a:ext cx="463056" cy="134435"/>
            </a:xfrm>
            <a:custGeom>
              <a:avLst/>
              <a:gdLst>
                <a:gd name="T0" fmla="*/ 80 w 159"/>
                <a:gd name="T1" fmla="*/ 46 h 46"/>
                <a:gd name="T2" fmla="*/ 3 w 159"/>
                <a:gd name="T3" fmla="*/ 14 h 46"/>
                <a:gd name="T4" fmla="*/ 3 w 159"/>
                <a:gd name="T5" fmla="*/ 3 h 46"/>
                <a:gd name="T6" fmla="*/ 15 w 159"/>
                <a:gd name="T7" fmla="*/ 3 h 46"/>
                <a:gd name="T8" fmla="*/ 145 w 159"/>
                <a:gd name="T9" fmla="*/ 3 h 46"/>
                <a:gd name="T10" fmla="*/ 156 w 159"/>
                <a:gd name="T11" fmla="*/ 3 h 46"/>
                <a:gd name="T12" fmla="*/ 156 w 159"/>
                <a:gd name="T13" fmla="*/ 14 h 46"/>
                <a:gd name="T14" fmla="*/ 80 w 159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46">
                  <a:moveTo>
                    <a:pt x="80" y="46"/>
                  </a:moveTo>
                  <a:cubicBezTo>
                    <a:pt x="52" y="46"/>
                    <a:pt x="25" y="3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1" y="0"/>
                    <a:pt x="15" y="3"/>
                  </a:cubicBezTo>
                  <a:cubicBezTo>
                    <a:pt x="51" y="39"/>
                    <a:pt x="109" y="39"/>
                    <a:pt x="145" y="3"/>
                  </a:cubicBezTo>
                  <a:cubicBezTo>
                    <a:pt x="148" y="0"/>
                    <a:pt x="153" y="0"/>
                    <a:pt x="156" y="3"/>
                  </a:cubicBezTo>
                  <a:cubicBezTo>
                    <a:pt x="159" y="6"/>
                    <a:pt x="159" y="11"/>
                    <a:pt x="156" y="14"/>
                  </a:cubicBezTo>
                  <a:cubicBezTo>
                    <a:pt x="135" y="36"/>
                    <a:pt x="108" y="46"/>
                    <a:pt x="8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02"/>
            <p:cNvSpPr>
              <a:spLocks/>
            </p:cNvSpPr>
            <p:nvPr/>
          </p:nvSpPr>
          <p:spPr bwMode="auto">
            <a:xfrm>
              <a:off x="10548428" y="-3166148"/>
              <a:ext cx="361814" cy="111199"/>
            </a:xfrm>
            <a:custGeom>
              <a:avLst/>
              <a:gdLst>
                <a:gd name="T0" fmla="*/ 62 w 124"/>
                <a:gd name="T1" fmla="*/ 38 h 38"/>
                <a:gd name="T2" fmla="*/ 3 w 124"/>
                <a:gd name="T3" fmla="*/ 14 h 38"/>
                <a:gd name="T4" fmla="*/ 3 w 124"/>
                <a:gd name="T5" fmla="*/ 3 h 38"/>
                <a:gd name="T6" fmla="*/ 14 w 124"/>
                <a:gd name="T7" fmla="*/ 3 h 38"/>
                <a:gd name="T8" fmla="*/ 110 w 124"/>
                <a:gd name="T9" fmla="*/ 3 h 38"/>
                <a:gd name="T10" fmla="*/ 121 w 124"/>
                <a:gd name="T11" fmla="*/ 3 h 38"/>
                <a:gd name="T12" fmla="*/ 121 w 124"/>
                <a:gd name="T13" fmla="*/ 14 h 38"/>
                <a:gd name="T14" fmla="*/ 62 w 12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38">
                  <a:moveTo>
                    <a:pt x="62" y="38"/>
                  </a:moveTo>
                  <a:cubicBezTo>
                    <a:pt x="41" y="38"/>
                    <a:pt x="19" y="30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0" y="29"/>
                    <a:pt x="83" y="29"/>
                    <a:pt x="110" y="3"/>
                  </a:cubicBezTo>
                  <a:cubicBezTo>
                    <a:pt x="113" y="0"/>
                    <a:pt x="118" y="0"/>
                    <a:pt x="121" y="3"/>
                  </a:cubicBezTo>
                  <a:cubicBezTo>
                    <a:pt x="124" y="6"/>
                    <a:pt x="124" y="11"/>
                    <a:pt x="121" y="14"/>
                  </a:cubicBezTo>
                  <a:cubicBezTo>
                    <a:pt x="105" y="30"/>
                    <a:pt x="83" y="38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03"/>
            <p:cNvSpPr>
              <a:spLocks/>
            </p:cNvSpPr>
            <p:nvPr/>
          </p:nvSpPr>
          <p:spPr bwMode="auto">
            <a:xfrm>
              <a:off x="10604857" y="-3220918"/>
              <a:ext cx="250614" cy="87963"/>
            </a:xfrm>
            <a:custGeom>
              <a:avLst/>
              <a:gdLst>
                <a:gd name="T0" fmla="*/ 43 w 86"/>
                <a:gd name="T1" fmla="*/ 30 h 30"/>
                <a:gd name="T2" fmla="*/ 3 w 86"/>
                <a:gd name="T3" fmla="*/ 14 h 30"/>
                <a:gd name="T4" fmla="*/ 3 w 86"/>
                <a:gd name="T5" fmla="*/ 3 h 30"/>
                <a:gd name="T6" fmla="*/ 14 w 86"/>
                <a:gd name="T7" fmla="*/ 3 h 30"/>
                <a:gd name="T8" fmla="*/ 72 w 86"/>
                <a:gd name="T9" fmla="*/ 3 h 30"/>
                <a:gd name="T10" fmla="*/ 83 w 86"/>
                <a:gd name="T11" fmla="*/ 3 h 30"/>
                <a:gd name="T12" fmla="*/ 83 w 86"/>
                <a:gd name="T13" fmla="*/ 14 h 30"/>
                <a:gd name="T14" fmla="*/ 43 w 8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0">
                  <a:moveTo>
                    <a:pt x="43" y="30"/>
                  </a:moveTo>
                  <a:cubicBezTo>
                    <a:pt x="28" y="30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30" y="19"/>
                    <a:pt x="56" y="19"/>
                    <a:pt x="72" y="3"/>
                  </a:cubicBezTo>
                  <a:cubicBezTo>
                    <a:pt x="75" y="0"/>
                    <a:pt x="80" y="0"/>
                    <a:pt x="83" y="3"/>
                  </a:cubicBezTo>
                  <a:cubicBezTo>
                    <a:pt x="86" y="6"/>
                    <a:pt x="86" y="11"/>
                    <a:pt x="83" y="14"/>
                  </a:cubicBezTo>
                  <a:cubicBezTo>
                    <a:pt x="72" y="25"/>
                    <a:pt x="57" y="30"/>
                    <a:pt x="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Freeform 142"/>
          <p:cNvSpPr>
            <a:spLocks noEditPoints="1"/>
          </p:cNvSpPr>
          <p:nvPr/>
        </p:nvSpPr>
        <p:spPr bwMode="auto">
          <a:xfrm>
            <a:off x="7826178" y="1514898"/>
            <a:ext cx="1236663" cy="647568"/>
          </a:xfrm>
          <a:custGeom>
            <a:avLst/>
            <a:gdLst>
              <a:gd name="T0" fmla="*/ 330 w 332"/>
              <a:gd name="T1" fmla="*/ 6 h 273"/>
              <a:gd name="T2" fmla="*/ 326 w 332"/>
              <a:gd name="T3" fmla="*/ 1 h 273"/>
              <a:gd name="T4" fmla="*/ 311 w 332"/>
              <a:gd name="T5" fmla="*/ 18 h 273"/>
              <a:gd name="T6" fmla="*/ 284 w 332"/>
              <a:gd name="T7" fmla="*/ 44 h 273"/>
              <a:gd name="T8" fmla="*/ 300 w 332"/>
              <a:gd name="T9" fmla="*/ 27 h 273"/>
              <a:gd name="T10" fmla="*/ 280 w 332"/>
              <a:gd name="T11" fmla="*/ 39 h 273"/>
              <a:gd name="T12" fmla="*/ 284 w 332"/>
              <a:gd name="T13" fmla="*/ 44 h 273"/>
              <a:gd name="T14" fmla="*/ 268 w 332"/>
              <a:gd name="T15" fmla="*/ 57 h 273"/>
              <a:gd name="T16" fmla="*/ 264 w 332"/>
              <a:gd name="T17" fmla="*/ 52 h 273"/>
              <a:gd name="T18" fmla="*/ 249 w 332"/>
              <a:gd name="T19" fmla="*/ 69 h 273"/>
              <a:gd name="T20" fmla="*/ 222 w 332"/>
              <a:gd name="T21" fmla="*/ 95 h 273"/>
              <a:gd name="T22" fmla="*/ 238 w 332"/>
              <a:gd name="T23" fmla="*/ 78 h 273"/>
              <a:gd name="T24" fmla="*/ 218 w 332"/>
              <a:gd name="T25" fmla="*/ 90 h 273"/>
              <a:gd name="T26" fmla="*/ 222 w 332"/>
              <a:gd name="T27" fmla="*/ 95 h 273"/>
              <a:gd name="T28" fmla="*/ 206 w 332"/>
              <a:gd name="T29" fmla="*/ 107 h 273"/>
              <a:gd name="T30" fmla="*/ 203 w 332"/>
              <a:gd name="T31" fmla="*/ 103 h 273"/>
              <a:gd name="T32" fmla="*/ 187 w 332"/>
              <a:gd name="T33" fmla="*/ 119 h 273"/>
              <a:gd name="T34" fmla="*/ 160 w 332"/>
              <a:gd name="T35" fmla="*/ 145 h 273"/>
              <a:gd name="T36" fmla="*/ 176 w 332"/>
              <a:gd name="T37" fmla="*/ 128 h 273"/>
              <a:gd name="T38" fmla="*/ 156 w 332"/>
              <a:gd name="T39" fmla="*/ 140 h 273"/>
              <a:gd name="T40" fmla="*/ 160 w 332"/>
              <a:gd name="T41" fmla="*/ 145 h 273"/>
              <a:gd name="T42" fmla="*/ 144 w 332"/>
              <a:gd name="T43" fmla="*/ 158 h 273"/>
              <a:gd name="T44" fmla="*/ 141 w 332"/>
              <a:gd name="T45" fmla="*/ 153 h 273"/>
              <a:gd name="T46" fmla="*/ 125 w 332"/>
              <a:gd name="T47" fmla="*/ 170 h 273"/>
              <a:gd name="T48" fmla="*/ 98 w 332"/>
              <a:gd name="T49" fmla="*/ 196 h 273"/>
              <a:gd name="T50" fmla="*/ 114 w 332"/>
              <a:gd name="T51" fmla="*/ 179 h 273"/>
              <a:gd name="T52" fmla="*/ 94 w 332"/>
              <a:gd name="T53" fmla="*/ 191 h 273"/>
              <a:gd name="T54" fmla="*/ 98 w 332"/>
              <a:gd name="T55" fmla="*/ 196 h 273"/>
              <a:gd name="T56" fmla="*/ 82 w 332"/>
              <a:gd name="T57" fmla="*/ 208 h 273"/>
              <a:gd name="T58" fmla="*/ 79 w 332"/>
              <a:gd name="T59" fmla="*/ 204 h 273"/>
              <a:gd name="T60" fmla="*/ 63 w 332"/>
              <a:gd name="T61" fmla="*/ 221 h 273"/>
              <a:gd name="T62" fmla="*/ 36 w 332"/>
              <a:gd name="T63" fmla="*/ 246 h 273"/>
              <a:gd name="T64" fmla="*/ 52 w 332"/>
              <a:gd name="T65" fmla="*/ 229 h 273"/>
              <a:gd name="T66" fmla="*/ 32 w 332"/>
              <a:gd name="T67" fmla="*/ 242 h 273"/>
              <a:gd name="T68" fmla="*/ 36 w 332"/>
              <a:gd name="T69" fmla="*/ 246 h 273"/>
              <a:gd name="T70" fmla="*/ 20 w 332"/>
              <a:gd name="T71" fmla="*/ 259 h 273"/>
              <a:gd name="T72" fmla="*/ 17 w 332"/>
              <a:gd name="T73" fmla="*/ 254 h 273"/>
              <a:gd name="T74" fmla="*/ 1 w 332"/>
              <a:gd name="T75" fmla="*/ 27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2" h="273">
                <a:moveTo>
                  <a:pt x="315" y="19"/>
                </a:moveTo>
                <a:cubicBezTo>
                  <a:pt x="330" y="6"/>
                  <a:pt x="330" y="6"/>
                  <a:pt x="330" y="6"/>
                </a:cubicBezTo>
                <a:cubicBezTo>
                  <a:pt x="332" y="5"/>
                  <a:pt x="332" y="3"/>
                  <a:pt x="331" y="2"/>
                </a:cubicBezTo>
                <a:cubicBezTo>
                  <a:pt x="330" y="1"/>
                  <a:pt x="328" y="0"/>
                  <a:pt x="326" y="1"/>
                </a:cubicBezTo>
                <a:cubicBezTo>
                  <a:pt x="311" y="14"/>
                  <a:pt x="311" y="14"/>
                  <a:pt x="311" y="14"/>
                </a:cubicBezTo>
                <a:cubicBezTo>
                  <a:pt x="310" y="15"/>
                  <a:pt x="309" y="17"/>
                  <a:pt x="311" y="18"/>
                </a:cubicBezTo>
                <a:cubicBezTo>
                  <a:pt x="312" y="20"/>
                  <a:pt x="313" y="20"/>
                  <a:pt x="315" y="19"/>
                </a:cubicBezTo>
                <a:close/>
                <a:moveTo>
                  <a:pt x="284" y="44"/>
                </a:moveTo>
                <a:cubicBezTo>
                  <a:pt x="299" y="31"/>
                  <a:pt x="299" y="31"/>
                  <a:pt x="299" y="31"/>
                </a:cubicBezTo>
                <a:cubicBezTo>
                  <a:pt x="301" y="30"/>
                  <a:pt x="301" y="28"/>
                  <a:pt x="300" y="27"/>
                </a:cubicBezTo>
                <a:cubicBezTo>
                  <a:pt x="299" y="26"/>
                  <a:pt x="297" y="26"/>
                  <a:pt x="295" y="27"/>
                </a:cubicBezTo>
                <a:cubicBezTo>
                  <a:pt x="280" y="39"/>
                  <a:pt x="280" y="39"/>
                  <a:pt x="280" y="39"/>
                </a:cubicBezTo>
                <a:cubicBezTo>
                  <a:pt x="279" y="40"/>
                  <a:pt x="279" y="42"/>
                  <a:pt x="280" y="44"/>
                </a:cubicBezTo>
                <a:cubicBezTo>
                  <a:pt x="281" y="45"/>
                  <a:pt x="282" y="45"/>
                  <a:pt x="284" y="44"/>
                </a:cubicBezTo>
                <a:close/>
                <a:moveTo>
                  <a:pt x="253" y="69"/>
                </a:moveTo>
                <a:cubicBezTo>
                  <a:pt x="268" y="57"/>
                  <a:pt x="268" y="57"/>
                  <a:pt x="268" y="57"/>
                </a:cubicBezTo>
                <a:cubicBezTo>
                  <a:pt x="270" y="56"/>
                  <a:pt x="270" y="54"/>
                  <a:pt x="269" y="52"/>
                </a:cubicBezTo>
                <a:cubicBezTo>
                  <a:pt x="268" y="51"/>
                  <a:pt x="266" y="51"/>
                  <a:pt x="264" y="52"/>
                </a:cubicBezTo>
                <a:cubicBezTo>
                  <a:pt x="249" y="65"/>
                  <a:pt x="249" y="65"/>
                  <a:pt x="249" y="65"/>
                </a:cubicBezTo>
                <a:cubicBezTo>
                  <a:pt x="248" y="66"/>
                  <a:pt x="248" y="68"/>
                  <a:pt x="249" y="69"/>
                </a:cubicBezTo>
                <a:cubicBezTo>
                  <a:pt x="250" y="70"/>
                  <a:pt x="252" y="70"/>
                  <a:pt x="253" y="69"/>
                </a:cubicBezTo>
                <a:close/>
                <a:moveTo>
                  <a:pt x="222" y="95"/>
                </a:moveTo>
                <a:cubicBezTo>
                  <a:pt x="237" y="82"/>
                  <a:pt x="237" y="82"/>
                  <a:pt x="237" y="82"/>
                </a:cubicBezTo>
                <a:cubicBezTo>
                  <a:pt x="239" y="81"/>
                  <a:pt x="239" y="79"/>
                  <a:pt x="238" y="78"/>
                </a:cubicBezTo>
                <a:cubicBezTo>
                  <a:pt x="237" y="76"/>
                  <a:pt x="235" y="76"/>
                  <a:pt x="234" y="77"/>
                </a:cubicBezTo>
                <a:cubicBezTo>
                  <a:pt x="218" y="90"/>
                  <a:pt x="218" y="90"/>
                  <a:pt x="218" y="90"/>
                </a:cubicBezTo>
                <a:cubicBezTo>
                  <a:pt x="217" y="91"/>
                  <a:pt x="217" y="93"/>
                  <a:pt x="218" y="94"/>
                </a:cubicBezTo>
                <a:cubicBezTo>
                  <a:pt x="219" y="95"/>
                  <a:pt x="221" y="96"/>
                  <a:pt x="222" y="95"/>
                </a:cubicBezTo>
                <a:close/>
                <a:moveTo>
                  <a:pt x="191" y="120"/>
                </a:moveTo>
                <a:cubicBezTo>
                  <a:pt x="206" y="107"/>
                  <a:pt x="206" y="107"/>
                  <a:pt x="206" y="107"/>
                </a:cubicBezTo>
                <a:cubicBezTo>
                  <a:pt x="208" y="106"/>
                  <a:pt x="208" y="104"/>
                  <a:pt x="207" y="103"/>
                </a:cubicBezTo>
                <a:cubicBezTo>
                  <a:pt x="206" y="102"/>
                  <a:pt x="204" y="101"/>
                  <a:pt x="203" y="103"/>
                </a:cubicBezTo>
                <a:cubicBezTo>
                  <a:pt x="187" y="115"/>
                  <a:pt x="187" y="115"/>
                  <a:pt x="187" y="115"/>
                </a:cubicBezTo>
                <a:cubicBezTo>
                  <a:pt x="186" y="116"/>
                  <a:pt x="186" y="118"/>
                  <a:pt x="187" y="119"/>
                </a:cubicBezTo>
                <a:cubicBezTo>
                  <a:pt x="188" y="121"/>
                  <a:pt x="190" y="121"/>
                  <a:pt x="191" y="120"/>
                </a:cubicBezTo>
                <a:close/>
                <a:moveTo>
                  <a:pt x="160" y="145"/>
                </a:moveTo>
                <a:cubicBezTo>
                  <a:pt x="175" y="132"/>
                  <a:pt x="175" y="132"/>
                  <a:pt x="175" y="132"/>
                </a:cubicBezTo>
                <a:cubicBezTo>
                  <a:pt x="177" y="131"/>
                  <a:pt x="177" y="130"/>
                  <a:pt x="176" y="128"/>
                </a:cubicBezTo>
                <a:cubicBezTo>
                  <a:pt x="175" y="127"/>
                  <a:pt x="173" y="127"/>
                  <a:pt x="172" y="12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5" y="142"/>
                  <a:pt x="155" y="143"/>
                  <a:pt x="156" y="145"/>
                </a:cubicBezTo>
                <a:cubicBezTo>
                  <a:pt x="157" y="146"/>
                  <a:pt x="159" y="146"/>
                  <a:pt x="160" y="145"/>
                </a:cubicBezTo>
                <a:close/>
                <a:moveTo>
                  <a:pt x="129" y="170"/>
                </a:moveTo>
                <a:cubicBezTo>
                  <a:pt x="144" y="158"/>
                  <a:pt x="144" y="158"/>
                  <a:pt x="144" y="158"/>
                </a:cubicBezTo>
                <a:cubicBezTo>
                  <a:pt x="146" y="157"/>
                  <a:pt x="146" y="155"/>
                  <a:pt x="145" y="154"/>
                </a:cubicBezTo>
                <a:cubicBezTo>
                  <a:pt x="144" y="152"/>
                  <a:pt x="142" y="152"/>
                  <a:pt x="141" y="15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24" y="167"/>
                  <a:pt x="124" y="169"/>
                  <a:pt x="125" y="170"/>
                </a:cubicBezTo>
                <a:cubicBezTo>
                  <a:pt x="126" y="171"/>
                  <a:pt x="128" y="171"/>
                  <a:pt x="129" y="170"/>
                </a:cubicBezTo>
                <a:close/>
                <a:moveTo>
                  <a:pt x="98" y="196"/>
                </a:moveTo>
                <a:cubicBezTo>
                  <a:pt x="113" y="183"/>
                  <a:pt x="113" y="183"/>
                  <a:pt x="113" y="183"/>
                </a:cubicBezTo>
                <a:cubicBezTo>
                  <a:pt x="115" y="182"/>
                  <a:pt x="115" y="180"/>
                  <a:pt x="114" y="179"/>
                </a:cubicBezTo>
                <a:cubicBezTo>
                  <a:pt x="113" y="178"/>
                  <a:pt x="111" y="177"/>
                  <a:pt x="110" y="178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93" y="192"/>
                  <a:pt x="93" y="194"/>
                  <a:pt x="94" y="195"/>
                </a:cubicBezTo>
                <a:cubicBezTo>
                  <a:pt x="95" y="197"/>
                  <a:pt x="97" y="197"/>
                  <a:pt x="98" y="196"/>
                </a:cubicBezTo>
                <a:close/>
                <a:moveTo>
                  <a:pt x="67" y="221"/>
                </a:moveTo>
                <a:cubicBezTo>
                  <a:pt x="82" y="208"/>
                  <a:pt x="82" y="208"/>
                  <a:pt x="82" y="208"/>
                </a:cubicBezTo>
                <a:cubicBezTo>
                  <a:pt x="84" y="207"/>
                  <a:pt x="84" y="205"/>
                  <a:pt x="83" y="204"/>
                </a:cubicBezTo>
                <a:cubicBezTo>
                  <a:pt x="82" y="203"/>
                  <a:pt x="80" y="203"/>
                  <a:pt x="79" y="204"/>
                </a:cubicBezTo>
                <a:cubicBezTo>
                  <a:pt x="63" y="216"/>
                  <a:pt x="63" y="216"/>
                  <a:pt x="63" y="216"/>
                </a:cubicBezTo>
                <a:cubicBezTo>
                  <a:pt x="62" y="217"/>
                  <a:pt x="62" y="219"/>
                  <a:pt x="63" y="221"/>
                </a:cubicBezTo>
                <a:cubicBezTo>
                  <a:pt x="64" y="222"/>
                  <a:pt x="66" y="222"/>
                  <a:pt x="67" y="221"/>
                </a:cubicBezTo>
                <a:close/>
                <a:moveTo>
                  <a:pt x="36" y="246"/>
                </a:moveTo>
                <a:cubicBezTo>
                  <a:pt x="51" y="234"/>
                  <a:pt x="51" y="234"/>
                  <a:pt x="51" y="234"/>
                </a:cubicBezTo>
                <a:cubicBezTo>
                  <a:pt x="53" y="233"/>
                  <a:pt x="53" y="231"/>
                  <a:pt x="52" y="229"/>
                </a:cubicBezTo>
                <a:cubicBezTo>
                  <a:pt x="51" y="228"/>
                  <a:pt x="49" y="228"/>
                  <a:pt x="48" y="229"/>
                </a:cubicBezTo>
                <a:cubicBezTo>
                  <a:pt x="32" y="242"/>
                  <a:pt x="32" y="242"/>
                  <a:pt x="32" y="242"/>
                </a:cubicBezTo>
                <a:cubicBezTo>
                  <a:pt x="31" y="243"/>
                  <a:pt x="31" y="245"/>
                  <a:pt x="32" y="246"/>
                </a:cubicBezTo>
                <a:cubicBezTo>
                  <a:pt x="33" y="247"/>
                  <a:pt x="35" y="247"/>
                  <a:pt x="36" y="246"/>
                </a:cubicBezTo>
                <a:close/>
                <a:moveTo>
                  <a:pt x="5" y="272"/>
                </a:moveTo>
                <a:cubicBezTo>
                  <a:pt x="20" y="259"/>
                  <a:pt x="20" y="259"/>
                  <a:pt x="20" y="259"/>
                </a:cubicBezTo>
                <a:cubicBezTo>
                  <a:pt x="22" y="258"/>
                  <a:pt x="22" y="256"/>
                  <a:pt x="21" y="255"/>
                </a:cubicBezTo>
                <a:cubicBezTo>
                  <a:pt x="20" y="253"/>
                  <a:pt x="18" y="253"/>
                  <a:pt x="17" y="254"/>
                </a:cubicBezTo>
                <a:cubicBezTo>
                  <a:pt x="1" y="267"/>
                  <a:pt x="1" y="267"/>
                  <a:pt x="1" y="267"/>
                </a:cubicBezTo>
                <a:cubicBezTo>
                  <a:pt x="0" y="268"/>
                  <a:pt x="0" y="270"/>
                  <a:pt x="1" y="271"/>
                </a:cubicBezTo>
                <a:cubicBezTo>
                  <a:pt x="2" y="272"/>
                  <a:pt x="4" y="273"/>
                  <a:pt x="5" y="2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4"/>
          <p:cNvSpPr>
            <a:spLocks noEditPoints="1"/>
          </p:cNvSpPr>
          <p:nvPr/>
        </p:nvSpPr>
        <p:spPr bwMode="auto">
          <a:xfrm>
            <a:off x="8200886" y="2738461"/>
            <a:ext cx="824312" cy="320005"/>
          </a:xfrm>
          <a:custGeom>
            <a:avLst/>
            <a:gdLst>
              <a:gd name="T0" fmla="*/ 132 w 152"/>
              <a:gd name="T1" fmla="*/ 99 h 111"/>
              <a:gd name="T2" fmla="*/ 147 w 152"/>
              <a:gd name="T3" fmla="*/ 110 h 111"/>
              <a:gd name="T4" fmla="*/ 151 w 152"/>
              <a:gd name="T5" fmla="*/ 109 h 111"/>
              <a:gd name="T6" fmla="*/ 151 w 152"/>
              <a:gd name="T7" fmla="*/ 105 h 111"/>
              <a:gd name="T8" fmla="*/ 135 w 152"/>
              <a:gd name="T9" fmla="*/ 94 h 111"/>
              <a:gd name="T10" fmla="*/ 131 w 152"/>
              <a:gd name="T11" fmla="*/ 94 h 111"/>
              <a:gd name="T12" fmla="*/ 132 w 152"/>
              <a:gd name="T13" fmla="*/ 99 h 111"/>
              <a:gd name="T14" fmla="*/ 99 w 152"/>
              <a:gd name="T15" fmla="*/ 75 h 111"/>
              <a:gd name="T16" fmla="*/ 115 w 152"/>
              <a:gd name="T17" fmla="*/ 87 h 111"/>
              <a:gd name="T18" fmla="*/ 119 w 152"/>
              <a:gd name="T19" fmla="*/ 86 h 111"/>
              <a:gd name="T20" fmla="*/ 119 w 152"/>
              <a:gd name="T21" fmla="*/ 82 h 111"/>
              <a:gd name="T22" fmla="*/ 102 w 152"/>
              <a:gd name="T23" fmla="*/ 70 h 111"/>
              <a:gd name="T24" fmla="*/ 98 w 152"/>
              <a:gd name="T25" fmla="*/ 71 h 111"/>
              <a:gd name="T26" fmla="*/ 99 w 152"/>
              <a:gd name="T27" fmla="*/ 75 h 111"/>
              <a:gd name="T28" fmla="*/ 66 w 152"/>
              <a:gd name="T29" fmla="*/ 52 h 111"/>
              <a:gd name="T30" fmla="*/ 83 w 152"/>
              <a:gd name="T31" fmla="*/ 64 h 111"/>
              <a:gd name="T32" fmla="*/ 87 w 152"/>
              <a:gd name="T33" fmla="*/ 63 h 111"/>
              <a:gd name="T34" fmla="*/ 86 w 152"/>
              <a:gd name="T35" fmla="*/ 59 h 111"/>
              <a:gd name="T36" fmla="*/ 70 w 152"/>
              <a:gd name="T37" fmla="*/ 47 h 111"/>
              <a:gd name="T38" fmla="*/ 66 w 152"/>
              <a:gd name="T39" fmla="*/ 48 h 111"/>
              <a:gd name="T40" fmla="*/ 66 w 152"/>
              <a:gd name="T41" fmla="*/ 52 h 111"/>
              <a:gd name="T42" fmla="*/ 34 w 152"/>
              <a:gd name="T43" fmla="*/ 29 h 111"/>
              <a:gd name="T44" fmla="*/ 50 w 152"/>
              <a:gd name="T45" fmla="*/ 41 h 111"/>
              <a:gd name="T46" fmla="*/ 54 w 152"/>
              <a:gd name="T47" fmla="*/ 40 h 111"/>
              <a:gd name="T48" fmla="*/ 54 w 152"/>
              <a:gd name="T49" fmla="*/ 36 h 111"/>
              <a:gd name="T50" fmla="*/ 37 w 152"/>
              <a:gd name="T51" fmla="*/ 24 h 111"/>
              <a:gd name="T52" fmla="*/ 33 w 152"/>
              <a:gd name="T53" fmla="*/ 25 h 111"/>
              <a:gd name="T54" fmla="*/ 34 w 152"/>
              <a:gd name="T55" fmla="*/ 29 h 111"/>
              <a:gd name="T56" fmla="*/ 1 w 152"/>
              <a:gd name="T57" fmla="*/ 6 h 111"/>
              <a:gd name="T58" fmla="*/ 18 w 152"/>
              <a:gd name="T59" fmla="*/ 17 h 111"/>
              <a:gd name="T60" fmla="*/ 22 w 152"/>
              <a:gd name="T61" fmla="*/ 17 h 111"/>
              <a:gd name="T62" fmla="*/ 21 w 152"/>
              <a:gd name="T63" fmla="*/ 12 h 111"/>
              <a:gd name="T64" fmla="*/ 5 w 152"/>
              <a:gd name="T65" fmla="*/ 1 h 111"/>
              <a:gd name="T66" fmla="*/ 1 w 152"/>
              <a:gd name="T67" fmla="*/ 2 h 111"/>
              <a:gd name="T68" fmla="*/ 1 w 152"/>
              <a:gd name="T69" fmla="*/ 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2" h="111">
                <a:moveTo>
                  <a:pt x="132" y="99"/>
                </a:moveTo>
                <a:cubicBezTo>
                  <a:pt x="147" y="110"/>
                  <a:pt x="147" y="110"/>
                  <a:pt x="147" y="110"/>
                </a:cubicBezTo>
                <a:cubicBezTo>
                  <a:pt x="149" y="111"/>
                  <a:pt x="150" y="110"/>
                  <a:pt x="151" y="109"/>
                </a:cubicBezTo>
                <a:cubicBezTo>
                  <a:pt x="152" y="108"/>
                  <a:pt x="152" y="106"/>
                  <a:pt x="151" y="105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4" y="93"/>
                  <a:pt x="132" y="93"/>
                  <a:pt x="131" y="94"/>
                </a:cubicBezTo>
                <a:cubicBezTo>
                  <a:pt x="130" y="96"/>
                  <a:pt x="130" y="98"/>
                  <a:pt x="132" y="99"/>
                </a:cubicBezTo>
                <a:close/>
                <a:moveTo>
                  <a:pt x="99" y="75"/>
                </a:moveTo>
                <a:cubicBezTo>
                  <a:pt x="115" y="87"/>
                  <a:pt x="115" y="87"/>
                  <a:pt x="115" y="87"/>
                </a:cubicBezTo>
                <a:cubicBezTo>
                  <a:pt x="117" y="88"/>
                  <a:pt x="119" y="88"/>
                  <a:pt x="119" y="86"/>
                </a:cubicBezTo>
                <a:cubicBezTo>
                  <a:pt x="120" y="85"/>
                  <a:pt x="120" y="83"/>
                  <a:pt x="119" y="82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1" y="70"/>
                  <a:pt x="99" y="70"/>
                  <a:pt x="98" y="71"/>
                </a:cubicBezTo>
                <a:cubicBezTo>
                  <a:pt x="97" y="73"/>
                  <a:pt x="98" y="74"/>
                  <a:pt x="99" y="75"/>
                </a:cubicBezTo>
                <a:close/>
                <a:moveTo>
                  <a:pt x="66" y="52"/>
                </a:moveTo>
                <a:cubicBezTo>
                  <a:pt x="83" y="64"/>
                  <a:pt x="83" y="64"/>
                  <a:pt x="83" y="64"/>
                </a:cubicBezTo>
                <a:cubicBezTo>
                  <a:pt x="84" y="65"/>
                  <a:pt x="86" y="64"/>
                  <a:pt x="87" y="63"/>
                </a:cubicBezTo>
                <a:cubicBezTo>
                  <a:pt x="88" y="62"/>
                  <a:pt x="88" y="60"/>
                  <a:pt x="86" y="59"/>
                </a:cubicBezTo>
                <a:cubicBezTo>
                  <a:pt x="70" y="47"/>
                  <a:pt x="70" y="47"/>
                  <a:pt x="70" y="47"/>
                </a:cubicBezTo>
                <a:cubicBezTo>
                  <a:pt x="69" y="46"/>
                  <a:pt x="67" y="47"/>
                  <a:pt x="66" y="48"/>
                </a:cubicBezTo>
                <a:cubicBezTo>
                  <a:pt x="65" y="49"/>
                  <a:pt x="65" y="51"/>
                  <a:pt x="66" y="52"/>
                </a:cubicBezTo>
                <a:close/>
                <a:moveTo>
                  <a:pt x="34" y="29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1"/>
                  <a:pt x="53" y="41"/>
                  <a:pt x="54" y="40"/>
                </a:cubicBezTo>
                <a:cubicBezTo>
                  <a:pt x="55" y="38"/>
                  <a:pt x="55" y="37"/>
                  <a:pt x="54" y="36"/>
                </a:cubicBezTo>
                <a:cubicBezTo>
                  <a:pt x="37" y="24"/>
                  <a:pt x="37" y="24"/>
                  <a:pt x="37" y="24"/>
                </a:cubicBezTo>
                <a:cubicBezTo>
                  <a:pt x="36" y="23"/>
                  <a:pt x="34" y="23"/>
                  <a:pt x="33" y="25"/>
                </a:cubicBezTo>
                <a:cubicBezTo>
                  <a:pt x="32" y="26"/>
                  <a:pt x="32" y="28"/>
                  <a:pt x="34" y="29"/>
                </a:cubicBezTo>
                <a:close/>
                <a:moveTo>
                  <a:pt x="1" y="6"/>
                </a:moveTo>
                <a:cubicBezTo>
                  <a:pt x="18" y="17"/>
                  <a:pt x="18" y="17"/>
                  <a:pt x="18" y="17"/>
                </a:cubicBezTo>
                <a:cubicBezTo>
                  <a:pt x="19" y="18"/>
                  <a:pt x="21" y="18"/>
                  <a:pt x="22" y="17"/>
                </a:cubicBezTo>
                <a:cubicBezTo>
                  <a:pt x="23" y="15"/>
                  <a:pt x="22" y="13"/>
                  <a:pt x="21" y="12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1" y="2"/>
                </a:cubicBezTo>
                <a:cubicBezTo>
                  <a:pt x="0" y="3"/>
                  <a:pt x="0" y="5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5"/>
          <p:cNvSpPr>
            <a:spLocks noEditPoints="1"/>
          </p:cNvSpPr>
          <p:nvPr/>
        </p:nvSpPr>
        <p:spPr bwMode="auto">
          <a:xfrm rot="21155945">
            <a:off x="7063241" y="2684159"/>
            <a:ext cx="157163" cy="954088"/>
          </a:xfrm>
          <a:custGeom>
            <a:avLst/>
            <a:gdLst>
              <a:gd name="T0" fmla="*/ 35 w 42"/>
              <a:gd name="T1" fmla="*/ 241 h 254"/>
              <a:gd name="T2" fmla="*/ 36 w 42"/>
              <a:gd name="T3" fmla="*/ 252 h 254"/>
              <a:gd name="T4" fmla="*/ 39 w 42"/>
              <a:gd name="T5" fmla="*/ 254 h 254"/>
              <a:gd name="T6" fmla="*/ 42 w 42"/>
              <a:gd name="T7" fmla="*/ 251 h 254"/>
              <a:gd name="T8" fmla="*/ 40 w 42"/>
              <a:gd name="T9" fmla="*/ 240 h 254"/>
              <a:gd name="T10" fmla="*/ 37 w 42"/>
              <a:gd name="T11" fmla="*/ 238 h 254"/>
              <a:gd name="T12" fmla="*/ 35 w 42"/>
              <a:gd name="T13" fmla="*/ 241 h 254"/>
              <a:gd name="T14" fmla="*/ 29 w 42"/>
              <a:gd name="T15" fmla="*/ 202 h 254"/>
              <a:gd name="T16" fmla="*/ 32 w 42"/>
              <a:gd name="T17" fmla="*/ 221 h 254"/>
              <a:gd name="T18" fmla="*/ 35 w 42"/>
              <a:gd name="T19" fmla="*/ 224 h 254"/>
              <a:gd name="T20" fmla="*/ 38 w 42"/>
              <a:gd name="T21" fmla="*/ 221 h 254"/>
              <a:gd name="T22" fmla="*/ 35 w 42"/>
              <a:gd name="T23" fmla="*/ 201 h 254"/>
              <a:gd name="T24" fmla="*/ 31 w 42"/>
              <a:gd name="T25" fmla="*/ 198 h 254"/>
              <a:gd name="T26" fmla="*/ 29 w 42"/>
              <a:gd name="T27" fmla="*/ 202 h 254"/>
              <a:gd name="T28" fmla="*/ 23 w 42"/>
              <a:gd name="T29" fmla="*/ 162 h 254"/>
              <a:gd name="T30" fmla="*/ 26 w 42"/>
              <a:gd name="T31" fmla="*/ 182 h 254"/>
              <a:gd name="T32" fmla="*/ 29 w 42"/>
              <a:gd name="T33" fmla="*/ 184 h 254"/>
              <a:gd name="T34" fmla="*/ 32 w 42"/>
              <a:gd name="T35" fmla="*/ 181 h 254"/>
              <a:gd name="T36" fmla="*/ 29 w 42"/>
              <a:gd name="T37" fmla="*/ 161 h 254"/>
              <a:gd name="T38" fmla="*/ 26 w 42"/>
              <a:gd name="T39" fmla="*/ 159 h 254"/>
              <a:gd name="T40" fmla="*/ 23 w 42"/>
              <a:gd name="T41" fmla="*/ 162 h 254"/>
              <a:gd name="T42" fmla="*/ 17 w 42"/>
              <a:gd name="T43" fmla="*/ 122 h 254"/>
              <a:gd name="T44" fmla="*/ 20 w 42"/>
              <a:gd name="T45" fmla="*/ 142 h 254"/>
              <a:gd name="T46" fmla="*/ 24 w 42"/>
              <a:gd name="T47" fmla="*/ 145 h 254"/>
              <a:gd name="T48" fmla="*/ 26 w 42"/>
              <a:gd name="T49" fmla="*/ 141 h 254"/>
              <a:gd name="T50" fmla="*/ 23 w 42"/>
              <a:gd name="T51" fmla="*/ 122 h 254"/>
              <a:gd name="T52" fmla="*/ 20 w 42"/>
              <a:gd name="T53" fmla="*/ 119 h 254"/>
              <a:gd name="T54" fmla="*/ 17 w 42"/>
              <a:gd name="T55" fmla="*/ 122 h 254"/>
              <a:gd name="T56" fmla="*/ 12 w 42"/>
              <a:gd name="T57" fmla="*/ 83 h 254"/>
              <a:gd name="T58" fmla="*/ 14 w 42"/>
              <a:gd name="T59" fmla="*/ 103 h 254"/>
              <a:gd name="T60" fmla="*/ 18 w 42"/>
              <a:gd name="T61" fmla="*/ 105 h 254"/>
              <a:gd name="T62" fmla="*/ 20 w 42"/>
              <a:gd name="T63" fmla="*/ 102 h 254"/>
              <a:gd name="T64" fmla="*/ 17 w 42"/>
              <a:gd name="T65" fmla="*/ 82 h 254"/>
              <a:gd name="T66" fmla="*/ 14 w 42"/>
              <a:gd name="T67" fmla="*/ 79 h 254"/>
              <a:gd name="T68" fmla="*/ 12 w 42"/>
              <a:gd name="T69" fmla="*/ 83 h 254"/>
              <a:gd name="T70" fmla="*/ 6 w 42"/>
              <a:gd name="T71" fmla="*/ 43 h 254"/>
              <a:gd name="T72" fmla="*/ 9 w 42"/>
              <a:gd name="T73" fmla="*/ 63 h 254"/>
              <a:gd name="T74" fmla="*/ 12 w 42"/>
              <a:gd name="T75" fmla="*/ 66 h 254"/>
              <a:gd name="T76" fmla="*/ 15 w 42"/>
              <a:gd name="T77" fmla="*/ 62 h 254"/>
              <a:gd name="T78" fmla="*/ 12 w 42"/>
              <a:gd name="T79" fmla="*/ 42 h 254"/>
              <a:gd name="T80" fmla="*/ 8 w 42"/>
              <a:gd name="T81" fmla="*/ 40 h 254"/>
              <a:gd name="T82" fmla="*/ 6 w 42"/>
              <a:gd name="T83" fmla="*/ 43 h 254"/>
              <a:gd name="T84" fmla="*/ 0 w 42"/>
              <a:gd name="T85" fmla="*/ 4 h 254"/>
              <a:gd name="T86" fmla="*/ 3 w 42"/>
              <a:gd name="T87" fmla="*/ 24 h 254"/>
              <a:gd name="T88" fmla="*/ 6 w 42"/>
              <a:gd name="T89" fmla="*/ 26 h 254"/>
              <a:gd name="T90" fmla="*/ 9 w 42"/>
              <a:gd name="T91" fmla="*/ 23 h 254"/>
              <a:gd name="T92" fmla="*/ 6 w 42"/>
              <a:gd name="T93" fmla="*/ 3 h 254"/>
              <a:gd name="T94" fmla="*/ 3 w 42"/>
              <a:gd name="T95" fmla="*/ 0 h 254"/>
              <a:gd name="T96" fmla="*/ 0 w 42"/>
              <a:gd name="T97" fmla="*/ 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" h="254">
                <a:moveTo>
                  <a:pt x="35" y="241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8" y="254"/>
                  <a:pt x="39" y="254"/>
                </a:cubicBezTo>
                <a:cubicBezTo>
                  <a:pt x="41" y="254"/>
                  <a:pt x="42" y="252"/>
                  <a:pt x="42" y="251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239"/>
                  <a:pt x="39" y="238"/>
                  <a:pt x="37" y="238"/>
                </a:cubicBezTo>
                <a:cubicBezTo>
                  <a:pt x="35" y="238"/>
                  <a:pt x="34" y="240"/>
                  <a:pt x="35" y="241"/>
                </a:cubicBezTo>
                <a:close/>
                <a:moveTo>
                  <a:pt x="29" y="202"/>
                </a:moveTo>
                <a:cubicBezTo>
                  <a:pt x="32" y="221"/>
                  <a:pt x="32" y="221"/>
                  <a:pt x="32" y="221"/>
                </a:cubicBezTo>
                <a:cubicBezTo>
                  <a:pt x="32" y="223"/>
                  <a:pt x="33" y="224"/>
                  <a:pt x="35" y="224"/>
                </a:cubicBezTo>
                <a:cubicBezTo>
                  <a:pt x="37" y="224"/>
                  <a:pt x="38" y="222"/>
                  <a:pt x="38" y="221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4" y="199"/>
                  <a:pt x="33" y="198"/>
                  <a:pt x="31" y="198"/>
                </a:cubicBezTo>
                <a:cubicBezTo>
                  <a:pt x="30" y="198"/>
                  <a:pt x="29" y="200"/>
                  <a:pt x="29" y="202"/>
                </a:cubicBezTo>
                <a:close/>
                <a:moveTo>
                  <a:pt x="23" y="162"/>
                </a:moveTo>
                <a:cubicBezTo>
                  <a:pt x="26" y="182"/>
                  <a:pt x="26" y="182"/>
                  <a:pt x="26" y="182"/>
                </a:cubicBezTo>
                <a:cubicBezTo>
                  <a:pt x="26" y="183"/>
                  <a:pt x="28" y="185"/>
                  <a:pt x="29" y="184"/>
                </a:cubicBezTo>
                <a:cubicBezTo>
                  <a:pt x="31" y="184"/>
                  <a:pt x="32" y="183"/>
                  <a:pt x="32" y="181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29" y="160"/>
                  <a:pt x="27" y="158"/>
                  <a:pt x="26" y="159"/>
                </a:cubicBezTo>
                <a:cubicBezTo>
                  <a:pt x="24" y="159"/>
                  <a:pt x="23" y="160"/>
                  <a:pt x="23" y="162"/>
                </a:cubicBezTo>
                <a:close/>
                <a:moveTo>
                  <a:pt x="17" y="122"/>
                </a:moveTo>
                <a:cubicBezTo>
                  <a:pt x="20" y="142"/>
                  <a:pt x="20" y="142"/>
                  <a:pt x="20" y="142"/>
                </a:cubicBezTo>
                <a:cubicBezTo>
                  <a:pt x="20" y="144"/>
                  <a:pt x="22" y="145"/>
                  <a:pt x="24" y="145"/>
                </a:cubicBezTo>
                <a:cubicBezTo>
                  <a:pt x="25" y="145"/>
                  <a:pt x="26" y="143"/>
                  <a:pt x="26" y="141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120"/>
                  <a:pt x="21" y="119"/>
                  <a:pt x="20" y="119"/>
                </a:cubicBezTo>
                <a:cubicBezTo>
                  <a:pt x="18" y="119"/>
                  <a:pt x="17" y="121"/>
                  <a:pt x="17" y="122"/>
                </a:cubicBezTo>
                <a:close/>
                <a:moveTo>
                  <a:pt x="12" y="83"/>
                </a:moveTo>
                <a:cubicBezTo>
                  <a:pt x="14" y="103"/>
                  <a:pt x="14" y="103"/>
                  <a:pt x="14" y="103"/>
                </a:cubicBezTo>
                <a:cubicBezTo>
                  <a:pt x="15" y="104"/>
                  <a:pt x="16" y="105"/>
                  <a:pt x="18" y="105"/>
                </a:cubicBezTo>
                <a:cubicBezTo>
                  <a:pt x="19" y="105"/>
                  <a:pt x="21" y="103"/>
                  <a:pt x="20" y="10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0"/>
                  <a:pt x="16" y="79"/>
                  <a:pt x="14" y="79"/>
                </a:cubicBezTo>
                <a:cubicBezTo>
                  <a:pt x="12" y="80"/>
                  <a:pt x="11" y="81"/>
                  <a:pt x="12" y="83"/>
                </a:cubicBezTo>
                <a:close/>
                <a:moveTo>
                  <a:pt x="6" y="43"/>
                </a:moveTo>
                <a:cubicBezTo>
                  <a:pt x="9" y="63"/>
                  <a:pt x="9" y="63"/>
                  <a:pt x="9" y="63"/>
                </a:cubicBezTo>
                <a:cubicBezTo>
                  <a:pt x="9" y="65"/>
                  <a:pt x="10" y="66"/>
                  <a:pt x="12" y="66"/>
                </a:cubicBezTo>
                <a:cubicBezTo>
                  <a:pt x="14" y="65"/>
                  <a:pt x="15" y="64"/>
                  <a:pt x="15" y="6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1"/>
                  <a:pt x="10" y="40"/>
                  <a:pt x="8" y="40"/>
                </a:cubicBezTo>
                <a:cubicBezTo>
                  <a:pt x="7" y="40"/>
                  <a:pt x="6" y="42"/>
                  <a:pt x="6" y="43"/>
                </a:cubicBezTo>
                <a:close/>
                <a:moveTo>
                  <a:pt x="0" y="4"/>
                </a:move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5" y="26"/>
                  <a:pt x="6" y="26"/>
                </a:cubicBezTo>
                <a:cubicBezTo>
                  <a:pt x="8" y="26"/>
                  <a:pt x="9" y="24"/>
                  <a:pt x="9" y="2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1"/>
                  <a:pt x="0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224"/>
          <p:cNvGrpSpPr/>
          <p:nvPr/>
        </p:nvGrpSpPr>
        <p:grpSpPr>
          <a:xfrm>
            <a:off x="9237129" y="880408"/>
            <a:ext cx="779347" cy="889170"/>
            <a:chOff x="3523117" y="-1655534"/>
            <a:chExt cx="935038" cy="1066800"/>
          </a:xfrm>
        </p:grpSpPr>
        <p:sp>
          <p:nvSpPr>
            <p:cNvPr id="151" name="Freeform 146"/>
            <p:cNvSpPr>
              <a:spLocks noEditPoints="1"/>
            </p:cNvSpPr>
            <p:nvPr/>
          </p:nvSpPr>
          <p:spPr bwMode="auto">
            <a:xfrm>
              <a:off x="3523117" y="-1361847"/>
              <a:ext cx="935038" cy="773113"/>
            </a:xfrm>
            <a:custGeom>
              <a:avLst/>
              <a:gdLst>
                <a:gd name="T0" fmla="*/ 0 w 249"/>
                <a:gd name="T1" fmla="*/ 54 h 206"/>
                <a:gd name="T2" fmla="*/ 13 w 249"/>
                <a:gd name="T3" fmla="*/ 67 h 206"/>
                <a:gd name="T4" fmla="*/ 22 w 249"/>
                <a:gd name="T5" fmla="*/ 77 h 206"/>
                <a:gd name="T6" fmla="*/ 38 w 249"/>
                <a:gd name="T7" fmla="*/ 81 h 206"/>
                <a:gd name="T8" fmla="*/ 37 w 249"/>
                <a:gd name="T9" fmla="*/ 98 h 206"/>
                <a:gd name="T10" fmla="*/ 76 w 249"/>
                <a:gd name="T11" fmla="*/ 177 h 206"/>
                <a:gd name="T12" fmla="*/ 76 w 249"/>
                <a:gd name="T13" fmla="*/ 177 h 206"/>
                <a:gd name="T14" fmla="*/ 76 w 249"/>
                <a:gd name="T15" fmla="*/ 177 h 206"/>
                <a:gd name="T16" fmla="*/ 79 w 249"/>
                <a:gd name="T17" fmla="*/ 179 h 206"/>
                <a:gd name="T18" fmla="*/ 89 w 249"/>
                <a:gd name="T19" fmla="*/ 206 h 206"/>
                <a:gd name="T20" fmla="*/ 119 w 249"/>
                <a:gd name="T21" fmla="*/ 206 h 206"/>
                <a:gd name="T22" fmla="*/ 126 w 249"/>
                <a:gd name="T23" fmla="*/ 196 h 206"/>
                <a:gd name="T24" fmla="*/ 135 w 249"/>
                <a:gd name="T25" fmla="*/ 196 h 206"/>
                <a:gd name="T26" fmla="*/ 144 w 249"/>
                <a:gd name="T27" fmla="*/ 196 h 206"/>
                <a:gd name="T28" fmla="*/ 151 w 249"/>
                <a:gd name="T29" fmla="*/ 206 h 206"/>
                <a:gd name="T30" fmla="*/ 180 w 249"/>
                <a:gd name="T31" fmla="*/ 206 h 206"/>
                <a:gd name="T32" fmla="*/ 191 w 249"/>
                <a:gd name="T33" fmla="*/ 179 h 206"/>
                <a:gd name="T34" fmla="*/ 193 w 249"/>
                <a:gd name="T35" fmla="*/ 177 h 206"/>
                <a:gd name="T36" fmla="*/ 194 w 249"/>
                <a:gd name="T37" fmla="*/ 177 h 206"/>
                <a:gd name="T38" fmla="*/ 194 w 249"/>
                <a:gd name="T39" fmla="*/ 177 h 206"/>
                <a:gd name="T40" fmla="*/ 217 w 249"/>
                <a:gd name="T41" fmla="*/ 152 h 206"/>
                <a:gd name="T42" fmla="*/ 218 w 249"/>
                <a:gd name="T43" fmla="*/ 150 h 206"/>
                <a:gd name="T44" fmla="*/ 249 w 249"/>
                <a:gd name="T45" fmla="*/ 131 h 206"/>
                <a:gd name="T46" fmla="*/ 249 w 249"/>
                <a:gd name="T47" fmla="*/ 99 h 206"/>
                <a:gd name="T48" fmla="*/ 232 w 249"/>
                <a:gd name="T49" fmla="*/ 84 h 206"/>
                <a:gd name="T50" fmla="*/ 222 w 249"/>
                <a:gd name="T51" fmla="*/ 54 h 206"/>
                <a:gd name="T52" fmla="*/ 240 w 249"/>
                <a:gd name="T53" fmla="*/ 46 h 206"/>
                <a:gd name="T54" fmla="*/ 241 w 249"/>
                <a:gd name="T55" fmla="*/ 42 h 206"/>
                <a:gd name="T56" fmla="*/ 210 w 249"/>
                <a:gd name="T57" fmla="*/ 35 h 206"/>
                <a:gd name="T58" fmla="*/ 135 w 249"/>
                <a:gd name="T59" fmla="*/ 0 h 206"/>
                <a:gd name="T60" fmla="*/ 41 w 249"/>
                <a:gd name="T61" fmla="*/ 71 h 206"/>
                <a:gd name="T62" fmla="*/ 19 w 249"/>
                <a:gd name="T63" fmla="*/ 68 h 206"/>
                <a:gd name="T64" fmla="*/ 32 w 249"/>
                <a:gd name="T65" fmla="*/ 62 h 206"/>
                <a:gd name="T66" fmla="*/ 14 w 249"/>
                <a:gd name="T67" fmla="*/ 58 h 206"/>
                <a:gd name="T68" fmla="*/ 13 w 249"/>
                <a:gd name="T69" fmla="*/ 65 h 206"/>
                <a:gd name="T70" fmla="*/ 0 w 249"/>
                <a:gd name="T71" fmla="*/ 54 h 206"/>
                <a:gd name="T72" fmla="*/ 207 w 249"/>
                <a:gd name="T73" fmla="*/ 88 h 206"/>
                <a:gd name="T74" fmla="*/ 213 w 249"/>
                <a:gd name="T75" fmla="*/ 81 h 206"/>
                <a:gd name="T76" fmla="*/ 220 w 249"/>
                <a:gd name="T77" fmla="*/ 88 h 206"/>
                <a:gd name="T78" fmla="*/ 213 w 249"/>
                <a:gd name="T79" fmla="*/ 94 h 206"/>
                <a:gd name="T80" fmla="*/ 207 w 249"/>
                <a:gd name="T81" fmla="*/ 88 h 206"/>
                <a:gd name="T82" fmla="*/ 109 w 249"/>
                <a:gd name="T83" fmla="*/ 9 h 206"/>
                <a:gd name="T84" fmla="*/ 161 w 249"/>
                <a:gd name="T85" fmla="*/ 9 h 206"/>
                <a:gd name="T86" fmla="*/ 163 w 249"/>
                <a:gd name="T87" fmla="*/ 14 h 206"/>
                <a:gd name="T88" fmla="*/ 159 w 249"/>
                <a:gd name="T89" fmla="*/ 15 h 206"/>
                <a:gd name="T90" fmla="*/ 111 w 249"/>
                <a:gd name="T91" fmla="*/ 16 h 206"/>
                <a:gd name="T92" fmla="*/ 110 w 249"/>
                <a:gd name="T93" fmla="*/ 16 h 206"/>
                <a:gd name="T94" fmla="*/ 107 w 249"/>
                <a:gd name="T95" fmla="*/ 13 h 206"/>
                <a:gd name="T96" fmla="*/ 109 w 249"/>
                <a:gd name="T97" fmla="*/ 9 h 206"/>
                <a:gd name="T98" fmla="*/ 18 w 249"/>
                <a:gd name="T99" fmla="*/ 60 h 206"/>
                <a:gd name="T100" fmla="*/ 24 w 249"/>
                <a:gd name="T101" fmla="*/ 56 h 206"/>
                <a:gd name="T102" fmla="*/ 22 w 249"/>
                <a:gd name="T103" fmla="*/ 66 h 206"/>
                <a:gd name="T104" fmla="*/ 18 w 249"/>
                <a:gd name="T105" fmla="*/ 66 h 206"/>
                <a:gd name="T106" fmla="*/ 18 w 249"/>
                <a:gd name="T107" fmla="*/ 6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9" h="206">
                  <a:moveTo>
                    <a:pt x="0" y="54"/>
                  </a:moveTo>
                  <a:cubicBezTo>
                    <a:pt x="3" y="60"/>
                    <a:pt x="8" y="64"/>
                    <a:pt x="13" y="67"/>
                  </a:cubicBezTo>
                  <a:cubicBezTo>
                    <a:pt x="15" y="73"/>
                    <a:pt x="22" y="77"/>
                    <a:pt x="22" y="77"/>
                  </a:cubicBezTo>
                  <a:cubicBezTo>
                    <a:pt x="27" y="79"/>
                    <a:pt x="33" y="81"/>
                    <a:pt x="38" y="81"/>
                  </a:cubicBezTo>
                  <a:cubicBezTo>
                    <a:pt x="37" y="87"/>
                    <a:pt x="37" y="92"/>
                    <a:pt x="37" y="98"/>
                  </a:cubicBezTo>
                  <a:cubicBezTo>
                    <a:pt x="37" y="130"/>
                    <a:pt x="52" y="159"/>
                    <a:pt x="76" y="177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7" y="178"/>
                    <a:pt x="78" y="179"/>
                    <a:pt x="79" y="179"/>
                  </a:cubicBezTo>
                  <a:cubicBezTo>
                    <a:pt x="83" y="183"/>
                    <a:pt x="89" y="190"/>
                    <a:pt x="8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19" y="206"/>
                    <a:pt x="119" y="197"/>
                    <a:pt x="126" y="196"/>
                  </a:cubicBezTo>
                  <a:cubicBezTo>
                    <a:pt x="129" y="196"/>
                    <a:pt x="132" y="196"/>
                    <a:pt x="135" y="196"/>
                  </a:cubicBezTo>
                  <a:cubicBezTo>
                    <a:pt x="138" y="196"/>
                    <a:pt x="141" y="196"/>
                    <a:pt x="144" y="196"/>
                  </a:cubicBezTo>
                  <a:cubicBezTo>
                    <a:pt x="151" y="197"/>
                    <a:pt x="151" y="206"/>
                    <a:pt x="151" y="206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80" y="190"/>
                    <a:pt x="187" y="183"/>
                    <a:pt x="191" y="179"/>
                  </a:cubicBezTo>
                  <a:cubicBezTo>
                    <a:pt x="192" y="178"/>
                    <a:pt x="193" y="178"/>
                    <a:pt x="193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203" y="170"/>
                    <a:pt x="211" y="161"/>
                    <a:pt x="217" y="152"/>
                  </a:cubicBezTo>
                  <a:cubicBezTo>
                    <a:pt x="218" y="151"/>
                    <a:pt x="218" y="151"/>
                    <a:pt x="218" y="150"/>
                  </a:cubicBezTo>
                  <a:cubicBezTo>
                    <a:pt x="231" y="131"/>
                    <a:pt x="249" y="131"/>
                    <a:pt x="249" y="131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39" y="99"/>
                    <a:pt x="233" y="91"/>
                    <a:pt x="232" y="84"/>
                  </a:cubicBezTo>
                  <a:cubicBezTo>
                    <a:pt x="230" y="73"/>
                    <a:pt x="227" y="63"/>
                    <a:pt x="222" y="54"/>
                  </a:cubicBezTo>
                  <a:cubicBezTo>
                    <a:pt x="227" y="50"/>
                    <a:pt x="232" y="47"/>
                    <a:pt x="240" y="46"/>
                  </a:cubicBezTo>
                  <a:cubicBezTo>
                    <a:pt x="240" y="46"/>
                    <a:pt x="242" y="45"/>
                    <a:pt x="241" y="42"/>
                  </a:cubicBezTo>
                  <a:cubicBezTo>
                    <a:pt x="241" y="40"/>
                    <a:pt x="227" y="33"/>
                    <a:pt x="210" y="35"/>
                  </a:cubicBezTo>
                  <a:cubicBezTo>
                    <a:pt x="192" y="14"/>
                    <a:pt x="165" y="0"/>
                    <a:pt x="135" y="0"/>
                  </a:cubicBezTo>
                  <a:cubicBezTo>
                    <a:pt x="90" y="0"/>
                    <a:pt x="53" y="30"/>
                    <a:pt x="41" y="71"/>
                  </a:cubicBezTo>
                  <a:cubicBezTo>
                    <a:pt x="28" y="74"/>
                    <a:pt x="22" y="72"/>
                    <a:pt x="19" y="68"/>
                  </a:cubicBezTo>
                  <a:cubicBezTo>
                    <a:pt x="25" y="69"/>
                    <a:pt x="31" y="67"/>
                    <a:pt x="32" y="62"/>
                  </a:cubicBezTo>
                  <a:cubicBezTo>
                    <a:pt x="33" y="53"/>
                    <a:pt x="19" y="46"/>
                    <a:pt x="14" y="58"/>
                  </a:cubicBezTo>
                  <a:cubicBezTo>
                    <a:pt x="13" y="60"/>
                    <a:pt x="13" y="63"/>
                    <a:pt x="13" y="65"/>
                  </a:cubicBezTo>
                  <a:cubicBezTo>
                    <a:pt x="5" y="62"/>
                    <a:pt x="0" y="54"/>
                    <a:pt x="0" y="54"/>
                  </a:cubicBezTo>
                  <a:close/>
                  <a:moveTo>
                    <a:pt x="207" y="88"/>
                  </a:moveTo>
                  <a:cubicBezTo>
                    <a:pt x="207" y="84"/>
                    <a:pt x="210" y="81"/>
                    <a:pt x="213" y="81"/>
                  </a:cubicBezTo>
                  <a:cubicBezTo>
                    <a:pt x="217" y="81"/>
                    <a:pt x="220" y="84"/>
                    <a:pt x="220" y="88"/>
                  </a:cubicBezTo>
                  <a:cubicBezTo>
                    <a:pt x="220" y="91"/>
                    <a:pt x="217" y="94"/>
                    <a:pt x="213" y="94"/>
                  </a:cubicBezTo>
                  <a:cubicBezTo>
                    <a:pt x="210" y="94"/>
                    <a:pt x="207" y="91"/>
                    <a:pt x="207" y="88"/>
                  </a:cubicBezTo>
                  <a:close/>
                  <a:moveTo>
                    <a:pt x="109" y="9"/>
                  </a:moveTo>
                  <a:cubicBezTo>
                    <a:pt x="139" y="1"/>
                    <a:pt x="160" y="9"/>
                    <a:pt x="161" y="9"/>
                  </a:cubicBezTo>
                  <a:cubicBezTo>
                    <a:pt x="163" y="10"/>
                    <a:pt x="164" y="12"/>
                    <a:pt x="163" y="14"/>
                  </a:cubicBezTo>
                  <a:cubicBezTo>
                    <a:pt x="162" y="15"/>
                    <a:pt x="161" y="16"/>
                    <a:pt x="159" y="15"/>
                  </a:cubicBezTo>
                  <a:cubicBezTo>
                    <a:pt x="159" y="15"/>
                    <a:pt x="139" y="8"/>
                    <a:pt x="111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08" y="16"/>
                    <a:pt x="107" y="15"/>
                    <a:pt x="107" y="13"/>
                  </a:cubicBezTo>
                  <a:cubicBezTo>
                    <a:pt x="106" y="12"/>
                    <a:pt x="107" y="10"/>
                    <a:pt x="109" y="9"/>
                  </a:cubicBezTo>
                  <a:close/>
                  <a:moveTo>
                    <a:pt x="18" y="60"/>
                  </a:moveTo>
                  <a:cubicBezTo>
                    <a:pt x="18" y="59"/>
                    <a:pt x="19" y="55"/>
                    <a:pt x="24" y="56"/>
                  </a:cubicBezTo>
                  <a:cubicBezTo>
                    <a:pt x="28" y="56"/>
                    <a:pt x="30" y="64"/>
                    <a:pt x="22" y="66"/>
                  </a:cubicBezTo>
                  <a:cubicBezTo>
                    <a:pt x="20" y="66"/>
                    <a:pt x="19" y="66"/>
                    <a:pt x="18" y="66"/>
                  </a:cubicBezTo>
                  <a:cubicBezTo>
                    <a:pt x="17" y="63"/>
                    <a:pt x="17" y="61"/>
                    <a:pt x="18" y="60"/>
                  </a:cubicBezTo>
                  <a:close/>
                </a:path>
              </a:pathLst>
            </a:custGeom>
            <a:solidFill>
              <a:srgbClr val="FFB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3891417" y="-1655534"/>
              <a:ext cx="266700" cy="271463"/>
            </a:xfrm>
            <a:custGeom>
              <a:avLst/>
              <a:gdLst>
                <a:gd name="T0" fmla="*/ 65 w 71"/>
                <a:gd name="T1" fmla="*/ 47 h 72"/>
                <a:gd name="T2" fmla="*/ 25 w 71"/>
                <a:gd name="T3" fmla="*/ 66 h 72"/>
                <a:gd name="T4" fmla="*/ 6 w 71"/>
                <a:gd name="T5" fmla="*/ 25 h 72"/>
                <a:gd name="T6" fmla="*/ 46 w 71"/>
                <a:gd name="T7" fmla="*/ 6 h 72"/>
                <a:gd name="T8" fmla="*/ 65 w 71"/>
                <a:gd name="T9" fmla="*/ 4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5" y="47"/>
                  </a:moveTo>
                  <a:cubicBezTo>
                    <a:pt x="60" y="63"/>
                    <a:pt x="41" y="72"/>
                    <a:pt x="25" y="66"/>
                  </a:cubicBezTo>
                  <a:cubicBezTo>
                    <a:pt x="9" y="60"/>
                    <a:pt x="0" y="42"/>
                    <a:pt x="6" y="25"/>
                  </a:cubicBezTo>
                  <a:cubicBezTo>
                    <a:pt x="12" y="9"/>
                    <a:pt x="30" y="0"/>
                    <a:pt x="46" y="6"/>
                  </a:cubicBezTo>
                  <a:cubicBezTo>
                    <a:pt x="63" y="12"/>
                    <a:pt x="71" y="30"/>
                    <a:pt x="65" y="47"/>
                  </a:cubicBezTo>
                  <a:close/>
                </a:path>
              </a:pathLst>
            </a:custGeom>
            <a:solidFill>
              <a:srgbClr val="FFC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3954917" y="-1614259"/>
              <a:ext cx="136525" cy="188913"/>
            </a:xfrm>
            <a:custGeom>
              <a:avLst/>
              <a:gdLst>
                <a:gd name="T0" fmla="*/ 7 w 36"/>
                <a:gd name="T1" fmla="*/ 48 h 50"/>
                <a:gd name="T2" fmla="*/ 9 w 36"/>
                <a:gd name="T3" fmla="*/ 42 h 50"/>
                <a:gd name="T4" fmla="*/ 0 w 36"/>
                <a:gd name="T5" fmla="*/ 36 h 50"/>
                <a:gd name="T6" fmla="*/ 4 w 36"/>
                <a:gd name="T7" fmla="*/ 30 h 50"/>
                <a:gd name="T8" fmla="*/ 13 w 36"/>
                <a:gd name="T9" fmla="*/ 36 h 50"/>
                <a:gd name="T10" fmla="*/ 20 w 36"/>
                <a:gd name="T11" fmla="*/ 34 h 50"/>
                <a:gd name="T12" fmla="*/ 15 w 36"/>
                <a:gd name="T13" fmla="*/ 27 h 50"/>
                <a:gd name="T14" fmla="*/ 9 w 36"/>
                <a:gd name="T15" fmla="*/ 12 h 50"/>
                <a:gd name="T16" fmla="*/ 22 w 36"/>
                <a:gd name="T17" fmla="*/ 5 h 50"/>
                <a:gd name="T18" fmla="*/ 24 w 36"/>
                <a:gd name="T19" fmla="*/ 0 h 50"/>
                <a:gd name="T20" fmla="*/ 30 w 36"/>
                <a:gd name="T21" fmla="*/ 2 h 50"/>
                <a:gd name="T22" fmla="*/ 28 w 36"/>
                <a:gd name="T23" fmla="*/ 7 h 50"/>
                <a:gd name="T24" fmla="*/ 36 w 36"/>
                <a:gd name="T25" fmla="*/ 12 h 50"/>
                <a:gd name="T26" fmla="*/ 32 w 36"/>
                <a:gd name="T27" fmla="*/ 18 h 50"/>
                <a:gd name="T28" fmla="*/ 24 w 36"/>
                <a:gd name="T29" fmla="*/ 13 h 50"/>
                <a:gd name="T30" fmla="*/ 18 w 36"/>
                <a:gd name="T31" fmla="*/ 15 h 50"/>
                <a:gd name="T32" fmla="*/ 23 w 36"/>
                <a:gd name="T33" fmla="*/ 22 h 50"/>
                <a:gd name="T34" fmla="*/ 29 w 36"/>
                <a:gd name="T35" fmla="*/ 37 h 50"/>
                <a:gd name="T36" fmla="*/ 15 w 36"/>
                <a:gd name="T37" fmla="*/ 44 h 50"/>
                <a:gd name="T38" fmla="*/ 13 w 36"/>
                <a:gd name="T39" fmla="*/ 50 h 50"/>
                <a:gd name="T40" fmla="*/ 7 w 36"/>
                <a:gd name="T41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50">
                  <a:moveTo>
                    <a:pt x="7" y="48"/>
                  </a:moveTo>
                  <a:cubicBezTo>
                    <a:pt x="9" y="42"/>
                    <a:pt x="9" y="42"/>
                    <a:pt x="9" y="42"/>
                  </a:cubicBezTo>
                  <a:cubicBezTo>
                    <a:pt x="5" y="41"/>
                    <a:pt x="2" y="38"/>
                    <a:pt x="0" y="36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2"/>
                    <a:pt x="9" y="35"/>
                    <a:pt x="13" y="36"/>
                  </a:cubicBezTo>
                  <a:cubicBezTo>
                    <a:pt x="16" y="37"/>
                    <a:pt x="19" y="37"/>
                    <a:pt x="20" y="34"/>
                  </a:cubicBezTo>
                  <a:cubicBezTo>
                    <a:pt x="21" y="32"/>
                    <a:pt x="19" y="30"/>
                    <a:pt x="15" y="27"/>
                  </a:cubicBezTo>
                  <a:cubicBezTo>
                    <a:pt x="10" y="23"/>
                    <a:pt x="7" y="18"/>
                    <a:pt x="9" y="12"/>
                  </a:cubicBezTo>
                  <a:cubicBezTo>
                    <a:pt x="11" y="7"/>
                    <a:pt x="16" y="4"/>
                    <a:pt x="22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2" y="9"/>
                    <a:pt x="35" y="10"/>
                    <a:pt x="36" y="1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7"/>
                    <a:pt x="29" y="15"/>
                    <a:pt x="24" y="13"/>
                  </a:cubicBezTo>
                  <a:cubicBezTo>
                    <a:pt x="21" y="12"/>
                    <a:pt x="19" y="13"/>
                    <a:pt x="18" y="15"/>
                  </a:cubicBezTo>
                  <a:cubicBezTo>
                    <a:pt x="17" y="17"/>
                    <a:pt x="19" y="19"/>
                    <a:pt x="23" y="22"/>
                  </a:cubicBezTo>
                  <a:cubicBezTo>
                    <a:pt x="30" y="27"/>
                    <a:pt x="31" y="31"/>
                    <a:pt x="29" y="37"/>
                  </a:cubicBezTo>
                  <a:cubicBezTo>
                    <a:pt x="27" y="42"/>
                    <a:pt x="22" y="45"/>
                    <a:pt x="15" y="44"/>
                  </a:cubicBezTo>
                  <a:cubicBezTo>
                    <a:pt x="13" y="50"/>
                    <a:pt x="13" y="50"/>
                    <a:pt x="13" y="50"/>
                  </a:cubicBezTo>
                  <a:lnTo>
                    <a:pt x="7" y="48"/>
                  </a:lnTo>
                  <a:close/>
                </a:path>
              </a:pathLst>
            </a:custGeom>
            <a:solidFill>
              <a:srgbClr val="C1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9333362" y="2834160"/>
            <a:ext cx="973138" cy="860425"/>
            <a:chOff x="3140530" y="1090841"/>
            <a:chExt cx="973138" cy="860425"/>
          </a:xfrm>
        </p:grpSpPr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3140530" y="1352778"/>
              <a:ext cx="973138" cy="431800"/>
            </a:xfrm>
            <a:custGeom>
              <a:avLst/>
              <a:gdLst>
                <a:gd name="T0" fmla="*/ 252 w 259"/>
                <a:gd name="T1" fmla="*/ 4 h 115"/>
                <a:gd name="T2" fmla="*/ 7 w 259"/>
                <a:gd name="T3" fmla="*/ 0 h 115"/>
                <a:gd name="T4" fmla="*/ 0 w 259"/>
                <a:gd name="T5" fmla="*/ 26 h 115"/>
                <a:gd name="T6" fmla="*/ 7 w 259"/>
                <a:gd name="T7" fmla="*/ 33 h 115"/>
                <a:gd name="T8" fmla="*/ 46 w 259"/>
                <a:gd name="T9" fmla="*/ 93 h 115"/>
                <a:gd name="T10" fmla="*/ 77 w 259"/>
                <a:gd name="T11" fmla="*/ 113 h 115"/>
                <a:gd name="T12" fmla="*/ 181 w 259"/>
                <a:gd name="T13" fmla="*/ 114 h 115"/>
                <a:gd name="T14" fmla="*/ 238 w 259"/>
                <a:gd name="T15" fmla="*/ 36 h 115"/>
                <a:gd name="T16" fmla="*/ 252 w 259"/>
                <a:gd name="T17" fmla="*/ 36 h 115"/>
                <a:gd name="T18" fmla="*/ 259 w 259"/>
                <a:gd name="T19" fmla="*/ 10 h 115"/>
                <a:gd name="T20" fmla="*/ 193 w 259"/>
                <a:gd name="T21" fmla="*/ 10 h 115"/>
                <a:gd name="T22" fmla="*/ 193 w 259"/>
                <a:gd name="T23" fmla="*/ 27 h 115"/>
                <a:gd name="T24" fmla="*/ 193 w 259"/>
                <a:gd name="T25" fmla="*/ 10 h 115"/>
                <a:gd name="T26" fmla="*/ 75 w 259"/>
                <a:gd name="T27" fmla="*/ 17 h 115"/>
                <a:gd name="T28" fmla="*/ 58 w 259"/>
                <a:gd name="T29" fmla="*/ 17 h 115"/>
                <a:gd name="T30" fmla="*/ 69 w 259"/>
                <a:gd name="T31" fmla="*/ 97 h 115"/>
                <a:gd name="T32" fmla="*/ 47 w 259"/>
                <a:gd name="T33" fmla="*/ 38 h 115"/>
                <a:gd name="T34" fmla="*/ 57 w 259"/>
                <a:gd name="T35" fmla="*/ 38 h 115"/>
                <a:gd name="T36" fmla="*/ 69 w 259"/>
                <a:gd name="T37" fmla="*/ 97 h 115"/>
                <a:gd name="T38" fmla="*/ 82 w 259"/>
                <a:gd name="T39" fmla="*/ 92 h 115"/>
                <a:gd name="T40" fmla="*/ 78 w 259"/>
                <a:gd name="T41" fmla="*/ 33 h 115"/>
                <a:gd name="T42" fmla="*/ 92 w 259"/>
                <a:gd name="T43" fmla="*/ 92 h 115"/>
                <a:gd name="T44" fmla="*/ 108 w 259"/>
                <a:gd name="T45" fmla="*/ 98 h 115"/>
                <a:gd name="T46" fmla="*/ 98 w 259"/>
                <a:gd name="T47" fmla="*/ 38 h 115"/>
                <a:gd name="T48" fmla="*/ 108 w 259"/>
                <a:gd name="T49" fmla="*/ 39 h 115"/>
                <a:gd name="T50" fmla="*/ 108 w 259"/>
                <a:gd name="T51" fmla="*/ 98 h 115"/>
                <a:gd name="T52" fmla="*/ 129 w 259"/>
                <a:gd name="T53" fmla="*/ 98 h 115"/>
                <a:gd name="T54" fmla="*/ 128 w 259"/>
                <a:gd name="T55" fmla="*/ 98 h 115"/>
                <a:gd name="T56" fmla="*/ 124 w 259"/>
                <a:gd name="T57" fmla="*/ 39 h 115"/>
                <a:gd name="T58" fmla="*/ 129 w 259"/>
                <a:gd name="T59" fmla="*/ 34 h 115"/>
                <a:gd name="T60" fmla="*/ 134 w 259"/>
                <a:gd name="T61" fmla="*/ 39 h 115"/>
                <a:gd name="T62" fmla="*/ 155 w 259"/>
                <a:gd name="T63" fmla="*/ 93 h 115"/>
                <a:gd name="T64" fmla="*/ 145 w 259"/>
                <a:gd name="T65" fmla="*/ 93 h 115"/>
                <a:gd name="T66" fmla="*/ 156 w 259"/>
                <a:gd name="T67" fmla="*/ 34 h 115"/>
                <a:gd name="T68" fmla="*/ 155 w 259"/>
                <a:gd name="T69" fmla="*/ 93 h 115"/>
                <a:gd name="T70" fmla="*/ 175 w 259"/>
                <a:gd name="T71" fmla="*/ 94 h 115"/>
                <a:gd name="T72" fmla="*/ 165 w 259"/>
                <a:gd name="T73" fmla="*/ 93 h 115"/>
                <a:gd name="T74" fmla="*/ 181 w 259"/>
                <a:gd name="T75" fmla="*/ 34 h 115"/>
                <a:gd name="T76" fmla="*/ 212 w 259"/>
                <a:gd name="T77" fmla="*/ 40 h 115"/>
                <a:gd name="T78" fmla="*/ 188 w 259"/>
                <a:gd name="T79" fmla="*/ 99 h 115"/>
                <a:gd name="T80" fmla="*/ 202 w 259"/>
                <a:gd name="T81" fmla="*/ 40 h 115"/>
                <a:gd name="T82" fmla="*/ 212 w 259"/>
                <a:gd name="T83" fmla="*/ 4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9" h="115">
                  <a:moveTo>
                    <a:pt x="253" y="4"/>
                  </a:moveTo>
                  <a:cubicBezTo>
                    <a:pt x="252" y="4"/>
                    <a:pt x="252" y="4"/>
                    <a:pt x="252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1" y="3"/>
                    <a:pt x="0" y="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50" y="113"/>
                    <a:pt x="76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03" y="113"/>
                    <a:pt x="180" y="114"/>
                    <a:pt x="180" y="114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206" y="115"/>
                    <a:pt x="211" y="95"/>
                    <a:pt x="211" y="95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51" y="36"/>
                    <a:pt x="251" y="36"/>
                    <a:pt x="251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6" y="36"/>
                    <a:pt x="258" y="33"/>
                    <a:pt x="258" y="30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59" y="6"/>
                    <a:pt x="256" y="4"/>
                    <a:pt x="253" y="4"/>
                  </a:cubicBezTo>
                  <a:close/>
                  <a:moveTo>
                    <a:pt x="193" y="10"/>
                  </a:moveTo>
                  <a:cubicBezTo>
                    <a:pt x="198" y="10"/>
                    <a:pt x="201" y="14"/>
                    <a:pt x="201" y="19"/>
                  </a:cubicBezTo>
                  <a:cubicBezTo>
                    <a:pt x="201" y="24"/>
                    <a:pt x="197" y="28"/>
                    <a:pt x="193" y="27"/>
                  </a:cubicBezTo>
                  <a:cubicBezTo>
                    <a:pt x="188" y="27"/>
                    <a:pt x="184" y="24"/>
                    <a:pt x="184" y="19"/>
                  </a:cubicBezTo>
                  <a:cubicBezTo>
                    <a:pt x="184" y="14"/>
                    <a:pt x="188" y="10"/>
                    <a:pt x="193" y="10"/>
                  </a:cubicBezTo>
                  <a:close/>
                  <a:moveTo>
                    <a:pt x="66" y="9"/>
                  </a:moveTo>
                  <a:cubicBezTo>
                    <a:pt x="71" y="9"/>
                    <a:pt x="75" y="13"/>
                    <a:pt x="75" y="17"/>
                  </a:cubicBezTo>
                  <a:cubicBezTo>
                    <a:pt x="75" y="22"/>
                    <a:pt x="71" y="26"/>
                    <a:pt x="66" y="26"/>
                  </a:cubicBezTo>
                  <a:cubicBezTo>
                    <a:pt x="61" y="26"/>
                    <a:pt x="58" y="22"/>
                    <a:pt x="58" y="17"/>
                  </a:cubicBezTo>
                  <a:cubicBezTo>
                    <a:pt x="58" y="12"/>
                    <a:pt x="61" y="9"/>
                    <a:pt x="66" y="9"/>
                  </a:cubicBezTo>
                  <a:close/>
                  <a:moveTo>
                    <a:pt x="69" y="97"/>
                  </a:moveTo>
                  <a:cubicBezTo>
                    <a:pt x="66" y="97"/>
                    <a:pt x="63" y="95"/>
                    <a:pt x="62" y="92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5"/>
                    <a:pt x="48" y="33"/>
                    <a:pt x="50" y="33"/>
                  </a:cubicBezTo>
                  <a:cubicBezTo>
                    <a:pt x="53" y="33"/>
                    <a:pt x="56" y="35"/>
                    <a:pt x="57" y="38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5"/>
                    <a:pt x="71" y="97"/>
                    <a:pt x="69" y="97"/>
                  </a:cubicBezTo>
                  <a:close/>
                  <a:moveTo>
                    <a:pt x="88" y="97"/>
                  </a:moveTo>
                  <a:cubicBezTo>
                    <a:pt x="85" y="97"/>
                    <a:pt x="83" y="95"/>
                    <a:pt x="82" y="92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5"/>
                    <a:pt x="75" y="33"/>
                    <a:pt x="78" y="33"/>
                  </a:cubicBezTo>
                  <a:cubicBezTo>
                    <a:pt x="80" y="33"/>
                    <a:pt x="83" y="35"/>
                    <a:pt x="83" y="38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5"/>
                    <a:pt x="91" y="97"/>
                    <a:pt x="88" y="97"/>
                  </a:cubicBezTo>
                  <a:close/>
                  <a:moveTo>
                    <a:pt x="108" y="98"/>
                  </a:moveTo>
                  <a:cubicBezTo>
                    <a:pt x="105" y="98"/>
                    <a:pt x="102" y="95"/>
                    <a:pt x="102" y="93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6"/>
                    <a:pt x="100" y="33"/>
                    <a:pt x="103" y="33"/>
                  </a:cubicBezTo>
                  <a:cubicBezTo>
                    <a:pt x="106" y="33"/>
                    <a:pt x="108" y="36"/>
                    <a:pt x="108" y="39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6"/>
                    <a:pt x="110" y="98"/>
                    <a:pt x="108" y="98"/>
                  </a:cubicBezTo>
                  <a:close/>
                  <a:moveTo>
                    <a:pt x="134" y="93"/>
                  </a:moveTo>
                  <a:cubicBezTo>
                    <a:pt x="134" y="96"/>
                    <a:pt x="131" y="98"/>
                    <a:pt x="129" y="98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5" y="98"/>
                    <a:pt x="123" y="96"/>
                    <a:pt x="123" y="93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4" y="36"/>
                    <a:pt x="126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32" y="34"/>
                    <a:pt x="134" y="36"/>
                    <a:pt x="134" y="39"/>
                  </a:cubicBezTo>
                  <a:lnTo>
                    <a:pt x="134" y="93"/>
                  </a:lnTo>
                  <a:close/>
                  <a:moveTo>
                    <a:pt x="155" y="93"/>
                  </a:moveTo>
                  <a:cubicBezTo>
                    <a:pt x="154" y="96"/>
                    <a:pt x="152" y="98"/>
                    <a:pt x="149" y="98"/>
                  </a:cubicBezTo>
                  <a:cubicBezTo>
                    <a:pt x="146" y="98"/>
                    <a:pt x="144" y="96"/>
                    <a:pt x="145" y="93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50" y="36"/>
                    <a:pt x="153" y="34"/>
                    <a:pt x="156" y="34"/>
                  </a:cubicBezTo>
                  <a:cubicBezTo>
                    <a:pt x="158" y="34"/>
                    <a:pt x="160" y="36"/>
                    <a:pt x="160" y="39"/>
                  </a:cubicBezTo>
                  <a:lnTo>
                    <a:pt x="155" y="93"/>
                  </a:lnTo>
                  <a:close/>
                  <a:moveTo>
                    <a:pt x="185" y="40"/>
                  </a:moveTo>
                  <a:cubicBezTo>
                    <a:pt x="175" y="94"/>
                    <a:pt x="175" y="94"/>
                    <a:pt x="175" y="94"/>
                  </a:cubicBezTo>
                  <a:cubicBezTo>
                    <a:pt x="174" y="96"/>
                    <a:pt x="172" y="99"/>
                    <a:pt x="169" y="98"/>
                  </a:cubicBezTo>
                  <a:cubicBezTo>
                    <a:pt x="166" y="98"/>
                    <a:pt x="164" y="96"/>
                    <a:pt x="165" y="93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7"/>
                    <a:pt x="178" y="34"/>
                    <a:pt x="181" y="34"/>
                  </a:cubicBezTo>
                  <a:cubicBezTo>
                    <a:pt x="184" y="34"/>
                    <a:pt x="185" y="37"/>
                    <a:pt x="185" y="40"/>
                  </a:cubicBezTo>
                  <a:close/>
                  <a:moveTo>
                    <a:pt x="212" y="40"/>
                  </a:moveTo>
                  <a:cubicBezTo>
                    <a:pt x="195" y="94"/>
                    <a:pt x="195" y="94"/>
                    <a:pt x="195" y="94"/>
                  </a:cubicBezTo>
                  <a:cubicBezTo>
                    <a:pt x="194" y="97"/>
                    <a:pt x="191" y="99"/>
                    <a:pt x="188" y="99"/>
                  </a:cubicBezTo>
                  <a:cubicBezTo>
                    <a:pt x="185" y="99"/>
                    <a:pt x="184" y="96"/>
                    <a:pt x="185" y="94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202" y="37"/>
                    <a:pt x="205" y="35"/>
                    <a:pt x="208" y="35"/>
                  </a:cubicBezTo>
                  <a:cubicBezTo>
                    <a:pt x="211" y="35"/>
                    <a:pt x="212" y="37"/>
                    <a:pt x="212" y="40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3358017" y="1090841"/>
              <a:ext cx="293688" cy="352425"/>
            </a:xfrm>
            <a:custGeom>
              <a:avLst/>
              <a:gdLst>
                <a:gd name="T0" fmla="*/ 15 w 78"/>
                <a:gd name="T1" fmla="*/ 91 h 94"/>
                <a:gd name="T2" fmla="*/ 4 w 78"/>
                <a:gd name="T3" fmla="*/ 92 h 94"/>
                <a:gd name="T4" fmla="*/ 4 w 78"/>
                <a:gd name="T5" fmla="*/ 92 h 94"/>
                <a:gd name="T6" fmla="*/ 3 w 78"/>
                <a:gd name="T7" fmla="*/ 81 h 94"/>
                <a:gd name="T8" fmla="*/ 64 w 78"/>
                <a:gd name="T9" fmla="*/ 4 h 94"/>
                <a:gd name="T10" fmla="*/ 74 w 78"/>
                <a:gd name="T11" fmla="*/ 3 h 94"/>
                <a:gd name="T12" fmla="*/ 74 w 78"/>
                <a:gd name="T13" fmla="*/ 3 h 94"/>
                <a:gd name="T14" fmla="*/ 75 w 78"/>
                <a:gd name="T15" fmla="*/ 13 h 94"/>
                <a:gd name="T16" fmla="*/ 15 w 78"/>
                <a:gd name="T17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94">
                  <a:moveTo>
                    <a:pt x="15" y="91"/>
                  </a:moveTo>
                  <a:cubicBezTo>
                    <a:pt x="12" y="94"/>
                    <a:pt x="8" y="94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1" y="89"/>
                    <a:pt x="0" y="84"/>
                    <a:pt x="3" y="8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6" y="1"/>
                    <a:pt x="71" y="0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7" y="5"/>
                    <a:pt x="78" y="10"/>
                    <a:pt x="75" y="13"/>
                  </a:cubicBezTo>
                  <a:lnTo>
                    <a:pt x="15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3613605" y="1090841"/>
              <a:ext cx="282575" cy="360363"/>
            </a:xfrm>
            <a:custGeom>
              <a:avLst/>
              <a:gdLst>
                <a:gd name="T0" fmla="*/ 61 w 75"/>
                <a:gd name="T1" fmla="*/ 92 h 96"/>
                <a:gd name="T2" fmla="*/ 71 w 75"/>
                <a:gd name="T3" fmla="*/ 94 h 96"/>
                <a:gd name="T4" fmla="*/ 71 w 75"/>
                <a:gd name="T5" fmla="*/ 93 h 96"/>
                <a:gd name="T6" fmla="*/ 73 w 75"/>
                <a:gd name="T7" fmla="*/ 83 h 96"/>
                <a:gd name="T8" fmla="*/ 14 w 75"/>
                <a:gd name="T9" fmla="*/ 4 h 96"/>
                <a:gd name="T10" fmla="*/ 4 w 75"/>
                <a:gd name="T11" fmla="*/ 3 h 96"/>
                <a:gd name="T12" fmla="*/ 4 w 75"/>
                <a:gd name="T13" fmla="*/ 3 h 96"/>
                <a:gd name="T14" fmla="*/ 2 w 75"/>
                <a:gd name="T15" fmla="*/ 13 h 96"/>
                <a:gd name="T16" fmla="*/ 61 w 75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6">
                  <a:moveTo>
                    <a:pt x="61" y="92"/>
                  </a:moveTo>
                  <a:cubicBezTo>
                    <a:pt x="63" y="95"/>
                    <a:pt x="68" y="96"/>
                    <a:pt x="71" y="94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5" y="91"/>
                    <a:pt x="75" y="86"/>
                    <a:pt x="73" y="8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1"/>
                    <a:pt x="7" y="0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5"/>
                    <a:pt x="0" y="10"/>
                    <a:pt x="2" y="13"/>
                  </a:cubicBezTo>
                  <a:lnTo>
                    <a:pt x="61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52"/>
            <p:cNvSpPr>
              <a:spLocks noChangeArrowheads="1"/>
            </p:cNvSpPr>
            <p:nvPr/>
          </p:nvSpPr>
          <p:spPr bwMode="auto">
            <a:xfrm>
              <a:off x="3451680" y="1597253"/>
              <a:ext cx="349250" cy="354013"/>
            </a:xfrm>
            <a:prstGeom prst="ellipse">
              <a:avLst/>
            </a:prstGeom>
            <a:solidFill>
              <a:srgbClr val="00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3500892" y="1646466"/>
              <a:ext cx="252413" cy="255588"/>
            </a:xfrm>
            <a:custGeom>
              <a:avLst/>
              <a:gdLst>
                <a:gd name="T0" fmla="*/ 59 w 67"/>
                <a:gd name="T1" fmla="*/ 25 h 68"/>
                <a:gd name="T2" fmla="*/ 43 w 67"/>
                <a:gd name="T3" fmla="*/ 25 h 68"/>
                <a:gd name="T4" fmla="*/ 43 w 67"/>
                <a:gd name="T5" fmla="*/ 9 h 68"/>
                <a:gd name="T6" fmla="*/ 34 w 67"/>
                <a:gd name="T7" fmla="*/ 0 h 68"/>
                <a:gd name="T8" fmla="*/ 32 w 67"/>
                <a:gd name="T9" fmla="*/ 0 h 68"/>
                <a:gd name="T10" fmla="*/ 24 w 67"/>
                <a:gd name="T11" fmla="*/ 9 h 68"/>
                <a:gd name="T12" fmla="*/ 24 w 67"/>
                <a:gd name="T13" fmla="*/ 25 h 68"/>
                <a:gd name="T14" fmla="*/ 8 w 67"/>
                <a:gd name="T15" fmla="*/ 25 h 68"/>
                <a:gd name="T16" fmla="*/ 0 w 67"/>
                <a:gd name="T17" fmla="*/ 33 h 68"/>
                <a:gd name="T18" fmla="*/ 0 w 67"/>
                <a:gd name="T19" fmla="*/ 35 h 68"/>
                <a:gd name="T20" fmla="*/ 8 w 67"/>
                <a:gd name="T21" fmla="*/ 44 h 68"/>
                <a:gd name="T22" fmla="*/ 24 w 67"/>
                <a:gd name="T23" fmla="*/ 44 h 68"/>
                <a:gd name="T24" fmla="*/ 24 w 67"/>
                <a:gd name="T25" fmla="*/ 60 h 68"/>
                <a:gd name="T26" fmla="*/ 32 w 67"/>
                <a:gd name="T27" fmla="*/ 68 h 68"/>
                <a:gd name="T28" fmla="*/ 34 w 67"/>
                <a:gd name="T29" fmla="*/ 68 h 68"/>
                <a:gd name="T30" fmla="*/ 43 w 67"/>
                <a:gd name="T31" fmla="*/ 60 h 68"/>
                <a:gd name="T32" fmla="*/ 43 w 67"/>
                <a:gd name="T33" fmla="*/ 44 h 68"/>
                <a:gd name="T34" fmla="*/ 59 w 67"/>
                <a:gd name="T35" fmla="*/ 44 h 68"/>
                <a:gd name="T36" fmla="*/ 67 w 67"/>
                <a:gd name="T37" fmla="*/ 35 h 68"/>
                <a:gd name="T38" fmla="*/ 67 w 67"/>
                <a:gd name="T39" fmla="*/ 33 h 68"/>
                <a:gd name="T40" fmla="*/ 59 w 67"/>
                <a:gd name="T4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8">
                  <a:moveTo>
                    <a:pt x="59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4"/>
                    <a:pt x="39" y="0"/>
                    <a:pt x="3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" y="25"/>
                    <a:pt x="0" y="28"/>
                    <a:pt x="0" y="3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4"/>
                    <a:pt x="8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4"/>
                    <a:pt x="28" y="68"/>
                    <a:pt x="32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9" y="68"/>
                    <a:pt x="43" y="64"/>
                    <a:pt x="43" y="60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3" y="44"/>
                    <a:pt x="67" y="40"/>
                    <a:pt x="67" y="3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9"/>
                    <a:pt x="64" y="25"/>
                    <a:pt x="5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Freeform 154"/>
          <p:cNvSpPr>
            <a:spLocks noEditPoints="1"/>
          </p:cNvSpPr>
          <p:nvPr/>
        </p:nvSpPr>
        <p:spPr bwMode="auto">
          <a:xfrm>
            <a:off x="7125609" y="3560955"/>
            <a:ext cx="469900" cy="506413"/>
          </a:xfrm>
          <a:custGeom>
            <a:avLst/>
            <a:gdLst>
              <a:gd name="T0" fmla="*/ 123 w 125"/>
              <a:gd name="T1" fmla="*/ 21 h 135"/>
              <a:gd name="T2" fmla="*/ 119 w 125"/>
              <a:gd name="T3" fmla="*/ 20 h 135"/>
              <a:gd name="T4" fmla="*/ 110 w 125"/>
              <a:gd name="T5" fmla="*/ 30 h 135"/>
              <a:gd name="T6" fmla="*/ 103 w 125"/>
              <a:gd name="T7" fmla="*/ 31 h 135"/>
              <a:gd name="T8" fmla="*/ 92 w 125"/>
              <a:gd name="T9" fmla="*/ 22 h 135"/>
              <a:gd name="T10" fmla="*/ 91 w 125"/>
              <a:gd name="T11" fmla="*/ 14 h 135"/>
              <a:gd name="T12" fmla="*/ 100 w 125"/>
              <a:gd name="T13" fmla="*/ 4 h 135"/>
              <a:gd name="T14" fmla="*/ 98 w 125"/>
              <a:gd name="T15" fmla="*/ 0 h 135"/>
              <a:gd name="T16" fmla="*/ 77 w 125"/>
              <a:gd name="T17" fmla="*/ 9 h 135"/>
              <a:gd name="T18" fmla="*/ 72 w 125"/>
              <a:gd name="T19" fmla="*/ 37 h 135"/>
              <a:gd name="T20" fmla="*/ 21 w 125"/>
              <a:gd name="T21" fmla="*/ 88 h 135"/>
              <a:gd name="T22" fmla="*/ 45 w 125"/>
              <a:gd name="T23" fmla="*/ 116 h 135"/>
              <a:gd name="T24" fmla="*/ 91 w 125"/>
              <a:gd name="T25" fmla="*/ 52 h 135"/>
              <a:gd name="T26" fmla="*/ 118 w 125"/>
              <a:gd name="T27" fmla="*/ 44 h 135"/>
              <a:gd name="T28" fmla="*/ 123 w 125"/>
              <a:gd name="T29" fmla="*/ 21 h 135"/>
              <a:gd name="T30" fmla="*/ 42 w 125"/>
              <a:gd name="T31" fmla="*/ 109 h 135"/>
              <a:gd name="T32" fmla="*/ 26 w 125"/>
              <a:gd name="T33" fmla="*/ 111 h 135"/>
              <a:gd name="T34" fmla="*/ 25 w 125"/>
              <a:gd name="T35" fmla="*/ 95 h 135"/>
              <a:gd name="T36" fmla="*/ 41 w 125"/>
              <a:gd name="T37" fmla="*/ 93 h 135"/>
              <a:gd name="T38" fmla="*/ 42 w 125"/>
              <a:gd name="T39" fmla="*/ 10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5" h="135">
                <a:moveTo>
                  <a:pt x="123" y="21"/>
                </a:moveTo>
                <a:cubicBezTo>
                  <a:pt x="122" y="18"/>
                  <a:pt x="121" y="17"/>
                  <a:pt x="119" y="2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8" y="32"/>
                  <a:pt x="105" y="33"/>
                  <a:pt x="103" y="31"/>
                </a:cubicBezTo>
                <a:cubicBezTo>
                  <a:pt x="92" y="22"/>
                  <a:pt x="92" y="22"/>
                  <a:pt x="92" y="22"/>
                </a:cubicBezTo>
                <a:cubicBezTo>
                  <a:pt x="90" y="20"/>
                  <a:pt x="89" y="17"/>
                  <a:pt x="91" y="14"/>
                </a:cubicBezTo>
                <a:cubicBezTo>
                  <a:pt x="100" y="4"/>
                  <a:pt x="100" y="4"/>
                  <a:pt x="100" y="4"/>
                </a:cubicBezTo>
                <a:cubicBezTo>
                  <a:pt x="102" y="2"/>
                  <a:pt x="101" y="0"/>
                  <a:pt x="98" y="0"/>
                </a:cubicBezTo>
                <a:cubicBezTo>
                  <a:pt x="98" y="0"/>
                  <a:pt x="83" y="1"/>
                  <a:pt x="77" y="9"/>
                </a:cubicBezTo>
                <a:cubicBezTo>
                  <a:pt x="70" y="17"/>
                  <a:pt x="69" y="28"/>
                  <a:pt x="72" y="37"/>
                </a:cubicBezTo>
                <a:cubicBezTo>
                  <a:pt x="21" y="88"/>
                  <a:pt x="21" y="88"/>
                  <a:pt x="21" y="88"/>
                </a:cubicBezTo>
                <a:cubicBezTo>
                  <a:pt x="0" y="106"/>
                  <a:pt x="29" y="135"/>
                  <a:pt x="45" y="116"/>
                </a:cubicBezTo>
                <a:cubicBezTo>
                  <a:pt x="91" y="52"/>
                  <a:pt x="91" y="52"/>
                  <a:pt x="91" y="52"/>
                </a:cubicBezTo>
                <a:cubicBezTo>
                  <a:pt x="101" y="54"/>
                  <a:pt x="111" y="51"/>
                  <a:pt x="118" y="44"/>
                </a:cubicBezTo>
                <a:cubicBezTo>
                  <a:pt x="125" y="36"/>
                  <a:pt x="123" y="21"/>
                  <a:pt x="123" y="21"/>
                </a:cubicBezTo>
                <a:moveTo>
                  <a:pt x="42" y="109"/>
                </a:moveTo>
                <a:cubicBezTo>
                  <a:pt x="38" y="114"/>
                  <a:pt x="31" y="115"/>
                  <a:pt x="26" y="111"/>
                </a:cubicBezTo>
                <a:cubicBezTo>
                  <a:pt x="21" y="107"/>
                  <a:pt x="21" y="99"/>
                  <a:pt x="25" y="95"/>
                </a:cubicBezTo>
                <a:cubicBezTo>
                  <a:pt x="29" y="90"/>
                  <a:pt x="36" y="89"/>
                  <a:pt x="41" y="93"/>
                </a:cubicBezTo>
                <a:cubicBezTo>
                  <a:pt x="46" y="97"/>
                  <a:pt x="46" y="104"/>
                  <a:pt x="42" y="10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8" name="组合 227"/>
          <p:cNvGrpSpPr/>
          <p:nvPr/>
        </p:nvGrpSpPr>
        <p:grpSpPr>
          <a:xfrm rot="19769870">
            <a:off x="3489538" y="413506"/>
            <a:ext cx="979488" cy="1982788"/>
            <a:chOff x="4971820" y="196522"/>
            <a:chExt cx="979488" cy="1982788"/>
          </a:xfrm>
        </p:grpSpPr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5348058" y="848985"/>
              <a:ext cx="603250" cy="1330325"/>
            </a:xfrm>
            <a:custGeom>
              <a:avLst/>
              <a:gdLst>
                <a:gd name="T0" fmla="*/ 6 w 161"/>
                <a:gd name="T1" fmla="*/ 2 h 354"/>
                <a:gd name="T2" fmla="*/ 1 w 161"/>
                <a:gd name="T3" fmla="*/ 4 h 354"/>
                <a:gd name="T4" fmla="*/ 13 w 161"/>
                <a:gd name="T5" fmla="*/ 24 h 354"/>
                <a:gd name="T6" fmla="*/ 31 w 161"/>
                <a:gd name="T7" fmla="*/ 57 h 354"/>
                <a:gd name="T8" fmla="*/ 19 w 161"/>
                <a:gd name="T9" fmla="*/ 37 h 354"/>
                <a:gd name="T10" fmla="*/ 25 w 161"/>
                <a:gd name="T11" fmla="*/ 59 h 354"/>
                <a:gd name="T12" fmla="*/ 31 w 161"/>
                <a:gd name="T13" fmla="*/ 57 h 354"/>
                <a:gd name="T14" fmla="*/ 39 w 161"/>
                <a:gd name="T15" fmla="*/ 75 h 354"/>
                <a:gd name="T16" fmla="*/ 33 w 161"/>
                <a:gd name="T17" fmla="*/ 77 h 354"/>
                <a:gd name="T18" fmla="*/ 46 w 161"/>
                <a:gd name="T19" fmla="*/ 97 h 354"/>
                <a:gd name="T20" fmla="*/ 63 w 161"/>
                <a:gd name="T21" fmla="*/ 130 h 354"/>
                <a:gd name="T22" fmla="*/ 51 w 161"/>
                <a:gd name="T23" fmla="*/ 110 h 354"/>
                <a:gd name="T24" fmla="*/ 58 w 161"/>
                <a:gd name="T25" fmla="*/ 132 h 354"/>
                <a:gd name="T26" fmla="*/ 63 w 161"/>
                <a:gd name="T27" fmla="*/ 130 h 354"/>
                <a:gd name="T28" fmla="*/ 71 w 161"/>
                <a:gd name="T29" fmla="*/ 148 h 354"/>
                <a:gd name="T30" fmla="*/ 66 w 161"/>
                <a:gd name="T31" fmla="*/ 150 h 354"/>
                <a:gd name="T32" fmla="*/ 78 w 161"/>
                <a:gd name="T33" fmla="*/ 170 h 354"/>
                <a:gd name="T34" fmla="*/ 96 w 161"/>
                <a:gd name="T35" fmla="*/ 203 h 354"/>
                <a:gd name="T36" fmla="*/ 84 w 161"/>
                <a:gd name="T37" fmla="*/ 183 h 354"/>
                <a:gd name="T38" fmla="*/ 90 w 161"/>
                <a:gd name="T39" fmla="*/ 205 h 354"/>
                <a:gd name="T40" fmla="*/ 96 w 161"/>
                <a:gd name="T41" fmla="*/ 203 h 354"/>
                <a:gd name="T42" fmla="*/ 104 w 161"/>
                <a:gd name="T43" fmla="*/ 221 h 354"/>
                <a:gd name="T44" fmla="*/ 98 w 161"/>
                <a:gd name="T45" fmla="*/ 224 h 354"/>
                <a:gd name="T46" fmla="*/ 110 w 161"/>
                <a:gd name="T47" fmla="*/ 243 h 354"/>
                <a:gd name="T48" fmla="*/ 128 w 161"/>
                <a:gd name="T49" fmla="*/ 276 h 354"/>
                <a:gd name="T50" fmla="*/ 116 w 161"/>
                <a:gd name="T51" fmla="*/ 256 h 354"/>
                <a:gd name="T52" fmla="*/ 123 w 161"/>
                <a:gd name="T53" fmla="*/ 278 h 354"/>
                <a:gd name="T54" fmla="*/ 128 w 161"/>
                <a:gd name="T55" fmla="*/ 276 h 354"/>
                <a:gd name="T56" fmla="*/ 136 w 161"/>
                <a:gd name="T57" fmla="*/ 294 h 354"/>
                <a:gd name="T58" fmla="*/ 131 w 161"/>
                <a:gd name="T59" fmla="*/ 297 h 354"/>
                <a:gd name="T60" fmla="*/ 143 w 161"/>
                <a:gd name="T61" fmla="*/ 316 h 354"/>
                <a:gd name="T62" fmla="*/ 161 w 161"/>
                <a:gd name="T63" fmla="*/ 349 h 354"/>
                <a:gd name="T64" fmla="*/ 149 w 161"/>
                <a:gd name="T65" fmla="*/ 329 h 354"/>
                <a:gd name="T66" fmla="*/ 155 w 161"/>
                <a:gd name="T67" fmla="*/ 352 h 354"/>
                <a:gd name="T68" fmla="*/ 161 w 161"/>
                <a:gd name="T69" fmla="*/ 34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" h="354">
                  <a:moveTo>
                    <a:pt x="15" y="2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4"/>
                    <a:pt x="11" y="25"/>
                    <a:pt x="13" y="24"/>
                  </a:cubicBezTo>
                  <a:cubicBezTo>
                    <a:pt x="15" y="23"/>
                    <a:pt x="15" y="22"/>
                    <a:pt x="15" y="20"/>
                  </a:cubicBezTo>
                  <a:close/>
                  <a:moveTo>
                    <a:pt x="31" y="57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2" y="37"/>
                    <a:pt x="20" y="36"/>
                    <a:pt x="19" y="37"/>
                  </a:cubicBezTo>
                  <a:cubicBezTo>
                    <a:pt x="17" y="38"/>
                    <a:pt x="16" y="39"/>
                    <a:pt x="17" y="41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1"/>
                    <a:pt x="28" y="61"/>
                    <a:pt x="29" y="61"/>
                  </a:cubicBezTo>
                  <a:cubicBezTo>
                    <a:pt x="31" y="60"/>
                    <a:pt x="31" y="58"/>
                    <a:pt x="31" y="57"/>
                  </a:cubicBezTo>
                  <a:close/>
                  <a:moveTo>
                    <a:pt x="47" y="93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8" y="73"/>
                    <a:pt x="36" y="73"/>
                    <a:pt x="35" y="73"/>
                  </a:cubicBezTo>
                  <a:cubicBezTo>
                    <a:pt x="33" y="74"/>
                    <a:pt x="33" y="76"/>
                    <a:pt x="33" y="77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7"/>
                    <a:pt x="44" y="98"/>
                    <a:pt x="46" y="97"/>
                  </a:cubicBezTo>
                  <a:cubicBezTo>
                    <a:pt x="47" y="96"/>
                    <a:pt x="48" y="95"/>
                    <a:pt x="47" y="93"/>
                  </a:cubicBezTo>
                  <a:close/>
                  <a:moveTo>
                    <a:pt x="63" y="130"/>
                  </a:moveTo>
                  <a:cubicBezTo>
                    <a:pt x="55" y="111"/>
                    <a:pt x="55" y="111"/>
                    <a:pt x="55" y="111"/>
                  </a:cubicBezTo>
                  <a:cubicBezTo>
                    <a:pt x="54" y="110"/>
                    <a:pt x="53" y="109"/>
                    <a:pt x="51" y="110"/>
                  </a:cubicBezTo>
                  <a:cubicBezTo>
                    <a:pt x="50" y="111"/>
                    <a:pt x="49" y="112"/>
                    <a:pt x="50" y="114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8" y="134"/>
                    <a:pt x="60" y="134"/>
                    <a:pt x="62" y="134"/>
                  </a:cubicBezTo>
                  <a:cubicBezTo>
                    <a:pt x="63" y="133"/>
                    <a:pt x="64" y="131"/>
                    <a:pt x="63" y="130"/>
                  </a:cubicBezTo>
                  <a:close/>
                  <a:moveTo>
                    <a:pt x="80" y="166"/>
                  </a:moveTo>
                  <a:cubicBezTo>
                    <a:pt x="71" y="148"/>
                    <a:pt x="71" y="148"/>
                    <a:pt x="71" y="148"/>
                  </a:cubicBezTo>
                  <a:cubicBezTo>
                    <a:pt x="71" y="147"/>
                    <a:pt x="69" y="146"/>
                    <a:pt x="67" y="147"/>
                  </a:cubicBezTo>
                  <a:cubicBezTo>
                    <a:pt x="66" y="147"/>
                    <a:pt x="65" y="149"/>
                    <a:pt x="66" y="150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5" y="170"/>
                    <a:pt x="76" y="171"/>
                    <a:pt x="78" y="170"/>
                  </a:cubicBezTo>
                  <a:cubicBezTo>
                    <a:pt x="80" y="170"/>
                    <a:pt x="80" y="168"/>
                    <a:pt x="80" y="166"/>
                  </a:cubicBezTo>
                  <a:close/>
                  <a:moveTo>
                    <a:pt x="96" y="203"/>
                  </a:moveTo>
                  <a:cubicBezTo>
                    <a:pt x="88" y="185"/>
                    <a:pt x="88" y="185"/>
                    <a:pt x="88" y="185"/>
                  </a:cubicBezTo>
                  <a:cubicBezTo>
                    <a:pt x="87" y="183"/>
                    <a:pt x="85" y="182"/>
                    <a:pt x="84" y="183"/>
                  </a:cubicBezTo>
                  <a:cubicBezTo>
                    <a:pt x="82" y="184"/>
                    <a:pt x="81" y="186"/>
                    <a:pt x="82" y="187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91" y="207"/>
                    <a:pt x="93" y="207"/>
                    <a:pt x="94" y="207"/>
                  </a:cubicBezTo>
                  <a:cubicBezTo>
                    <a:pt x="96" y="206"/>
                    <a:pt x="96" y="204"/>
                    <a:pt x="96" y="203"/>
                  </a:cubicBezTo>
                  <a:close/>
                  <a:moveTo>
                    <a:pt x="112" y="239"/>
                  </a:moveTo>
                  <a:cubicBezTo>
                    <a:pt x="104" y="221"/>
                    <a:pt x="104" y="221"/>
                    <a:pt x="104" y="221"/>
                  </a:cubicBezTo>
                  <a:cubicBezTo>
                    <a:pt x="103" y="220"/>
                    <a:pt x="101" y="219"/>
                    <a:pt x="100" y="220"/>
                  </a:cubicBezTo>
                  <a:cubicBezTo>
                    <a:pt x="98" y="220"/>
                    <a:pt x="98" y="222"/>
                    <a:pt x="98" y="224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7" y="243"/>
                    <a:pt x="109" y="244"/>
                    <a:pt x="110" y="243"/>
                  </a:cubicBezTo>
                  <a:cubicBezTo>
                    <a:pt x="112" y="243"/>
                    <a:pt x="113" y="241"/>
                    <a:pt x="112" y="239"/>
                  </a:cubicBezTo>
                  <a:close/>
                  <a:moveTo>
                    <a:pt x="128" y="276"/>
                  </a:moveTo>
                  <a:cubicBezTo>
                    <a:pt x="120" y="258"/>
                    <a:pt x="120" y="258"/>
                    <a:pt x="120" y="258"/>
                  </a:cubicBezTo>
                  <a:cubicBezTo>
                    <a:pt x="119" y="256"/>
                    <a:pt x="118" y="255"/>
                    <a:pt x="116" y="256"/>
                  </a:cubicBezTo>
                  <a:cubicBezTo>
                    <a:pt x="115" y="257"/>
                    <a:pt x="114" y="259"/>
                    <a:pt x="115" y="260"/>
                  </a:cubicBezTo>
                  <a:cubicBezTo>
                    <a:pt x="123" y="278"/>
                    <a:pt x="123" y="278"/>
                    <a:pt x="123" y="278"/>
                  </a:cubicBezTo>
                  <a:cubicBezTo>
                    <a:pt x="123" y="280"/>
                    <a:pt x="125" y="281"/>
                    <a:pt x="127" y="280"/>
                  </a:cubicBezTo>
                  <a:cubicBezTo>
                    <a:pt x="128" y="279"/>
                    <a:pt x="129" y="277"/>
                    <a:pt x="128" y="276"/>
                  </a:cubicBezTo>
                  <a:close/>
                  <a:moveTo>
                    <a:pt x="144" y="313"/>
                  </a:moveTo>
                  <a:cubicBezTo>
                    <a:pt x="136" y="294"/>
                    <a:pt x="136" y="294"/>
                    <a:pt x="136" y="294"/>
                  </a:cubicBezTo>
                  <a:cubicBezTo>
                    <a:pt x="136" y="293"/>
                    <a:pt x="134" y="292"/>
                    <a:pt x="132" y="293"/>
                  </a:cubicBezTo>
                  <a:cubicBezTo>
                    <a:pt x="131" y="293"/>
                    <a:pt x="130" y="295"/>
                    <a:pt x="131" y="297"/>
                  </a:cubicBezTo>
                  <a:cubicBezTo>
                    <a:pt x="139" y="315"/>
                    <a:pt x="139" y="315"/>
                    <a:pt x="139" y="315"/>
                  </a:cubicBezTo>
                  <a:cubicBezTo>
                    <a:pt x="140" y="316"/>
                    <a:pt x="141" y="317"/>
                    <a:pt x="143" y="316"/>
                  </a:cubicBezTo>
                  <a:cubicBezTo>
                    <a:pt x="144" y="316"/>
                    <a:pt x="145" y="314"/>
                    <a:pt x="144" y="313"/>
                  </a:cubicBezTo>
                  <a:close/>
                  <a:moveTo>
                    <a:pt x="161" y="349"/>
                  </a:moveTo>
                  <a:cubicBezTo>
                    <a:pt x="153" y="331"/>
                    <a:pt x="153" y="331"/>
                    <a:pt x="153" y="331"/>
                  </a:cubicBezTo>
                  <a:cubicBezTo>
                    <a:pt x="152" y="329"/>
                    <a:pt x="150" y="329"/>
                    <a:pt x="149" y="329"/>
                  </a:cubicBezTo>
                  <a:cubicBezTo>
                    <a:pt x="147" y="330"/>
                    <a:pt x="146" y="332"/>
                    <a:pt x="147" y="333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56" y="353"/>
                    <a:pt x="158" y="354"/>
                    <a:pt x="159" y="353"/>
                  </a:cubicBezTo>
                  <a:cubicBezTo>
                    <a:pt x="161" y="352"/>
                    <a:pt x="161" y="351"/>
                    <a:pt x="161" y="3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4971820" y="196522"/>
              <a:ext cx="434975" cy="633413"/>
              <a:chOff x="-420233" y="-1733322"/>
              <a:chExt cx="434975" cy="633413"/>
            </a:xfrm>
          </p:grpSpPr>
          <p:sp>
            <p:nvSpPr>
              <p:cNvPr id="160" name="Freeform 155"/>
              <p:cNvSpPr>
                <a:spLocks/>
              </p:cNvSpPr>
              <p:nvPr/>
            </p:nvSpPr>
            <p:spPr bwMode="auto">
              <a:xfrm>
                <a:off x="-420233" y="-1733322"/>
                <a:ext cx="434975" cy="506413"/>
              </a:xfrm>
              <a:custGeom>
                <a:avLst/>
                <a:gdLst>
                  <a:gd name="T0" fmla="*/ 107 w 116"/>
                  <a:gd name="T1" fmla="*/ 40 h 135"/>
                  <a:gd name="T2" fmla="*/ 40 w 116"/>
                  <a:gd name="T3" fmla="*/ 10 h 135"/>
                  <a:gd name="T4" fmla="*/ 10 w 116"/>
                  <a:gd name="T5" fmla="*/ 77 h 135"/>
                  <a:gd name="T6" fmla="*/ 34 w 116"/>
                  <a:gd name="T7" fmla="*/ 105 h 135"/>
                  <a:gd name="T8" fmla="*/ 39 w 116"/>
                  <a:gd name="T9" fmla="*/ 109 h 135"/>
                  <a:gd name="T10" fmla="*/ 47 w 116"/>
                  <a:gd name="T11" fmla="*/ 129 h 135"/>
                  <a:gd name="T12" fmla="*/ 56 w 116"/>
                  <a:gd name="T13" fmla="*/ 133 h 135"/>
                  <a:gd name="T14" fmla="*/ 61 w 116"/>
                  <a:gd name="T15" fmla="*/ 124 h 135"/>
                  <a:gd name="T16" fmla="*/ 52 w 116"/>
                  <a:gd name="T17" fmla="*/ 103 h 135"/>
                  <a:gd name="T18" fmla="*/ 43 w 116"/>
                  <a:gd name="T19" fmla="*/ 93 h 135"/>
                  <a:gd name="T20" fmla="*/ 24 w 116"/>
                  <a:gd name="T21" fmla="*/ 72 h 135"/>
                  <a:gd name="T22" fmla="*/ 45 w 116"/>
                  <a:gd name="T23" fmla="*/ 24 h 135"/>
                  <a:gd name="T24" fmla="*/ 93 w 116"/>
                  <a:gd name="T25" fmla="*/ 45 h 135"/>
                  <a:gd name="T26" fmla="*/ 94 w 116"/>
                  <a:gd name="T27" fmla="*/ 74 h 135"/>
                  <a:gd name="T28" fmla="*/ 93 w 116"/>
                  <a:gd name="T29" fmla="*/ 87 h 135"/>
                  <a:gd name="T30" fmla="*/ 101 w 116"/>
                  <a:gd name="T31" fmla="*/ 109 h 135"/>
                  <a:gd name="T32" fmla="*/ 110 w 116"/>
                  <a:gd name="T33" fmla="*/ 113 h 135"/>
                  <a:gd name="T34" fmla="*/ 114 w 116"/>
                  <a:gd name="T35" fmla="*/ 103 h 135"/>
                  <a:gd name="T36" fmla="*/ 107 w 116"/>
                  <a:gd name="T37" fmla="*/ 83 h 135"/>
                  <a:gd name="T38" fmla="*/ 108 w 116"/>
                  <a:gd name="T39" fmla="*/ 77 h 135"/>
                  <a:gd name="T40" fmla="*/ 107 w 116"/>
                  <a:gd name="T41" fmla="*/ 4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6" h="135">
                    <a:moveTo>
                      <a:pt x="107" y="40"/>
                    </a:moveTo>
                    <a:cubicBezTo>
                      <a:pt x="97" y="14"/>
                      <a:pt x="67" y="0"/>
                      <a:pt x="40" y="10"/>
                    </a:cubicBezTo>
                    <a:cubicBezTo>
                      <a:pt x="14" y="21"/>
                      <a:pt x="0" y="50"/>
                      <a:pt x="10" y="77"/>
                    </a:cubicBezTo>
                    <a:cubicBezTo>
                      <a:pt x="16" y="93"/>
                      <a:pt x="27" y="100"/>
                      <a:pt x="34" y="105"/>
                    </a:cubicBezTo>
                    <a:cubicBezTo>
                      <a:pt x="36" y="106"/>
                      <a:pt x="38" y="108"/>
                      <a:pt x="39" y="10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8" y="133"/>
                      <a:pt x="53" y="135"/>
                      <a:pt x="56" y="133"/>
                    </a:cubicBezTo>
                    <a:cubicBezTo>
                      <a:pt x="60" y="132"/>
                      <a:pt x="62" y="128"/>
                      <a:pt x="61" y="124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1" y="99"/>
                      <a:pt x="47" y="96"/>
                      <a:pt x="43" y="93"/>
                    </a:cubicBezTo>
                    <a:cubicBezTo>
                      <a:pt x="36" y="89"/>
                      <a:pt x="28" y="83"/>
                      <a:pt x="24" y="72"/>
                    </a:cubicBezTo>
                    <a:cubicBezTo>
                      <a:pt x="17" y="53"/>
                      <a:pt x="26" y="31"/>
                      <a:pt x="45" y="24"/>
                    </a:cubicBezTo>
                    <a:cubicBezTo>
                      <a:pt x="64" y="17"/>
                      <a:pt x="86" y="26"/>
                      <a:pt x="93" y="45"/>
                    </a:cubicBezTo>
                    <a:cubicBezTo>
                      <a:pt x="98" y="57"/>
                      <a:pt x="95" y="66"/>
                      <a:pt x="94" y="74"/>
                    </a:cubicBezTo>
                    <a:cubicBezTo>
                      <a:pt x="92" y="79"/>
                      <a:pt x="91" y="83"/>
                      <a:pt x="93" y="87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2" y="112"/>
                      <a:pt x="107" y="114"/>
                      <a:pt x="110" y="113"/>
                    </a:cubicBezTo>
                    <a:cubicBezTo>
                      <a:pt x="114" y="111"/>
                      <a:pt x="116" y="107"/>
                      <a:pt x="114" y="10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2"/>
                      <a:pt x="107" y="79"/>
                      <a:pt x="108" y="77"/>
                    </a:cubicBezTo>
                    <a:cubicBezTo>
                      <a:pt x="110" y="69"/>
                      <a:pt x="113" y="56"/>
                      <a:pt x="107" y="40"/>
                    </a:cubicBezTo>
                    <a:close/>
                  </a:path>
                </a:pathLst>
              </a:custGeom>
              <a:solidFill>
                <a:srgbClr val="FDC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6"/>
              <p:cNvSpPr>
                <a:spLocks/>
              </p:cNvSpPr>
              <p:nvPr/>
            </p:nvSpPr>
            <p:spPr bwMode="auto">
              <a:xfrm>
                <a:off x="-183695" y="-1298347"/>
                <a:ext cx="165100" cy="120650"/>
              </a:xfrm>
              <a:custGeom>
                <a:avLst/>
                <a:gdLst>
                  <a:gd name="T0" fmla="*/ 36 w 44"/>
                  <a:gd name="T1" fmla="*/ 2 h 32"/>
                  <a:gd name="T2" fmla="*/ 2 w 44"/>
                  <a:gd name="T3" fmla="*/ 22 h 32"/>
                  <a:gd name="T4" fmla="*/ 1 w 44"/>
                  <a:gd name="T5" fmla="*/ 29 h 32"/>
                  <a:gd name="T6" fmla="*/ 8 w 44"/>
                  <a:gd name="T7" fmla="*/ 30 h 32"/>
                  <a:gd name="T8" fmla="*/ 42 w 44"/>
                  <a:gd name="T9" fmla="*/ 10 h 32"/>
                  <a:gd name="T10" fmla="*/ 43 w 44"/>
                  <a:gd name="T11" fmla="*/ 3 h 32"/>
                  <a:gd name="T12" fmla="*/ 36 w 44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2">
                    <a:moveTo>
                      <a:pt x="36" y="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4"/>
                      <a:pt x="0" y="27"/>
                      <a:pt x="1" y="29"/>
                    </a:cubicBezTo>
                    <a:cubicBezTo>
                      <a:pt x="3" y="31"/>
                      <a:pt x="6" y="32"/>
                      <a:pt x="8" y="3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4" y="8"/>
                      <a:pt x="44" y="5"/>
                      <a:pt x="43" y="3"/>
                    </a:cubicBezTo>
                    <a:cubicBezTo>
                      <a:pt x="41" y="1"/>
                      <a:pt x="38" y="0"/>
                      <a:pt x="3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7"/>
              <p:cNvSpPr>
                <a:spLocks/>
              </p:cNvSpPr>
              <p:nvPr/>
            </p:nvSpPr>
            <p:spPr bwMode="auto">
              <a:xfrm>
                <a:off x="-169408" y="-1249134"/>
                <a:ext cx="169863" cy="115888"/>
              </a:xfrm>
              <a:custGeom>
                <a:avLst/>
                <a:gdLst>
                  <a:gd name="T0" fmla="*/ 37 w 45"/>
                  <a:gd name="T1" fmla="*/ 2 h 31"/>
                  <a:gd name="T2" fmla="*/ 3 w 45"/>
                  <a:gd name="T3" fmla="*/ 22 h 31"/>
                  <a:gd name="T4" fmla="*/ 2 w 45"/>
                  <a:gd name="T5" fmla="*/ 29 h 31"/>
                  <a:gd name="T6" fmla="*/ 9 w 45"/>
                  <a:gd name="T7" fmla="*/ 30 h 31"/>
                  <a:gd name="T8" fmla="*/ 43 w 45"/>
                  <a:gd name="T9" fmla="*/ 10 h 31"/>
                  <a:gd name="T10" fmla="*/ 44 w 45"/>
                  <a:gd name="T11" fmla="*/ 3 h 31"/>
                  <a:gd name="T12" fmla="*/ 37 w 45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37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0" y="26"/>
                      <a:pt x="2" y="29"/>
                    </a:cubicBezTo>
                    <a:cubicBezTo>
                      <a:pt x="4" y="31"/>
                      <a:pt x="7" y="31"/>
                      <a:pt x="9" y="3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5" y="8"/>
                      <a:pt x="45" y="5"/>
                      <a:pt x="44" y="3"/>
                    </a:cubicBezTo>
                    <a:cubicBezTo>
                      <a:pt x="42" y="1"/>
                      <a:pt x="39" y="0"/>
                      <a:pt x="3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8"/>
              <p:cNvSpPr>
                <a:spLocks/>
              </p:cNvSpPr>
              <p:nvPr/>
            </p:nvSpPr>
            <p:spPr bwMode="auto">
              <a:xfrm>
                <a:off x="-115433" y="-1185634"/>
                <a:ext cx="112713" cy="85725"/>
              </a:xfrm>
              <a:custGeom>
                <a:avLst/>
                <a:gdLst>
                  <a:gd name="T0" fmla="*/ 21 w 30"/>
                  <a:gd name="T1" fmla="*/ 2 h 23"/>
                  <a:gd name="T2" fmla="*/ 3 w 30"/>
                  <a:gd name="T3" fmla="*/ 13 h 23"/>
                  <a:gd name="T4" fmla="*/ 1 w 30"/>
                  <a:gd name="T5" fmla="*/ 20 h 23"/>
                  <a:gd name="T6" fmla="*/ 8 w 30"/>
                  <a:gd name="T7" fmla="*/ 21 h 23"/>
                  <a:gd name="T8" fmla="*/ 27 w 30"/>
                  <a:gd name="T9" fmla="*/ 10 h 23"/>
                  <a:gd name="T10" fmla="*/ 28 w 30"/>
                  <a:gd name="T11" fmla="*/ 3 h 23"/>
                  <a:gd name="T12" fmla="*/ 21 w 30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21" y="2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15"/>
                      <a:pt x="0" y="18"/>
                      <a:pt x="1" y="20"/>
                    </a:cubicBezTo>
                    <a:cubicBezTo>
                      <a:pt x="3" y="22"/>
                      <a:pt x="6" y="23"/>
                      <a:pt x="8" y="2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9" y="8"/>
                      <a:pt x="30" y="5"/>
                      <a:pt x="28" y="3"/>
                    </a:cubicBezTo>
                    <a:cubicBezTo>
                      <a:pt x="26" y="1"/>
                      <a:pt x="23" y="0"/>
                      <a:pt x="2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2063197" y="2377961"/>
            <a:ext cx="1916086" cy="822325"/>
            <a:chOff x="2105819" y="2623002"/>
            <a:chExt cx="1916086" cy="822325"/>
          </a:xfrm>
        </p:grpSpPr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3067817" y="2679602"/>
              <a:ext cx="954088" cy="311150"/>
            </a:xfrm>
            <a:custGeom>
              <a:avLst/>
              <a:gdLst>
                <a:gd name="T0" fmla="*/ 21 w 254"/>
                <a:gd name="T1" fmla="*/ 71 h 83"/>
                <a:gd name="T2" fmla="*/ 2 w 254"/>
                <a:gd name="T3" fmla="*/ 76 h 83"/>
                <a:gd name="T4" fmla="*/ 0 w 254"/>
                <a:gd name="T5" fmla="*/ 80 h 83"/>
                <a:gd name="T6" fmla="*/ 4 w 254"/>
                <a:gd name="T7" fmla="*/ 82 h 83"/>
                <a:gd name="T8" fmla="*/ 22 w 254"/>
                <a:gd name="T9" fmla="*/ 76 h 83"/>
                <a:gd name="T10" fmla="*/ 24 w 254"/>
                <a:gd name="T11" fmla="*/ 73 h 83"/>
                <a:gd name="T12" fmla="*/ 21 w 254"/>
                <a:gd name="T13" fmla="*/ 71 h 83"/>
                <a:gd name="T14" fmla="*/ 59 w 254"/>
                <a:gd name="T15" fmla="*/ 59 h 83"/>
                <a:gd name="T16" fmla="*/ 40 w 254"/>
                <a:gd name="T17" fmla="*/ 65 h 83"/>
                <a:gd name="T18" fmla="*/ 38 w 254"/>
                <a:gd name="T19" fmla="*/ 69 h 83"/>
                <a:gd name="T20" fmla="*/ 42 w 254"/>
                <a:gd name="T21" fmla="*/ 71 h 83"/>
                <a:gd name="T22" fmla="*/ 61 w 254"/>
                <a:gd name="T23" fmla="*/ 65 h 83"/>
                <a:gd name="T24" fmla="*/ 63 w 254"/>
                <a:gd name="T25" fmla="*/ 61 h 83"/>
                <a:gd name="T26" fmla="*/ 59 w 254"/>
                <a:gd name="T27" fmla="*/ 59 h 83"/>
                <a:gd name="T28" fmla="*/ 97 w 254"/>
                <a:gd name="T29" fmla="*/ 47 h 83"/>
                <a:gd name="T30" fmla="*/ 78 w 254"/>
                <a:gd name="T31" fmla="*/ 53 h 83"/>
                <a:gd name="T32" fmla="*/ 76 w 254"/>
                <a:gd name="T33" fmla="*/ 57 h 83"/>
                <a:gd name="T34" fmla="*/ 80 w 254"/>
                <a:gd name="T35" fmla="*/ 59 h 83"/>
                <a:gd name="T36" fmla="*/ 99 w 254"/>
                <a:gd name="T37" fmla="*/ 53 h 83"/>
                <a:gd name="T38" fmla="*/ 101 w 254"/>
                <a:gd name="T39" fmla="*/ 49 h 83"/>
                <a:gd name="T40" fmla="*/ 97 w 254"/>
                <a:gd name="T41" fmla="*/ 47 h 83"/>
                <a:gd name="T42" fmla="*/ 135 w 254"/>
                <a:gd name="T43" fmla="*/ 36 h 83"/>
                <a:gd name="T44" fmla="*/ 116 w 254"/>
                <a:gd name="T45" fmla="*/ 41 h 83"/>
                <a:gd name="T46" fmla="*/ 114 w 254"/>
                <a:gd name="T47" fmla="*/ 45 h 83"/>
                <a:gd name="T48" fmla="*/ 118 w 254"/>
                <a:gd name="T49" fmla="*/ 47 h 83"/>
                <a:gd name="T50" fmla="*/ 137 w 254"/>
                <a:gd name="T51" fmla="*/ 41 h 83"/>
                <a:gd name="T52" fmla="*/ 139 w 254"/>
                <a:gd name="T53" fmla="*/ 38 h 83"/>
                <a:gd name="T54" fmla="*/ 135 w 254"/>
                <a:gd name="T55" fmla="*/ 36 h 83"/>
                <a:gd name="T56" fmla="*/ 174 w 254"/>
                <a:gd name="T57" fmla="*/ 24 h 83"/>
                <a:gd name="T58" fmla="*/ 155 w 254"/>
                <a:gd name="T59" fmla="*/ 30 h 83"/>
                <a:gd name="T60" fmla="*/ 153 w 254"/>
                <a:gd name="T61" fmla="*/ 33 h 83"/>
                <a:gd name="T62" fmla="*/ 156 w 254"/>
                <a:gd name="T63" fmla="*/ 35 h 83"/>
                <a:gd name="T64" fmla="*/ 175 w 254"/>
                <a:gd name="T65" fmla="*/ 30 h 83"/>
                <a:gd name="T66" fmla="*/ 177 w 254"/>
                <a:gd name="T67" fmla="*/ 26 h 83"/>
                <a:gd name="T68" fmla="*/ 174 w 254"/>
                <a:gd name="T69" fmla="*/ 24 h 83"/>
                <a:gd name="T70" fmla="*/ 212 w 254"/>
                <a:gd name="T71" fmla="*/ 12 h 83"/>
                <a:gd name="T72" fmla="*/ 193 w 254"/>
                <a:gd name="T73" fmla="*/ 18 h 83"/>
                <a:gd name="T74" fmla="*/ 191 w 254"/>
                <a:gd name="T75" fmla="*/ 22 h 83"/>
                <a:gd name="T76" fmla="*/ 195 w 254"/>
                <a:gd name="T77" fmla="*/ 24 h 83"/>
                <a:gd name="T78" fmla="*/ 214 w 254"/>
                <a:gd name="T79" fmla="*/ 18 h 83"/>
                <a:gd name="T80" fmla="*/ 216 w 254"/>
                <a:gd name="T81" fmla="*/ 14 h 83"/>
                <a:gd name="T82" fmla="*/ 212 w 254"/>
                <a:gd name="T83" fmla="*/ 12 h 83"/>
                <a:gd name="T84" fmla="*/ 250 w 254"/>
                <a:gd name="T85" fmla="*/ 0 h 83"/>
                <a:gd name="T86" fmla="*/ 231 w 254"/>
                <a:gd name="T87" fmla="*/ 6 h 83"/>
                <a:gd name="T88" fmla="*/ 229 w 254"/>
                <a:gd name="T89" fmla="*/ 10 h 83"/>
                <a:gd name="T90" fmla="*/ 233 w 254"/>
                <a:gd name="T91" fmla="*/ 12 h 83"/>
                <a:gd name="T92" fmla="*/ 252 w 254"/>
                <a:gd name="T93" fmla="*/ 6 h 83"/>
                <a:gd name="T94" fmla="*/ 254 w 254"/>
                <a:gd name="T95" fmla="*/ 2 h 83"/>
                <a:gd name="T96" fmla="*/ 250 w 254"/>
                <a:gd name="T9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83">
                  <a:moveTo>
                    <a:pt x="21" y="71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1" y="77"/>
                    <a:pt x="0" y="79"/>
                    <a:pt x="0" y="80"/>
                  </a:cubicBezTo>
                  <a:cubicBezTo>
                    <a:pt x="1" y="82"/>
                    <a:pt x="2" y="83"/>
                    <a:pt x="4" y="82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4" y="76"/>
                    <a:pt x="25" y="74"/>
                    <a:pt x="24" y="73"/>
                  </a:cubicBezTo>
                  <a:cubicBezTo>
                    <a:pt x="24" y="71"/>
                    <a:pt x="22" y="70"/>
                    <a:pt x="21" y="71"/>
                  </a:cubicBezTo>
                  <a:close/>
                  <a:moveTo>
                    <a:pt x="59" y="59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38" y="65"/>
                    <a:pt x="37" y="67"/>
                    <a:pt x="38" y="69"/>
                  </a:cubicBezTo>
                  <a:cubicBezTo>
                    <a:pt x="38" y="70"/>
                    <a:pt x="40" y="71"/>
                    <a:pt x="42" y="71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2" y="64"/>
                    <a:pt x="63" y="63"/>
                    <a:pt x="63" y="61"/>
                  </a:cubicBezTo>
                  <a:cubicBezTo>
                    <a:pt x="62" y="59"/>
                    <a:pt x="60" y="59"/>
                    <a:pt x="59" y="59"/>
                  </a:cubicBezTo>
                  <a:close/>
                  <a:moveTo>
                    <a:pt x="97" y="47"/>
                  </a:moveTo>
                  <a:cubicBezTo>
                    <a:pt x="78" y="53"/>
                    <a:pt x="78" y="53"/>
                    <a:pt x="78" y="53"/>
                  </a:cubicBezTo>
                  <a:cubicBezTo>
                    <a:pt x="76" y="54"/>
                    <a:pt x="76" y="55"/>
                    <a:pt x="76" y="57"/>
                  </a:cubicBezTo>
                  <a:cubicBezTo>
                    <a:pt x="77" y="58"/>
                    <a:pt x="78" y="59"/>
                    <a:pt x="80" y="59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1"/>
                    <a:pt x="101" y="49"/>
                  </a:cubicBezTo>
                  <a:cubicBezTo>
                    <a:pt x="100" y="48"/>
                    <a:pt x="99" y="47"/>
                    <a:pt x="97" y="47"/>
                  </a:cubicBezTo>
                  <a:close/>
                  <a:moveTo>
                    <a:pt x="135" y="36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5" y="42"/>
                    <a:pt x="114" y="44"/>
                    <a:pt x="114" y="45"/>
                  </a:cubicBezTo>
                  <a:cubicBezTo>
                    <a:pt x="115" y="47"/>
                    <a:pt x="116" y="48"/>
                    <a:pt x="118" y="47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9" y="41"/>
                    <a:pt x="140" y="39"/>
                    <a:pt x="139" y="38"/>
                  </a:cubicBezTo>
                  <a:cubicBezTo>
                    <a:pt x="139" y="36"/>
                    <a:pt x="137" y="35"/>
                    <a:pt x="135" y="36"/>
                  </a:cubicBezTo>
                  <a:close/>
                  <a:moveTo>
                    <a:pt x="174" y="24"/>
                  </a:moveTo>
                  <a:cubicBezTo>
                    <a:pt x="155" y="30"/>
                    <a:pt x="155" y="30"/>
                    <a:pt x="155" y="30"/>
                  </a:cubicBezTo>
                  <a:cubicBezTo>
                    <a:pt x="153" y="30"/>
                    <a:pt x="152" y="32"/>
                    <a:pt x="153" y="33"/>
                  </a:cubicBezTo>
                  <a:cubicBezTo>
                    <a:pt x="153" y="35"/>
                    <a:pt x="155" y="36"/>
                    <a:pt x="156" y="3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8" y="27"/>
                    <a:pt x="177" y="26"/>
                  </a:cubicBezTo>
                  <a:cubicBezTo>
                    <a:pt x="177" y="24"/>
                    <a:pt x="175" y="23"/>
                    <a:pt x="174" y="24"/>
                  </a:cubicBezTo>
                  <a:close/>
                  <a:moveTo>
                    <a:pt x="212" y="12"/>
                  </a:moveTo>
                  <a:cubicBezTo>
                    <a:pt x="193" y="18"/>
                    <a:pt x="193" y="18"/>
                    <a:pt x="193" y="18"/>
                  </a:cubicBezTo>
                  <a:cubicBezTo>
                    <a:pt x="191" y="18"/>
                    <a:pt x="190" y="20"/>
                    <a:pt x="191" y="22"/>
                  </a:cubicBezTo>
                  <a:cubicBezTo>
                    <a:pt x="191" y="23"/>
                    <a:pt x="193" y="24"/>
                    <a:pt x="195" y="24"/>
                  </a:cubicBezTo>
                  <a:cubicBezTo>
                    <a:pt x="214" y="18"/>
                    <a:pt x="214" y="18"/>
                    <a:pt x="214" y="18"/>
                  </a:cubicBezTo>
                  <a:cubicBezTo>
                    <a:pt x="215" y="17"/>
                    <a:pt x="216" y="16"/>
                    <a:pt x="216" y="14"/>
                  </a:cubicBezTo>
                  <a:cubicBezTo>
                    <a:pt x="215" y="13"/>
                    <a:pt x="213" y="12"/>
                    <a:pt x="212" y="12"/>
                  </a:cubicBezTo>
                  <a:close/>
                  <a:moveTo>
                    <a:pt x="250" y="0"/>
                  </a:moveTo>
                  <a:cubicBezTo>
                    <a:pt x="231" y="6"/>
                    <a:pt x="231" y="6"/>
                    <a:pt x="231" y="6"/>
                  </a:cubicBezTo>
                  <a:cubicBezTo>
                    <a:pt x="229" y="7"/>
                    <a:pt x="229" y="8"/>
                    <a:pt x="229" y="10"/>
                  </a:cubicBezTo>
                  <a:cubicBezTo>
                    <a:pt x="229" y="12"/>
                    <a:pt x="231" y="12"/>
                    <a:pt x="233" y="12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4" y="4"/>
                    <a:pt x="254" y="2"/>
                  </a:cubicBezTo>
                  <a:cubicBezTo>
                    <a:pt x="253" y="1"/>
                    <a:pt x="252" y="0"/>
                    <a:pt x="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2" name="组合 221"/>
            <p:cNvGrpSpPr/>
            <p:nvPr/>
          </p:nvGrpSpPr>
          <p:grpSpPr>
            <a:xfrm>
              <a:off x="2105819" y="2623002"/>
              <a:ext cx="762000" cy="822325"/>
              <a:chOff x="-3534139" y="866333"/>
              <a:chExt cx="762000" cy="822325"/>
            </a:xfrm>
          </p:grpSpPr>
          <p:sp>
            <p:nvSpPr>
              <p:cNvPr id="164" name="Freeform 159"/>
              <p:cNvSpPr>
                <a:spLocks/>
              </p:cNvSpPr>
              <p:nvPr/>
            </p:nvSpPr>
            <p:spPr bwMode="auto">
              <a:xfrm>
                <a:off x="-3534139" y="945708"/>
                <a:ext cx="338138" cy="327025"/>
              </a:xfrm>
              <a:custGeom>
                <a:avLst/>
                <a:gdLst>
                  <a:gd name="T0" fmla="*/ 0 w 90"/>
                  <a:gd name="T1" fmla="*/ 79 h 87"/>
                  <a:gd name="T2" fmla="*/ 90 w 90"/>
                  <a:gd name="T3" fmla="*/ 87 h 87"/>
                  <a:gd name="T4" fmla="*/ 65 w 90"/>
                  <a:gd name="T5" fmla="*/ 0 h 87"/>
                  <a:gd name="T6" fmla="*/ 0 w 90"/>
                  <a:gd name="T7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7">
                    <a:moveTo>
                      <a:pt x="0" y="79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30" y="10"/>
                      <a:pt x="4" y="41"/>
                      <a:pt x="0" y="79"/>
                    </a:cubicBezTo>
                    <a:close/>
                  </a:path>
                </a:pathLst>
              </a:custGeom>
              <a:solidFill>
                <a:srgbClr val="FDC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0"/>
              <p:cNvSpPr>
                <a:spLocks/>
              </p:cNvSpPr>
              <p:nvPr/>
            </p:nvSpPr>
            <p:spPr bwMode="auto">
              <a:xfrm>
                <a:off x="-3448414" y="1017145"/>
                <a:ext cx="676275" cy="671513"/>
              </a:xfrm>
              <a:custGeom>
                <a:avLst/>
                <a:gdLst>
                  <a:gd name="T0" fmla="*/ 100 w 180"/>
                  <a:gd name="T1" fmla="*/ 0 h 179"/>
                  <a:gd name="T2" fmla="*/ 90 w 180"/>
                  <a:gd name="T3" fmla="*/ 89 h 179"/>
                  <a:gd name="T4" fmla="*/ 0 w 180"/>
                  <a:gd name="T5" fmla="*/ 81 h 179"/>
                  <a:gd name="T6" fmla="*/ 0 w 180"/>
                  <a:gd name="T7" fmla="*/ 89 h 179"/>
                  <a:gd name="T8" fmla="*/ 90 w 180"/>
                  <a:gd name="T9" fmla="*/ 179 h 179"/>
                  <a:gd name="T10" fmla="*/ 180 w 180"/>
                  <a:gd name="T11" fmla="*/ 89 h 179"/>
                  <a:gd name="T12" fmla="*/ 100 w 180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79">
                    <a:moveTo>
                      <a:pt x="100" y="0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4"/>
                      <a:pt x="0" y="86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80" y="139"/>
                      <a:pt x="180" y="89"/>
                    </a:cubicBezTo>
                    <a:cubicBezTo>
                      <a:pt x="180" y="43"/>
                      <a:pt x="145" y="5"/>
                      <a:pt x="100" y="0"/>
                    </a:cubicBezTo>
                    <a:close/>
                  </a:path>
                </a:pathLst>
              </a:custGeom>
              <a:solidFill>
                <a:srgbClr val="C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1"/>
              <p:cNvSpPr>
                <a:spLocks/>
              </p:cNvSpPr>
              <p:nvPr/>
            </p:nvSpPr>
            <p:spPr bwMode="auto">
              <a:xfrm>
                <a:off x="-3245214" y="866333"/>
                <a:ext cx="131763" cy="338138"/>
              </a:xfrm>
              <a:custGeom>
                <a:avLst/>
                <a:gdLst>
                  <a:gd name="T0" fmla="*/ 24 w 35"/>
                  <a:gd name="T1" fmla="*/ 0 h 90"/>
                  <a:gd name="T2" fmla="*/ 0 w 35"/>
                  <a:gd name="T3" fmla="*/ 3 h 90"/>
                  <a:gd name="T4" fmla="*/ 24 w 35"/>
                  <a:gd name="T5" fmla="*/ 90 h 90"/>
                  <a:gd name="T6" fmla="*/ 35 w 35"/>
                  <a:gd name="T7" fmla="*/ 0 h 90"/>
                  <a:gd name="T8" fmla="*/ 24 w 35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0">
                    <a:moveTo>
                      <a:pt x="24" y="0"/>
                    </a:moveTo>
                    <a:cubicBezTo>
                      <a:pt x="16" y="0"/>
                      <a:pt x="7" y="1"/>
                      <a:pt x="0" y="3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1" y="0"/>
                      <a:pt x="28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3" name="组合 222"/>
          <p:cNvGrpSpPr/>
          <p:nvPr/>
        </p:nvGrpSpPr>
        <p:grpSpPr>
          <a:xfrm>
            <a:off x="4065144" y="3520614"/>
            <a:ext cx="821683" cy="599115"/>
            <a:chOff x="-1186995" y="1357541"/>
            <a:chExt cx="931862" cy="679450"/>
          </a:xfrm>
        </p:grpSpPr>
        <p:sp>
          <p:nvSpPr>
            <p:cNvPr id="173" name="Freeform 168"/>
            <p:cNvSpPr>
              <a:spLocks noEditPoints="1"/>
            </p:cNvSpPr>
            <p:nvPr/>
          </p:nvSpPr>
          <p:spPr bwMode="auto">
            <a:xfrm>
              <a:off x="-1186995" y="1446441"/>
              <a:ext cx="838200" cy="496888"/>
            </a:xfrm>
            <a:custGeom>
              <a:avLst/>
              <a:gdLst>
                <a:gd name="T0" fmla="*/ 3 w 223"/>
                <a:gd name="T1" fmla="*/ 26 h 132"/>
                <a:gd name="T2" fmla="*/ 163 w 223"/>
                <a:gd name="T3" fmla="*/ 30 h 132"/>
                <a:gd name="T4" fmla="*/ 149 w 223"/>
                <a:gd name="T5" fmla="*/ 43 h 132"/>
                <a:gd name="T6" fmla="*/ 135 w 223"/>
                <a:gd name="T7" fmla="*/ 30 h 132"/>
                <a:gd name="T8" fmla="*/ 112 w 223"/>
                <a:gd name="T9" fmla="*/ 43 h 132"/>
                <a:gd name="T10" fmla="*/ 98 w 223"/>
                <a:gd name="T11" fmla="*/ 30 h 132"/>
                <a:gd name="T12" fmla="*/ 75 w 223"/>
                <a:gd name="T13" fmla="*/ 43 h 132"/>
                <a:gd name="T14" fmla="*/ 61 w 223"/>
                <a:gd name="T15" fmla="*/ 30 h 132"/>
                <a:gd name="T16" fmla="*/ 39 w 223"/>
                <a:gd name="T17" fmla="*/ 43 h 132"/>
                <a:gd name="T18" fmla="*/ 25 w 223"/>
                <a:gd name="T19" fmla="*/ 30 h 132"/>
                <a:gd name="T20" fmla="*/ 152 w 223"/>
                <a:gd name="T21" fmla="*/ 51 h 132"/>
                <a:gd name="T22" fmla="*/ 25 w 223"/>
                <a:gd name="T23" fmla="*/ 61 h 132"/>
                <a:gd name="T24" fmla="*/ 43 w 223"/>
                <a:gd name="T25" fmla="*/ 70 h 132"/>
                <a:gd name="T26" fmla="*/ 50 w 223"/>
                <a:gd name="T27" fmla="*/ 70 h 132"/>
                <a:gd name="T28" fmla="*/ 64 w 223"/>
                <a:gd name="T29" fmla="*/ 68 h 132"/>
                <a:gd name="T30" fmla="*/ 72 w 223"/>
                <a:gd name="T31" fmla="*/ 70 h 132"/>
                <a:gd name="T32" fmla="*/ 86 w 223"/>
                <a:gd name="T33" fmla="*/ 68 h 132"/>
                <a:gd name="T34" fmla="*/ 94 w 223"/>
                <a:gd name="T35" fmla="*/ 70 h 132"/>
                <a:gd name="T36" fmla="*/ 108 w 223"/>
                <a:gd name="T37" fmla="*/ 68 h 132"/>
                <a:gd name="T38" fmla="*/ 116 w 223"/>
                <a:gd name="T39" fmla="*/ 70 h 132"/>
                <a:gd name="T40" fmla="*/ 130 w 223"/>
                <a:gd name="T41" fmla="*/ 68 h 132"/>
                <a:gd name="T42" fmla="*/ 138 w 223"/>
                <a:gd name="T43" fmla="*/ 70 h 132"/>
                <a:gd name="T44" fmla="*/ 141 w 223"/>
                <a:gd name="T45" fmla="*/ 80 h 132"/>
                <a:gd name="T46" fmla="*/ 133 w 223"/>
                <a:gd name="T47" fmla="*/ 78 h 132"/>
                <a:gd name="T48" fmla="*/ 119 w 223"/>
                <a:gd name="T49" fmla="*/ 80 h 132"/>
                <a:gd name="T50" fmla="*/ 111 w 223"/>
                <a:gd name="T51" fmla="*/ 78 h 132"/>
                <a:gd name="T52" fmla="*/ 97 w 223"/>
                <a:gd name="T53" fmla="*/ 80 h 132"/>
                <a:gd name="T54" fmla="*/ 89 w 223"/>
                <a:gd name="T55" fmla="*/ 78 h 132"/>
                <a:gd name="T56" fmla="*/ 75 w 223"/>
                <a:gd name="T57" fmla="*/ 80 h 132"/>
                <a:gd name="T58" fmla="*/ 67 w 223"/>
                <a:gd name="T59" fmla="*/ 78 h 132"/>
                <a:gd name="T60" fmla="*/ 53 w 223"/>
                <a:gd name="T61" fmla="*/ 80 h 132"/>
                <a:gd name="T62" fmla="*/ 45 w 223"/>
                <a:gd name="T63" fmla="*/ 78 h 132"/>
                <a:gd name="T64" fmla="*/ 35 w 223"/>
                <a:gd name="T65" fmla="*/ 51 h 132"/>
                <a:gd name="T66" fmla="*/ 43 w 223"/>
                <a:gd name="T67" fmla="*/ 53 h 132"/>
                <a:gd name="T68" fmla="*/ 57 w 223"/>
                <a:gd name="T69" fmla="*/ 51 h 132"/>
                <a:gd name="T70" fmla="*/ 65 w 223"/>
                <a:gd name="T71" fmla="*/ 53 h 132"/>
                <a:gd name="T72" fmla="*/ 79 w 223"/>
                <a:gd name="T73" fmla="*/ 51 h 132"/>
                <a:gd name="T74" fmla="*/ 87 w 223"/>
                <a:gd name="T75" fmla="*/ 53 h 132"/>
                <a:gd name="T76" fmla="*/ 101 w 223"/>
                <a:gd name="T77" fmla="*/ 51 h 132"/>
                <a:gd name="T78" fmla="*/ 109 w 223"/>
                <a:gd name="T79" fmla="*/ 53 h 132"/>
                <a:gd name="T80" fmla="*/ 123 w 223"/>
                <a:gd name="T81" fmla="*/ 51 h 132"/>
                <a:gd name="T82" fmla="*/ 131 w 223"/>
                <a:gd name="T83" fmla="*/ 53 h 132"/>
                <a:gd name="T84" fmla="*/ 145 w 223"/>
                <a:gd name="T85" fmla="*/ 51 h 132"/>
                <a:gd name="T86" fmla="*/ 147 w 223"/>
                <a:gd name="T87" fmla="*/ 94 h 132"/>
                <a:gd name="T88" fmla="*/ 113 w 223"/>
                <a:gd name="T89" fmla="*/ 95 h 132"/>
                <a:gd name="T90" fmla="*/ 89 w 223"/>
                <a:gd name="T91" fmla="*/ 95 h 132"/>
                <a:gd name="T92" fmla="*/ 67 w 223"/>
                <a:gd name="T93" fmla="*/ 95 h 132"/>
                <a:gd name="T94" fmla="*/ 39 w 223"/>
                <a:gd name="T95" fmla="*/ 80 h 132"/>
                <a:gd name="T96" fmla="*/ 26 w 223"/>
                <a:gd name="T97" fmla="*/ 76 h 132"/>
                <a:gd name="T98" fmla="*/ 17 w 223"/>
                <a:gd name="T99" fmla="*/ 46 h 132"/>
                <a:gd name="T100" fmla="*/ 18 w 223"/>
                <a:gd name="T101" fmla="*/ 30 h 132"/>
                <a:gd name="T102" fmla="*/ 50 w 223"/>
                <a:gd name="T103" fmla="*/ 34 h 132"/>
                <a:gd name="T104" fmla="*/ 81 w 223"/>
                <a:gd name="T105" fmla="*/ 30 h 132"/>
                <a:gd name="T106" fmla="*/ 106 w 223"/>
                <a:gd name="T107" fmla="*/ 30 h 132"/>
                <a:gd name="T108" fmla="*/ 128 w 223"/>
                <a:gd name="T109" fmla="*/ 30 h 132"/>
                <a:gd name="T110" fmla="*/ 160 w 223"/>
                <a:gd name="T111" fmla="*/ 51 h 132"/>
                <a:gd name="T112" fmla="*/ 160 w 223"/>
                <a:gd name="T113" fmla="*/ 54 h 132"/>
                <a:gd name="T114" fmla="*/ 149 w 223"/>
                <a:gd name="T115" fmla="*/ 78 h 132"/>
                <a:gd name="T116" fmla="*/ 10 w 223"/>
                <a:gd name="T117" fmla="*/ 40 h 132"/>
                <a:gd name="T118" fmla="*/ 155 w 223"/>
                <a:gd name="T119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3" h="132">
                  <a:moveTo>
                    <a:pt x="1" y="127"/>
                  </a:moveTo>
                  <a:cubicBezTo>
                    <a:pt x="1" y="130"/>
                    <a:pt x="3" y="131"/>
                    <a:pt x="5" y="131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2" y="132"/>
                    <a:pt x="142" y="132"/>
                  </a:cubicBezTo>
                  <a:cubicBezTo>
                    <a:pt x="151" y="132"/>
                    <a:pt x="170" y="131"/>
                    <a:pt x="172" y="113"/>
                  </a:cubicBezTo>
                  <a:cubicBezTo>
                    <a:pt x="173" y="101"/>
                    <a:pt x="163" y="95"/>
                    <a:pt x="157" y="92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219" y="9"/>
                    <a:pt x="219" y="9"/>
                    <a:pt x="219" y="9"/>
                  </a:cubicBezTo>
                  <a:cubicBezTo>
                    <a:pt x="222" y="8"/>
                    <a:pt x="223" y="6"/>
                    <a:pt x="222" y="3"/>
                  </a:cubicBezTo>
                  <a:cubicBezTo>
                    <a:pt x="221" y="1"/>
                    <a:pt x="218" y="0"/>
                    <a:pt x="216" y="1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2" y="14"/>
                    <a:pt x="181" y="15"/>
                    <a:pt x="181" y="1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1" y="26"/>
                    <a:pt x="1" y="27"/>
                  </a:cubicBezTo>
                  <a:cubicBezTo>
                    <a:pt x="1" y="27"/>
                    <a:pt x="0" y="28"/>
                    <a:pt x="1" y="29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2" y="99"/>
                    <a:pt x="32" y="99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1" y="99"/>
                    <a:pt x="164" y="103"/>
                    <a:pt x="163" y="112"/>
                  </a:cubicBezTo>
                  <a:cubicBezTo>
                    <a:pt x="162" y="122"/>
                    <a:pt x="152" y="123"/>
                    <a:pt x="141" y="123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3" y="123"/>
                    <a:pt x="1" y="125"/>
                    <a:pt x="1" y="127"/>
                  </a:cubicBezTo>
                  <a:close/>
                  <a:moveTo>
                    <a:pt x="166" y="36"/>
                  </a:moveTo>
                  <a:cubicBezTo>
                    <a:pt x="163" y="43"/>
                    <a:pt x="163" y="43"/>
                    <a:pt x="163" y="43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lnTo>
                    <a:pt x="166" y="36"/>
                  </a:lnTo>
                  <a:close/>
                  <a:moveTo>
                    <a:pt x="165" y="30"/>
                  </a:moveTo>
                  <a:cubicBezTo>
                    <a:pt x="169" y="30"/>
                    <a:pt x="169" y="30"/>
                    <a:pt x="169" y="30"/>
                  </a:cubicBezTo>
                  <a:cubicBezTo>
                    <a:pt x="167" y="35"/>
                    <a:pt x="167" y="35"/>
                    <a:pt x="167" y="35"/>
                  </a:cubicBezTo>
                  <a:lnTo>
                    <a:pt x="165" y="30"/>
                  </a:lnTo>
                  <a:close/>
                  <a:moveTo>
                    <a:pt x="157" y="30"/>
                  </a:moveTo>
                  <a:cubicBezTo>
                    <a:pt x="159" y="36"/>
                    <a:pt x="159" y="36"/>
                    <a:pt x="159" y="36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5" y="30"/>
                    <a:pt x="155" y="30"/>
                    <a:pt x="155" y="30"/>
                  </a:cubicBezTo>
                  <a:lnTo>
                    <a:pt x="157" y="30"/>
                  </a:lnTo>
                  <a:close/>
                  <a:moveTo>
                    <a:pt x="149" y="30"/>
                  </a:moveTo>
                  <a:cubicBezTo>
                    <a:pt x="152" y="36"/>
                    <a:pt x="152" y="36"/>
                    <a:pt x="152" y="36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8" y="30"/>
                    <a:pt x="148" y="30"/>
                    <a:pt x="148" y="30"/>
                  </a:cubicBezTo>
                  <a:lnTo>
                    <a:pt x="149" y="30"/>
                  </a:lnTo>
                  <a:close/>
                  <a:moveTo>
                    <a:pt x="142" y="30"/>
                  </a:moveTo>
                  <a:cubicBezTo>
                    <a:pt x="144" y="36"/>
                    <a:pt x="144" y="36"/>
                    <a:pt x="144" y="36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41" y="30"/>
                    <a:pt x="141" y="30"/>
                    <a:pt x="141" y="30"/>
                  </a:cubicBezTo>
                  <a:lnTo>
                    <a:pt x="142" y="30"/>
                  </a:lnTo>
                  <a:close/>
                  <a:moveTo>
                    <a:pt x="135" y="30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5" y="30"/>
                  </a:lnTo>
                  <a:close/>
                  <a:moveTo>
                    <a:pt x="127" y="30"/>
                  </a:moveTo>
                  <a:cubicBezTo>
                    <a:pt x="130" y="36"/>
                    <a:pt x="130" y="36"/>
                    <a:pt x="130" y="3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6" y="30"/>
                    <a:pt x="126" y="30"/>
                    <a:pt x="126" y="30"/>
                  </a:cubicBezTo>
                  <a:lnTo>
                    <a:pt x="127" y="30"/>
                  </a:lnTo>
                  <a:close/>
                  <a:moveTo>
                    <a:pt x="120" y="30"/>
                  </a:moveTo>
                  <a:cubicBezTo>
                    <a:pt x="122" y="36"/>
                    <a:pt x="122" y="36"/>
                    <a:pt x="122" y="36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9" y="30"/>
                    <a:pt x="119" y="30"/>
                    <a:pt x="119" y="30"/>
                  </a:cubicBezTo>
                  <a:lnTo>
                    <a:pt x="120" y="30"/>
                  </a:lnTo>
                  <a:close/>
                  <a:moveTo>
                    <a:pt x="113" y="3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1" y="30"/>
                    <a:pt x="111" y="30"/>
                    <a:pt x="111" y="30"/>
                  </a:cubicBezTo>
                  <a:lnTo>
                    <a:pt x="113" y="30"/>
                  </a:lnTo>
                  <a:close/>
                  <a:moveTo>
                    <a:pt x="105" y="30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4" y="30"/>
                    <a:pt x="104" y="30"/>
                    <a:pt x="104" y="30"/>
                  </a:cubicBezTo>
                  <a:lnTo>
                    <a:pt x="105" y="30"/>
                  </a:lnTo>
                  <a:close/>
                  <a:moveTo>
                    <a:pt x="98" y="30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7" y="30"/>
                    <a:pt x="97" y="30"/>
                    <a:pt x="97" y="30"/>
                  </a:cubicBezTo>
                  <a:lnTo>
                    <a:pt x="98" y="30"/>
                  </a:lnTo>
                  <a:close/>
                  <a:moveTo>
                    <a:pt x="91" y="30"/>
                  </a:moveTo>
                  <a:cubicBezTo>
                    <a:pt x="93" y="36"/>
                    <a:pt x="93" y="36"/>
                    <a:pt x="93" y="36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9" y="30"/>
                    <a:pt x="89" y="30"/>
                    <a:pt x="89" y="30"/>
                  </a:cubicBezTo>
                  <a:lnTo>
                    <a:pt x="91" y="30"/>
                  </a:lnTo>
                  <a:close/>
                  <a:moveTo>
                    <a:pt x="83" y="3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2" y="30"/>
                    <a:pt x="82" y="30"/>
                    <a:pt x="82" y="30"/>
                  </a:cubicBezTo>
                  <a:lnTo>
                    <a:pt x="83" y="30"/>
                  </a:lnTo>
                  <a:close/>
                  <a:moveTo>
                    <a:pt x="76" y="30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5" y="30"/>
                    <a:pt x="75" y="30"/>
                    <a:pt x="75" y="30"/>
                  </a:cubicBezTo>
                  <a:lnTo>
                    <a:pt x="76" y="30"/>
                  </a:lnTo>
                  <a:close/>
                  <a:moveTo>
                    <a:pt x="69" y="30"/>
                  </a:moveTo>
                  <a:cubicBezTo>
                    <a:pt x="71" y="36"/>
                    <a:pt x="71" y="36"/>
                    <a:pt x="71" y="36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7" y="30"/>
                    <a:pt x="67" y="30"/>
                    <a:pt x="67" y="30"/>
                  </a:cubicBezTo>
                  <a:lnTo>
                    <a:pt x="69" y="30"/>
                  </a:lnTo>
                  <a:close/>
                  <a:moveTo>
                    <a:pt x="61" y="30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0" y="30"/>
                    <a:pt x="60" y="30"/>
                    <a:pt x="60" y="30"/>
                  </a:cubicBezTo>
                  <a:lnTo>
                    <a:pt x="61" y="30"/>
                  </a:lnTo>
                  <a:close/>
                  <a:moveTo>
                    <a:pt x="54" y="30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54" y="30"/>
                  </a:lnTo>
                  <a:close/>
                  <a:moveTo>
                    <a:pt x="47" y="30"/>
                  </a:moveTo>
                  <a:cubicBezTo>
                    <a:pt x="49" y="36"/>
                    <a:pt x="49" y="36"/>
                    <a:pt x="49" y="3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7" y="30"/>
                  </a:lnTo>
                  <a:close/>
                  <a:moveTo>
                    <a:pt x="39" y="30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0"/>
                    <a:pt x="38" y="30"/>
                    <a:pt x="38" y="30"/>
                  </a:cubicBezTo>
                  <a:lnTo>
                    <a:pt x="39" y="30"/>
                  </a:lnTo>
                  <a:close/>
                  <a:moveTo>
                    <a:pt x="32" y="30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1" y="30"/>
                    <a:pt x="31" y="30"/>
                    <a:pt x="31" y="30"/>
                  </a:cubicBezTo>
                  <a:lnTo>
                    <a:pt x="32" y="30"/>
                  </a:lnTo>
                  <a:close/>
                  <a:moveTo>
                    <a:pt x="25" y="30"/>
                  </a:moveTo>
                  <a:cubicBezTo>
                    <a:pt x="27" y="36"/>
                    <a:pt x="27" y="36"/>
                    <a:pt x="27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0"/>
                    <a:pt x="23" y="30"/>
                    <a:pt x="23" y="30"/>
                  </a:cubicBezTo>
                  <a:lnTo>
                    <a:pt x="25" y="30"/>
                  </a:lnTo>
                  <a:close/>
                  <a:moveTo>
                    <a:pt x="17" y="30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17" y="30"/>
                  </a:lnTo>
                  <a:close/>
                  <a:moveTo>
                    <a:pt x="152" y="53"/>
                  </a:moveTo>
                  <a:cubicBezTo>
                    <a:pt x="149" y="60"/>
                    <a:pt x="149" y="60"/>
                    <a:pt x="149" y="60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9" y="46"/>
                    <a:pt x="149" y="46"/>
                    <a:pt x="149" y="46"/>
                  </a:cubicBezTo>
                  <a:lnTo>
                    <a:pt x="152" y="53"/>
                  </a:lnTo>
                  <a:close/>
                  <a:moveTo>
                    <a:pt x="149" y="44"/>
                  </a:moveTo>
                  <a:cubicBezTo>
                    <a:pt x="152" y="37"/>
                    <a:pt x="152" y="37"/>
                    <a:pt x="152" y="37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2" y="51"/>
                    <a:pt x="152" y="51"/>
                    <a:pt x="152" y="51"/>
                  </a:cubicBezTo>
                  <a:lnTo>
                    <a:pt x="149" y="44"/>
                  </a:lnTo>
                  <a:close/>
                  <a:moveTo>
                    <a:pt x="24" y="46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1" y="53"/>
                    <a:pt x="21" y="53"/>
                    <a:pt x="21" y="53"/>
                  </a:cubicBezTo>
                  <a:lnTo>
                    <a:pt x="24" y="46"/>
                  </a:lnTo>
                  <a:close/>
                  <a:moveTo>
                    <a:pt x="20" y="51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20" y="51"/>
                  </a:lnTo>
                  <a:close/>
                  <a:moveTo>
                    <a:pt x="28" y="54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5" y="61"/>
                    <a:pt x="25" y="61"/>
                    <a:pt x="25" y="61"/>
                  </a:cubicBezTo>
                  <a:lnTo>
                    <a:pt x="28" y="54"/>
                  </a:lnTo>
                  <a:close/>
                  <a:moveTo>
                    <a:pt x="25" y="44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8" y="51"/>
                    <a:pt x="28" y="51"/>
                    <a:pt x="28" y="51"/>
                  </a:cubicBezTo>
                  <a:lnTo>
                    <a:pt x="25" y="44"/>
                  </a:lnTo>
                  <a:close/>
                  <a:moveTo>
                    <a:pt x="31" y="46"/>
                  </a:moveTo>
                  <a:cubicBezTo>
                    <a:pt x="34" y="53"/>
                    <a:pt x="34" y="53"/>
                    <a:pt x="34" y="53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8" y="53"/>
                    <a:pt x="28" y="53"/>
                    <a:pt x="28" y="53"/>
                  </a:cubicBezTo>
                  <a:lnTo>
                    <a:pt x="31" y="46"/>
                  </a:lnTo>
                  <a:close/>
                  <a:moveTo>
                    <a:pt x="46" y="63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3" y="70"/>
                    <a:pt x="43" y="70"/>
                    <a:pt x="43" y="70"/>
                  </a:cubicBezTo>
                  <a:lnTo>
                    <a:pt x="46" y="63"/>
                  </a:lnTo>
                  <a:close/>
                  <a:moveTo>
                    <a:pt x="42" y="68"/>
                  </a:moveTo>
                  <a:cubicBezTo>
                    <a:pt x="39" y="61"/>
                    <a:pt x="39" y="61"/>
                    <a:pt x="39" y="61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2" y="68"/>
                  </a:lnTo>
                  <a:close/>
                  <a:moveTo>
                    <a:pt x="47" y="61"/>
                  </a:moveTo>
                  <a:cubicBezTo>
                    <a:pt x="50" y="54"/>
                    <a:pt x="50" y="54"/>
                    <a:pt x="50" y="54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0" y="68"/>
                    <a:pt x="50" y="68"/>
                    <a:pt x="50" y="68"/>
                  </a:cubicBezTo>
                  <a:lnTo>
                    <a:pt x="47" y="61"/>
                  </a:lnTo>
                  <a:close/>
                  <a:moveTo>
                    <a:pt x="53" y="63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53" y="63"/>
                  </a:lnTo>
                  <a:close/>
                  <a:moveTo>
                    <a:pt x="54" y="61"/>
                  </a:moveTo>
                  <a:cubicBezTo>
                    <a:pt x="57" y="54"/>
                    <a:pt x="57" y="54"/>
                    <a:pt x="57" y="54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7" y="68"/>
                    <a:pt x="57" y="68"/>
                    <a:pt x="57" y="68"/>
                  </a:cubicBezTo>
                  <a:lnTo>
                    <a:pt x="54" y="61"/>
                  </a:lnTo>
                  <a:close/>
                  <a:moveTo>
                    <a:pt x="61" y="63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58" y="70"/>
                    <a:pt x="58" y="70"/>
                    <a:pt x="58" y="70"/>
                  </a:cubicBezTo>
                  <a:lnTo>
                    <a:pt x="61" y="63"/>
                  </a:lnTo>
                  <a:close/>
                  <a:moveTo>
                    <a:pt x="61" y="61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8"/>
                    <a:pt x="64" y="68"/>
                    <a:pt x="64" y="68"/>
                  </a:cubicBezTo>
                  <a:lnTo>
                    <a:pt x="61" y="61"/>
                  </a:lnTo>
                  <a:close/>
                  <a:moveTo>
                    <a:pt x="68" y="63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5" y="70"/>
                    <a:pt x="65" y="70"/>
                    <a:pt x="65" y="70"/>
                  </a:cubicBezTo>
                  <a:lnTo>
                    <a:pt x="68" y="63"/>
                  </a:lnTo>
                  <a:close/>
                  <a:moveTo>
                    <a:pt x="69" y="61"/>
                  </a:moveTo>
                  <a:cubicBezTo>
                    <a:pt x="72" y="54"/>
                    <a:pt x="72" y="54"/>
                    <a:pt x="72" y="54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2" y="68"/>
                    <a:pt x="72" y="68"/>
                    <a:pt x="72" y="68"/>
                  </a:cubicBezTo>
                  <a:lnTo>
                    <a:pt x="69" y="61"/>
                  </a:lnTo>
                  <a:close/>
                  <a:moveTo>
                    <a:pt x="75" y="63"/>
                  </a:moveTo>
                  <a:cubicBezTo>
                    <a:pt x="78" y="70"/>
                    <a:pt x="78" y="70"/>
                    <a:pt x="78" y="70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5" y="63"/>
                  </a:lnTo>
                  <a:close/>
                  <a:moveTo>
                    <a:pt x="76" y="6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68"/>
                    <a:pt x="79" y="68"/>
                    <a:pt x="79" y="68"/>
                  </a:cubicBezTo>
                  <a:lnTo>
                    <a:pt x="76" y="61"/>
                  </a:lnTo>
                  <a:close/>
                  <a:moveTo>
                    <a:pt x="83" y="63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0" y="70"/>
                    <a:pt x="80" y="70"/>
                    <a:pt x="80" y="70"/>
                  </a:cubicBezTo>
                  <a:lnTo>
                    <a:pt x="83" y="63"/>
                  </a:lnTo>
                  <a:close/>
                  <a:moveTo>
                    <a:pt x="83" y="61"/>
                  </a:moveTo>
                  <a:cubicBezTo>
                    <a:pt x="86" y="54"/>
                    <a:pt x="86" y="54"/>
                    <a:pt x="86" y="54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6" y="68"/>
                    <a:pt x="86" y="68"/>
                    <a:pt x="86" y="68"/>
                  </a:cubicBezTo>
                  <a:lnTo>
                    <a:pt x="83" y="61"/>
                  </a:lnTo>
                  <a:close/>
                  <a:moveTo>
                    <a:pt x="90" y="63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7" y="70"/>
                    <a:pt x="87" y="70"/>
                    <a:pt x="87" y="70"/>
                  </a:cubicBezTo>
                  <a:lnTo>
                    <a:pt x="90" y="63"/>
                  </a:lnTo>
                  <a:close/>
                  <a:moveTo>
                    <a:pt x="91" y="61"/>
                  </a:moveTo>
                  <a:cubicBezTo>
                    <a:pt x="94" y="54"/>
                    <a:pt x="94" y="54"/>
                    <a:pt x="94" y="54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4" y="68"/>
                    <a:pt x="94" y="68"/>
                    <a:pt x="94" y="68"/>
                  </a:cubicBezTo>
                  <a:lnTo>
                    <a:pt x="91" y="61"/>
                  </a:lnTo>
                  <a:close/>
                  <a:moveTo>
                    <a:pt x="97" y="63"/>
                  </a:moveTo>
                  <a:cubicBezTo>
                    <a:pt x="100" y="70"/>
                    <a:pt x="100" y="70"/>
                    <a:pt x="100" y="70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4" y="70"/>
                    <a:pt x="94" y="70"/>
                    <a:pt x="94" y="70"/>
                  </a:cubicBezTo>
                  <a:lnTo>
                    <a:pt x="97" y="63"/>
                  </a:lnTo>
                  <a:close/>
                  <a:moveTo>
                    <a:pt x="98" y="61"/>
                  </a:moveTo>
                  <a:cubicBezTo>
                    <a:pt x="101" y="54"/>
                    <a:pt x="101" y="54"/>
                    <a:pt x="101" y="54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1" y="68"/>
                    <a:pt x="101" y="68"/>
                    <a:pt x="101" y="68"/>
                  </a:cubicBezTo>
                  <a:lnTo>
                    <a:pt x="98" y="61"/>
                  </a:lnTo>
                  <a:close/>
                  <a:moveTo>
                    <a:pt x="105" y="63"/>
                  </a:moveTo>
                  <a:cubicBezTo>
                    <a:pt x="108" y="70"/>
                    <a:pt x="108" y="70"/>
                    <a:pt x="108" y="70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2" y="70"/>
                    <a:pt x="102" y="70"/>
                    <a:pt x="102" y="70"/>
                  </a:cubicBezTo>
                  <a:lnTo>
                    <a:pt x="105" y="63"/>
                  </a:lnTo>
                  <a:close/>
                  <a:moveTo>
                    <a:pt x="105" y="61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5" y="61"/>
                  </a:lnTo>
                  <a:close/>
                  <a:moveTo>
                    <a:pt x="112" y="63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09" y="70"/>
                    <a:pt x="109" y="70"/>
                    <a:pt x="109" y="70"/>
                  </a:cubicBezTo>
                  <a:lnTo>
                    <a:pt x="112" y="63"/>
                  </a:lnTo>
                  <a:close/>
                  <a:moveTo>
                    <a:pt x="113" y="61"/>
                  </a:moveTo>
                  <a:cubicBezTo>
                    <a:pt x="116" y="54"/>
                    <a:pt x="116" y="54"/>
                    <a:pt x="116" y="54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6" y="68"/>
                    <a:pt x="116" y="68"/>
                    <a:pt x="116" y="68"/>
                  </a:cubicBezTo>
                  <a:lnTo>
                    <a:pt x="113" y="61"/>
                  </a:lnTo>
                  <a:close/>
                  <a:moveTo>
                    <a:pt x="119" y="63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6" y="70"/>
                    <a:pt x="116" y="70"/>
                    <a:pt x="116" y="70"/>
                  </a:cubicBezTo>
                  <a:lnTo>
                    <a:pt x="119" y="63"/>
                  </a:lnTo>
                  <a:close/>
                  <a:moveTo>
                    <a:pt x="120" y="61"/>
                  </a:moveTo>
                  <a:cubicBezTo>
                    <a:pt x="123" y="54"/>
                    <a:pt x="123" y="54"/>
                    <a:pt x="123" y="54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3" y="68"/>
                    <a:pt x="123" y="68"/>
                    <a:pt x="123" y="68"/>
                  </a:cubicBezTo>
                  <a:lnTo>
                    <a:pt x="120" y="61"/>
                  </a:lnTo>
                  <a:close/>
                  <a:moveTo>
                    <a:pt x="127" y="63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4" y="70"/>
                    <a:pt x="124" y="70"/>
                    <a:pt x="124" y="70"/>
                  </a:cubicBezTo>
                  <a:lnTo>
                    <a:pt x="127" y="63"/>
                  </a:lnTo>
                  <a:close/>
                  <a:moveTo>
                    <a:pt x="127" y="61"/>
                  </a:moveTo>
                  <a:cubicBezTo>
                    <a:pt x="130" y="54"/>
                    <a:pt x="130" y="54"/>
                    <a:pt x="130" y="54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0" y="68"/>
                    <a:pt x="130" y="68"/>
                    <a:pt x="130" y="68"/>
                  </a:cubicBezTo>
                  <a:lnTo>
                    <a:pt x="127" y="61"/>
                  </a:lnTo>
                  <a:close/>
                  <a:moveTo>
                    <a:pt x="134" y="63"/>
                  </a:moveTo>
                  <a:cubicBezTo>
                    <a:pt x="137" y="70"/>
                    <a:pt x="137" y="70"/>
                    <a:pt x="137" y="70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1" y="70"/>
                    <a:pt x="131" y="70"/>
                    <a:pt x="131" y="70"/>
                  </a:cubicBezTo>
                  <a:lnTo>
                    <a:pt x="134" y="63"/>
                  </a:lnTo>
                  <a:close/>
                  <a:moveTo>
                    <a:pt x="135" y="61"/>
                  </a:moveTo>
                  <a:cubicBezTo>
                    <a:pt x="138" y="54"/>
                    <a:pt x="138" y="54"/>
                    <a:pt x="138" y="54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38" y="68"/>
                    <a:pt x="138" y="68"/>
                    <a:pt x="138" y="68"/>
                  </a:cubicBezTo>
                  <a:lnTo>
                    <a:pt x="135" y="61"/>
                  </a:lnTo>
                  <a:close/>
                  <a:moveTo>
                    <a:pt x="141" y="63"/>
                  </a:moveTo>
                  <a:cubicBezTo>
                    <a:pt x="144" y="70"/>
                    <a:pt x="144" y="70"/>
                    <a:pt x="144" y="70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38" y="70"/>
                    <a:pt x="138" y="70"/>
                    <a:pt x="138" y="70"/>
                  </a:cubicBezTo>
                  <a:lnTo>
                    <a:pt x="141" y="63"/>
                  </a:lnTo>
                  <a:close/>
                  <a:moveTo>
                    <a:pt x="142" y="61"/>
                  </a:moveTo>
                  <a:cubicBezTo>
                    <a:pt x="145" y="54"/>
                    <a:pt x="145" y="54"/>
                    <a:pt x="145" y="54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5" y="68"/>
                    <a:pt x="145" y="68"/>
                    <a:pt x="145" y="68"/>
                  </a:cubicBezTo>
                  <a:lnTo>
                    <a:pt x="142" y="61"/>
                  </a:lnTo>
                  <a:close/>
                  <a:moveTo>
                    <a:pt x="145" y="71"/>
                  </a:moveTo>
                  <a:cubicBezTo>
                    <a:pt x="148" y="78"/>
                    <a:pt x="148" y="78"/>
                    <a:pt x="148" y="78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2" y="78"/>
                    <a:pt x="142" y="78"/>
                    <a:pt x="142" y="78"/>
                  </a:cubicBezTo>
                  <a:lnTo>
                    <a:pt x="145" y="71"/>
                  </a:lnTo>
                  <a:close/>
                  <a:moveTo>
                    <a:pt x="144" y="87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41" y="80"/>
                    <a:pt x="141" y="80"/>
                    <a:pt x="141" y="80"/>
                  </a:cubicBezTo>
                  <a:lnTo>
                    <a:pt x="144" y="87"/>
                  </a:lnTo>
                  <a:close/>
                  <a:moveTo>
                    <a:pt x="138" y="85"/>
                  </a:moveTo>
                  <a:cubicBezTo>
                    <a:pt x="135" y="78"/>
                    <a:pt x="135" y="78"/>
                    <a:pt x="135" y="78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41" y="78"/>
                    <a:pt x="141" y="78"/>
                    <a:pt x="141" y="78"/>
                  </a:cubicBezTo>
                  <a:lnTo>
                    <a:pt x="138" y="85"/>
                  </a:lnTo>
                  <a:close/>
                  <a:moveTo>
                    <a:pt x="137" y="87"/>
                  </a:moveTo>
                  <a:cubicBezTo>
                    <a:pt x="134" y="94"/>
                    <a:pt x="134" y="94"/>
                    <a:pt x="134" y="94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4" y="80"/>
                    <a:pt x="134" y="80"/>
                    <a:pt x="134" y="80"/>
                  </a:cubicBezTo>
                  <a:lnTo>
                    <a:pt x="137" y="87"/>
                  </a:lnTo>
                  <a:close/>
                  <a:moveTo>
                    <a:pt x="130" y="85"/>
                  </a:moveTo>
                  <a:cubicBezTo>
                    <a:pt x="127" y="78"/>
                    <a:pt x="127" y="78"/>
                    <a:pt x="127" y="78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3" y="78"/>
                    <a:pt x="133" y="78"/>
                    <a:pt x="133" y="78"/>
                  </a:cubicBezTo>
                  <a:lnTo>
                    <a:pt x="130" y="85"/>
                  </a:lnTo>
                  <a:close/>
                  <a:moveTo>
                    <a:pt x="130" y="87"/>
                  </a:moveTo>
                  <a:cubicBezTo>
                    <a:pt x="127" y="94"/>
                    <a:pt x="127" y="94"/>
                    <a:pt x="127" y="94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7" y="80"/>
                    <a:pt x="127" y="80"/>
                    <a:pt x="127" y="80"/>
                  </a:cubicBezTo>
                  <a:lnTo>
                    <a:pt x="130" y="87"/>
                  </a:lnTo>
                  <a:close/>
                  <a:moveTo>
                    <a:pt x="123" y="85"/>
                  </a:moveTo>
                  <a:cubicBezTo>
                    <a:pt x="120" y="78"/>
                    <a:pt x="120" y="78"/>
                    <a:pt x="120" y="78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6" y="78"/>
                    <a:pt x="126" y="78"/>
                    <a:pt x="126" y="78"/>
                  </a:cubicBezTo>
                  <a:lnTo>
                    <a:pt x="123" y="85"/>
                  </a:lnTo>
                  <a:close/>
                  <a:moveTo>
                    <a:pt x="122" y="87"/>
                  </a:moveTo>
                  <a:cubicBezTo>
                    <a:pt x="119" y="94"/>
                    <a:pt x="119" y="94"/>
                    <a:pt x="119" y="94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19" y="80"/>
                    <a:pt x="119" y="80"/>
                    <a:pt x="119" y="80"/>
                  </a:cubicBezTo>
                  <a:lnTo>
                    <a:pt x="122" y="87"/>
                  </a:lnTo>
                  <a:close/>
                  <a:moveTo>
                    <a:pt x="116" y="85"/>
                  </a:moveTo>
                  <a:cubicBezTo>
                    <a:pt x="113" y="78"/>
                    <a:pt x="113" y="78"/>
                    <a:pt x="113" y="78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9" y="78"/>
                    <a:pt x="119" y="78"/>
                    <a:pt x="119" y="78"/>
                  </a:cubicBezTo>
                  <a:lnTo>
                    <a:pt x="116" y="85"/>
                  </a:lnTo>
                  <a:close/>
                  <a:moveTo>
                    <a:pt x="115" y="87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2" y="80"/>
                    <a:pt x="112" y="80"/>
                    <a:pt x="112" y="80"/>
                  </a:cubicBezTo>
                  <a:lnTo>
                    <a:pt x="115" y="87"/>
                  </a:lnTo>
                  <a:close/>
                  <a:moveTo>
                    <a:pt x="108" y="85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11" y="78"/>
                    <a:pt x="111" y="78"/>
                    <a:pt x="111" y="78"/>
                  </a:cubicBezTo>
                  <a:lnTo>
                    <a:pt x="108" y="85"/>
                  </a:lnTo>
                  <a:close/>
                  <a:moveTo>
                    <a:pt x="108" y="87"/>
                  </a:moveTo>
                  <a:cubicBezTo>
                    <a:pt x="105" y="94"/>
                    <a:pt x="105" y="94"/>
                    <a:pt x="105" y="94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5" y="80"/>
                    <a:pt x="105" y="80"/>
                    <a:pt x="105" y="80"/>
                  </a:cubicBezTo>
                  <a:lnTo>
                    <a:pt x="108" y="87"/>
                  </a:lnTo>
                  <a:close/>
                  <a:moveTo>
                    <a:pt x="101" y="85"/>
                  </a:moveTo>
                  <a:cubicBezTo>
                    <a:pt x="98" y="78"/>
                    <a:pt x="98" y="78"/>
                    <a:pt x="98" y="78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4" y="78"/>
                    <a:pt x="104" y="78"/>
                    <a:pt x="104" y="78"/>
                  </a:cubicBezTo>
                  <a:lnTo>
                    <a:pt x="101" y="85"/>
                  </a:lnTo>
                  <a:close/>
                  <a:moveTo>
                    <a:pt x="100" y="87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7" y="80"/>
                    <a:pt x="97" y="80"/>
                    <a:pt x="97" y="80"/>
                  </a:cubicBezTo>
                  <a:lnTo>
                    <a:pt x="100" y="87"/>
                  </a:lnTo>
                  <a:close/>
                  <a:moveTo>
                    <a:pt x="94" y="85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7" y="78"/>
                    <a:pt x="97" y="78"/>
                    <a:pt x="97" y="78"/>
                  </a:cubicBezTo>
                  <a:lnTo>
                    <a:pt x="94" y="85"/>
                  </a:lnTo>
                  <a:close/>
                  <a:moveTo>
                    <a:pt x="93" y="87"/>
                  </a:moveTo>
                  <a:cubicBezTo>
                    <a:pt x="90" y="94"/>
                    <a:pt x="90" y="94"/>
                    <a:pt x="90" y="94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0"/>
                    <a:pt x="90" y="80"/>
                    <a:pt x="90" y="80"/>
                  </a:cubicBezTo>
                  <a:lnTo>
                    <a:pt x="93" y="87"/>
                  </a:lnTo>
                  <a:close/>
                  <a:moveTo>
                    <a:pt x="86" y="85"/>
                  </a:moveTo>
                  <a:cubicBezTo>
                    <a:pt x="83" y="78"/>
                    <a:pt x="83" y="78"/>
                    <a:pt x="83" y="78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9" y="78"/>
                    <a:pt x="89" y="78"/>
                    <a:pt x="89" y="78"/>
                  </a:cubicBezTo>
                  <a:lnTo>
                    <a:pt x="86" y="85"/>
                  </a:lnTo>
                  <a:close/>
                  <a:moveTo>
                    <a:pt x="86" y="87"/>
                  </a:moveTo>
                  <a:cubicBezTo>
                    <a:pt x="83" y="94"/>
                    <a:pt x="83" y="94"/>
                    <a:pt x="83" y="94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3" y="80"/>
                    <a:pt x="83" y="80"/>
                    <a:pt x="83" y="80"/>
                  </a:cubicBezTo>
                  <a:lnTo>
                    <a:pt x="86" y="87"/>
                  </a:lnTo>
                  <a:close/>
                  <a:moveTo>
                    <a:pt x="79" y="85"/>
                  </a:moveTo>
                  <a:cubicBezTo>
                    <a:pt x="76" y="78"/>
                    <a:pt x="76" y="78"/>
                    <a:pt x="76" y="78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2" y="78"/>
                    <a:pt x="82" y="78"/>
                    <a:pt x="82" y="78"/>
                  </a:cubicBezTo>
                  <a:lnTo>
                    <a:pt x="79" y="85"/>
                  </a:lnTo>
                  <a:close/>
                  <a:moveTo>
                    <a:pt x="78" y="87"/>
                  </a:moveTo>
                  <a:cubicBezTo>
                    <a:pt x="75" y="94"/>
                    <a:pt x="75" y="94"/>
                    <a:pt x="75" y="94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5" y="80"/>
                    <a:pt x="75" y="80"/>
                    <a:pt x="75" y="80"/>
                  </a:cubicBezTo>
                  <a:lnTo>
                    <a:pt x="78" y="87"/>
                  </a:lnTo>
                  <a:close/>
                  <a:moveTo>
                    <a:pt x="72" y="85"/>
                  </a:moveTo>
                  <a:cubicBezTo>
                    <a:pt x="69" y="78"/>
                    <a:pt x="69" y="78"/>
                    <a:pt x="69" y="78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5" y="78"/>
                    <a:pt x="75" y="78"/>
                    <a:pt x="75" y="78"/>
                  </a:cubicBezTo>
                  <a:lnTo>
                    <a:pt x="72" y="85"/>
                  </a:lnTo>
                  <a:close/>
                  <a:moveTo>
                    <a:pt x="71" y="87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8" y="80"/>
                    <a:pt x="68" y="80"/>
                    <a:pt x="68" y="80"/>
                  </a:cubicBezTo>
                  <a:lnTo>
                    <a:pt x="71" y="87"/>
                  </a:lnTo>
                  <a:close/>
                  <a:moveTo>
                    <a:pt x="64" y="85"/>
                  </a:moveTo>
                  <a:cubicBezTo>
                    <a:pt x="61" y="78"/>
                    <a:pt x="61" y="78"/>
                    <a:pt x="61" y="78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7" y="78"/>
                    <a:pt x="67" y="78"/>
                    <a:pt x="67" y="78"/>
                  </a:cubicBezTo>
                  <a:lnTo>
                    <a:pt x="64" y="85"/>
                  </a:lnTo>
                  <a:close/>
                  <a:moveTo>
                    <a:pt x="64" y="87"/>
                  </a:moveTo>
                  <a:cubicBezTo>
                    <a:pt x="61" y="94"/>
                    <a:pt x="61" y="94"/>
                    <a:pt x="61" y="94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4" y="87"/>
                  </a:lnTo>
                  <a:close/>
                  <a:moveTo>
                    <a:pt x="57" y="85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0" y="78"/>
                    <a:pt x="60" y="78"/>
                    <a:pt x="60" y="78"/>
                  </a:cubicBezTo>
                  <a:lnTo>
                    <a:pt x="57" y="85"/>
                  </a:lnTo>
                  <a:close/>
                  <a:moveTo>
                    <a:pt x="56" y="87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3" y="80"/>
                    <a:pt x="53" y="80"/>
                    <a:pt x="53" y="80"/>
                  </a:cubicBezTo>
                  <a:lnTo>
                    <a:pt x="56" y="87"/>
                  </a:lnTo>
                  <a:close/>
                  <a:moveTo>
                    <a:pt x="50" y="85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3" y="78"/>
                    <a:pt x="53" y="78"/>
                    <a:pt x="53" y="78"/>
                  </a:cubicBezTo>
                  <a:lnTo>
                    <a:pt x="50" y="85"/>
                  </a:lnTo>
                  <a:close/>
                  <a:moveTo>
                    <a:pt x="49" y="87"/>
                  </a:moveTo>
                  <a:cubicBezTo>
                    <a:pt x="46" y="94"/>
                    <a:pt x="46" y="94"/>
                    <a:pt x="46" y="94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6" y="80"/>
                    <a:pt x="46" y="80"/>
                    <a:pt x="46" y="80"/>
                  </a:cubicBezTo>
                  <a:lnTo>
                    <a:pt x="49" y="87"/>
                  </a:lnTo>
                  <a:close/>
                  <a:moveTo>
                    <a:pt x="42" y="85"/>
                  </a:moveTo>
                  <a:cubicBezTo>
                    <a:pt x="39" y="78"/>
                    <a:pt x="39" y="78"/>
                    <a:pt x="39" y="78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5" y="78"/>
                    <a:pt x="45" y="78"/>
                    <a:pt x="45" y="78"/>
                  </a:cubicBezTo>
                  <a:lnTo>
                    <a:pt x="42" y="85"/>
                  </a:lnTo>
                  <a:close/>
                  <a:moveTo>
                    <a:pt x="39" y="77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2" y="70"/>
                    <a:pt x="42" y="70"/>
                    <a:pt x="42" y="70"/>
                  </a:cubicBezTo>
                  <a:lnTo>
                    <a:pt x="39" y="77"/>
                  </a:lnTo>
                  <a:close/>
                  <a:moveTo>
                    <a:pt x="35" y="68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35" y="68"/>
                  </a:lnTo>
                  <a:close/>
                  <a:moveTo>
                    <a:pt x="32" y="44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51"/>
                    <a:pt x="35" y="51"/>
                    <a:pt x="35" y="51"/>
                  </a:cubicBezTo>
                  <a:lnTo>
                    <a:pt x="32" y="44"/>
                  </a:lnTo>
                  <a:close/>
                  <a:moveTo>
                    <a:pt x="39" y="46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6" y="53"/>
                    <a:pt x="36" y="53"/>
                    <a:pt x="36" y="53"/>
                  </a:cubicBezTo>
                  <a:lnTo>
                    <a:pt x="39" y="46"/>
                  </a:lnTo>
                  <a:close/>
                  <a:moveTo>
                    <a:pt x="39" y="44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39" y="44"/>
                  </a:lnTo>
                  <a:close/>
                  <a:moveTo>
                    <a:pt x="46" y="46"/>
                  </a:moveTo>
                  <a:cubicBezTo>
                    <a:pt x="49" y="53"/>
                    <a:pt x="49" y="53"/>
                    <a:pt x="49" y="5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6" y="46"/>
                  </a:lnTo>
                  <a:close/>
                  <a:moveTo>
                    <a:pt x="47" y="44"/>
                  </a:moveTo>
                  <a:cubicBezTo>
                    <a:pt x="50" y="37"/>
                    <a:pt x="50" y="37"/>
                    <a:pt x="50" y="37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51"/>
                    <a:pt x="50" y="51"/>
                    <a:pt x="50" y="51"/>
                  </a:cubicBezTo>
                  <a:lnTo>
                    <a:pt x="47" y="44"/>
                  </a:lnTo>
                  <a:close/>
                  <a:moveTo>
                    <a:pt x="53" y="46"/>
                  </a:moveTo>
                  <a:cubicBezTo>
                    <a:pt x="56" y="53"/>
                    <a:pt x="56" y="53"/>
                    <a:pt x="56" y="53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0" y="53"/>
                    <a:pt x="50" y="53"/>
                    <a:pt x="50" y="53"/>
                  </a:cubicBezTo>
                  <a:lnTo>
                    <a:pt x="53" y="46"/>
                  </a:lnTo>
                  <a:close/>
                  <a:moveTo>
                    <a:pt x="54" y="44"/>
                  </a:moveTo>
                  <a:cubicBezTo>
                    <a:pt x="57" y="37"/>
                    <a:pt x="57" y="37"/>
                    <a:pt x="57" y="37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7" y="51"/>
                    <a:pt x="57" y="51"/>
                    <a:pt x="57" y="51"/>
                  </a:cubicBezTo>
                  <a:lnTo>
                    <a:pt x="54" y="44"/>
                  </a:lnTo>
                  <a:close/>
                  <a:moveTo>
                    <a:pt x="61" y="46"/>
                  </a:moveTo>
                  <a:cubicBezTo>
                    <a:pt x="64" y="53"/>
                    <a:pt x="64" y="53"/>
                    <a:pt x="64" y="53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8" y="53"/>
                    <a:pt x="58" y="53"/>
                    <a:pt x="58" y="53"/>
                  </a:cubicBezTo>
                  <a:lnTo>
                    <a:pt x="61" y="46"/>
                  </a:lnTo>
                  <a:close/>
                  <a:moveTo>
                    <a:pt x="61" y="4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61" y="44"/>
                  </a:lnTo>
                  <a:close/>
                  <a:moveTo>
                    <a:pt x="68" y="46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3"/>
                    <a:pt x="65" y="53"/>
                    <a:pt x="65" y="53"/>
                  </a:cubicBezTo>
                  <a:lnTo>
                    <a:pt x="68" y="46"/>
                  </a:lnTo>
                  <a:close/>
                  <a:moveTo>
                    <a:pt x="69" y="44"/>
                  </a:moveTo>
                  <a:cubicBezTo>
                    <a:pt x="72" y="37"/>
                    <a:pt x="72" y="37"/>
                    <a:pt x="72" y="37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2" y="51"/>
                    <a:pt x="72" y="51"/>
                    <a:pt x="72" y="51"/>
                  </a:cubicBezTo>
                  <a:lnTo>
                    <a:pt x="69" y="44"/>
                  </a:lnTo>
                  <a:close/>
                  <a:moveTo>
                    <a:pt x="75" y="46"/>
                  </a:moveTo>
                  <a:cubicBezTo>
                    <a:pt x="78" y="53"/>
                    <a:pt x="78" y="53"/>
                    <a:pt x="78" y="5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2" y="53"/>
                    <a:pt x="72" y="53"/>
                    <a:pt x="72" y="53"/>
                  </a:cubicBezTo>
                  <a:lnTo>
                    <a:pt x="75" y="46"/>
                  </a:lnTo>
                  <a:close/>
                  <a:moveTo>
                    <a:pt x="76" y="44"/>
                  </a:moveTo>
                  <a:cubicBezTo>
                    <a:pt x="79" y="37"/>
                    <a:pt x="79" y="37"/>
                    <a:pt x="79" y="37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9" y="51"/>
                    <a:pt x="79" y="51"/>
                    <a:pt x="79" y="51"/>
                  </a:cubicBezTo>
                  <a:lnTo>
                    <a:pt x="76" y="44"/>
                  </a:lnTo>
                  <a:close/>
                  <a:moveTo>
                    <a:pt x="83" y="46"/>
                  </a:moveTo>
                  <a:cubicBezTo>
                    <a:pt x="86" y="53"/>
                    <a:pt x="86" y="53"/>
                    <a:pt x="86" y="53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0" y="53"/>
                    <a:pt x="80" y="53"/>
                    <a:pt x="80" y="53"/>
                  </a:cubicBezTo>
                  <a:lnTo>
                    <a:pt x="83" y="46"/>
                  </a:lnTo>
                  <a:close/>
                  <a:moveTo>
                    <a:pt x="83" y="44"/>
                  </a:moveTo>
                  <a:cubicBezTo>
                    <a:pt x="86" y="37"/>
                    <a:pt x="86" y="37"/>
                    <a:pt x="86" y="37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51"/>
                    <a:pt x="86" y="51"/>
                    <a:pt x="86" y="51"/>
                  </a:cubicBezTo>
                  <a:lnTo>
                    <a:pt x="83" y="44"/>
                  </a:lnTo>
                  <a:close/>
                  <a:moveTo>
                    <a:pt x="90" y="46"/>
                  </a:moveTo>
                  <a:cubicBezTo>
                    <a:pt x="93" y="53"/>
                    <a:pt x="93" y="53"/>
                    <a:pt x="93" y="53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7" y="53"/>
                    <a:pt x="87" y="53"/>
                    <a:pt x="87" y="53"/>
                  </a:cubicBezTo>
                  <a:lnTo>
                    <a:pt x="90" y="46"/>
                  </a:lnTo>
                  <a:close/>
                  <a:moveTo>
                    <a:pt x="91" y="44"/>
                  </a:moveTo>
                  <a:cubicBezTo>
                    <a:pt x="94" y="37"/>
                    <a:pt x="94" y="37"/>
                    <a:pt x="94" y="3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4" y="51"/>
                    <a:pt x="94" y="51"/>
                    <a:pt x="94" y="51"/>
                  </a:cubicBezTo>
                  <a:lnTo>
                    <a:pt x="91" y="44"/>
                  </a:lnTo>
                  <a:close/>
                  <a:moveTo>
                    <a:pt x="97" y="46"/>
                  </a:moveTo>
                  <a:cubicBezTo>
                    <a:pt x="100" y="53"/>
                    <a:pt x="100" y="53"/>
                    <a:pt x="100" y="53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4" y="53"/>
                    <a:pt x="94" y="53"/>
                    <a:pt x="94" y="53"/>
                  </a:cubicBezTo>
                  <a:lnTo>
                    <a:pt x="97" y="46"/>
                  </a:lnTo>
                  <a:close/>
                  <a:moveTo>
                    <a:pt x="98" y="44"/>
                  </a:moveTo>
                  <a:cubicBezTo>
                    <a:pt x="101" y="37"/>
                    <a:pt x="101" y="37"/>
                    <a:pt x="101" y="37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1" y="51"/>
                    <a:pt x="101" y="51"/>
                    <a:pt x="101" y="51"/>
                  </a:cubicBezTo>
                  <a:lnTo>
                    <a:pt x="98" y="44"/>
                  </a:lnTo>
                  <a:close/>
                  <a:moveTo>
                    <a:pt x="105" y="46"/>
                  </a:moveTo>
                  <a:cubicBezTo>
                    <a:pt x="108" y="53"/>
                    <a:pt x="108" y="53"/>
                    <a:pt x="108" y="53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2" y="53"/>
                    <a:pt x="102" y="53"/>
                    <a:pt x="102" y="53"/>
                  </a:cubicBezTo>
                  <a:lnTo>
                    <a:pt x="105" y="46"/>
                  </a:lnTo>
                  <a:close/>
                  <a:moveTo>
                    <a:pt x="105" y="44"/>
                  </a:moveTo>
                  <a:cubicBezTo>
                    <a:pt x="108" y="37"/>
                    <a:pt x="108" y="37"/>
                    <a:pt x="108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08" y="51"/>
                    <a:pt x="108" y="51"/>
                    <a:pt x="108" y="51"/>
                  </a:cubicBezTo>
                  <a:lnTo>
                    <a:pt x="105" y="44"/>
                  </a:lnTo>
                  <a:close/>
                  <a:moveTo>
                    <a:pt x="112" y="46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09" y="53"/>
                    <a:pt x="109" y="53"/>
                    <a:pt x="109" y="53"/>
                  </a:cubicBezTo>
                  <a:lnTo>
                    <a:pt x="112" y="46"/>
                  </a:lnTo>
                  <a:close/>
                  <a:moveTo>
                    <a:pt x="113" y="44"/>
                  </a:moveTo>
                  <a:cubicBezTo>
                    <a:pt x="116" y="37"/>
                    <a:pt x="116" y="37"/>
                    <a:pt x="116" y="37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6" y="51"/>
                    <a:pt x="116" y="51"/>
                    <a:pt x="116" y="51"/>
                  </a:cubicBezTo>
                  <a:lnTo>
                    <a:pt x="113" y="44"/>
                  </a:lnTo>
                  <a:close/>
                  <a:moveTo>
                    <a:pt x="119" y="46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6" y="53"/>
                    <a:pt x="116" y="53"/>
                    <a:pt x="116" y="53"/>
                  </a:cubicBezTo>
                  <a:lnTo>
                    <a:pt x="119" y="46"/>
                  </a:lnTo>
                  <a:close/>
                  <a:moveTo>
                    <a:pt x="120" y="44"/>
                  </a:moveTo>
                  <a:cubicBezTo>
                    <a:pt x="123" y="37"/>
                    <a:pt x="123" y="37"/>
                    <a:pt x="123" y="37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3" y="51"/>
                    <a:pt x="123" y="51"/>
                    <a:pt x="123" y="51"/>
                  </a:cubicBezTo>
                  <a:lnTo>
                    <a:pt x="120" y="44"/>
                  </a:lnTo>
                  <a:close/>
                  <a:moveTo>
                    <a:pt x="127" y="46"/>
                  </a:moveTo>
                  <a:cubicBezTo>
                    <a:pt x="130" y="53"/>
                    <a:pt x="130" y="53"/>
                    <a:pt x="130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4" y="53"/>
                    <a:pt x="124" y="53"/>
                    <a:pt x="124" y="53"/>
                  </a:cubicBezTo>
                  <a:lnTo>
                    <a:pt x="127" y="46"/>
                  </a:lnTo>
                  <a:close/>
                  <a:moveTo>
                    <a:pt x="127" y="44"/>
                  </a:moveTo>
                  <a:cubicBezTo>
                    <a:pt x="130" y="37"/>
                    <a:pt x="130" y="37"/>
                    <a:pt x="130" y="37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0" y="51"/>
                    <a:pt x="130" y="51"/>
                    <a:pt x="130" y="51"/>
                  </a:cubicBezTo>
                  <a:lnTo>
                    <a:pt x="127" y="44"/>
                  </a:lnTo>
                  <a:close/>
                  <a:moveTo>
                    <a:pt x="134" y="46"/>
                  </a:moveTo>
                  <a:cubicBezTo>
                    <a:pt x="137" y="53"/>
                    <a:pt x="137" y="53"/>
                    <a:pt x="137" y="53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1" y="53"/>
                    <a:pt x="131" y="53"/>
                    <a:pt x="131" y="53"/>
                  </a:cubicBezTo>
                  <a:lnTo>
                    <a:pt x="134" y="46"/>
                  </a:lnTo>
                  <a:close/>
                  <a:moveTo>
                    <a:pt x="135" y="44"/>
                  </a:moveTo>
                  <a:cubicBezTo>
                    <a:pt x="138" y="37"/>
                    <a:pt x="138" y="37"/>
                    <a:pt x="138" y="37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38" y="51"/>
                    <a:pt x="138" y="51"/>
                    <a:pt x="138" y="51"/>
                  </a:cubicBezTo>
                  <a:lnTo>
                    <a:pt x="135" y="44"/>
                  </a:lnTo>
                  <a:close/>
                  <a:moveTo>
                    <a:pt x="141" y="46"/>
                  </a:moveTo>
                  <a:cubicBezTo>
                    <a:pt x="144" y="53"/>
                    <a:pt x="144" y="53"/>
                    <a:pt x="144" y="53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38" y="53"/>
                    <a:pt x="138" y="53"/>
                    <a:pt x="138" y="53"/>
                  </a:cubicBezTo>
                  <a:lnTo>
                    <a:pt x="141" y="46"/>
                  </a:lnTo>
                  <a:close/>
                  <a:moveTo>
                    <a:pt x="142" y="44"/>
                  </a:moveTo>
                  <a:cubicBezTo>
                    <a:pt x="145" y="37"/>
                    <a:pt x="145" y="37"/>
                    <a:pt x="145" y="37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5" y="51"/>
                    <a:pt x="145" y="51"/>
                    <a:pt x="145" y="51"/>
                  </a:cubicBezTo>
                  <a:lnTo>
                    <a:pt x="142" y="44"/>
                  </a:lnTo>
                  <a:close/>
                  <a:moveTo>
                    <a:pt x="149" y="63"/>
                  </a:moveTo>
                  <a:cubicBezTo>
                    <a:pt x="152" y="70"/>
                    <a:pt x="152" y="70"/>
                    <a:pt x="152" y="70"/>
                  </a:cubicBezTo>
                  <a:cubicBezTo>
                    <a:pt x="149" y="77"/>
                    <a:pt x="149" y="77"/>
                    <a:pt x="149" y="77"/>
                  </a:cubicBezTo>
                  <a:cubicBezTo>
                    <a:pt x="146" y="70"/>
                    <a:pt x="146" y="70"/>
                    <a:pt x="146" y="70"/>
                  </a:cubicBezTo>
                  <a:lnTo>
                    <a:pt x="149" y="63"/>
                  </a:lnTo>
                  <a:close/>
                  <a:moveTo>
                    <a:pt x="149" y="80"/>
                  </a:moveTo>
                  <a:cubicBezTo>
                    <a:pt x="151" y="85"/>
                    <a:pt x="151" y="85"/>
                    <a:pt x="151" y="85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6" y="87"/>
                    <a:pt x="146" y="87"/>
                    <a:pt x="146" y="87"/>
                  </a:cubicBezTo>
                  <a:lnTo>
                    <a:pt x="149" y="80"/>
                  </a:lnTo>
                  <a:close/>
                  <a:moveTo>
                    <a:pt x="147" y="95"/>
                  </a:moveTo>
                  <a:cubicBezTo>
                    <a:pt x="142" y="95"/>
                    <a:pt x="142" y="95"/>
                    <a:pt x="142" y="95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7" y="94"/>
                    <a:pt x="147" y="94"/>
                    <a:pt x="147" y="94"/>
                  </a:cubicBezTo>
                  <a:lnTo>
                    <a:pt x="147" y="95"/>
                  </a:lnTo>
                  <a:close/>
                  <a:moveTo>
                    <a:pt x="140" y="95"/>
                  </a:moveTo>
                  <a:cubicBezTo>
                    <a:pt x="135" y="95"/>
                    <a:pt x="135" y="95"/>
                    <a:pt x="135" y="95"/>
                  </a:cubicBezTo>
                  <a:cubicBezTo>
                    <a:pt x="138" y="88"/>
                    <a:pt x="138" y="88"/>
                    <a:pt x="138" y="88"/>
                  </a:cubicBezTo>
                  <a:lnTo>
                    <a:pt x="140" y="95"/>
                  </a:lnTo>
                  <a:close/>
                  <a:moveTo>
                    <a:pt x="133" y="95"/>
                  </a:moveTo>
                  <a:cubicBezTo>
                    <a:pt x="127" y="95"/>
                    <a:pt x="127" y="95"/>
                    <a:pt x="127" y="95"/>
                  </a:cubicBezTo>
                  <a:cubicBezTo>
                    <a:pt x="130" y="88"/>
                    <a:pt x="130" y="88"/>
                    <a:pt x="130" y="88"/>
                  </a:cubicBezTo>
                  <a:lnTo>
                    <a:pt x="133" y="95"/>
                  </a:lnTo>
                  <a:close/>
                  <a:moveTo>
                    <a:pt x="126" y="95"/>
                  </a:moveTo>
                  <a:cubicBezTo>
                    <a:pt x="120" y="95"/>
                    <a:pt x="120" y="95"/>
                    <a:pt x="120" y="9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6" y="95"/>
                  </a:lnTo>
                  <a:close/>
                  <a:moveTo>
                    <a:pt x="118" y="95"/>
                  </a:moveTo>
                  <a:cubicBezTo>
                    <a:pt x="113" y="95"/>
                    <a:pt x="113" y="95"/>
                    <a:pt x="113" y="95"/>
                  </a:cubicBezTo>
                  <a:cubicBezTo>
                    <a:pt x="116" y="88"/>
                    <a:pt x="116" y="88"/>
                    <a:pt x="116" y="88"/>
                  </a:cubicBezTo>
                  <a:lnTo>
                    <a:pt x="118" y="95"/>
                  </a:lnTo>
                  <a:close/>
                  <a:moveTo>
                    <a:pt x="111" y="95"/>
                  </a:moveTo>
                  <a:cubicBezTo>
                    <a:pt x="105" y="95"/>
                    <a:pt x="105" y="95"/>
                    <a:pt x="105" y="95"/>
                  </a:cubicBezTo>
                  <a:cubicBezTo>
                    <a:pt x="108" y="88"/>
                    <a:pt x="108" y="88"/>
                    <a:pt x="108" y="88"/>
                  </a:cubicBezTo>
                  <a:lnTo>
                    <a:pt x="111" y="95"/>
                  </a:lnTo>
                  <a:close/>
                  <a:moveTo>
                    <a:pt x="104" y="95"/>
                  </a:moveTo>
                  <a:cubicBezTo>
                    <a:pt x="98" y="95"/>
                    <a:pt x="98" y="95"/>
                    <a:pt x="98" y="95"/>
                  </a:cubicBezTo>
                  <a:cubicBezTo>
                    <a:pt x="101" y="88"/>
                    <a:pt x="101" y="88"/>
                    <a:pt x="101" y="88"/>
                  </a:cubicBezTo>
                  <a:lnTo>
                    <a:pt x="104" y="95"/>
                  </a:lnTo>
                  <a:close/>
                  <a:moveTo>
                    <a:pt x="96" y="95"/>
                  </a:moveTo>
                  <a:cubicBezTo>
                    <a:pt x="91" y="95"/>
                    <a:pt x="91" y="95"/>
                    <a:pt x="91" y="95"/>
                  </a:cubicBezTo>
                  <a:cubicBezTo>
                    <a:pt x="94" y="88"/>
                    <a:pt x="94" y="88"/>
                    <a:pt x="94" y="88"/>
                  </a:cubicBezTo>
                  <a:lnTo>
                    <a:pt x="96" y="95"/>
                  </a:lnTo>
                  <a:close/>
                  <a:moveTo>
                    <a:pt x="89" y="95"/>
                  </a:moveTo>
                  <a:cubicBezTo>
                    <a:pt x="84" y="95"/>
                    <a:pt x="84" y="95"/>
                    <a:pt x="84" y="95"/>
                  </a:cubicBezTo>
                  <a:cubicBezTo>
                    <a:pt x="86" y="88"/>
                    <a:pt x="86" y="88"/>
                    <a:pt x="86" y="88"/>
                  </a:cubicBezTo>
                  <a:lnTo>
                    <a:pt x="89" y="95"/>
                  </a:lnTo>
                  <a:close/>
                  <a:moveTo>
                    <a:pt x="82" y="95"/>
                  </a:moveTo>
                  <a:cubicBezTo>
                    <a:pt x="76" y="95"/>
                    <a:pt x="76" y="95"/>
                    <a:pt x="76" y="95"/>
                  </a:cubicBezTo>
                  <a:cubicBezTo>
                    <a:pt x="79" y="88"/>
                    <a:pt x="79" y="88"/>
                    <a:pt x="79" y="88"/>
                  </a:cubicBezTo>
                  <a:lnTo>
                    <a:pt x="82" y="95"/>
                  </a:lnTo>
                  <a:close/>
                  <a:moveTo>
                    <a:pt x="74" y="95"/>
                  </a:moveTo>
                  <a:cubicBezTo>
                    <a:pt x="69" y="95"/>
                    <a:pt x="69" y="95"/>
                    <a:pt x="69" y="95"/>
                  </a:cubicBezTo>
                  <a:cubicBezTo>
                    <a:pt x="72" y="88"/>
                    <a:pt x="72" y="88"/>
                    <a:pt x="72" y="88"/>
                  </a:cubicBezTo>
                  <a:lnTo>
                    <a:pt x="74" y="95"/>
                  </a:lnTo>
                  <a:close/>
                  <a:moveTo>
                    <a:pt x="67" y="95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64" y="88"/>
                    <a:pt x="64" y="88"/>
                    <a:pt x="64" y="88"/>
                  </a:cubicBezTo>
                  <a:lnTo>
                    <a:pt x="67" y="95"/>
                  </a:lnTo>
                  <a:close/>
                  <a:moveTo>
                    <a:pt x="60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7" y="88"/>
                    <a:pt x="57" y="88"/>
                    <a:pt x="57" y="88"/>
                  </a:cubicBezTo>
                  <a:lnTo>
                    <a:pt x="60" y="95"/>
                  </a:lnTo>
                  <a:close/>
                  <a:moveTo>
                    <a:pt x="52" y="95"/>
                  </a:moveTo>
                  <a:cubicBezTo>
                    <a:pt x="47" y="95"/>
                    <a:pt x="47" y="95"/>
                    <a:pt x="47" y="95"/>
                  </a:cubicBezTo>
                  <a:cubicBezTo>
                    <a:pt x="50" y="88"/>
                    <a:pt x="50" y="88"/>
                    <a:pt x="50" y="88"/>
                  </a:cubicBezTo>
                  <a:lnTo>
                    <a:pt x="52" y="95"/>
                  </a:lnTo>
                  <a:close/>
                  <a:moveTo>
                    <a:pt x="45" y="95"/>
                  </a:moveTo>
                  <a:cubicBezTo>
                    <a:pt x="39" y="95"/>
                    <a:pt x="39" y="95"/>
                    <a:pt x="39" y="95"/>
                  </a:cubicBezTo>
                  <a:cubicBezTo>
                    <a:pt x="42" y="88"/>
                    <a:pt x="42" y="88"/>
                    <a:pt x="42" y="88"/>
                  </a:cubicBezTo>
                  <a:lnTo>
                    <a:pt x="45" y="95"/>
                  </a:lnTo>
                  <a:close/>
                  <a:moveTo>
                    <a:pt x="39" y="94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42" y="87"/>
                    <a:pt x="42" y="87"/>
                    <a:pt x="42" y="87"/>
                  </a:cubicBezTo>
                  <a:lnTo>
                    <a:pt x="39" y="94"/>
                  </a:lnTo>
                  <a:close/>
                  <a:moveTo>
                    <a:pt x="35" y="85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8" y="78"/>
                    <a:pt x="38" y="78"/>
                    <a:pt x="38" y="78"/>
                  </a:cubicBezTo>
                  <a:lnTo>
                    <a:pt x="35" y="85"/>
                  </a:lnTo>
                  <a:close/>
                  <a:moveTo>
                    <a:pt x="31" y="7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4" y="70"/>
                    <a:pt x="34" y="70"/>
                    <a:pt x="34" y="70"/>
                  </a:cubicBezTo>
                  <a:lnTo>
                    <a:pt x="31" y="77"/>
                  </a:lnTo>
                  <a:close/>
                  <a:moveTo>
                    <a:pt x="31" y="78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31" y="78"/>
                  </a:lnTo>
                  <a:close/>
                  <a:moveTo>
                    <a:pt x="25" y="74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7" y="70"/>
                    <a:pt x="27" y="70"/>
                    <a:pt x="27" y="70"/>
                  </a:cubicBezTo>
                  <a:lnTo>
                    <a:pt x="25" y="74"/>
                  </a:lnTo>
                  <a:close/>
                  <a:moveTo>
                    <a:pt x="21" y="66"/>
                  </a:moveTo>
                  <a:cubicBezTo>
                    <a:pt x="18" y="59"/>
                    <a:pt x="18" y="59"/>
                    <a:pt x="18" y="5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3" y="61"/>
                    <a:pt x="23" y="61"/>
                    <a:pt x="23" y="61"/>
                  </a:cubicBezTo>
                  <a:lnTo>
                    <a:pt x="21" y="66"/>
                  </a:lnTo>
                  <a:close/>
                  <a:moveTo>
                    <a:pt x="18" y="57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0" y="53"/>
                    <a:pt x="20" y="53"/>
                    <a:pt x="20" y="53"/>
                  </a:cubicBezTo>
                  <a:lnTo>
                    <a:pt x="18" y="57"/>
                  </a:lnTo>
                  <a:close/>
                  <a:moveTo>
                    <a:pt x="14" y="49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6" y="44"/>
                    <a:pt x="16" y="44"/>
                    <a:pt x="16" y="44"/>
                  </a:cubicBezTo>
                  <a:lnTo>
                    <a:pt x="14" y="49"/>
                  </a:lnTo>
                  <a:close/>
                  <a:moveTo>
                    <a:pt x="13" y="34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3" y="34"/>
                  </a:lnTo>
                  <a:close/>
                  <a:moveTo>
                    <a:pt x="18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0" y="34"/>
                    <a:pt x="20" y="34"/>
                    <a:pt x="20" y="34"/>
                  </a:cubicBezTo>
                  <a:lnTo>
                    <a:pt x="18" y="30"/>
                  </a:lnTo>
                  <a:close/>
                  <a:moveTo>
                    <a:pt x="2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6" y="30"/>
                  </a:lnTo>
                  <a:close/>
                  <a:moveTo>
                    <a:pt x="33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5" y="34"/>
                    <a:pt x="35" y="34"/>
                    <a:pt x="35" y="34"/>
                  </a:cubicBezTo>
                  <a:lnTo>
                    <a:pt x="33" y="30"/>
                  </a:lnTo>
                  <a:close/>
                  <a:moveTo>
                    <a:pt x="40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2" y="34"/>
                    <a:pt x="42" y="34"/>
                    <a:pt x="42" y="34"/>
                  </a:cubicBezTo>
                  <a:lnTo>
                    <a:pt x="40" y="30"/>
                  </a:lnTo>
                  <a:close/>
                  <a:moveTo>
                    <a:pt x="48" y="30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0" y="34"/>
                    <a:pt x="50" y="34"/>
                    <a:pt x="50" y="34"/>
                  </a:cubicBezTo>
                  <a:lnTo>
                    <a:pt x="48" y="30"/>
                  </a:lnTo>
                  <a:close/>
                  <a:moveTo>
                    <a:pt x="55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7" y="34"/>
                    <a:pt x="57" y="34"/>
                    <a:pt x="57" y="34"/>
                  </a:cubicBezTo>
                  <a:lnTo>
                    <a:pt x="55" y="30"/>
                  </a:lnTo>
                  <a:close/>
                  <a:moveTo>
                    <a:pt x="62" y="3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64" y="34"/>
                    <a:pt x="64" y="34"/>
                    <a:pt x="64" y="34"/>
                  </a:cubicBezTo>
                  <a:lnTo>
                    <a:pt x="62" y="30"/>
                  </a:lnTo>
                  <a:close/>
                  <a:moveTo>
                    <a:pt x="70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2" y="34"/>
                    <a:pt x="72" y="34"/>
                    <a:pt x="72" y="34"/>
                  </a:cubicBezTo>
                  <a:lnTo>
                    <a:pt x="70" y="30"/>
                  </a:lnTo>
                  <a:close/>
                  <a:moveTo>
                    <a:pt x="77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79" y="34"/>
                    <a:pt x="79" y="34"/>
                    <a:pt x="79" y="34"/>
                  </a:cubicBezTo>
                  <a:lnTo>
                    <a:pt x="77" y="30"/>
                  </a:lnTo>
                  <a:close/>
                  <a:moveTo>
                    <a:pt x="84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6" y="34"/>
                    <a:pt x="86" y="34"/>
                    <a:pt x="86" y="34"/>
                  </a:cubicBezTo>
                  <a:lnTo>
                    <a:pt x="84" y="30"/>
                  </a:lnTo>
                  <a:close/>
                  <a:moveTo>
                    <a:pt x="92" y="30"/>
                  </a:moveTo>
                  <a:cubicBezTo>
                    <a:pt x="96" y="30"/>
                    <a:pt x="96" y="30"/>
                    <a:pt x="96" y="30"/>
                  </a:cubicBezTo>
                  <a:cubicBezTo>
                    <a:pt x="94" y="34"/>
                    <a:pt x="94" y="34"/>
                    <a:pt x="94" y="34"/>
                  </a:cubicBezTo>
                  <a:lnTo>
                    <a:pt x="92" y="30"/>
                  </a:lnTo>
                  <a:close/>
                  <a:moveTo>
                    <a:pt x="99" y="30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01" y="34"/>
                    <a:pt x="101" y="34"/>
                    <a:pt x="101" y="34"/>
                  </a:cubicBezTo>
                  <a:lnTo>
                    <a:pt x="99" y="30"/>
                  </a:lnTo>
                  <a:close/>
                  <a:moveTo>
                    <a:pt x="106" y="30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6" y="30"/>
                  </a:lnTo>
                  <a:close/>
                  <a:moveTo>
                    <a:pt x="114" y="30"/>
                  </a:moveTo>
                  <a:cubicBezTo>
                    <a:pt x="118" y="30"/>
                    <a:pt x="118" y="30"/>
                    <a:pt x="118" y="30"/>
                  </a:cubicBezTo>
                  <a:cubicBezTo>
                    <a:pt x="116" y="34"/>
                    <a:pt x="116" y="34"/>
                    <a:pt x="116" y="34"/>
                  </a:cubicBezTo>
                  <a:lnTo>
                    <a:pt x="114" y="30"/>
                  </a:lnTo>
                  <a:close/>
                  <a:moveTo>
                    <a:pt x="121" y="30"/>
                  </a:moveTo>
                  <a:cubicBezTo>
                    <a:pt x="125" y="30"/>
                    <a:pt x="125" y="30"/>
                    <a:pt x="125" y="30"/>
                  </a:cubicBezTo>
                  <a:cubicBezTo>
                    <a:pt x="123" y="34"/>
                    <a:pt x="123" y="34"/>
                    <a:pt x="123" y="34"/>
                  </a:cubicBezTo>
                  <a:lnTo>
                    <a:pt x="121" y="30"/>
                  </a:lnTo>
                  <a:close/>
                  <a:moveTo>
                    <a:pt x="128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0" y="34"/>
                    <a:pt x="130" y="34"/>
                    <a:pt x="130" y="34"/>
                  </a:cubicBezTo>
                  <a:lnTo>
                    <a:pt x="128" y="30"/>
                  </a:lnTo>
                  <a:close/>
                  <a:moveTo>
                    <a:pt x="136" y="30"/>
                  </a:moveTo>
                  <a:cubicBezTo>
                    <a:pt x="140" y="30"/>
                    <a:pt x="140" y="30"/>
                    <a:pt x="140" y="30"/>
                  </a:cubicBezTo>
                  <a:cubicBezTo>
                    <a:pt x="138" y="34"/>
                    <a:pt x="138" y="34"/>
                    <a:pt x="138" y="34"/>
                  </a:cubicBezTo>
                  <a:lnTo>
                    <a:pt x="136" y="30"/>
                  </a:lnTo>
                  <a:close/>
                  <a:moveTo>
                    <a:pt x="143" y="30"/>
                  </a:moveTo>
                  <a:cubicBezTo>
                    <a:pt x="147" y="30"/>
                    <a:pt x="147" y="30"/>
                    <a:pt x="147" y="30"/>
                  </a:cubicBezTo>
                  <a:cubicBezTo>
                    <a:pt x="145" y="34"/>
                    <a:pt x="145" y="34"/>
                    <a:pt x="145" y="34"/>
                  </a:cubicBezTo>
                  <a:lnTo>
                    <a:pt x="143" y="30"/>
                  </a:lnTo>
                  <a:close/>
                  <a:moveTo>
                    <a:pt x="150" y="30"/>
                  </a:moveTo>
                  <a:cubicBezTo>
                    <a:pt x="154" y="30"/>
                    <a:pt x="154" y="30"/>
                    <a:pt x="154" y="30"/>
                  </a:cubicBezTo>
                  <a:cubicBezTo>
                    <a:pt x="152" y="34"/>
                    <a:pt x="152" y="34"/>
                    <a:pt x="152" y="34"/>
                  </a:cubicBezTo>
                  <a:lnTo>
                    <a:pt x="150" y="30"/>
                  </a:lnTo>
                  <a:close/>
                  <a:moveTo>
                    <a:pt x="160" y="37"/>
                  </a:moveTo>
                  <a:cubicBezTo>
                    <a:pt x="163" y="44"/>
                    <a:pt x="163" y="44"/>
                    <a:pt x="163" y="44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7" y="44"/>
                    <a:pt x="157" y="44"/>
                    <a:pt x="157" y="44"/>
                  </a:cubicBezTo>
                  <a:lnTo>
                    <a:pt x="160" y="37"/>
                  </a:lnTo>
                  <a:close/>
                  <a:moveTo>
                    <a:pt x="158" y="30"/>
                  </a:moveTo>
                  <a:cubicBezTo>
                    <a:pt x="162" y="30"/>
                    <a:pt x="162" y="30"/>
                    <a:pt x="162" y="30"/>
                  </a:cubicBezTo>
                  <a:cubicBezTo>
                    <a:pt x="160" y="35"/>
                    <a:pt x="160" y="35"/>
                    <a:pt x="160" y="35"/>
                  </a:cubicBezTo>
                  <a:lnTo>
                    <a:pt x="158" y="30"/>
                  </a:lnTo>
                  <a:close/>
                  <a:moveTo>
                    <a:pt x="163" y="46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0" y="53"/>
                    <a:pt x="160" y="53"/>
                    <a:pt x="160" y="53"/>
                  </a:cubicBezTo>
                  <a:lnTo>
                    <a:pt x="163" y="46"/>
                  </a:lnTo>
                  <a:close/>
                  <a:moveTo>
                    <a:pt x="162" y="60"/>
                  </a:moveTo>
                  <a:cubicBezTo>
                    <a:pt x="159" y="67"/>
                    <a:pt x="159" y="67"/>
                    <a:pt x="159" y="67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60" y="54"/>
                    <a:pt x="160" y="54"/>
                    <a:pt x="160" y="54"/>
                  </a:cubicBezTo>
                  <a:lnTo>
                    <a:pt x="162" y="60"/>
                  </a:lnTo>
                  <a:close/>
                  <a:moveTo>
                    <a:pt x="156" y="60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9" y="53"/>
                    <a:pt x="159" y="53"/>
                    <a:pt x="159" y="53"/>
                  </a:cubicBezTo>
                  <a:lnTo>
                    <a:pt x="156" y="60"/>
                  </a:lnTo>
                  <a:close/>
                  <a:moveTo>
                    <a:pt x="155" y="61"/>
                  </a:moveTo>
                  <a:cubicBezTo>
                    <a:pt x="152" y="68"/>
                    <a:pt x="152" y="68"/>
                    <a:pt x="152" y="68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52" y="54"/>
                    <a:pt x="152" y="54"/>
                    <a:pt x="152" y="54"/>
                  </a:cubicBezTo>
                  <a:lnTo>
                    <a:pt x="155" y="61"/>
                  </a:lnTo>
                  <a:close/>
                  <a:moveTo>
                    <a:pt x="152" y="71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49" y="78"/>
                    <a:pt x="149" y="78"/>
                    <a:pt x="149" y="78"/>
                  </a:cubicBezTo>
                  <a:lnTo>
                    <a:pt x="152" y="71"/>
                  </a:lnTo>
                  <a:close/>
                  <a:moveTo>
                    <a:pt x="34" y="95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8" y="95"/>
                    <a:pt x="38" y="95"/>
                    <a:pt x="38" y="95"/>
                  </a:cubicBezTo>
                  <a:lnTo>
                    <a:pt x="34" y="95"/>
                  </a:lnTo>
                  <a:close/>
                  <a:moveTo>
                    <a:pt x="29" y="84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2" y="91"/>
                    <a:pt x="32" y="91"/>
                    <a:pt x="32" y="91"/>
                  </a:cubicBezTo>
                  <a:lnTo>
                    <a:pt x="29" y="84"/>
                  </a:lnTo>
                  <a:close/>
                  <a:moveTo>
                    <a:pt x="6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40"/>
                    <a:pt x="10" y="40"/>
                    <a:pt x="10" y="40"/>
                  </a:cubicBezTo>
                  <a:lnTo>
                    <a:pt x="6" y="30"/>
                  </a:lnTo>
                  <a:close/>
                  <a:moveTo>
                    <a:pt x="175" y="30"/>
                  </a:moveTo>
                  <a:cubicBezTo>
                    <a:pt x="166" y="50"/>
                    <a:pt x="166" y="50"/>
                    <a:pt x="166" y="5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9" y="42"/>
                    <a:pt x="169" y="42"/>
                    <a:pt x="169" y="42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70" y="30"/>
                    <a:pt x="170" y="30"/>
                    <a:pt x="170" y="30"/>
                  </a:cubicBezTo>
                  <a:lnTo>
                    <a:pt x="175" y="30"/>
                  </a:lnTo>
                  <a:close/>
                  <a:moveTo>
                    <a:pt x="155" y="75"/>
                  </a:moveTo>
                  <a:cubicBezTo>
                    <a:pt x="153" y="70"/>
                    <a:pt x="153" y="70"/>
                    <a:pt x="153" y="70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8"/>
                    <a:pt x="158" y="68"/>
                    <a:pt x="158" y="68"/>
                  </a:cubicBezTo>
                  <a:lnTo>
                    <a:pt x="155" y="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69"/>
            <p:cNvSpPr>
              <a:spLocks noChangeArrowheads="1"/>
            </p:cNvSpPr>
            <p:nvPr/>
          </p:nvSpPr>
          <p:spPr bwMode="auto">
            <a:xfrm>
              <a:off x="-739320" y="1860778"/>
              <a:ext cx="176213" cy="176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170"/>
            <p:cNvSpPr>
              <a:spLocks noChangeArrowheads="1"/>
            </p:cNvSpPr>
            <p:nvPr/>
          </p:nvSpPr>
          <p:spPr bwMode="auto">
            <a:xfrm>
              <a:off x="-709158" y="1890941"/>
              <a:ext cx="115888" cy="1158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71"/>
            <p:cNvSpPr>
              <a:spLocks noChangeArrowheads="1"/>
            </p:cNvSpPr>
            <p:nvPr/>
          </p:nvSpPr>
          <p:spPr bwMode="auto">
            <a:xfrm>
              <a:off x="-1134608" y="1860778"/>
              <a:ext cx="177800" cy="176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72"/>
            <p:cNvSpPr>
              <a:spLocks noChangeArrowheads="1"/>
            </p:cNvSpPr>
            <p:nvPr/>
          </p:nvSpPr>
          <p:spPr bwMode="auto">
            <a:xfrm>
              <a:off x="-1104445" y="1890941"/>
              <a:ext cx="117475" cy="1158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73"/>
            <p:cNvSpPr>
              <a:spLocks noChangeArrowheads="1"/>
            </p:cNvSpPr>
            <p:nvPr/>
          </p:nvSpPr>
          <p:spPr bwMode="auto">
            <a:xfrm>
              <a:off x="-390070" y="1443266"/>
              <a:ext cx="44450" cy="492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/>
            <p:cNvSpPr>
              <a:spLocks/>
            </p:cNvSpPr>
            <p:nvPr/>
          </p:nvSpPr>
          <p:spPr bwMode="auto">
            <a:xfrm>
              <a:off x="-477383" y="1357541"/>
              <a:ext cx="222250" cy="220663"/>
            </a:xfrm>
            <a:custGeom>
              <a:avLst/>
              <a:gdLst>
                <a:gd name="T0" fmla="*/ 10 w 59"/>
                <a:gd name="T1" fmla="*/ 49 h 59"/>
                <a:gd name="T2" fmla="*/ 49 w 59"/>
                <a:gd name="T3" fmla="*/ 49 h 59"/>
                <a:gd name="T4" fmla="*/ 49 w 59"/>
                <a:gd name="T5" fmla="*/ 11 h 59"/>
                <a:gd name="T6" fmla="*/ 10 w 59"/>
                <a:gd name="T7" fmla="*/ 11 h 59"/>
                <a:gd name="T8" fmla="*/ 10 w 59"/>
                <a:gd name="T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0" y="49"/>
                  </a:moveTo>
                  <a:cubicBezTo>
                    <a:pt x="21" y="59"/>
                    <a:pt x="38" y="59"/>
                    <a:pt x="49" y="49"/>
                  </a:cubicBezTo>
                  <a:cubicBezTo>
                    <a:pt x="59" y="38"/>
                    <a:pt x="59" y="21"/>
                    <a:pt x="49" y="11"/>
                  </a:cubicBezTo>
                  <a:cubicBezTo>
                    <a:pt x="38" y="0"/>
                    <a:pt x="21" y="0"/>
                    <a:pt x="10" y="11"/>
                  </a:cubicBezTo>
                  <a:cubicBezTo>
                    <a:pt x="0" y="21"/>
                    <a:pt x="0" y="38"/>
                    <a:pt x="10" y="49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/>
            <p:cNvSpPr>
              <a:spLocks/>
            </p:cNvSpPr>
            <p:nvPr/>
          </p:nvSpPr>
          <p:spPr bwMode="auto">
            <a:xfrm>
              <a:off x="-428170" y="1409928"/>
              <a:ext cx="123825" cy="120650"/>
            </a:xfrm>
            <a:custGeom>
              <a:avLst/>
              <a:gdLst>
                <a:gd name="T0" fmla="*/ 2 w 33"/>
                <a:gd name="T1" fmla="*/ 22 h 32"/>
                <a:gd name="T2" fmla="*/ 9 w 33"/>
                <a:gd name="T3" fmla="*/ 16 h 32"/>
                <a:gd name="T4" fmla="*/ 2 w 33"/>
                <a:gd name="T5" fmla="*/ 9 h 32"/>
                <a:gd name="T6" fmla="*/ 2 w 33"/>
                <a:gd name="T7" fmla="*/ 2 h 32"/>
                <a:gd name="T8" fmla="*/ 3 w 33"/>
                <a:gd name="T9" fmla="*/ 1 h 32"/>
                <a:gd name="T10" fmla="*/ 10 w 33"/>
                <a:gd name="T11" fmla="*/ 1 h 32"/>
                <a:gd name="T12" fmla="*/ 17 w 33"/>
                <a:gd name="T13" fmla="*/ 8 h 32"/>
                <a:gd name="T14" fmla="*/ 23 w 33"/>
                <a:gd name="T15" fmla="*/ 1 h 32"/>
                <a:gd name="T16" fmla="*/ 30 w 33"/>
                <a:gd name="T17" fmla="*/ 1 h 32"/>
                <a:gd name="T18" fmla="*/ 31 w 33"/>
                <a:gd name="T19" fmla="*/ 2 h 32"/>
                <a:gd name="T20" fmla="*/ 31 w 33"/>
                <a:gd name="T21" fmla="*/ 9 h 32"/>
                <a:gd name="T22" fmla="*/ 24 w 33"/>
                <a:gd name="T23" fmla="*/ 16 h 32"/>
                <a:gd name="T24" fmla="*/ 31 w 33"/>
                <a:gd name="T25" fmla="*/ 22 h 32"/>
                <a:gd name="T26" fmla="*/ 31 w 33"/>
                <a:gd name="T27" fmla="*/ 29 h 32"/>
                <a:gd name="T28" fmla="*/ 30 w 33"/>
                <a:gd name="T29" fmla="*/ 30 h 32"/>
                <a:gd name="T30" fmla="*/ 23 w 33"/>
                <a:gd name="T31" fmla="*/ 30 h 32"/>
                <a:gd name="T32" fmla="*/ 17 w 33"/>
                <a:gd name="T33" fmla="*/ 23 h 32"/>
                <a:gd name="T34" fmla="*/ 10 w 33"/>
                <a:gd name="T35" fmla="*/ 30 h 32"/>
                <a:gd name="T36" fmla="*/ 3 w 33"/>
                <a:gd name="T37" fmla="*/ 30 h 32"/>
                <a:gd name="T38" fmla="*/ 2 w 33"/>
                <a:gd name="T39" fmla="*/ 29 h 32"/>
                <a:gd name="T40" fmla="*/ 2 w 33"/>
                <a:gd name="T4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2">
                  <a:moveTo>
                    <a:pt x="2" y="22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8" y="0"/>
                    <a:pt x="10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3" y="4"/>
                    <a:pt x="33" y="7"/>
                    <a:pt x="31" y="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4"/>
                    <a:pt x="33" y="27"/>
                    <a:pt x="31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2"/>
                    <a:pt x="25" y="32"/>
                    <a:pt x="23" y="3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8" y="32"/>
                    <a:pt x="5" y="32"/>
                    <a:pt x="3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4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Freeform 176"/>
          <p:cNvSpPr>
            <a:spLocks noEditPoints="1"/>
          </p:cNvSpPr>
          <p:nvPr/>
        </p:nvSpPr>
        <p:spPr bwMode="auto">
          <a:xfrm>
            <a:off x="4966727" y="2709169"/>
            <a:ext cx="511175" cy="871538"/>
          </a:xfrm>
          <a:custGeom>
            <a:avLst/>
            <a:gdLst>
              <a:gd name="T0" fmla="*/ 11 w 136"/>
              <a:gd name="T1" fmla="*/ 210 h 232"/>
              <a:gd name="T2" fmla="*/ 1 w 136"/>
              <a:gd name="T3" fmla="*/ 227 h 232"/>
              <a:gd name="T4" fmla="*/ 2 w 136"/>
              <a:gd name="T5" fmla="*/ 231 h 232"/>
              <a:gd name="T6" fmla="*/ 6 w 136"/>
              <a:gd name="T7" fmla="*/ 230 h 232"/>
              <a:gd name="T8" fmla="*/ 16 w 136"/>
              <a:gd name="T9" fmla="*/ 213 h 232"/>
              <a:gd name="T10" fmla="*/ 15 w 136"/>
              <a:gd name="T11" fmla="*/ 209 h 232"/>
              <a:gd name="T12" fmla="*/ 11 w 136"/>
              <a:gd name="T13" fmla="*/ 210 h 232"/>
              <a:gd name="T14" fmla="*/ 31 w 136"/>
              <a:gd name="T15" fmla="*/ 175 h 232"/>
              <a:gd name="T16" fmla="*/ 21 w 136"/>
              <a:gd name="T17" fmla="*/ 192 h 232"/>
              <a:gd name="T18" fmla="*/ 22 w 136"/>
              <a:gd name="T19" fmla="*/ 196 h 232"/>
              <a:gd name="T20" fmla="*/ 26 w 136"/>
              <a:gd name="T21" fmla="*/ 195 h 232"/>
              <a:gd name="T22" fmla="*/ 36 w 136"/>
              <a:gd name="T23" fmla="*/ 178 h 232"/>
              <a:gd name="T24" fmla="*/ 35 w 136"/>
              <a:gd name="T25" fmla="*/ 174 h 232"/>
              <a:gd name="T26" fmla="*/ 31 w 136"/>
              <a:gd name="T27" fmla="*/ 175 h 232"/>
              <a:gd name="T28" fmla="*/ 50 w 136"/>
              <a:gd name="T29" fmla="*/ 140 h 232"/>
              <a:gd name="T30" fmla="*/ 40 w 136"/>
              <a:gd name="T31" fmla="*/ 158 h 232"/>
              <a:gd name="T32" fmla="*/ 42 w 136"/>
              <a:gd name="T33" fmla="*/ 162 h 232"/>
              <a:gd name="T34" fmla="*/ 46 w 136"/>
              <a:gd name="T35" fmla="*/ 161 h 232"/>
              <a:gd name="T36" fmla="*/ 56 w 136"/>
              <a:gd name="T37" fmla="*/ 143 h 232"/>
              <a:gd name="T38" fmla="*/ 55 w 136"/>
              <a:gd name="T39" fmla="*/ 139 h 232"/>
              <a:gd name="T40" fmla="*/ 50 w 136"/>
              <a:gd name="T41" fmla="*/ 140 h 232"/>
              <a:gd name="T42" fmla="*/ 70 w 136"/>
              <a:gd name="T43" fmla="*/ 106 h 232"/>
              <a:gd name="T44" fmla="*/ 60 w 136"/>
              <a:gd name="T45" fmla="*/ 123 h 232"/>
              <a:gd name="T46" fmla="*/ 61 w 136"/>
              <a:gd name="T47" fmla="*/ 127 h 232"/>
              <a:gd name="T48" fmla="*/ 66 w 136"/>
              <a:gd name="T49" fmla="*/ 126 h 232"/>
              <a:gd name="T50" fmla="*/ 76 w 136"/>
              <a:gd name="T51" fmla="*/ 109 h 232"/>
              <a:gd name="T52" fmla="*/ 74 w 136"/>
              <a:gd name="T53" fmla="*/ 104 h 232"/>
              <a:gd name="T54" fmla="*/ 70 w 136"/>
              <a:gd name="T55" fmla="*/ 106 h 232"/>
              <a:gd name="T56" fmla="*/ 90 w 136"/>
              <a:gd name="T57" fmla="*/ 71 h 232"/>
              <a:gd name="T58" fmla="*/ 80 w 136"/>
              <a:gd name="T59" fmla="*/ 88 h 232"/>
              <a:gd name="T60" fmla="*/ 81 w 136"/>
              <a:gd name="T61" fmla="*/ 92 h 232"/>
              <a:gd name="T62" fmla="*/ 86 w 136"/>
              <a:gd name="T63" fmla="*/ 91 h 232"/>
              <a:gd name="T64" fmla="*/ 95 w 136"/>
              <a:gd name="T65" fmla="*/ 74 h 232"/>
              <a:gd name="T66" fmla="*/ 94 w 136"/>
              <a:gd name="T67" fmla="*/ 70 h 232"/>
              <a:gd name="T68" fmla="*/ 90 w 136"/>
              <a:gd name="T69" fmla="*/ 71 h 232"/>
              <a:gd name="T70" fmla="*/ 110 w 136"/>
              <a:gd name="T71" fmla="*/ 36 h 232"/>
              <a:gd name="T72" fmla="*/ 100 w 136"/>
              <a:gd name="T73" fmla="*/ 53 h 232"/>
              <a:gd name="T74" fmla="*/ 101 w 136"/>
              <a:gd name="T75" fmla="*/ 58 h 232"/>
              <a:gd name="T76" fmla="*/ 105 w 136"/>
              <a:gd name="T77" fmla="*/ 56 h 232"/>
              <a:gd name="T78" fmla="*/ 115 w 136"/>
              <a:gd name="T79" fmla="*/ 39 h 232"/>
              <a:gd name="T80" fmla="*/ 114 w 136"/>
              <a:gd name="T81" fmla="*/ 35 h 232"/>
              <a:gd name="T82" fmla="*/ 110 w 136"/>
              <a:gd name="T83" fmla="*/ 36 h 232"/>
              <a:gd name="T84" fmla="*/ 130 w 136"/>
              <a:gd name="T85" fmla="*/ 1 h 232"/>
              <a:gd name="T86" fmla="*/ 120 w 136"/>
              <a:gd name="T87" fmla="*/ 19 h 232"/>
              <a:gd name="T88" fmla="*/ 121 w 136"/>
              <a:gd name="T89" fmla="*/ 23 h 232"/>
              <a:gd name="T90" fmla="*/ 125 w 136"/>
              <a:gd name="T91" fmla="*/ 22 h 232"/>
              <a:gd name="T92" fmla="*/ 135 w 136"/>
              <a:gd name="T93" fmla="*/ 4 h 232"/>
              <a:gd name="T94" fmla="*/ 134 w 136"/>
              <a:gd name="T95" fmla="*/ 0 h 232"/>
              <a:gd name="T96" fmla="*/ 130 w 136"/>
              <a:gd name="T97" fmla="*/ 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6" h="232">
                <a:moveTo>
                  <a:pt x="11" y="210"/>
                </a:moveTo>
                <a:cubicBezTo>
                  <a:pt x="1" y="227"/>
                  <a:pt x="1" y="227"/>
                  <a:pt x="1" y="227"/>
                </a:cubicBezTo>
                <a:cubicBezTo>
                  <a:pt x="0" y="228"/>
                  <a:pt x="0" y="230"/>
                  <a:pt x="2" y="231"/>
                </a:cubicBezTo>
                <a:cubicBezTo>
                  <a:pt x="3" y="232"/>
                  <a:pt x="5" y="231"/>
                  <a:pt x="6" y="230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7" y="211"/>
                  <a:pt x="16" y="209"/>
                  <a:pt x="15" y="209"/>
                </a:cubicBezTo>
                <a:cubicBezTo>
                  <a:pt x="13" y="208"/>
                  <a:pt x="11" y="208"/>
                  <a:pt x="11" y="210"/>
                </a:cubicBezTo>
                <a:close/>
                <a:moveTo>
                  <a:pt x="31" y="175"/>
                </a:moveTo>
                <a:cubicBezTo>
                  <a:pt x="21" y="192"/>
                  <a:pt x="21" y="192"/>
                  <a:pt x="21" y="192"/>
                </a:cubicBezTo>
                <a:cubicBezTo>
                  <a:pt x="20" y="194"/>
                  <a:pt x="20" y="196"/>
                  <a:pt x="22" y="196"/>
                </a:cubicBezTo>
                <a:cubicBezTo>
                  <a:pt x="23" y="197"/>
                  <a:pt x="25" y="197"/>
                  <a:pt x="26" y="195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7" y="176"/>
                  <a:pt x="36" y="175"/>
                  <a:pt x="35" y="174"/>
                </a:cubicBezTo>
                <a:cubicBezTo>
                  <a:pt x="33" y="173"/>
                  <a:pt x="31" y="173"/>
                  <a:pt x="31" y="175"/>
                </a:cubicBezTo>
                <a:close/>
                <a:moveTo>
                  <a:pt x="50" y="140"/>
                </a:moveTo>
                <a:cubicBezTo>
                  <a:pt x="40" y="158"/>
                  <a:pt x="40" y="158"/>
                  <a:pt x="40" y="158"/>
                </a:cubicBezTo>
                <a:cubicBezTo>
                  <a:pt x="40" y="159"/>
                  <a:pt x="40" y="161"/>
                  <a:pt x="42" y="162"/>
                </a:cubicBezTo>
                <a:cubicBezTo>
                  <a:pt x="43" y="162"/>
                  <a:pt x="45" y="162"/>
                  <a:pt x="46" y="161"/>
                </a:cubicBezTo>
                <a:cubicBezTo>
                  <a:pt x="56" y="143"/>
                  <a:pt x="56" y="143"/>
                  <a:pt x="56" y="143"/>
                </a:cubicBezTo>
                <a:cubicBezTo>
                  <a:pt x="56" y="142"/>
                  <a:pt x="56" y="140"/>
                  <a:pt x="55" y="139"/>
                </a:cubicBezTo>
                <a:cubicBezTo>
                  <a:pt x="53" y="138"/>
                  <a:pt x="51" y="139"/>
                  <a:pt x="50" y="140"/>
                </a:cubicBezTo>
                <a:close/>
                <a:moveTo>
                  <a:pt x="70" y="106"/>
                </a:moveTo>
                <a:cubicBezTo>
                  <a:pt x="60" y="123"/>
                  <a:pt x="60" y="123"/>
                  <a:pt x="60" y="123"/>
                </a:cubicBezTo>
                <a:cubicBezTo>
                  <a:pt x="60" y="124"/>
                  <a:pt x="60" y="126"/>
                  <a:pt x="61" y="127"/>
                </a:cubicBezTo>
                <a:cubicBezTo>
                  <a:pt x="63" y="128"/>
                  <a:pt x="65" y="127"/>
                  <a:pt x="66" y="126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6" y="107"/>
                  <a:pt x="76" y="105"/>
                  <a:pt x="74" y="104"/>
                </a:cubicBezTo>
                <a:cubicBezTo>
                  <a:pt x="73" y="104"/>
                  <a:pt x="71" y="104"/>
                  <a:pt x="70" y="106"/>
                </a:cubicBezTo>
                <a:close/>
                <a:moveTo>
                  <a:pt x="90" y="71"/>
                </a:moveTo>
                <a:cubicBezTo>
                  <a:pt x="80" y="88"/>
                  <a:pt x="80" y="88"/>
                  <a:pt x="80" y="88"/>
                </a:cubicBezTo>
                <a:cubicBezTo>
                  <a:pt x="79" y="90"/>
                  <a:pt x="80" y="91"/>
                  <a:pt x="81" y="92"/>
                </a:cubicBezTo>
                <a:cubicBezTo>
                  <a:pt x="83" y="93"/>
                  <a:pt x="85" y="93"/>
                  <a:pt x="86" y="91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2"/>
                  <a:pt x="96" y="71"/>
                  <a:pt x="94" y="70"/>
                </a:cubicBezTo>
                <a:cubicBezTo>
                  <a:pt x="93" y="69"/>
                  <a:pt x="91" y="69"/>
                  <a:pt x="90" y="71"/>
                </a:cubicBezTo>
                <a:close/>
                <a:moveTo>
                  <a:pt x="110" y="36"/>
                </a:moveTo>
                <a:cubicBezTo>
                  <a:pt x="100" y="53"/>
                  <a:pt x="100" y="53"/>
                  <a:pt x="100" y="53"/>
                </a:cubicBezTo>
                <a:cubicBezTo>
                  <a:pt x="99" y="55"/>
                  <a:pt x="100" y="57"/>
                  <a:pt x="101" y="58"/>
                </a:cubicBezTo>
                <a:cubicBezTo>
                  <a:pt x="103" y="58"/>
                  <a:pt x="105" y="58"/>
                  <a:pt x="105" y="56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6" y="38"/>
                  <a:pt x="116" y="36"/>
                  <a:pt x="114" y="35"/>
                </a:cubicBezTo>
                <a:cubicBezTo>
                  <a:pt x="113" y="34"/>
                  <a:pt x="111" y="35"/>
                  <a:pt x="110" y="36"/>
                </a:cubicBezTo>
                <a:close/>
                <a:moveTo>
                  <a:pt x="130" y="1"/>
                </a:moveTo>
                <a:cubicBezTo>
                  <a:pt x="120" y="19"/>
                  <a:pt x="120" y="19"/>
                  <a:pt x="120" y="19"/>
                </a:cubicBezTo>
                <a:cubicBezTo>
                  <a:pt x="119" y="20"/>
                  <a:pt x="120" y="22"/>
                  <a:pt x="121" y="23"/>
                </a:cubicBezTo>
                <a:cubicBezTo>
                  <a:pt x="123" y="24"/>
                  <a:pt x="124" y="23"/>
                  <a:pt x="125" y="22"/>
                </a:cubicBezTo>
                <a:cubicBezTo>
                  <a:pt x="135" y="4"/>
                  <a:pt x="135" y="4"/>
                  <a:pt x="135" y="4"/>
                </a:cubicBezTo>
                <a:cubicBezTo>
                  <a:pt x="136" y="3"/>
                  <a:pt x="136" y="1"/>
                  <a:pt x="134" y="0"/>
                </a:cubicBezTo>
                <a:cubicBezTo>
                  <a:pt x="133" y="0"/>
                  <a:pt x="131" y="0"/>
                  <a:pt x="1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427640" y="2388623"/>
            <a:ext cx="2149475" cy="1997075"/>
          </a:xfrm>
          <a:custGeom>
            <a:avLst/>
            <a:gdLst>
              <a:gd name="T0" fmla="*/ 10 w 1354"/>
              <a:gd name="T1" fmla="*/ 1258 h 1258"/>
              <a:gd name="T2" fmla="*/ 0 w 1354"/>
              <a:gd name="T3" fmla="*/ 1116 h 1258"/>
              <a:gd name="T4" fmla="*/ 10 w 1354"/>
              <a:gd name="T5" fmla="*/ 1116 h 1258"/>
              <a:gd name="T6" fmla="*/ 0 w 1354"/>
              <a:gd name="T7" fmla="*/ 1069 h 1258"/>
              <a:gd name="T8" fmla="*/ 0 w 1354"/>
              <a:gd name="T9" fmla="*/ 1022 h 1258"/>
              <a:gd name="T10" fmla="*/ 10 w 1354"/>
              <a:gd name="T11" fmla="*/ 974 h 1258"/>
              <a:gd name="T12" fmla="*/ 88 w 1354"/>
              <a:gd name="T13" fmla="*/ 910 h 1258"/>
              <a:gd name="T14" fmla="*/ 88 w 1354"/>
              <a:gd name="T15" fmla="*/ 920 h 1258"/>
              <a:gd name="T16" fmla="*/ 135 w 1354"/>
              <a:gd name="T17" fmla="*/ 910 h 1258"/>
              <a:gd name="T18" fmla="*/ 182 w 1354"/>
              <a:gd name="T19" fmla="*/ 910 h 1258"/>
              <a:gd name="T20" fmla="*/ 230 w 1354"/>
              <a:gd name="T21" fmla="*/ 920 h 1258"/>
              <a:gd name="T22" fmla="*/ 372 w 1354"/>
              <a:gd name="T23" fmla="*/ 910 h 1258"/>
              <a:gd name="T24" fmla="*/ 372 w 1354"/>
              <a:gd name="T25" fmla="*/ 920 h 1258"/>
              <a:gd name="T26" fmla="*/ 419 w 1354"/>
              <a:gd name="T27" fmla="*/ 910 h 1258"/>
              <a:gd name="T28" fmla="*/ 466 w 1354"/>
              <a:gd name="T29" fmla="*/ 910 h 1258"/>
              <a:gd name="T30" fmla="*/ 514 w 1354"/>
              <a:gd name="T31" fmla="*/ 920 h 1258"/>
              <a:gd name="T32" fmla="*/ 656 w 1354"/>
              <a:gd name="T33" fmla="*/ 910 h 1258"/>
              <a:gd name="T34" fmla="*/ 656 w 1354"/>
              <a:gd name="T35" fmla="*/ 920 h 1258"/>
              <a:gd name="T36" fmla="*/ 703 w 1354"/>
              <a:gd name="T37" fmla="*/ 910 h 1258"/>
              <a:gd name="T38" fmla="*/ 750 w 1354"/>
              <a:gd name="T39" fmla="*/ 910 h 1258"/>
              <a:gd name="T40" fmla="*/ 798 w 1354"/>
              <a:gd name="T41" fmla="*/ 920 h 1258"/>
              <a:gd name="T42" fmla="*/ 940 w 1354"/>
              <a:gd name="T43" fmla="*/ 910 h 1258"/>
              <a:gd name="T44" fmla="*/ 940 w 1354"/>
              <a:gd name="T45" fmla="*/ 920 h 1258"/>
              <a:gd name="T46" fmla="*/ 987 w 1354"/>
              <a:gd name="T47" fmla="*/ 910 h 1258"/>
              <a:gd name="T48" fmla="*/ 1034 w 1354"/>
              <a:gd name="T49" fmla="*/ 910 h 1258"/>
              <a:gd name="T50" fmla="*/ 1082 w 1354"/>
              <a:gd name="T51" fmla="*/ 920 h 1258"/>
              <a:gd name="T52" fmla="*/ 1224 w 1354"/>
              <a:gd name="T53" fmla="*/ 910 h 1258"/>
              <a:gd name="T54" fmla="*/ 1224 w 1354"/>
              <a:gd name="T55" fmla="*/ 920 h 1258"/>
              <a:gd name="T56" fmla="*/ 1271 w 1354"/>
              <a:gd name="T57" fmla="*/ 910 h 1258"/>
              <a:gd name="T58" fmla="*/ 1318 w 1354"/>
              <a:gd name="T59" fmla="*/ 910 h 1258"/>
              <a:gd name="T60" fmla="*/ 1354 w 1354"/>
              <a:gd name="T61" fmla="*/ 899 h 1258"/>
              <a:gd name="T62" fmla="*/ 1344 w 1354"/>
              <a:gd name="T63" fmla="*/ 757 h 1258"/>
              <a:gd name="T64" fmla="*/ 1354 w 1354"/>
              <a:gd name="T65" fmla="*/ 757 h 1258"/>
              <a:gd name="T66" fmla="*/ 1344 w 1354"/>
              <a:gd name="T67" fmla="*/ 709 h 1258"/>
              <a:gd name="T68" fmla="*/ 1344 w 1354"/>
              <a:gd name="T69" fmla="*/ 662 h 1258"/>
              <a:gd name="T70" fmla="*/ 1354 w 1354"/>
              <a:gd name="T71" fmla="*/ 615 h 1258"/>
              <a:gd name="T72" fmla="*/ 1344 w 1354"/>
              <a:gd name="T73" fmla="*/ 473 h 1258"/>
              <a:gd name="T74" fmla="*/ 1354 w 1354"/>
              <a:gd name="T75" fmla="*/ 473 h 1258"/>
              <a:gd name="T76" fmla="*/ 1344 w 1354"/>
              <a:gd name="T77" fmla="*/ 425 h 1258"/>
              <a:gd name="T78" fmla="*/ 1344 w 1354"/>
              <a:gd name="T79" fmla="*/ 378 h 1258"/>
              <a:gd name="T80" fmla="*/ 1354 w 1354"/>
              <a:gd name="T81" fmla="*/ 331 h 1258"/>
              <a:gd name="T82" fmla="*/ 1344 w 1354"/>
              <a:gd name="T83" fmla="*/ 189 h 1258"/>
              <a:gd name="T84" fmla="*/ 1354 w 1354"/>
              <a:gd name="T85" fmla="*/ 189 h 1258"/>
              <a:gd name="T86" fmla="*/ 1344 w 1354"/>
              <a:gd name="T87" fmla="*/ 142 h 1258"/>
              <a:gd name="T88" fmla="*/ 1344 w 1354"/>
              <a:gd name="T89" fmla="*/ 94 h 1258"/>
              <a:gd name="T90" fmla="*/ 1354 w 1354"/>
              <a:gd name="T91" fmla="*/ 4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4" h="1258">
                <a:moveTo>
                  <a:pt x="0" y="1211"/>
                </a:moveTo>
                <a:lnTo>
                  <a:pt x="0" y="1258"/>
                </a:lnTo>
                <a:lnTo>
                  <a:pt x="10" y="1258"/>
                </a:lnTo>
                <a:lnTo>
                  <a:pt x="10" y="1211"/>
                </a:lnTo>
                <a:lnTo>
                  <a:pt x="0" y="1211"/>
                </a:lnTo>
                <a:close/>
                <a:moveTo>
                  <a:pt x="0" y="1116"/>
                </a:moveTo>
                <a:lnTo>
                  <a:pt x="0" y="1164"/>
                </a:lnTo>
                <a:lnTo>
                  <a:pt x="10" y="1164"/>
                </a:lnTo>
                <a:lnTo>
                  <a:pt x="10" y="1116"/>
                </a:lnTo>
                <a:lnTo>
                  <a:pt x="0" y="1116"/>
                </a:lnTo>
                <a:close/>
                <a:moveTo>
                  <a:pt x="0" y="1022"/>
                </a:moveTo>
                <a:lnTo>
                  <a:pt x="0" y="1069"/>
                </a:lnTo>
                <a:lnTo>
                  <a:pt x="10" y="1069"/>
                </a:lnTo>
                <a:lnTo>
                  <a:pt x="10" y="1022"/>
                </a:lnTo>
                <a:lnTo>
                  <a:pt x="0" y="1022"/>
                </a:lnTo>
                <a:close/>
                <a:moveTo>
                  <a:pt x="0" y="927"/>
                </a:moveTo>
                <a:lnTo>
                  <a:pt x="0" y="974"/>
                </a:lnTo>
                <a:lnTo>
                  <a:pt x="10" y="974"/>
                </a:lnTo>
                <a:lnTo>
                  <a:pt x="10" y="927"/>
                </a:lnTo>
                <a:lnTo>
                  <a:pt x="0" y="927"/>
                </a:lnTo>
                <a:close/>
                <a:moveTo>
                  <a:pt x="88" y="910"/>
                </a:moveTo>
                <a:lnTo>
                  <a:pt x="41" y="910"/>
                </a:lnTo>
                <a:lnTo>
                  <a:pt x="41" y="920"/>
                </a:lnTo>
                <a:lnTo>
                  <a:pt x="88" y="920"/>
                </a:lnTo>
                <a:lnTo>
                  <a:pt x="88" y="910"/>
                </a:lnTo>
                <a:close/>
                <a:moveTo>
                  <a:pt x="182" y="910"/>
                </a:moveTo>
                <a:lnTo>
                  <a:pt x="135" y="910"/>
                </a:lnTo>
                <a:lnTo>
                  <a:pt x="135" y="920"/>
                </a:lnTo>
                <a:lnTo>
                  <a:pt x="182" y="920"/>
                </a:lnTo>
                <a:lnTo>
                  <a:pt x="182" y="910"/>
                </a:lnTo>
                <a:close/>
                <a:moveTo>
                  <a:pt x="277" y="910"/>
                </a:moveTo>
                <a:lnTo>
                  <a:pt x="230" y="910"/>
                </a:lnTo>
                <a:lnTo>
                  <a:pt x="230" y="920"/>
                </a:lnTo>
                <a:lnTo>
                  <a:pt x="277" y="920"/>
                </a:lnTo>
                <a:lnTo>
                  <a:pt x="277" y="910"/>
                </a:lnTo>
                <a:close/>
                <a:moveTo>
                  <a:pt x="372" y="910"/>
                </a:moveTo>
                <a:lnTo>
                  <a:pt x="324" y="910"/>
                </a:lnTo>
                <a:lnTo>
                  <a:pt x="324" y="920"/>
                </a:lnTo>
                <a:lnTo>
                  <a:pt x="372" y="920"/>
                </a:lnTo>
                <a:lnTo>
                  <a:pt x="372" y="910"/>
                </a:lnTo>
                <a:close/>
                <a:moveTo>
                  <a:pt x="466" y="910"/>
                </a:moveTo>
                <a:lnTo>
                  <a:pt x="419" y="910"/>
                </a:lnTo>
                <a:lnTo>
                  <a:pt x="419" y="920"/>
                </a:lnTo>
                <a:lnTo>
                  <a:pt x="466" y="920"/>
                </a:lnTo>
                <a:lnTo>
                  <a:pt x="466" y="910"/>
                </a:lnTo>
                <a:close/>
                <a:moveTo>
                  <a:pt x="561" y="910"/>
                </a:moveTo>
                <a:lnTo>
                  <a:pt x="514" y="910"/>
                </a:lnTo>
                <a:lnTo>
                  <a:pt x="514" y="920"/>
                </a:lnTo>
                <a:lnTo>
                  <a:pt x="561" y="920"/>
                </a:lnTo>
                <a:lnTo>
                  <a:pt x="561" y="910"/>
                </a:lnTo>
                <a:close/>
                <a:moveTo>
                  <a:pt x="656" y="910"/>
                </a:moveTo>
                <a:lnTo>
                  <a:pt x="608" y="910"/>
                </a:lnTo>
                <a:lnTo>
                  <a:pt x="608" y="920"/>
                </a:lnTo>
                <a:lnTo>
                  <a:pt x="656" y="920"/>
                </a:lnTo>
                <a:lnTo>
                  <a:pt x="656" y="910"/>
                </a:lnTo>
                <a:close/>
                <a:moveTo>
                  <a:pt x="750" y="910"/>
                </a:moveTo>
                <a:lnTo>
                  <a:pt x="703" y="910"/>
                </a:lnTo>
                <a:lnTo>
                  <a:pt x="703" y="920"/>
                </a:lnTo>
                <a:lnTo>
                  <a:pt x="750" y="920"/>
                </a:lnTo>
                <a:lnTo>
                  <a:pt x="750" y="910"/>
                </a:lnTo>
                <a:close/>
                <a:moveTo>
                  <a:pt x="845" y="910"/>
                </a:moveTo>
                <a:lnTo>
                  <a:pt x="798" y="910"/>
                </a:lnTo>
                <a:lnTo>
                  <a:pt x="798" y="920"/>
                </a:lnTo>
                <a:lnTo>
                  <a:pt x="845" y="920"/>
                </a:lnTo>
                <a:lnTo>
                  <a:pt x="845" y="910"/>
                </a:lnTo>
                <a:close/>
                <a:moveTo>
                  <a:pt x="940" y="910"/>
                </a:moveTo>
                <a:lnTo>
                  <a:pt x="892" y="910"/>
                </a:lnTo>
                <a:lnTo>
                  <a:pt x="892" y="920"/>
                </a:lnTo>
                <a:lnTo>
                  <a:pt x="940" y="920"/>
                </a:lnTo>
                <a:lnTo>
                  <a:pt x="940" y="910"/>
                </a:lnTo>
                <a:close/>
                <a:moveTo>
                  <a:pt x="1034" y="910"/>
                </a:moveTo>
                <a:lnTo>
                  <a:pt x="987" y="910"/>
                </a:lnTo>
                <a:lnTo>
                  <a:pt x="987" y="920"/>
                </a:lnTo>
                <a:lnTo>
                  <a:pt x="1034" y="920"/>
                </a:lnTo>
                <a:lnTo>
                  <a:pt x="1034" y="910"/>
                </a:lnTo>
                <a:close/>
                <a:moveTo>
                  <a:pt x="1129" y="910"/>
                </a:moveTo>
                <a:lnTo>
                  <a:pt x="1082" y="910"/>
                </a:lnTo>
                <a:lnTo>
                  <a:pt x="1082" y="920"/>
                </a:lnTo>
                <a:lnTo>
                  <a:pt x="1129" y="920"/>
                </a:lnTo>
                <a:lnTo>
                  <a:pt x="1129" y="910"/>
                </a:lnTo>
                <a:close/>
                <a:moveTo>
                  <a:pt x="1224" y="910"/>
                </a:moveTo>
                <a:lnTo>
                  <a:pt x="1176" y="910"/>
                </a:lnTo>
                <a:lnTo>
                  <a:pt x="1176" y="920"/>
                </a:lnTo>
                <a:lnTo>
                  <a:pt x="1224" y="920"/>
                </a:lnTo>
                <a:lnTo>
                  <a:pt x="1224" y="910"/>
                </a:lnTo>
                <a:close/>
                <a:moveTo>
                  <a:pt x="1318" y="910"/>
                </a:moveTo>
                <a:lnTo>
                  <a:pt x="1271" y="910"/>
                </a:lnTo>
                <a:lnTo>
                  <a:pt x="1271" y="920"/>
                </a:lnTo>
                <a:lnTo>
                  <a:pt x="1318" y="920"/>
                </a:lnTo>
                <a:lnTo>
                  <a:pt x="1318" y="910"/>
                </a:lnTo>
                <a:close/>
                <a:moveTo>
                  <a:pt x="1344" y="851"/>
                </a:moveTo>
                <a:lnTo>
                  <a:pt x="1344" y="899"/>
                </a:lnTo>
                <a:lnTo>
                  <a:pt x="1354" y="899"/>
                </a:lnTo>
                <a:lnTo>
                  <a:pt x="1354" y="851"/>
                </a:lnTo>
                <a:lnTo>
                  <a:pt x="1344" y="851"/>
                </a:lnTo>
                <a:close/>
                <a:moveTo>
                  <a:pt x="1344" y="757"/>
                </a:moveTo>
                <a:lnTo>
                  <a:pt x="1344" y="804"/>
                </a:lnTo>
                <a:lnTo>
                  <a:pt x="1354" y="804"/>
                </a:lnTo>
                <a:lnTo>
                  <a:pt x="1354" y="757"/>
                </a:lnTo>
                <a:lnTo>
                  <a:pt x="1344" y="757"/>
                </a:lnTo>
                <a:close/>
                <a:moveTo>
                  <a:pt x="1344" y="662"/>
                </a:moveTo>
                <a:lnTo>
                  <a:pt x="1344" y="709"/>
                </a:lnTo>
                <a:lnTo>
                  <a:pt x="1354" y="709"/>
                </a:lnTo>
                <a:lnTo>
                  <a:pt x="1354" y="662"/>
                </a:lnTo>
                <a:lnTo>
                  <a:pt x="1344" y="662"/>
                </a:lnTo>
                <a:close/>
                <a:moveTo>
                  <a:pt x="1344" y="567"/>
                </a:moveTo>
                <a:lnTo>
                  <a:pt x="1344" y="615"/>
                </a:lnTo>
                <a:lnTo>
                  <a:pt x="1354" y="615"/>
                </a:lnTo>
                <a:lnTo>
                  <a:pt x="1354" y="567"/>
                </a:lnTo>
                <a:lnTo>
                  <a:pt x="1344" y="567"/>
                </a:lnTo>
                <a:close/>
                <a:moveTo>
                  <a:pt x="1344" y="473"/>
                </a:moveTo>
                <a:lnTo>
                  <a:pt x="1344" y="520"/>
                </a:lnTo>
                <a:lnTo>
                  <a:pt x="1354" y="520"/>
                </a:lnTo>
                <a:lnTo>
                  <a:pt x="1354" y="473"/>
                </a:lnTo>
                <a:lnTo>
                  <a:pt x="1344" y="473"/>
                </a:lnTo>
                <a:close/>
                <a:moveTo>
                  <a:pt x="1344" y="378"/>
                </a:moveTo>
                <a:lnTo>
                  <a:pt x="1344" y="425"/>
                </a:lnTo>
                <a:lnTo>
                  <a:pt x="1354" y="425"/>
                </a:lnTo>
                <a:lnTo>
                  <a:pt x="1354" y="378"/>
                </a:lnTo>
                <a:lnTo>
                  <a:pt x="1344" y="378"/>
                </a:lnTo>
                <a:close/>
                <a:moveTo>
                  <a:pt x="1344" y="283"/>
                </a:moveTo>
                <a:lnTo>
                  <a:pt x="1344" y="331"/>
                </a:lnTo>
                <a:lnTo>
                  <a:pt x="1354" y="331"/>
                </a:lnTo>
                <a:lnTo>
                  <a:pt x="1354" y="283"/>
                </a:lnTo>
                <a:lnTo>
                  <a:pt x="1344" y="283"/>
                </a:lnTo>
                <a:close/>
                <a:moveTo>
                  <a:pt x="1344" y="189"/>
                </a:moveTo>
                <a:lnTo>
                  <a:pt x="1344" y="236"/>
                </a:lnTo>
                <a:lnTo>
                  <a:pt x="1354" y="236"/>
                </a:lnTo>
                <a:lnTo>
                  <a:pt x="1354" y="189"/>
                </a:lnTo>
                <a:lnTo>
                  <a:pt x="1344" y="189"/>
                </a:lnTo>
                <a:close/>
                <a:moveTo>
                  <a:pt x="1344" y="94"/>
                </a:moveTo>
                <a:lnTo>
                  <a:pt x="1344" y="142"/>
                </a:lnTo>
                <a:lnTo>
                  <a:pt x="1354" y="142"/>
                </a:lnTo>
                <a:lnTo>
                  <a:pt x="1354" y="94"/>
                </a:lnTo>
                <a:lnTo>
                  <a:pt x="1344" y="94"/>
                </a:lnTo>
                <a:close/>
                <a:moveTo>
                  <a:pt x="1344" y="0"/>
                </a:moveTo>
                <a:lnTo>
                  <a:pt x="1344" y="47"/>
                </a:lnTo>
                <a:lnTo>
                  <a:pt x="1354" y="47"/>
                </a:lnTo>
                <a:lnTo>
                  <a:pt x="1354" y="0"/>
                </a:lnTo>
                <a:lnTo>
                  <a:pt x="134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002880" y="2083823"/>
            <a:ext cx="2149475" cy="1997075"/>
          </a:xfrm>
          <a:custGeom>
            <a:avLst/>
            <a:gdLst>
              <a:gd name="T0" fmla="*/ 10 w 1354"/>
              <a:gd name="T1" fmla="*/ 1258 h 1258"/>
              <a:gd name="T2" fmla="*/ 0 w 1354"/>
              <a:gd name="T3" fmla="*/ 1116 h 1258"/>
              <a:gd name="T4" fmla="*/ 10 w 1354"/>
              <a:gd name="T5" fmla="*/ 1116 h 1258"/>
              <a:gd name="T6" fmla="*/ 0 w 1354"/>
              <a:gd name="T7" fmla="*/ 1069 h 1258"/>
              <a:gd name="T8" fmla="*/ 0 w 1354"/>
              <a:gd name="T9" fmla="*/ 1022 h 1258"/>
              <a:gd name="T10" fmla="*/ 10 w 1354"/>
              <a:gd name="T11" fmla="*/ 974 h 1258"/>
              <a:gd name="T12" fmla="*/ 88 w 1354"/>
              <a:gd name="T13" fmla="*/ 910 h 1258"/>
              <a:gd name="T14" fmla="*/ 88 w 1354"/>
              <a:gd name="T15" fmla="*/ 920 h 1258"/>
              <a:gd name="T16" fmla="*/ 135 w 1354"/>
              <a:gd name="T17" fmla="*/ 910 h 1258"/>
              <a:gd name="T18" fmla="*/ 182 w 1354"/>
              <a:gd name="T19" fmla="*/ 910 h 1258"/>
              <a:gd name="T20" fmla="*/ 230 w 1354"/>
              <a:gd name="T21" fmla="*/ 920 h 1258"/>
              <a:gd name="T22" fmla="*/ 372 w 1354"/>
              <a:gd name="T23" fmla="*/ 910 h 1258"/>
              <a:gd name="T24" fmla="*/ 372 w 1354"/>
              <a:gd name="T25" fmla="*/ 920 h 1258"/>
              <a:gd name="T26" fmla="*/ 419 w 1354"/>
              <a:gd name="T27" fmla="*/ 910 h 1258"/>
              <a:gd name="T28" fmla="*/ 466 w 1354"/>
              <a:gd name="T29" fmla="*/ 910 h 1258"/>
              <a:gd name="T30" fmla="*/ 514 w 1354"/>
              <a:gd name="T31" fmla="*/ 920 h 1258"/>
              <a:gd name="T32" fmla="*/ 656 w 1354"/>
              <a:gd name="T33" fmla="*/ 910 h 1258"/>
              <a:gd name="T34" fmla="*/ 656 w 1354"/>
              <a:gd name="T35" fmla="*/ 920 h 1258"/>
              <a:gd name="T36" fmla="*/ 703 w 1354"/>
              <a:gd name="T37" fmla="*/ 910 h 1258"/>
              <a:gd name="T38" fmla="*/ 750 w 1354"/>
              <a:gd name="T39" fmla="*/ 910 h 1258"/>
              <a:gd name="T40" fmla="*/ 798 w 1354"/>
              <a:gd name="T41" fmla="*/ 920 h 1258"/>
              <a:gd name="T42" fmla="*/ 940 w 1354"/>
              <a:gd name="T43" fmla="*/ 910 h 1258"/>
              <a:gd name="T44" fmla="*/ 940 w 1354"/>
              <a:gd name="T45" fmla="*/ 920 h 1258"/>
              <a:gd name="T46" fmla="*/ 987 w 1354"/>
              <a:gd name="T47" fmla="*/ 910 h 1258"/>
              <a:gd name="T48" fmla="*/ 1034 w 1354"/>
              <a:gd name="T49" fmla="*/ 910 h 1258"/>
              <a:gd name="T50" fmla="*/ 1082 w 1354"/>
              <a:gd name="T51" fmla="*/ 920 h 1258"/>
              <a:gd name="T52" fmla="*/ 1224 w 1354"/>
              <a:gd name="T53" fmla="*/ 910 h 1258"/>
              <a:gd name="T54" fmla="*/ 1224 w 1354"/>
              <a:gd name="T55" fmla="*/ 920 h 1258"/>
              <a:gd name="T56" fmla="*/ 1271 w 1354"/>
              <a:gd name="T57" fmla="*/ 910 h 1258"/>
              <a:gd name="T58" fmla="*/ 1318 w 1354"/>
              <a:gd name="T59" fmla="*/ 910 h 1258"/>
              <a:gd name="T60" fmla="*/ 1354 w 1354"/>
              <a:gd name="T61" fmla="*/ 899 h 1258"/>
              <a:gd name="T62" fmla="*/ 1344 w 1354"/>
              <a:gd name="T63" fmla="*/ 757 h 1258"/>
              <a:gd name="T64" fmla="*/ 1354 w 1354"/>
              <a:gd name="T65" fmla="*/ 757 h 1258"/>
              <a:gd name="T66" fmla="*/ 1344 w 1354"/>
              <a:gd name="T67" fmla="*/ 709 h 1258"/>
              <a:gd name="T68" fmla="*/ 1344 w 1354"/>
              <a:gd name="T69" fmla="*/ 662 h 1258"/>
              <a:gd name="T70" fmla="*/ 1354 w 1354"/>
              <a:gd name="T71" fmla="*/ 615 h 1258"/>
              <a:gd name="T72" fmla="*/ 1344 w 1354"/>
              <a:gd name="T73" fmla="*/ 473 h 1258"/>
              <a:gd name="T74" fmla="*/ 1354 w 1354"/>
              <a:gd name="T75" fmla="*/ 473 h 1258"/>
              <a:gd name="T76" fmla="*/ 1344 w 1354"/>
              <a:gd name="T77" fmla="*/ 425 h 1258"/>
              <a:gd name="T78" fmla="*/ 1344 w 1354"/>
              <a:gd name="T79" fmla="*/ 378 h 1258"/>
              <a:gd name="T80" fmla="*/ 1354 w 1354"/>
              <a:gd name="T81" fmla="*/ 331 h 1258"/>
              <a:gd name="T82" fmla="*/ 1344 w 1354"/>
              <a:gd name="T83" fmla="*/ 189 h 1258"/>
              <a:gd name="T84" fmla="*/ 1354 w 1354"/>
              <a:gd name="T85" fmla="*/ 189 h 1258"/>
              <a:gd name="T86" fmla="*/ 1344 w 1354"/>
              <a:gd name="T87" fmla="*/ 142 h 1258"/>
              <a:gd name="T88" fmla="*/ 1344 w 1354"/>
              <a:gd name="T89" fmla="*/ 94 h 1258"/>
              <a:gd name="T90" fmla="*/ 1354 w 1354"/>
              <a:gd name="T91" fmla="*/ 4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4" h="1258">
                <a:moveTo>
                  <a:pt x="0" y="1211"/>
                </a:moveTo>
                <a:lnTo>
                  <a:pt x="0" y="1258"/>
                </a:lnTo>
                <a:lnTo>
                  <a:pt x="10" y="1258"/>
                </a:lnTo>
                <a:lnTo>
                  <a:pt x="10" y="1211"/>
                </a:lnTo>
                <a:lnTo>
                  <a:pt x="0" y="1211"/>
                </a:lnTo>
                <a:moveTo>
                  <a:pt x="0" y="1116"/>
                </a:moveTo>
                <a:lnTo>
                  <a:pt x="0" y="1164"/>
                </a:lnTo>
                <a:lnTo>
                  <a:pt x="10" y="1164"/>
                </a:lnTo>
                <a:lnTo>
                  <a:pt x="10" y="1116"/>
                </a:lnTo>
                <a:lnTo>
                  <a:pt x="0" y="1116"/>
                </a:lnTo>
                <a:moveTo>
                  <a:pt x="0" y="1022"/>
                </a:moveTo>
                <a:lnTo>
                  <a:pt x="0" y="1069"/>
                </a:lnTo>
                <a:lnTo>
                  <a:pt x="10" y="1069"/>
                </a:lnTo>
                <a:lnTo>
                  <a:pt x="10" y="1022"/>
                </a:lnTo>
                <a:lnTo>
                  <a:pt x="0" y="1022"/>
                </a:lnTo>
                <a:moveTo>
                  <a:pt x="0" y="927"/>
                </a:moveTo>
                <a:lnTo>
                  <a:pt x="0" y="974"/>
                </a:lnTo>
                <a:lnTo>
                  <a:pt x="10" y="974"/>
                </a:lnTo>
                <a:lnTo>
                  <a:pt x="10" y="927"/>
                </a:lnTo>
                <a:lnTo>
                  <a:pt x="0" y="927"/>
                </a:lnTo>
                <a:moveTo>
                  <a:pt x="88" y="910"/>
                </a:moveTo>
                <a:lnTo>
                  <a:pt x="41" y="910"/>
                </a:lnTo>
                <a:lnTo>
                  <a:pt x="41" y="920"/>
                </a:lnTo>
                <a:lnTo>
                  <a:pt x="88" y="920"/>
                </a:lnTo>
                <a:lnTo>
                  <a:pt x="88" y="910"/>
                </a:lnTo>
                <a:moveTo>
                  <a:pt x="182" y="910"/>
                </a:moveTo>
                <a:lnTo>
                  <a:pt x="135" y="910"/>
                </a:lnTo>
                <a:lnTo>
                  <a:pt x="135" y="920"/>
                </a:lnTo>
                <a:lnTo>
                  <a:pt x="182" y="920"/>
                </a:lnTo>
                <a:lnTo>
                  <a:pt x="182" y="910"/>
                </a:lnTo>
                <a:moveTo>
                  <a:pt x="277" y="910"/>
                </a:moveTo>
                <a:lnTo>
                  <a:pt x="230" y="910"/>
                </a:lnTo>
                <a:lnTo>
                  <a:pt x="230" y="920"/>
                </a:lnTo>
                <a:lnTo>
                  <a:pt x="277" y="920"/>
                </a:lnTo>
                <a:lnTo>
                  <a:pt x="277" y="910"/>
                </a:lnTo>
                <a:moveTo>
                  <a:pt x="372" y="910"/>
                </a:moveTo>
                <a:lnTo>
                  <a:pt x="324" y="910"/>
                </a:lnTo>
                <a:lnTo>
                  <a:pt x="324" y="920"/>
                </a:lnTo>
                <a:lnTo>
                  <a:pt x="372" y="920"/>
                </a:lnTo>
                <a:lnTo>
                  <a:pt x="372" y="910"/>
                </a:lnTo>
                <a:moveTo>
                  <a:pt x="466" y="910"/>
                </a:moveTo>
                <a:lnTo>
                  <a:pt x="419" y="910"/>
                </a:lnTo>
                <a:lnTo>
                  <a:pt x="419" y="920"/>
                </a:lnTo>
                <a:lnTo>
                  <a:pt x="466" y="920"/>
                </a:lnTo>
                <a:lnTo>
                  <a:pt x="466" y="910"/>
                </a:lnTo>
                <a:moveTo>
                  <a:pt x="561" y="910"/>
                </a:moveTo>
                <a:lnTo>
                  <a:pt x="514" y="910"/>
                </a:lnTo>
                <a:lnTo>
                  <a:pt x="514" y="920"/>
                </a:lnTo>
                <a:lnTo>
                  <a:pt x="561" y="920"/>
                </a:lnTo>
                <a:lnTo>
                  <a:pt x="561" y="910"/>
                </a:lnTo>
                <a:moveTo>
                  <a:pt x="656" y="910"/>
                </a:moveTo>
                <a:lnTo>
                  <a:pt x="608" y="910"/>
                </a:lnTo>
                <a:lnTo>
                  <a:pt x="608" y="920"/>
                </a:lnTo>
                <a:lnTo>
                  <a:pt x="656" y="920"/>
                </a:lnTo>
                <a:lnTo>
                  <a:pt x="656" y="910"/>
                </a:lnTo>
                <a:moveTo>
                  <a:pt x="750" y="910"/>
                </a:moveTo>
                <a:lnTo>
                  <a:pt x="703" y="910"/>
                </a:lnTo>
                <a:lnTo>
                  <a:pt x="703" y="920"/>
                </a:lnTo>
                <a:lnTo>
                  <a:pt x="750" y="920"/>
                </a:lnTo>
                <a:lnTo>
                  <a:pt x="750" y="910"/>
                </a:lnTo>
                <a:moveTo>
                  <a:pt x="845" y="910"/>
                </a:moveTo>
                <a:lnTo>
                  <a:pt x="798" y="910"/>
                </a:lnTo>
                <a:lnTo>
                  <a:pt x="798" y="920"/>
                </a:lnTo>
                <a:lnTo>
                  <a:pt x="845" y="920"/>
                </a:lnTo>
                <a:lnTo>
                  <a:pt x="845" y="910"/>
                </a:lnTo>
                <a:moveTo>
                  <a:pt x="940" y="910"/>
                </a:moveTo>
                <a:lnTo>
                  <a:pt x="892" y="910"/>
                </a:lnTo>
                <a:lnTo>
                  <a:pt x="892" y="920"/>
                </a:lnTo>
                <a:lnTo>
                  <a:pt x="940" y="920"/>
                </a:lnTo>
                <a:lnTo>
                  <a:pt x="940" y="910"/>
                </a:lnTo>
                <a:moveTo>
                  <a:pt x="1034" y="910"/>
                </a:moveTo>
                <a:lnTo>
                  <a:pt x="987" y="910"/>
                </a:lnTo>
                <a:lnTo>
                  <a:pt x="987" y="920"/>
                </a:lnTo>
                <a:lnTo>
                  <a:pt x="1034" y="920"/>
                </a:lnTo>
                <a:lnTo>
                  <a:pt x="1034" y="910"/>
                </a:lnTo>
                <a:moveTo>
                  <a:pt x="1129" y="910"/>
                </a:moveTo>
                <a:lnTo>
                  <a:pt x="1082" y="910"/>
                </a:lnTo>
                <a:lnTo>
                  <a:pt x="1082" y="920"/>
                </a:lnTo>
                <a:lnTo>
                  <a:pt x="1129" y="920"/>
                </a:lnTo>
                <a:lnTo>
                  <a:pt x="1129" y="910"/>
                </a:lnTo>
                <a:moveTo>
                  <a:pt x="1224" y="910"/>
                </a:moveTo>
                <a:lnTo>
                  <a:pt x="1176" y="910"/>
                </a:lnTo>
                <a:lnTo>
                  <a:pt x="1176" y="920"/>
                </a:lnTo>
                <a:lnTo>
                  <a:pt x="1224" y="920"/>
                </a:lnTo>
                <a:lnTo>
                  <a:pt x="1224" y="910"/>
                </a:lnTo>
                <a:moveTo>
                  <a:pt x="1318" y="910"/>
                </a:moveTo>
                <a:lnTo>
                  <a:pt x="1271" y="910"/>
                </a:lnTo>
                <a:lnTo>
                  <a:pt x="1271" y="920"/>
                </a:lnTo>
                <a:lnTo>
                  <a:pt x="1318" y="920"/>
                </a:lnTo>
                <a:lnTo>
                  <a:pt x="1318" y="910"/>
                </a:lnTo>
                <a:moveTo>
                  <a:pt x="1344" y="851"/>
                </a:moveTo>
                <a:lnTo>
                  <a:pt x="1344" y="899"/>
                </a:lnTo>
                <a:lnTo>
                  <a:pt x="1354" y="899"/>
                </a:lnTo>
                <a:lnTo>
                  <a:pt x="1354" y="851"/>
                </a:lnTo>
                <a:lnTo>
                  <a:pt x="1344" y="851"/>
                </a:lnTo>
                <a:moveTo>
                  <a:pt x="1344" y="757"/>
                </a:moveTo>
                <a:lnTo>
                  <a:pt x="1344" y="804"/>
                </a:lnTo>
                <a:lnTo>
                  <a:pt x="1354" y="804"/>
                </a:lnTo>
                <a:lnTo>
                  <a:pt x="1354" y="757"/>
                </a:lnTo>
                <a:lnTo>
                  <a:pt x="1344" y="757"/>
                </a:lnTo>
                <a:moveTo>
                  <a:pt x="1344" y="662"/>
                </a:moveTo>
                <a:lnTo>
                  <a:pt x="1344" y="709"/>
                </a:lnTo>
                <a:lnTo>
                  <a:pt x="1354" y="709"/>
                </a:lnTo>
                <a:lnTo>
                  <a:pt x="1354" y="662"/>
                </a:lnTo>
                <a:lnTo>
                  <a:pt x="1344" y="662"/>
                </a:lnTo>
                <a:moveTo>
                  <a:pt x="1344" y="567"/>
                </a:moveTo>
                <a:lnTo>
                  <a:pt x="1344" y="615"/>
                </a:lnTo>
                <a:lnTo>
                  <a:pt x="1354" y="615"/>
                </a:lnTo>
                <a:lnTo>
                  <a:pt x="1354" y="567"/>
                </a:lnTo>
                <a:lnTo>
                  <a:pt x="1344" y="567"/>
                </a:lnTo>
                <a:moveTo>
                  <a:pt x="1344" y="473"/>
                </a:moveTo>
                <a:lnTo>
                  <a:pt x="1344" y="520"/>
                </a:lnTo>
                <a:lnTo>
                  <a:pt x="1354" y="520"/>
                </a:lnTo>
                <a:lnTo>
                  <a:pt x="1354" y="473"/>
                </a:lnTo>
                <a:lnTo>
                  <a:pt x="1344" y="473"/>
                </a:lnTo>
                <a:moveTo>
                  <a:pt x="1344" y="378"/>
                </a:moveTo>
                <a:lnTo>
                  <a:pt x="1344" y="425"/>
                </a:lnTo>
                <a:lnTo>
                  <a:pt x="1354" y="425"/>
                </a:lnTo>
                <a:lnTo>
                  <a:pt x="1354" y="378"/>
                </a:lnTo>
                <a:lnTo>
                  <a:pt x="1344" y="378"/>
                </a:lnTo>
                <a:moveTo>
                  <a:pt x="1344" y="283"/>
                </a:moveTo>
                <a:lnTo>
                  <a:pt x="1344" y="331"/>
                </a:lnTo>
                <a:lnTo>
                  <a:pt x="1354" y="331"/>
                </a:lnTo>
                <a:lnTo>
                  <a:pt x="1354" y="283"/>
                </a:lnTo>
                <a:lnTo>
                  <a:pt x="1344" y="283"/>
                </a:lnTo>
                <a:moveTo>
                  <a:pt x="1344" y="189"/>
                </a:moveTo>
                <a:lnTo>
                  <a:pt x="1344" y="236"/>
                </a:lnTo>
                <a:lnTo>
                  <a:pt x="1354" y="236"/>
                </a:lnTo>
                <a:lnTo>
                  <a:pt x="1354" y="189"/>
                </a:lnTo>
                <a:lnTo>
                  <a:pt x="1344" y="189"/>
                </a:lnTo>
                <a:moveTo>
                  <a:pt x="1344" y="94"/>
                </a:moveTo>
                <a:lnTo>
                  <a:pt x="1344" y="142"/>
                </a:lnTo>
                <a:lnTo>
                  <a:pt x="1354" y="142"/>
                </a:lnTo>
                <a:lnTo>
                  <a:pt x="1354" y="94"/>
                </a:lnTo>
                <a:lnTo>
                  <a:pt x="1344" y="94"/>
                </a:lnTo>
                <a:moveTo>
                  <a:pt x="1344" y="0"/>
                </a:moveTo>
                <a:lnTo>
                  <a:pt x="1344" y="47"/>
                </a:lnTo>
                <a:lnTo>
                  <a:pt x="1354" y="47"/>
                </a:lnTo>
                <a:lnTo>
                  <a:pt x="1354" y="0"/>
                </a:lnTo>
                <a:lnTo>
                  <a:pt x="13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6113065" y="2125099"/>
            <a:ext cx="14288" cy="2327275"/>
          </a:xfrm>
          <a:custGeom>
            <a:avLst/>
            <a:gdLst>
              <a:gd name="T0" fmla="*/ 0 w 9"/>
              <a:gd name="T1" fmla="*/ 1466 h 1466"/>
              <a:gd name="T2" fmla="*/ 9 w 9"/>
              <a:gd name="T3" fmla="*/ 1419 h 1466"/>
              <a:gd name="T4" fmla="*/ 0 w 9"/>
              <a:gd name="T5" fmla="*/ 1325 h 1466"/>
              <a:gd name="T6" fmla="*/ 9 w 9"/>
              <a:gd name="T7" fmla="*/ 1372 h 1466"/>
              <a:gd name="T8" fmla="*/ 0 w 9"/>
              <a:gd name="T9" fmla="*/ 1325 h 1466"/>
              <a:gd name="T10" fmla="*/ 0 w 9"/>
              <a:gd name="T11" fmla="*/ 1277 h 1466"/>
              <a:gd name="T12" fmla="*/ 9 w 9"/>
              <a:gd name="T13" fmla="*/ 1230 h 1466"/>
              <a:gd name="T14" fmla="*/ 0 w 9"/>
              <a:gd name="T15" fmla="*/ 1135 h 1466"/>
              <a:gd name="T16" fmla="*/ 9 w 9"/>
              <a:gd name="T17" fmla="*/ 1183 h 1466"/>
              <a:gd name="T18" fmla="*/ 0 w 9"/>
              <a:gd name="T19" fmla="*/ 1135 h 1466"/>
              <a:gd name="T20" fmla="*/ 0 w 9"/>
              <a:gd name="T21" fmla="*/ 1088 h 1466"/>
              <a:gd name="T22" fmla="*/ 9 w 9"/>
              <a:gd name="T23" fmla="*/ 1041 h 1466"/>
              <a:gd name="T24" fmla="*/ 0 w 9"/>
              <a:gd name="T25" fmla="*/ 946 h 1466"/>
              <a:gd name="T26" fmla="*/ 9 w 9"/>
              <a:gd name="T27" fmla="*/ 993 h 1466"/>
              <a:gd name="T28" fmla="*/ 0 w 9"/>
              <a:gd name="T29" fmla="*/ 946 h 1466"/>
              <a:gd name="T30" fmla="*/ 0 w 9"/>
              <a:gd name="T31" fmla="*/ 899 h 1466"/>
              <a:gd name="T32" fmla="*/ 9 w 9"/>
              <a:gd name="T33" fmla="*/ 851 h 1466"/>
              <a:gd name="T34" fmla="*/ 0 w 9"/>
              <a:gd name="T35" fmla="*/ 757 h 1466"/>
              <a:gd name="T36" fmla="*/ 9 w 9"/>
              <a:gd name="T37" fmla="*/ 804 h 1466"/>
              <a:gd name="T38" fmla="*/ 0 w 9"/>
              <a:gd name="T39" fmla="*/ 757 h 1466"/>
              <a:gd name="T40" fmla="*/ 0 w 9"/>
              <a:gd name="T41" fmla="*/ 709 h 1466"/>
              <a:gd name="T42" fmla="*/ 9 w 9"/>
              <a:gd name="T43" fmla="*/ 662 h 1466"/>
              <a:gd name="T44" fmla="*/ 0 w 9"/>
              <a:gd name="T45" fmla="*/ 567 h 1466"/>
              <a:gd name="T46" fmla="*/ 9 w 9"/>
              <a:gd name="T47" fmla="*/ 615 h 1466"/>
              <a:gd name="T48" fmla="*/ 0 w 9"/>
              <a:gd name="T49" fmla="*/ 567 h 1466"/>
              <a:gd name="T50" fmla="*/ 0 w 9"/>
              <a:gd name="T51" fmla="*/ 520 h 1466"/>
              <a:gd name="T52" fmla="*/ 9 w 9"/>
              <a:gd name="T53" fmla="*/ 473 h 1466"/>
              <a:gd name="T54" fmla="*/ 0 w 9"/>
              <a:gd name="T55" fmla="*/ 378 h 1466"/>
              <a:gd name="T56" fmla="*/ 9 w 9"/>
              <a:gd name="T57" fmla="*/ 425 h 1466"/>
              <a:gd name="T58" fmla="*/ 0 w 9"/>
              <a:gd name="T59" fmla="*/ 378 h 1466"/>
              <a:gd name="T60" fmla="*/ 0 w 9"/>
              <a:gd name="T61" fmla="*/ 331 h 1466"/>
              <a:gd name="T62" fmla="*/ 9 w 9"/>
              <a:gd name="T63" fmla="*/ 284 h 1466"/>
              <a:gd name="T64" fmla="*/ 0 w 9"/>
              <a:gd name="T65" fmla="*/ 189 h 1466"/>
              <a:gd name="T66" fmla="*/ 9 w 9"/>
              <a:gd name="T67" fmla="*/ 236 h 1466"/>
              <a:gd name="T68" fmla="*/ 0 w 9"/>
              <a:gd name="T69" fmla="*/ 189 h 1466"/>
              <a:gd name="T70" fmla="*/ 0 w 9"/>
              <a:gd name="T71" fmla="*/ 142 h 1466"/>
              <a:gd name="T72" fmla="*/ 9 w 9"/>
              <a:gd name="T73" fmla="*/ 94 h 1466"/>
              <a:gd name="T74" fmla="*/ 0 w 9"/>
              <a:gd name="T75" fmla="*/ 0 h 1466"/>
              <a:gd name="T76" fmla="*/ 9 w 9"/>
              <a:gd name="T77" fmla="*/ 47 h 1466"/>
              <a:gd name="T78" fmla="*/ 0 w 9"/>
              <a:gd name="T79" fmla="*/ 0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" h="1466">
                <a:moveTo>
                  <a:pt x="0" y="1419"/>
                </a:moveTo>
                <a:lnTo>
                  <a:pt x="0" y="1466"/>
                </a:lnTo>
                <a:lnTo>
                  <a:pt x="9" y="1466"/>
                </a:lnTo>
                <a:lnTo>
                  <a:pt x="9" y="1419"/>
                </a:lnTo>
                <a:lnTo>
                  <a:pt x="0" y="1419"/>
                </a:lnTo>
                <a:close/>
                <a:moveTo>
                  <a:pt x="0" y="1325"/>
                </a:moveTo>
                <a:lnTo>
                  <a:pt x="0" y="1372"/>
                </a:lnTo>
                <a:lnTo>
                  <a:pt x="9" y="1372"/>
                </a:lnTo>
                <a:lnTo>
                  <a:pt x="9" y="1325"/>
                </a:lnTo>
                <a:lnTo>
                  <a:pt x="0" y="1325"/>
                </a:lnTo>
                <a:close/>
                <a:moveTo>
                  <a:pt x="0" y="1230"/>
                </a:moveTo>
                <a:lnTo>
                  <a:pt x="0" y="1277"/>
                </a:lnTo>
                <a:lnTo>
                  <a:pt x="9" y="1277"/>
                </a:lnTo>
                <a:lnTo>
                  <a:pt x="9" y="1230"/>
                </a:lnTo>
                <a:lnTo>
                  <a:pt x="0" y="1230"/>
                </a:lnTo>
                <a:close/>
                <a:moveTo>
                  <a:pt x="0" y="1135"/>
                </a:moveTo>
                <a:lnTo>
                  <a:pt x="0" y="1183"/>
                </a:lnTo>
                <a:lnTo>
                  <a:pt x="9" y="1183"/>
                </a:lnTo>
                <a:lnTo>
                  <a:pt x="9" y="1135"/>
                </a:lnTo>
                <a:lnTo>
                  <a:pt x="0" y="1135"/>
                </a:lnTo>
                <a:close/>
                <a:moveTo>
                  <a:pt x="0" y="1041"/>
                </a:moveTo>
                <a:lnTo>
                  <a:pt x="0" y="1088"/>
                </a:lnTo>
                <a:lnTo>
                  <a:pt x="9" y="1088"/>
                </a:lnTo>
                <a:lnTo>
                  <a:pt x="9" y="1041"/>
                </a:lnTo>
                <a:lnTo>
                  <a:pt x="0" y="1041"/>
                </a:lnTo>
                <a:close/>
                <a:moveTo>
                  <a:pt x="0" y="946"/>
                </a:moveTo>
                <a:lnTo>
                  <a:pt x="0" y="993"/>
                </a:lnTo>
                <a:lnTo>
                  <a:pt x="9" y="993"/>
                </a:lnTo>
                <a:lnTo>
                  <a:pt x="9" y="946"/>
                </a:lnTo>
                <a:lnTo>
                  <a:pt x="0" y="946"/>
                </a:lnTo>
                <a:close/>
                <a:moveTo>
                  <a:pt x="0" y="851"/>
                </a:moveTo>
                <a:lnTo>
                  <a:pt x="0" y="899"/>
                </a:lnTo>
                <a:lnTo>
                  <a:pt x="9" y="899"/>
                </a:lnTo>
                <a:lnTo>
                  <a:pt x="9" y="851"/>
                </a:lnTo>
                <a:lnTo>
                  <a:pt x="0" y="851"/>
                </a:lnTo>
                <a:close/>
                <a:moveTo>
                  <a:pt x="0" y="757"/>
                </a:moveTo>
                <a:lnTo>
                  <a:pt x="0" y="804"/>
                </a:lnTo>
                <a:lnTo>
                  <a:pt x="9" y="804"/>
                </a:lnTo>
                <a:lnTo>
                  <a:pt x="9" y="757"/>
                </a:lnTo>
                <a:lnTo>
                  <a:pt x="0" y="757"/>
                </a:lnTo>
                <a:close/>
                <a:moveTo>
                  <a:pt x="0" y="662"/>
                </a:moveTo>
                <a:lnTo>
                  <a:pt x="0" y="709"/>
                </a:lnTo>
                <a:lnTo>
                  <a:pt x="9" y="709"/>
                </a:lnTo>
                <a:lnTo>
                  <a:pt x="9" y="662"/>
                </a:lnTo>
                <a:lnTo>
                  <a:pt x="0" y="662"/>
                </a:lnTo>
                <a:close/>
                <a:moveTo>
                  <a:pt x="0" y="567"/>
                </a:moveTo>
                <a:lnTo>
                  <a:pt x="0" y="615"/>
                </a:lnTo>
                <a:lnTo>
                  <a:pt x="9" y="615"/>
                </a:lnTo>
                <a:lnTo>
                  <a:pt x="9" y="567"/>
                </a:lnTo>
                <a:lnTo>
                  <a:pt x="0" y="567"/>
                </a:lnTo>
                <a:close/>
                <a:moveTo>
                  <a:pt x="0" y="473"/>
                </a:moveTo>
                <a:lnTo>
                  <a:pt x="0" y="520"/>
                </a:lnTo>
                <a:lnTo>
                  <a:pt x="9" y="520"/>
                </a:lnTo>
                <a:lnTo>
                  <a:pt x="9" y="473"/>
                </a:lnTo>
                <a:lnTo>
                  <a:pt x="0" y="473"/>
                </a:lnTo>
                <a:close/>
                <a:moveTo>
                  <a:pt x="0" y="378"/>
                </a:moveTo>
                <a:lnTo>
                  <a:pt x="0" y="425"/>
                </a:lnTo>
                <a:lnTo>
                  <a:pt x="9" y="425"/>
                </a:lnTo>
                <a:lnTo>
                  <a:pt x="9" y="378"/>
                </a:lnTo>
                <a:lnTo>
                  <a:pt x="0" y="378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9" y="331"/>
                </a:lnTo>
                <a:lnTo>
                  <a:pt x="9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6"/>
                </a:lnTo>
                <a:lnTo>
                  <a:pt x="9" y="236"/>
                </a:lnTo>
                <a:lnTo>
                  <a:pt x="9" y="189"/>
                </a:lnTo>
                <a:lnTo>
                  <a:pt x="0" y="189"/>
                </a:lnTo>
                <a:close/>
                <a:moveTo>
                  <a:pt x="0" y="94"/>
                </a:moveTo>
                <a:lnTo>
                  <a:pt x="0" y="142"/>
                </a:lnTo>
                <a:lnTo>
                  <a:pt x="9" y="142"/>
                </a:lnTo>
                <a:lnTo>
                  <a:pt x="9" y="94"/>
                </a:lnTo>
                <a:lnTo>
                  <a:pt x="0" y="94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9" y="47"/>
                </a:lnTo>
                <a:lnTo>
                  <a:pt x="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6712514" y="2120478"/>
            <a:ext cx="1682750" cy="2314575"/>
          </a:xfrm>
          <a:custGeom>
            <a:avLst/>
            <a:gdLst>
              <a:gd name="T0" fmla="*/ 1060 w 1060"/>
              <a:gd name="T1" fmla="*/ 1458 h 1458"/>
              <a:gd name="T2" fmla="*/ 1051 w 1060"/>
              <a:gd name="T3" fmla="*/ 1316 h 1458"/>
              <a:gd name="T4" fmla="*/ 1060 w 1060"/>
              <a:gd name="T5" fmla="*/ 1316 h 1458"/>
              <a:gd name="T6" fmla="*/ 1051 w 1060"/>
              <a:gd name="T7" fmla="*/ 1268 h 1458"/>
              <a:gd name="T8" fmla="*/ 1051 w 1060"/>
              <a:gd name="T9" fmla="*/ 1221 h 1458"/>
              <a:gd name="T10" fmla="*/ 1060 w 1060"/>
              <a:gd name="T11" fmla="*/ 1174 h 1458"/>
              <a:gd name="T12" fmla="*/ 989 w 1060"/>
              <a:gd name="T13" fmla="*/ 1103 h 1458"/>
              <a:gd name="T14" fmla="*/ 989 w 1060"/>
              <a:gd name="T15" fmla="*/ 1093 h 1458"/>
              <a:gd name="T16" fmla="*/ 942 w 1060"/>
              <a:gd name="T17" fmla="*/ 1103 h 1458"/>
              <a:gd name="T18" fmla="*/ 895 w 1060"/>
              <a:gd name="T19" fmla="*/ 1103 h 1458"/>
              <a:gd name="T20" fmla="*/ 847 w 1060"/>
              <a:gd name="T21" fmla="*/ 1093 h 1458"/>
              <a:gd name="T22" fmla="*/ 705 w 1060"/>
              <a:gd name="T23" fmla="*/ 1103 h 1458"/>
              <a:gd name="T24" fmla="*/ 705 w 1060"/>
              <a:gd name="T25" fmla="*/ 1093 h 1458"/>
              <a:gd name="T26" fmla="*/ 658 w 1060"/>
              <a:gd name="T27" fmla="*/ 1103 h 1458"/>
              <a:gd name="T28" fmla="*/ 611 w 1060"/>
              <a:gd name="T29" fmla="*/ 1103 h 1458"/>
              <a:gd name="T30" fmla="*/ 563 w 1060"/>
              <a:gd name="T31" fmla="*/ 1093 h 1458"/>
              <a:gd name="T32" fmla="*/ 421 w 1060"/>
              <a:gd name="T33" fmla="*/ 1103 h 1458"/>
              <a:gd name="T34" fmla="*/ 421 w 1060"/>
              <a:gd name="T35" fmla="*/ 1093 h 1458"/>
              <a:gd name="T36" fmla="*/ 374 w 1060"/>
              <a:gd name="T37" fmla="*/ 1103 h 1458"/>
              <a:gd name="T38" fmla="*/ 327 w 1060"/>
              <a:gd name="T39" fmla="*/ 1103 h 1458"/>
              <a:gd name="T40" fmla="*/ 280 w 1060"/>
              <a:gd name="T41" fmla="*/ 1093 h 1458"/>
              <a:gd name="T42" fmla="*/ 138 w 1060"/>
              <a:gd name="T43" fmla="*/ 1103 h 1458"/>
              <a:gd name="T44" fmla="*/ 138 w 1060"/>
              <a:gd name="T45" fmla="*/ 1093 h 1458"/>
              <a:gd name="T46" fmla="*/ 90 w 1060"/>
              <a:gd name="T47" fmla="*/ 1103 h 1458"/>
              <a:gd name="T48" fmla="*/ 43 w 1060"/>
              <a:gd name="T49" fmla="*/ 1103 h 1458"/>
              <a:gd name="T50" fmla="*/ 10 w 1060"/>
              <a:gd name="T51" fmla="*/ 1088 h 1458"/>
              <a:gd name="T52" fmla="*/ 0 w 1060"/>
              <a:gd name="T53" fmla="*/ 947 h 1458"/>
              <a:gd name="T54" fmla="*/ 10 w 1060"/>
              <a:gd name="T55" fmla="*/ 947 h 1458"/>
              <a:gd name="T56" fmla="*/ 0 w 1060"/>
              <a:gd name="T57" fmla="*/ 899 h 1458"/>
              <a:gd name="T58" fmla="*/ 0 w 1060"/>
              <a:gd name="T59" fmla="*/ 852 h 1458"/>
              <a:gd name="T60" fmla="*/ 10 w 1060"/>
              <a:gd name="T61" fmla="*/ 805 h 1458"/>
              <a:gd name="T62" fmla="*/ 0 w 1060"/>
              <a:gd name="T63" fmla="*/ 663 h 1458"/>
              <a:gd name="T64" fmla="*/ 10 w 1060"/>
              <a:gd name="T65" fmla="*/ 663 h 1458"/>
              <a:gd name="T66" fmla="*/ 0 w 1060"/>
              <a:gd name="T67" fmla="*/ 615 h 1458"/>
              <a:gd name="T68" fmla="*/ 0 w 1060"/>
              <a:gd name="T69" fmla="*/ 568 h 1458"/>
              <a:gd name="T70" fmla="*/ 10 w 1060"/>
              <a:gd name="T71" fmla="*/ 521 h 1458"/>
              <a:gd name="T72" fmla="*/ 0 w 1060"/>
              <a:gd name="T73" fmla="*/ 379 h 1458"/>
              <a:gd name="T74" fmla="*/ 10 w 1060"/>
              <a:gd name="T75" fmla="*/ 379 h 1458"/>
              <a:gd name="T76" fmla="*/ 0 w 1060"/>
              <a:gd name="T77" fmla="*/ 331 h 1458"/>
              <a:gd name="T78" fmla="*/ 0 w 1060"/>
              <a:gd name="T79" fmla="*/ 284 h 1458"/>
              <a:gd name="T80" fmla="*/ 10 w 1060"/>
              <a:gd name="T81" fmla="*/ 237 h 1458"/>
              <a:gd name="T82" fmla="*/ 0 w 1060"/>
              <a:gd name="T83" fmla="*/ 95 h 1458"/>
              <a:gd name="T84" fmla="*/ 10 w 1060"/>
              <a:gd name="T85" fmla="*/ 95 h 1458"/>
              <a:gd name="T86" fmla="*/ 0 w 1060"/>
              <a:gd name="T87" fmla="*/ 47 h 1458"/>
              <a:gd name="T88" fmla="*/ 0 w 1060"/>
              <a:gd name="T89" fmla="*/ 0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0" h="1458">
                <a:moveTo>
                  <a:pt x="1051" y="1410"/>
                </a:moveTo>
                <a:lnTo>
                  <a:pt x="1051" y="1458"/>
                </a:lnTo>
                <a:lnTo>
                  <a:pt x="1060" y="1458"/>
                </a:lnTo>
                <a:lnTo>
                  <a:pt x="1060" y="1410"/>
                </a:lnTo>
                <a:lnTo>
                  <a:pt x="1051" y="1410"/>
                </a:lnTo>
                <a:close/>
                <a:moveTo>
                  <a:pt x="1051" y="1316"/>
                </a:moveTo>
                <a:lnTo>
                  <a:pt x="1051" y="1363"/>
                </a:lnTo>
                <a:lnTo>
                  <a:pt x="1060" y="1363"/>
                </a:lnTo>
                <a:lnTo>
                  <a:pt x="1060" y="1316"/>
                </a:lnTo>
                <a:lnTo>
                  <a:pt x="1051" y="1316"/>
                </a:lnTo>
                <a:close/>
                <a:moveTo>
                  <a:pt x="1051" y="1221"/>
                </a:moveTo>
                <a:lnTo>
                  <a:pt x="1051" y="1268"/>
                </a:lnTo>
                <a:lnTo>
                  <a:pt x="1060" y="1268"/>
                </a:lnTo>
                <a:lnTo>
                  <a:pt x="1060" y="1221"/>
                </a:lnTo>
                <a:lnTo>
                  <a:pt x="1051" y="1221"/>
                </a:lnTo>
                <a:close/>
                <a:moveTo>
                  <a:pt x="1051" y="1126"/>
                </a:moveTo>
                <a:lnTo>
                  <a:pt x="1051" y="1174"/>
                </a:lnTo>
                <a:lnTo>
                  <a:pt x="1060" y="1174"/>
                </a:lnTo>
                <a:lnTo>
                  <a:pt x="1060" y="1126"/>
                </a:lnTo>
                <a:lnTo>
                  <a:pt x="1051" y="1126"/>
                </a:lnTo>
                <a:close/>
                <a:moveTo>
                  <a:pt x="989" y="1103"/>
                </a:moveTo>
                <a:lnTo>
                  <a:pt x="1037" y="1103"/>
                </a:lnTo>
                <a:lnTo>
                  <a:pt x="1037" y="1093"/>
                </a:lnTo>
                <a:lnTo>
                  <a:pt x="989" y="1093"/>
                </a:lnTo>
                <a:lnTo>
                  <a:pt x="989" y="1103"/>
                </a:lnTo>
                <a:close/>
                <a:moveTo>
                  <a:pt x="895" y="1103"/>
                </a:moveTo>
                <a:lnTo>
                  <a:pt x="942" y="1103"/>
                </a:lnTo>
                <a:lnTo>
                  <a:pt x="942" y="1093"/>
                </a:lnTo>
                <a:lnTo>
                  <a:pt x="895" y="1093"/>
                </a:lnTo>
                <a:lnTo>
                  <a:pt x="895" y="1103"/>
                </a:lnTo>
                <a:close/>
                <a:moveTo>
                  <a:pt x="800" y="1103"/>
                </a:moveTo>
                <a:lnTo>
                  <a:pt x="847" y="1103"/>
                </a:lnTo>
                <a:lnTo>
                  <a:pt x="847" y="1093"/>
                </a:lnTo>
                <a:lnTo>
                  <a:pt x="800" y="1093"/>
                </a:lnTo>
                <a:lnTo>
                  <a:pt x="800" y="1103"/>
                </a:lnTo>
                <a:close/>
                <a:moveTo>
                  <a:pt x="705" y="1103"/>
                </a:moveTo>
                <a:lnTo>
                  <a:pt x="753" y="1103"/>
                </a:lnTo>
                <a:lnTo>
                  <a:pt x="753" y="1093"/>
                </a:lnTo>
                <a:lnTo>
                  <a:pt x="705" y="1093"/>
                </a:lnTo>
                <a:lnTo>
                  <a:pt x="705" y="1103"/>
                </a:lnTo>
                <a:close/>
                <a:moveTo>
                  <a:pt x="611" y="1103"/>
                </a:moveTo>
                <a:lnTo>
                  <a:pt x="658" y="1103"/>
                </a:lnTo>
                <a:lnTo>
                  <a:pt x="658" y="1093"/>
                </a:lnTo>
                <a:lnTo>
                  <a:pt x="611" y="1093"/>
                </a:lnTo>
                <a:lnTo>
                  <a:pt x="611" y="1103"/>
                </a:lnTo>
                <a:close/>
                <a:moveTo>
                  <a:pt x="516" y="1103"/>
                </a:moveTo>
                <a:lnTo>
                  <a:pt x="563" y="1103"/>
                </a:lnTo>
                <a:lnTo>
                  <a:pt x="563" y="1093"/>
                </a:lnTo>
                <a:lnTo>
                  <a:pt x="516" y="1093"/>
                </a:lnTo>
                <a:lnTo>
                  <a:pt x="516" y="1103"/>
                </a:lnTo>
                <a:close/>
                <a:moveTo>
                  <a:pt x="421" y="1103"/>
                </a:moveTo>
                <a:lnTo>
                  <a:pt x="469" y="1103"/>
                </a:lnTo>
                <a:lnTo>
                  <a:pt x="469" y="1093"/>
                </a:lnTo>
                <a:lnTo>
                  <a:pt x="421" y="1093"/>
                </a:lnTo>
                <a:lnTo>
                  <a:pt x="421" y="1103"/>
                </a:lnTo>
                <a:close/>
                <a:moveTo>
                  <a:pt x="327" y="1103"/>
                </a:moveTo>
                <a:lnTo>
                  <a:pt x="374" y="1103"/>
                </a:lnTo>
                <a:lnTo>
                  <a:pt x="374" y="1093"/>
                </a:lnTo>
                <a:lnTo>
                  <a:pt x="327" y="1093"/>
                </a:lnTo>
                <a:lnTo>
                  <a:pt x="327" y="1103"/>
                </a:lnTo>
                <a:close/>
                <a:moveTo>
                  <a:pt x="232" y="1103"/>
                </a:moveTo>
                <a:lnTo>
                  <a:pt x="280" y="1103"/>
                </a:lnTo>
                <a:lnTo>
                  <a:pt x="280" y="1093"/>
                </a:lnTo>
                <a:lnTo>
                  <a:pt x="232" y="1093"/>
                </a:lnTo>
                <a:lnTo>
                  <a:pt x="232" y="1103"/>
                </a:lnTo>
                <a:close/>
                <a:moveTo>
                  <a:pt x="138" y="1103"/>
                </a:moveTo>
                <a:lnTo>
                  <a:pt x="185" y="1103"/>
                </a:lnTo>
                <a:lnTo>
                  <a:pt x="185" y="1093"/>
                </a:lnTo>
                <a:lnTo>
                  <a:pt x="138" y="1093"/>
                </a:lnTo>
                <a:lnTo>
                  <a:pt x="138" y="1103"/>
                </a:lnTo>
                <a:close/>
                <a:moveTo>
                  <a:pt x="43" y="1103"/>
                </a:moveTo>
                <a:lnTo>
                  <a:pt x="90" y="1103"/>
                </a:lnTo>
                <a:lnTo>
                  <a:pt x="90" y="1093"/>
                </a:lnTo>
                <a:lnTo>
                  <a:pt x="43" y="1093"/>
                </a:lnTo>
                <a:lnTo>
                  <a:pt x="43" y="1103"/>
                </a:lnTo>
                <a:close/>
                <a:moveTo>
                  <a:pt x="0" y="1041"/>
                </a:moveTo>
                <a:lnTo>
                  <a:pt x="0" y="1088"/>
                </a:lnTo>
                <a:lnTo>
                  <a:pt x="10" y="1088"/>
                </a:lnTo>
                <a:lnTo>
                  <a:pt x="10" y="1041"/>
                </a:lnTo>
                <a:lnTo>
                  <a:pt x="0" y="1041"/>
                </a:lnTo>
                <a:close/>
                <a:moveTo>
                  <a:pt x="0" y="947"/>
                </a:moveTo>
                <a:lnTo>
                  <a:pt x="0" y="994"/>
                </a:lnTo>
                <a:lnTo>
                  <a:pt x="10" y="994"/>
                </a:lnTo>
                <a:lnTo>
                  <a:pt x="10" y="947"/>
                </a:lnTo>
                <a:lnTo>
                  <a:pt x="0" y="947"/>
                </a:lnTo>
                <a:close/>
                <a:moveTo>
                  <a:pt x="0" y="852"/>
                </a:moveTo>
                <a:lnTo>
                  <a:pt x="0" y="899"/>
                </a:lnTo>
                <a:lnTo>
                  <a:pt x="10" y="899"/>
                </a:lnTo>
                <a:lnTo>
                  <a:pt x="10" y="852"/>
                </a:lnTo>
                <a:lnTo>
                  <a:pt x="0" y="852"/>
                </a:lnTo>
                <a:close/>
                <a:moveTo>
                  <a:pt x="0" y="757"/>
                </a:moveTo>
                <a:lnTo>
                  <a:pt x="0" y="805"/>
                </a:lnTo>
                <a:lnTo>
                  <a:pt x="10" y="805"/>
                </a:lnTo>
                <a:lnTo>
                  <a:pt x="10" y="757"/>
                </a:lnTo>
                <a:lnTo>
                  <a:pt x="0" y="757"/>
                </a:lnTo>
                <a:close/>
                <a:moveTo>
                  <a:pt x="0" y="663"/>
                </a:moveTo>
                <a:lnTo>
                  <a:pt x="0" y="710"/>
                </a:lnTo>
                <a:lnTo>
                  <a:pt x="10" y="710"/>
                </a:lnTo>
                <a:lnTo>
                  <a:pt x="10" y="663"/>
                </a:lnTo>
                <a:lnTo>
                  <a:pt x="0" y="663"/>
                </a:lnTo>
                <a:close/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close/>
                <a:moveTo>
                  <a:pt x="0" y="473"/>
                </a:moveTo>
                <a:lnTo>
                  <a:pt x="0" y="521"/>
                </a:lnTo>
                <a:lnTo>
                  <a:pt x="10" y="521"/>
                </a:lnTo>
                <a:lnTo>
                  <a:pt x="10" y="473"/>
                </a:lnTo>
                <a:lnTo>
                  <a:pt x="0" y="473"/>
                </a:lnTo>
                <a:close/>
                <a:moveTo>
                  <a:pt x="0" y="379"/>
                </a:moveTo>
                <a:lnTo>
                  <a:pt x="0" y="426"/>
                </a:lnTo>
                <a:lnTo>
                  <a:pt x="10" y="426"/>
                </a:lnTo>
                <a:lnTo>
                  <a:pt x="10" y="379"/>
                </a:lnTo>
                <a:lnTo>
                  <a:pt x="0" y="379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7"/>
                </a:lnTo>
                <a:lnTo>
                  <a:pt x="10" y="237"/>
                </a:lnTo>
                <a:lnTo>
                  <a:pt x="10" y="189"/>
                </a:lnTo>
                <a:lnTo>
                  <a:pt x="0" y="189"/>
                </a:lnTo>
                <a:close/>
                <a:moveTo>
                  <a:pt x="0" y="95"/>
                </a:moveTo>
                <a:lnTo>
                  <a:pt x="0" y="142"/>
                </a:lnTo>
                <a:lnTo>
                  <a:pt x="10" y="142"/>
                </a:lnTo>
                <a:lnTo>
                  <a:pt x="10" y="95"/>
                </a:lnTo>
                <a:lnTo>
                  <a:pt x="0" y="95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7501730" y="2629125"/>
            <a:ext cx="1878013" cy="3170238"/>
          </a:xfrm>
          <a:custGeom>
            <a:avLst/>
            <a:gdLst>
              <a:gd name="T0" fmla="*/ 1183 w 1183"/>
              <a:gd name="T1" fmla="*/ 1997 h 1997"/>
              <a:gd name="T2" fmla="*/ 1174 w 1183"/>
              <a:gd name="T3" fmla="*/ 1855 h 1997"/>
              <a:gd name="T4" fmla="*/ 1183 w 1183"/>
              <a:gd name="T5" fmla="*/ 1855 h 1997"/>
              <a:gd name="T6" fmla="*/ 1174 w 1183"/>
              <a:gd name="T7" fmla="*/ 1807 h 1997"/>
              <a:gd name="T8" fmla="*/ 1174 w 1183"/>
              <a:gd name="T9" fmla="*/ 1760 h 1997"/>
              <a:gd name="T10" fmla="*/ 1183 w 1183"/>
              <a:gd name="T11" fmla="*/ 1713 h 1997"/>
              <a:gd name="T12" fmla="*/ 1174 w 1183"/>
              <a:gd name="T13" fmla="*/ 1571 h 1997"/>
              <a:gd name="T14" fmla="*/ 1183 w 1183"/>
              <a:gd name="T15" fmla="*/ 1571 h 1997"/>
              <a:gd name="T16" fmla="*/ 1174 w 1183"/>
              <a:gd name="T17" fmla="*/ 1523 h 1997"/>
              <a:gd name="T18" fmla="*/ 1174 w 1183"/>
              <a:gd name="T19" fmla="*/ 1476 h 1997"/>
              <a:gd name="T20" fmla="*/ 1183 w 1183"/>
              <a:gd name="T21" fmla="*/ 1429 h 1997"/>
              <a:gd name="T22" fmla="*/ 1174 w 1183"/>
              <a:gd name="T23" fmla="*/ 1287 h 1997"/>
              <a:gd name="T24" fmla="*/ 1183 w 1183"/>
              <a:gd name="T25" fmla="*/ 1287 h 1997"/>
              <a:gd name="T26" fmla="*/ 1174 w 1183"/>
              <a:gd name="T27" fmla="*/ 1239 h 1997"/>
              <a:gd name="T28" fmla="*/ 1174 w 1183"/>
              <a:gd name="T29" fmla="*/ 1192 h 1997"/>
              <a:gd name="T30" fmla="*/ 1183 w 1183"/>
              <a:gd name="T31" fmla="*/ 1145 h 1997"/>
              <a:gd name="T32" fmla="*/ 1174 w 1183"/>
              <a:gd name="T33" fmla="*/ 1003 h 1997"/>
              <a:gd name="T34" fmla="*/ 1183 w 1183"/>
              <a:gd name="T35" fmla="*/ 1003 h 1997"/>
              <a:gd name="T36" fmla="*/ 1174 w 1183"/>
              <a:gd name="T37" fmla="*/ 956 h 1997"/>
              <a:gd name="T38" fmla="*/ 1174 w 1183"/>
              <a:gd name="T39" fmla="*/ 908 h 1997"/>
              <a:gd name="T40" fmla="*/ 1183 w 1183"/>
              <a:gd name="T41" fmla="*/ 861 h 1997"/>
              <a:gd name="T42" fmla="*/ 1174 w 1183"/>
              <a:gd name="T43" fmla="*/ 719 h 1997"/>
              <a:gd name="T44" fmla="*/ 1183 w 1183"/>
              <a:gd name="T45" fmla="*/ 719 h 1997"/>
              <a:gd name="T46" fmla="*/ 1174 w 1183"/>
              <a:gd name="T47" fmla="*/ 667 h 1997"/>
              <a:gd name="T48" fmla="*/ 1183 w 1183"/>
              <a:gd name="T49" fmla="*/ 662 h 1997"/>
              <a:gd name="T50" fmla="*/ 1141 w 1183"/>
              <a:gd name="T51" fmla="*/ 667 h 1997"/>
              <a:gd name="T52" fmla="*/ 1094 w 1183"/>
              <a:gd name="T53" fmla="*/ 667 h 1997"/>
              <a:gd name="T54" fmla="*/ 1046 w 1183"/>
              <a:gd name="T55" fmla="*/ 667 h 1997"/>
              <a:gd name="T56" fmla="*/ 999 w 1183"/>
              <a:gd name="T57" fmla="*/ 657 h 1997"/>
              <a:gd name="T58" fmla="*/ 857 w 1183"/>
              <a:gd name="T59" fmla="*/ 667 h 1997"/>
              <a:gd name="T60" fmla="*/ 857 w 1183"/>
              <a:gd name="T61" fmla="*/ 657 h 1997"/>
              <a:gd name="T62" fmla="*/ 810 w 1183"/>
              <a:gd name="T63" fmla="*/ 667 h 1997"/>
              <a:gd name="T64" fmla="*/ 762 w 1183"/>
              <a:gd name="T65" fmla="*/ 667 h 1997"/>
              <a:gd name="T66" fmla="*/ 715 w 1183"/>
              <a:gd name="T67" fmla="*/ 657 h 1997"/>
              <a:gd name="T68" fmla="*/ 573 w 1183"/>
              <a:gd name="T69" fmla="*/ 667 h 1997"/>
              <a:gd name="T70" fmla="*/ 573 w 1183"/>
              <a:gd name="T71" fmla="*/ 657 h 1997"/>
              <a:gd name="T72" fmla="*/ 526 w 1183"/>
              <a:gd name="T73" fmla="*/ 667 h 1997"/>
              <a:gd name="T74" fmla="*/ 478 w 1183"/>
              <a:gd name="T75" fmla="*/ 667 h 1997"/>
              <a:gd name="T76" fmla="*/ 431 w 1183"/>
              <a:gd name="T77" fmla="*/ 657 h 1997"/>
              <a:gd name="T78" fmla="*/ 289 w 1183"/>
              <a:gd name="T79" fmla="*/ 667 h 1997"/>
              <a:gd name="T80" fmla="*/ 289 w 1183"/>
              <a:gd name="T81" fmla="*/ 657 h 1997"/>
              <a:gd name="T82" fmla="*/ 242 w 1183"/>
              <a:gd name="T83" fmla="*/ 667 h 1997"/>
              <a:gd name="T84" fmla="*/ 194 w 1183"/>
              <a:gd name="T85" fmla="*/ 667 h 1997"/>
              <a:gd name="T86" fmla="*/ 147 w 1183"/>
              <a:gd name="T87" fmla="*/ 657 h 1997"/>
              <a:gd name="T88" fmla="*/ 0 w 1183"/>
              <a:gd name="T89" fmla="*/ 662 h 1997"/>
              <a:gd name="T90" fmla="*/ 52 w 1183"/>
              <a:gd name="T91" fmla="*/ 657 h 1997"/>
              <a:gd name="T92" fmla="*/ 10 w 1183"/>
              <a:gd name="T93" fmla="*/ 662 h 1997"/>
              <a:gd name="T94" fmla="*/ 0 w 1183"/>
              <a:gd name="T95" fmla="*/ 615 h 1997"/>
              <a:gd name="T96" fmla="*/ 0 w 1183"/>
              <a:gd name="T97" fmla="*/ 568 h 1997"/>
              <a:gd name="T98" fmla="*/ 10 w 1183"/>
              <a:gd name="T99" fmla="*/ 520 h 1997"/>
              <a:gd name="T100" fmla="*/ 0 w 1183"/>
              <a:gd name="T101" fmla="*/ 378 h 1997"/>
              <a:gd name="T102" fmla="*/ 10 w 1183"/>
              <a:gd name="T103" fmla="*/ 378 h 1997"/>
              <a:gd name="T104" fmla="*/ 0 w 1183"/>
              <a:gd name="T105" fmla="*/ 331 h 1997"/>
              <a:gd name="T106" fmla="*/ 0 w 1183"/>
              <a:gd name="T107" fmla="*/ 284 h 1997"/>
              <a:gd name="T108" fmla="*/ 10 w 1183"/>
              <a:gd name="T109" fmla="*/ 236 h 1997"/>
              <a:gd name="T110" fmla="*/ 0 w 1183"/>
              <a:gd name="T111" fmla="*/ 94 h 1997"/>
              <a:gd name="T112" fmla="*/ 10 w 1183"/>
              <a:gd name="T113" fmla="*/ 94 h 1997"/>
              <a:gd name="T114" fmla="*/ 0 w 1183"/>
              <a:gd name="T115" fmla="*/ 47 h 1997"/>
              <a:gd name="T116" fmla="*/ 0 w 1183"/>
              <a:gd name="T117" fmla="*/ 0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83" h="1997">
                <a:moveTo>
                  <a:pt x="1174" y="1949"/>
                </a:moveTo>
                <a:lnTo>
                  <a:pt x="1174" y="1997"/>
                </a:lnTo>
                <a:lnTo>
                  <a:pt x="1183" y="1997"/>
                </a:lnTo>
                <a:lnTo>
                  <a:pt x="1183" y="1949"/>
                </a:lnTo>
                <a:lnTo>
                  <a:pt x="1174" y="1949"/>
                </a:lnTo>
                <a:close/>
                <a:moveTo>
                  <a:pt x="1174" y="1855"/>
                </a:moveTo>
                <a:lnTo>
                  <a:pt x="1174" y="1902"/>
                </a:lnTo>
                <a:lnTo>
                  <a:pt x="1183" y="1902"/>
                </a:lnTo>
                <a:lnTo>
                  <a:pt x="1183" y="1855"/>
                </a:lnTo>
                <a:lnTo>
                  <a:pt x="1174" y="1855"/>
                </a:lnTo>
                <a:close/>
                <a:moveTo>
                  <a:pt x="1174" y="1760"/>
                </a:moveTo>
                <a:lnTo>
                  <a:pt x="1174" y="1807"/>
                </a:lnTo>
                <a:lnTo>
                  <a:pt x="1183" y="1807"/>
                </a:lnTo>
                <a:lnTo>
                  <a:pt x="1183" y="1760"/>
                </a:lnTo>
                <a:lnTo>
                  <a:pt x="1174" y="1760"/>
                </a:lnTo>
                <a:close/>
                <a:moveTo>
                  <a:pt x="1174" y="1665"/>
                </a:moveTo>
                <a:lnTo>
                  <a:pt x="1174" y="1713"/>
                </a:lnTo>
                <a:lnTo>
                  <a:pt x="1183" y="1713"/>
                </a:lnTo>
                <a:lnTo>
                  <a:pt x="1183" y="1665"/>
                </a:lnTo>
                <a:lnTo>
                  <a:pt x="1174" y="1665"/>
                </a:lnTo>
                <a:close/>
                <a:moveTo>
                  <a:pt x="1174" y="1571"/>
                </a:moveTo>
                <a:lnTo>
                  <a:pt x="1174" y="1618"/>
                </a:lnTo>
                <a:lnTo>
                  <a:pt x="1183" y="1618"/>
                </a:lnTo>
                <a:lnTo>
                  <a:pt x="1183" y="1571"/>
                </a:lnTo>
                <a:lnTo>
                  <a:pt x="1174" y="1571"/>
                </a:lnTo>
                <a:close/>
                <a:moveTo>
                  <a:pt x="1174" y="1476"/>
                </a:moveTo>
                <a:lnTo>
                  <a:pt x="1174" y="1523"/>
                </a:lnTo>
                <a:lnTo>
                  <a:pt x="1183" y="1523"/>
                </a:lnTo>
                <a:lnTo>
                  <a:pt x="1183" y="1476"/>
                </a:lnTo>
                <a:lnTo>
                  <a:pt x="1174" y="1476"/>
                </a:lnTo>
                <a:close/>
                <a:moveTo>
                  <a:pt x="1174" y="1381"/>
                </a:moveTo>
                <a:lnTo>
                  <a:pt x="1174" y="1429"/>
                </a:lnTo>
                <a:lnTo>
                  <a:pt x="1183" y="1429"/>
                </a:lnTo>
                <a:lnTo>
                  <a:pt x="1183" y="1381"/>
                </a:lnTo>
                <a:lnTo>
                  <a:pt x="1174" y="1381"/>
                </a:lnTo>
                <a:close/>
                <a:moveTo>
                  <a:pt x="1174" y="1287"/>
                </a:moveTo>
                <a:lnTo>
                  <a:pt x="1174" y="1334"/>
                </a:lnTo>
                <a:lnTo>
                  <a:pt x="1183" y="1334"/>
                </a:lnTo>
                <a:lnTo>
                  <a:pt x="1183" y="1287"/>
                </a:lnTo>
                <a:lnTo>
                  <a:pt x="1174" y="1287"/>
                </a:lnTo>
                <a:close/>
                <a:moveTo>
                  <a:pt x="1174" y="1192"/>
                </a:moveTo>
                <a:lnTo>
                  <a:pt x="1174" y="1239"/>
                </a:lnTo>
                <a:lnTo>
                  <a:pt x="1183" y="1239"/>
                </a:lnTo>
                <a:lnTo>
                  <a:pt x="1183" y="1192"/>
                </a:lnTo>
                <a:lnTo>
                  <a:pt x="1174" y="1192"/>
                </a:lnTo>
                <a:close/>
                <a:moveTo>
                  <a:pt x="1174" y="1097"/>
                </a:moveTo>
                <a:lnTo>
                  <a:pt x="1174" y="1145"/>
                </a:lnTo>
                <a:lnTo>
                  <a:pt x="1183" y="1145"/>
                </a:lnTo>
                <a:lnTo>
                  <a:pt x="1183" y="1097"/>
                </a:lnTo>
                <a:lnTo>
                  <a:pt x="1174" y="1097"/>
                </a:lnTo>
                <a:close/>
                <a:moveTo>
                  <a:pt x="1174" y="1003"/>
                </a:moveTo>
                <a:lnTo>
                  <a:pt x="1174" y="1050"/>
                </a:lnTo>
                <a:lnTo>
                  <a:pt x="1183" y="1050"/>
                </a:lnTo>
                <a:lnTo>
                  <a:pt x="1183" y="1003"/>
                </a:lnTo>
                <a:lnTo>
                  <a:pt x="1174" y="1003"/>
                </a:lnTo>
                <a:close/>
                <a:moveTo>
                  <a:pt x="1174" y="908"/>
                </a:moveTo>
                <a:lnTo>
                  <a:pt x="1174" y="956"/>
                </a:lnTo>
                <a:lnTo>
                  <a:pt x="1183" y="956"/>
                </a:lnTo>
                <a:lnTo>
                  <a:pt x="1183" y="908"/>
                </a:lnTo>
                <a:lnTo>
                  <a:pt x="1174" y="908"/>
                </a:lnTo>
                <a:close/>
                <a:moveTo>
                  <a:pt x="1174" y="814"/>
                </a:moveTo>
                <a:lnTo>
                  <a:pt x="1174" y="861"/>
                </a:lnTo>
                <a:lnTo>
                  <a:pt x="1183" y="861"/>
                </a:lnTo>
                <a:lnTo>
                  <a:pt x="1183" y="814"/>
                </a:lnTo>
                <a:lnTo>
                  <a:pt x="1174" y="814"/>
                </a:lnTo>
                <a:close/>
                <a:moveTo>
                  <a:pt x="1174" y="719"/>
                </a:moveTo>
                <a:lnTo>
                  <a:pt x="1174" y="766"/>
                </a:lnTo>
                <a:lnTo>
                  <a:pt x="1183" y="766"/>
                </a:lnTo>
                <a:lnTo>
                  <a:pt x="1183" y="719"/>
                </a:lnTo>
                <a:lnTo>
                  <a:pt x="1174" y="719"/>
                </a:lnTo>
                <a:close/>
                <a:moveTo>
                  <a:pt x="1141" y="667"/>
                </a:moveTo>
                <a:lnTo>
                  <a:pt x="1174" y="667"/>
                </a:lnTo>
                <a:lnTo>
                  <a:pt x="1174" y="672"/>
                </a:lnTo>
                <a:lnTo>
                  <a:pt x="1183" y="672"/>
                </a:lnTo>
                <a:lnTo>
                  <a:pt x="1183" y="662"/>
                </a:lnTo>
                <a:lnTo>
                  <a:pt x="1183" y="657"/>
                </a:lnTo>
                <a:lnTo>
                  <a:pt x="1141" y="657"/>
                </a:lnTo>
                <a:lnTo>
                  <a:pt x="1141" y="667"/>
                </a:lnTo>
                <a:lnTo>
                  <a:pt x="1141" y="667"/>
                </a:lnTo>
                <a:close/>
                <a:moveTo>
                  <a:pt x="1046" y="667"/>
                </a:moveTo>
                <a:lnTo>
                  <a:pt x="1094" y="667"/>
                </a:lnTo>
                <a:lnTo>
                  <a:pt x="1094" y="657"/>
                </a:lnTo>
                <a:lnTo>
                  <a:pt x="1046" y="657"/>
                </a:lnTo>
                <a:lnTo>
                  <a:pt x="1046" y="667"/>
                </a:lnTo>
                <a:close/>
                <a:moveTo>
                  <a:pt x="952" y="667"/>
                </a:moveTo>
                <a:lnTo>
                  <a:pt x="999" y="667"/>
                </a:lnTo>
                <a:lnTo>
                  <a:pt x="999" y="657"/>
                </a:lnTo>
                <a:lnTo>
                  <a:pt x="952" y="657"/>
                </a:lnTo>
                <a:lnTo>
                  <a:pt x="952" y="667"/>
                </a:lnTo>
                <a:close/>
                <a:moveTo>
                  <a:pt x="857" y="667"/>
                </a:moveTo>
                <a:lnTo>
                  <a:pt x="904" y="667"/>
                </a:lnTo>
                <a:lnTo>
                  <a:pt x="904" y="657"/>
                </a:lnTo>
                <a:lnTo>
                  <a:pt x="857" y="657"/>
                </a:lnTo>
                <a:lnTo>
                  <a:pt x="857" y="667"/>
                </a:lnTo>
                <a:close/>
                <a:moveTo>
                  <a:pt x="762" y="667"/>
                </a:moveTo>
                <a:lnTo>
                  <a:pt x="810" y="667"/>
                </a:lnTo>
                <a:lnTo>
                  <a:pt x="810" y="657"/>
                </a:lnTo>
                <a:lnTo>
                  <a:pt x="762" y="657"/>
                </a:lnTo>
                <a:lnTo>
                  <a:pt x="762" y="667"/>
                </a:lnTo>
                <a:close/>
                <a:moveTo>
                  <a:pt x="668" y="667"/>
                </a:moveTo>
                <a:lnTo>
                  <a:pt x="715" y="667"/>
                </a:lnTo>
                <a:lnTo>
                  <a:pt x="715" y="657"/>
                </a:lnTo>
                <a:lnTo>
                  <a:pt x="668" y="657"/>
                </a:lnTo>
                <a:lnTo>
                  <a:pt x="668" y="667"/>
                </a:lnTo>
                <a:close/>
                <a:moveTo>
                  <a:pt x="573" y="667"/>
                </a:moveTo>
                <a:lnTo>
                  <a:pt x="620" y="667"/>
                </a:lnTo>
                <a:lnTo>
                  <a:pt x="620" y="657"/>
                </a:lnTo>
                <a:lnTo>
                  <a:pt x="573" y="657"/>
                </a:lnTo>
                <a:lnTo>
                  <a:pt x="573" y="667"/>
                </a:lnTo>
                <a:close/>
                <a:moveTo>
                  <a:pt x="478" y="667"/>
                </a:moveTo>
                <a:lnTo>
                  <a:pt x="526" y="667"/>
                </a:lnTo>
                <a:lnTo>
                  <a:pt x="526" y="657"/>
                </a:lnTo>
                <a:lnTo>
                  <a:pt x="478" y="657"/>
                </a:lnTo>
                <a:lnTo>
                  <a:pt x="478" y="667"/>
                </a:lnTo>
                <a:close/>
                <a:moveTo>
                  <a:pt x="384" y="667"/>
                </a:moveTo>
                <a:lnTo>
                  <a:pt x="431" y="667"/>
                </a:lnTo>
                <a:lnTo>
                  <a:pt x="431" y="657"/>
                </a:lnTo>
                <a:lnTo>
                  <a:pt x="384" y="657"/>
                </a:lnTo>
                <a:lnTo>
                  <a:pt x="384" y="667"/>
                </a:lnTo>
                <a:close/>
                <a:moveTo>
                  <a:pt x="289" y="667"/>
                </a:moveTo>
                <a:lnTo>
                  <a:pt x="336" y="667"/>
                </a:lnTo>
                <a:lnTo>
                  <a:pt x="336" y="657"/>
                </a:lnTo>
                <a:lnTo>
                  <a:pt x="289" y="657"/>
                </a:lnTo>
                <a:lnTo>
                  <a:pt x="289" y="667"/>
                </a:lnTo>
                <a:close/>
                <a:moveTo>
                  <a:pt x="194" y="667"/>
                </a:moveTo>
                <a:lnTo>
                  <a:pt x="242" y="667"/>
                </a:lnTo>
                <a:lnTo>
                  <a:pt x="242" y="657"/>
                </a:lnTo>
                <a:lnTo>
                  <a:pt x="194" y="657"/>
                </a:lnTo>
                <a:lnTo>
                  <a:pt x="194" y="667"/>
                </a:lnTo>
                <a:close/>
                <a:moveTo>
                  <a:pt x="100" y="667"/>
                </a:moveTo>
                <a:lnTo>
                  <a:pt x="147" y="667"/>
                </a:lnTo>
                <a:lnTo>
                  <a:pt x="147" y="657"/>
                </a:lnTo>
                <a:lnTo>
                  <a:pt x="100" y="657"/>
                </a:lnTo>
                <a:lnTo>
                  <a:pt x="100" y="667"/>
                </a:lnTo>
                <a:close/>
                <a:moveTo>
                  <a:pt x="0" y="662"/>
                </a:moveTo>
                <a:lnTo>
                  <a:pt x="0" y="667"/>
                </a:lnTo>
                <a:lnTo>
                  <a:pt x="52" y="667"/>
                </a:lnTo>
                <a:lnTo>
                  <a:pt x="52" y="657"/>
                </a:lnTo>
                <a:lnTo>
                  <a:pt x="5" y="657"/>
                </a:lnTo>
                <a:lnTo>
                  <a:pt x="5" y="662"/>
                </a:lnTo>
                <a:lnTo>
                  <a:pt x="10" y="662"/>
                </a:lnTo>
                <a:lnTo>
                  <a:pt x="0" y="662"/>
                </a:lnTo>
                <a:close/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close/>
                <a:moveTo>
                  <a:pt x="0" y="473"/>
                </a:moveTo>
                <a:lnTo>
                  <a:pt x="0" y="520"/>
                </a:lnTo>
                <a:lnTo>
                  <a:pt x="10" y="520"/>
                </a:lnTo>
                <a:lnTo>
                  <a:pt x="10" y="473"/>
                </a:lnTo>
                <a:lnTo>
                  <a:pt x="0" y="473"/>
                </a:lnTo>
                <a:close/>
                <a:moveTo>
                  <a:pt x="0" y="378"/>
                </a:moveTo>
                <a:lnTo>
                  <a:pt x="0" y="426"/>
                </a:lnTo>
                <a:lnTo>
                  <a:pt x="10" y="426"/>
                </a:lnTo>
                <a:lnTo>
                  <a:pt x="10" y="378"/>
                </a:lnTo>
                <a:lnTo>
                  <a:pt x="0" y="378"/>
                </a:lnTo>
                <a:close/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close/>
                <a:moveTo>
                  <a:pt x="0" y="189"/>
                </a:moveTo>
                <a:lnTo>
                  <a:pt x="0" y="236"/>
                </a:lnTo>
                <a:lnTo>
                  <a:pt x="10" y="236"/>
                </a:lnTo>
                <a:lnTo>
                  <a:pt x="10" y="189"/>
                </a:lnTo>
                <a:lnTo>
                  <a:pt x="0" y="189"/>
                </a:lnTo>
                <a:close/>
                <a:moveTo>
                  <a:pt x="0" y="94"/>
                </a:moveTo>
                <a:lnTo>
                  <a:pt x="0" y="142"/>
                </a:lnTo>
                <a:lnTo>
                  <a:pt x="10" y="142"/>
                </a:lnTo>
                <a:lnTo>
                  <a:pt x="10" y="94"/>
                </a:lnTo>
                <a:lnTo>
                  <a:pt x="0" y="94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661943" y="2094936"/>
            <a:ext cx="1878013" cy="3170238"/>
          </a:xfrm>
          <a:custGeom>
            <a:avLst/>
            <a:gdLst>
              <a:gd name="T0" fmla="*/ 1183 w 1183"/>
              <a:gd name="T1" fmla="*/ 1997 h 1997"/>
              <a:gd name="T2" fmla="*/ 1174 w 1183"/>
              <a:gd name="T3" fmla="*/ 1855 h 1997"/>
              <a:gd name="T4" fmla="*/ 1183 w 1183"/>
              <a:gd name="T5" fmla="*/ 1855 h 1997"/>
              <a:gd name="T6" fmla="*/ 1174 w 1183"/>
              <a:gd name="T7" fmla="*/ 1807 h 1997"/>
              <a:gd name="T8" fmla="*/ 1174 w 1183"/>
              <a:gd name="T9" fmla="*/ 1760 h 1997"/>
              <a:gd name="T10" fmla="*/ 1183 w 1183"/>
              <a:gd name="T11" fmla="*/ 1713 h 1997"/>
              <a:gd name="T12" fmla="*/ 1174 w 1183"/>
              <a:gd name="T13" fmla="*/ 1571 h 1997"/>
              <a:gd name="T14" fmla="*/ 1183 w 1183"/>
              <a:gd name="T15" fmla="*/ 1571 h 1997"/>
              <a:gd name="T16" fmla="*/ 1174 w 1183"/>
              <a:gd name="T17" fmla="*/ 1523 h 1997"/>
              <a:gd name="T18" fmla="*/ 1174 w 1183"/>
              <a:gd name="T19" fmla="*/ 1476 h 1997"/>
              <a:gd name="T20" fmla="*/ 1183 w 1183"/>
              <a:gd name="T21" fmla="*/ 1429 h 1997"/>
              <a:gd name="T22" fmla="*/ 1174 w 1183"/>
              <a:gd name="T23" fmla="*/ 1287 h 1997"/>
              <a:gd name="T24" fmla="*/ 1183 w 1183"/>
              <a:gd name="T25" fmla="*/ 1287 h 1997"/>
              <a:gd name="T26" fmla="*/ 1174 w 1183"/>
              <a:gd name="T27" fmla="*/ 1239 h 1997"/>
              <a:gd name="T28" fmla="*/ 1174 w 1183"/>
              <a:gd name="T29" fmla="*/ 1192 h 1997"/>
              <a:gd name="T30" fmla="*/ 1183 w 1183"/>
              <a:gd name="T31" fmla="*/ 1145 h 1997"/>
              <a:gd name="T32" fmla="*/ 1174 w 1183"/>
              <a:gd name="T33" fmla="*/ 1003 h 1997"/>
              <a:gd name="T34" fmla="*/ 1183 w 1183"/>
              <a:gd name="T35" fmla="*/ 1003 h 1997"/>
              <a:gd name="T36" fmla="*/ 1174 w 1183"/>
              <a:gd name="T37" fmla="*/ 956 h 1997"/>
              <a:gd name="T38" fmla="*/ 1174 w 1183"/>
              <a:gd name="T39" fmla="*/ 908 h 1997"/>
              <a:gd name="T40" fmla="*/ 1183 w 1183"/>
              <a:gd name="T41" fmla="*/ 861 h 1997"/>
              <a:gd name="T42" fmla="*/ 1174 w 1183"/>
              <a:gd name="T43" fmla="*/ 719 h 1997"/>
              <a:gd name="T44" fmla="*/ 1183 w 1183"/>
              <a:gd name="T45" fmla="*/ 719 h 1997"/>
              <a:gd name="T46" fmla="*/ 1174 w 1183"/>
              <a:gd name="T47" fmla="*/ 667 h 1997"/>
              <a:gd name="T48" fmla="*/ 1183 w 1183"/>
              <a:gd name="T49" fmla="*/ 662 h 1997"/>
              <a:gd name="T50" fmla="*/ 1141 w 1183"/>
              <a:gd name="T51" fmla="*/ 667 h 1997"/>
              <a:gd name="T52" fmla="*/ 1094 w 1183"/>
              <a:gd name="T53" fmla="*/ 667 h 1997"/>
              <a:gd name="T54" fmla="*/ 1046 w 1183"/>
              <a:gd name="T55" fmla="*/ 667 h 1997"/>
              <a:gd name="T56" fmla="*/ 999 w 1183"/>
              <a:gd name="T57" fmla="*/ 657 h 1997"/>
              <a:gd name="T58" fmla="*/ 857 w 1183"/>
              <a:gd name="T59" fmla="*/ 667 h 1997"/>
              <a:gd name="T60" fmla="*/ 857 w 1183"/>
              <a:gd name="T61" fmla="*/ 657 h 1997"/>
              <a:gd name="T62" fmla="*/ 810 w 1183"/>
              <a:gd name="T63" fmla="*/ 667 h 1997"/>
              <a:gd name="T64" fmla="*/ 762 w 1183"/>
              <a:gd name="T65" fmla="*/ 667 h 1997"/>
              <a:gd name="T66" fmla="*/ 715 w 1183"/>
              <a:gd name="T67" fmla="*/ 657 h 1997"/>
              <a:gd name="T68" fmla="*/ 573 w 1183"/>
              <a:gd name="T69" fmla="*/ 667 h 1997"/>
              <a:gd name="T70" fmla="*/ 573 w 1183"/>
              <a:gd name="T71" fmla="*/ 657 h 1997"/>
              <a:gd name="T72" fmla="*/ 526 w 1183"/>
              <a:gd name="T73" fmla="*/ 667 h 1997"/>
              <a:gd name="T74" fmla="*/ 478 w 1183"/>
              <a:gd name="T75" fmla="*/ 667 h 1997"/>
              <a:gd name="T76" fmla="*/ 431 w 1183"/>
              <a:gd name="T77" fmla="*/ 657 h 1997"/>
              <a:gd name="T78" fmla="*/ 289 w 1183"/>
              <a:gd name="T79" fmla="*/ 667 h 1997"/>
              <a:gd name="T80" fmla="*/ 289 w 1183"/>
              <a:gd name="T81" fmla="*/ 657 h 1997"/>
              <a:gd name="T82" fmla="*/ 242 w 1183"/>
              <a:gd name="T83" fmla="*/ 667 h 1997"/>
              <a:gd name="T84" fmla="*/ 194 w 1183"/>
              <a:gd name="T85" fmla="*/ 667 h 1997"/>
              <a:gd name="T86" fmla="*/ 147 w 1183"/>
              <a:gd name="T87" fmla="*/ 657 h 1997"/>
              <a:gd name="T88" fmla="*/ 0 w 1183"/>
              <a:gd name="T89" fmla="*/ 662 h 1997"/>
              <a:gd name="T90" fmla="*/ 52 w 1183"/>
              <a:gd name="T91" fmla="*/ 657 h 1997"/>
              <a:gd name="T92" fmla="*/ 10 w 1183"/>
              <a:gd name="T93" fmla="*/ 662 h 1997"/>
              <a:gd name="T94" fmla="*/ 0 w 1183"/>
              <a:gd name="T95" fmla="*/ 615 h 1997"/>
              <a:gd name="T96" fmla="*/ 0 w 1183"/>
              <a:gd name="T97" fmla="*/ 568 h 1997"/>
              <a:gd name="T98" fmla="*/ 10 w 1183"/>
              <a:gd name="T99" fmla="*/ 520 h 1997"/>
              <a:gd name="T100" fmla="*/ 0 w 1183"/>
              <a:gd name="T101" fmla="*/ 378 h 1997"/>
              <a:gd name="T102" fmla="*/ 10 w 1183"/>
              <a:gd name="T103" fmla="*/ 378 h 1997"/>
              <a:gd name="T104" fmla="*/ 0 w 1183"/>
              <a:gd name="T105" fmla="*/ 331 h 1997"/>
              <a:gd name="T106" fmla="*/ 0 w 1183"/>
              <a:gd name="T107" fmla="*/ 284 h 1997"/>
              <a:gd name="T108" fmla="*/ 10 w 1183"/>
              <a:gd name="T109" fmla="*/ 236 h 1997"/>
              <a:gd name="T110" fmla="*/ 0 w 1183"/>
              <a:gd name="T111" fmla="*/ 94 h 1997"/>
              <a:gd name="T112" fmla="*/ 10 w 1183"/>
              <a:gd name="T113" fmla="*/ 94 h 1997"/>
              <a:gd name="T114" fmla="*/ 0 w 1183"/>
              <a:gd name="T115" fmla="*/ 47 h 1997"/>
              <a:gd name="T116" fmla="*/ 0 w 1183"/>
              <a:gd name="T117" fmla="*/ 0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83" h="1997">
                <a:moveTo>
                  <a:pt x="1174" y="1949"/>
                </a:moveTo>
                <a:lnTo>
                  <a:pt x="1174" y="1997"/>
                </a:lnTo>
                <a:lnTo>
                  <a:pt x="1183" y="1997"/>
                </a:lnTo>
                <a:lnTo>
                  <a:pt x="1183" y="1949"/>
                </a:lnTo>
                <a:lnTo>
                  <a:pt x="1174" y="1949"/>
                </a:lnTo>
                <a:moveTo>
                  <a:pt x="1174" y="1855"/>
                </a:moveTo>
                <a:lnTo>
                  <a:pt x="1174" y="1902"/>
                </a:lnTo>
                <a:lnTo>
                  <a:pt x="1183" y="1902"/>
                </a:lnTo>
                <a:lnTo>
                  <a:pt x="1183" y="1855"/>
                </a:lnTo>
                <a:lnTo>
                  <a:pt x="1174" y="1855"/>
                </a:lnTo>
                <a:moveTo>
                  <a:pt x="1174" y="1760"/>
                </a:moveTo>
                <a:lnTo>
                  <a:pt x="1174" y="1807"/>
                </a:lnTo>
                <a:lnTo>
                  <a:pt x="1183" y="1807"/>
                </a:lnTo>
                <a:lnTo>
                  <a:pt x="1183" y="1760"/>
                </a:lnTo>
                <a:lnTo>
                  <a:pt x="1174" y="1760"/>
                </a:lnTo>
                <a:moveTo>
                  <a:pt x="1174" y="1665"/>
                </a:moveTo>
                <a:lnTo>
                  <a:pt x="1174" y="1713"/>
                </a:lnTo>
                <a:lnTo>
                  <a:pt x="1183" y="1713"/>
                </a:lnTo>
                <a:lnTo>
                  <a:pt x="1183" y="1665"/>
                </a:lnTo>
                <a:lnTo>
                  <a:pt x="1174" y="1665"/>
                </a:lnTo>
                <a:moveTo>
                  <a:pt x="1174" y="1571"/>
                </a:moveTo>
                <a:lnTo>
                  <a:pt x="1174" y="1618"/>
                </a:lnTo>
                <a:lnTo>
                  <a:pt x="1183" y="1618"/>
                </a:lnTo>
                <a:lnTo>
                  <a:pt x="1183" y="1571"/>
                </a:lnTo>
                <a:lnTo>
                  <a:pt x="1174" y="1571"/>
                </a:lnTo>
                <a:moveTo>
                  <a:pt x="1174" y="1476"/>
                </a:moveTo>
                <a:lnTo>
                  <a:pt x="1174" y="1523"/>
                </a:lnTo>
                <a:lnTo>
                  <a:pt x="1183" y="1523"/>
                </a:lnTo>
                <a:lnTo>
                  <a:pt x="1183" y="1476"/>
                </a:lnTo>
                <a:lnTo>
                  <a:pt x="1174" y="1476"/>
                </a:lnTo>
                <a:moveTo>
                  <a:pt x="1174" y="1381"/>
                </a:moveTo>
                <a:lnTo>
                  <a:pt x="1174" y="1429"/>
                </a:lnTo>
                <a:lnTo>
                  <a:pt x="1183" y="1429"/>
                </a:lnTo>
                <a:lnTo>
                  <a:pt x="1183" y="1381"/>
                </a:lnTo>
                <a:lnTo>
                  <a:pt x="1174" y="1381"/>
                </a:lnTo>
                <a:moveTo>
                  <a:pt x="1174" y="1287"/>
                </a:moveTo>
                <a:lnTo>
                  <a:pt x="1174" y="1334"/>
                </a:lnTo>
                <a:lnTo>
                  <a:pt x="1183" y="1334"/>
                </a:lnTo>
                <a:lnTo>
                  <a:pt x="1183" y="1287"/>
                </a:lnTo>
                <a:lnTo>
                  <a:pt x="1174" y="1287"/>
                </a:lnTo>
                <a:moveTo>
                  <a:pt x="1174" y="1192"/>
                </a:moveTo>
                <a:lnTo>
                  <a:pt x="1174" y="1239"/>
                </a:lnTo>
                <a:lnTo>
                  <a:pt x="1183" y="1239"/>
                </a:lnTo>
                <a:lnTo>
                  <a:pt x="1183" y="1192"/>
                </a:lnTo>
                <a:lnTo>
                  <a:pt x="1174" y="1192"/>
                </a:lnTo>
                <a:moveTo>
                  <a:pt x="1174" y="1097"/>
                </a:moveTo>
                <a:lnTo>
                  <a:pt x="1174" y="1145"/>
                </a:lnTo>
                <a:lnTo>
                  <a:pt x="1183" y="1145"/>
                </a:lnTo>
                <a:lnTo>
                  <a:pt x="1183" y="1097"/>
                </a:lnTo>
                <a:lnTo>
                  <a:pt x="1174" y="1097"/>
                </a:lnTo>
                <a:moveTo>
                  <a:pt x="1174" y="1003"/>
                </a:moveTo>
                <a:lnTo>
                  <a:pt x="1174" y="1050"/>
                </a:lnTo>
                <a:lnTo>
                  <a:pt x="1183" y="1050"/>
                </a:lnTo>
                <a:lnTo>
                  <a:pt x="1183" y="1003"/>
                </a:lnTo>
                <a:lnTo>
                  <a:pt x="1174" y="1003"/>
                </a:lnTo>
                <a:moveTo>
                  <a:pt x="1174" y="908"/>
                </a:moveTo>
                <a:lnTo>
                  <a:pt x="1174" y="956"/>
                </a:lnTo>
                <a:lnTo>
                  <a:pt x="1183" y="956"/>
                </a:lnTo>
                <a:lnTo>
                  <a:pt x="1183" y="908"/>
                </a:lnTo>
                <a:lnTo>
                  <a:pt x="1174" y="908"/>
                </a:lnTo>
                <a:moveTo>
                  <a:pt x="1174" y="814"/>
                </a:moveTo>
                <a:lnTo>
                  <a:pt x="1174" y="861"/>
                </a:lnTo>
                <a:lnTo>
                  <a:pt x="1183" y="861"/>
                </a:lnTo>
                <a:lnTo>
                  <a:pt x="1183" y="814"/>
                </a:lnTo>
                <a:lnTo>
                  <a:pt x="1174" y="814"/>
                </a:lnTo>
                <a:moveTo>
                  <a:pt x="1174" y="719"/>
                </a:moveTo>
                <a:lnTo>
                  <a:pt x="1174" y="766"/>
                </a:lnTo>
                <a:lnTo>
                  <a:pt x="1183" y="766"/>
                </a:lnTo>
                <a:lnTo>
                  <a:pt x="1183" y="719"/>
                </a:lnTo>
                <a:lnTo>
                  <a:pt x="1174" y="719"/>
                </a:lnTo>
                <a:moveTo>
                  <a:pt x="1141" y="667"/>
                </a:moveTo>
                <a:lnTo>
                  <a:pt x="1174" y="667"/>
                </a:lnTo>
                <a:lnTo>
                  <a:pt x="1174" y="672"/>
                </a:lnTo>
                <a:lnTo>
                  <a:pt x="1183" y="672"/>
                </a:lnTo>
                <a:lnTo>
                  <a:pt x="1183" y="662"/>
                </a:lnTo>
                <a:lnTo>
                  <a:pt x="1183" y="657"/>
                </a:lnTo>
                <a:lnTo>
                  <a:pt x="1141" y="657"/>
                </a:lnTo>
                <a:lnTo>
                  <a:pt x="1141" y="667"/>
                </a:lnTo>
                <a:lnTo>
                  <a:pt x="1141" y="667"/>
                </a:lnTo>
                <a:moveTo>
                  <a:pt x="1046" y="667"/>
                </a:moveTo>
                <a:lnTo>
                  <a:pt x="1094" y="667"/>
                </a:lnTo>
                <a:lnTo>
                  <a:pt x="1094" y="657"/>
                </a:lnTo>
                <a:lnTo>
                  <a:pt x="1046" y="657"/>
                </a:lnTo>
                <a:lnTo>
                  <a:pt x="1046" y="667"/>
                </a:lnTo>
                <a:moveTo>
                  <a:pt x="952" y="667"/>
                </a:moveTo>
                <a:lnTo>
                  <a:pt x="999" y="667"/>
                </a:lnTo>
                <a:lnTo>
                  <a:pt x="999" y="657"/>
                </a:lnTo>
                <a:lnTo>
                  <a:pt x="952" y="657"/>
                </a:lnTo>
                <a:lnTo>
                  <a:pt x="952" y="667"/>
                </a:lnTo>
                <a:moveTo>
                  <a:pt x="857" y="667"/>
                </a:moveTo>
                <a:lnTo>
                  <a:pt x="904" y="667"/>
                </a:lnTo>
                <a:lnTo>
                  <a:pt x="904" y="657"/>
                </a:lnTo>
                <a:lnTo>
                  <a:pt x="857" y="657"/>
                </a:lnTo>
                <a:lnTo>
                  <a:pt x="857" y="667"/>
                </a:lnTo>
                <a:moveTo>
                  <a:pt x="762" y="667"/>
                </a:moveTo>
                <a:lnTo>
                  <a:pt x="810" y="667"/>
                </a:lnTo>
                <a:lnTo>
                  <a:pt x="810" y="657"/>
                </a:lnTo>
                <a:lnTo>
                  <a:pt x="762" y="657"/>
                </a:lnTo>
                <a:lnTo>
                  <a:pt x="762" y="667"/>
                </a:lnTo>
                <a:moveTo>
                  <a:pt x="668" y="667"/>
                </a:moveTo>
                <a:lnTo>
                  <a:pt x="715" y="667"/>
                </a:lnTo>
                <a:lnTo>
                  <a:pt x="715" y="657"/>
                </a:lnTo>
                <a:lnTo>
                  <a:pt x="668" y="657"/>
                </a:lnTo>
                <a:lnTo>
                  <a:pt x="668" y="667"/>
                </a:lnTo>
                <a:moveTo>
                  <a:pt x="573" y="667"/>
                </a:moveTo>
                <a:lnTo>
                  <a:pt x="620" y="667"/>
                </a:lnTo>
                <a:lnTo>
                  <a:pt x="620" y="657"/>
                </a:lnTo>
                <a:lnTo>
                  <a:pt x="573" y="657"/>
                </a:lnTo>
                <a:lnTo>
                  <a:pt x="573" y="667"/>
                </a:lnTo>
                <a:moveTo>
                  <a:pt x="478" y="667"/>
                </a:moveTo>
                <a:lnTo>
                  <a:pt x="526" y="667"/>
                </a:lnTo>
                <a:lnTo>
                  <a:pt x="526" y="657"/>
                </a:lnTo>
                <a:lnTo>
                  <a:pt x="478" y="657"/>
                </a:lnTo>
                <a:lnTo>
                  <a:pt x="478" y="667"/>
                </a:lnTo>
                <a:moveTo>
                  <a:pt x="384" y="667"/>
                </a:moveTo>
                <a:lnTo>
                  <a:pt x="431" y="667"/>
                </a:lnTo>
                <a:lnTo>
                  <a:pt x="431" y="657"/>
                </a:lnTo>
                <a:lnTo>
                  <a:pt x="384" y="657"/>
                </a:lnTo>
                <a:lnTo>
                  <a:pt x="384" y="667"/>
                </a:lnTo>
                <a:moveTo>
                  <a:pt x="289" y="667"/>
                </a:moveTo>
                <a:lnTo>
                  <a:pt x="336" y="667"/>
                </a:lnTo>
                <a:lnTo>
                  <a:pt x="336" y="657"/>
                </a:lnTo>
                <a:lnTo>
                  <a:pt x="289" y="657"/>
                </a:lnTo>
                <a:lnTo>
                  <a:pt x="289" y="667"/>
                </a:lnTo>
                <a:moveTo>
                  <a:pt x="194" y="667"/>
                </a:moveTo>
                <a:lnTo>
                  <a:pt x="242" y="667"/>
                </a:lnTo>
                <a:lnTo>
                  <a:pt x="242" y="657"/>
                </a:lnTo>
                <a:lnTo>
                  <a:pt x="194" y="657"/>
                </a:lnTo>
                <a:lnTo>
                  <a:pt x="194" y="667"/>
                </a:lnTo>
                <a:moveTo>
                  <a:pt x="100" y="667"/>
                </a:moveTo>
                <a:lnTo>
                  <a:pt x="147" y="667"/>
                </a:lnTo>
                <a:lnTo>
                  <a:pt x="147" y="657"/>
                </a:lnTo>
                <a:lnTo>
                  <a:pt x="100" y="657"/>
                </a:lnTo>
                <a:lnTo>
                  <a:pt x="100" y="667"/>
                </a:lnTo>
                <a:moveTo>
                  <a:pt x="0" y="662"/>
                </a:moveTo>
                <a:lnTo>
                  <a:pt x="0" y="667"/>
                </a:lnTo>
                <a:lnTo>
                  <a:pt x="52" y="667"/>
                </a:lnTo>
                <a:lnTo>
                  <a:pt x="52" y="657"/>
                </a:lnTo>
                <a:lnTo>
                  <a:pt x="5" y="657"/>
                </a:lnTo>
                <a:lnTo>
                  <a:pt x="5" y="662"/>
                </a:lnTo>
                <a:lnTo>
                  <a:pt x="10" y="662"/>
                </a:lnTo>
                <a:lnTo>
                  <a:pt x="0" y="662"/>
                </a:lnTo>
                <a:moveTo>
                  <a:pt x="0" y="568"/>
                </a:moveTo>
                <a:lnTo>
                  <a:pt x="0" y="615"/>
                </a:lnTo>
                <a:lnTo>
                  <a:pt x="10" y="615"/>
                </a:lnTo>
                <a:lnTo>
                  <a:pt x="10" y="568"/>
                </a:lnTo>
                <a:lnTo>
                  <a:pt x="0" y="568"/>
                </a:lnTo>
                <a:moveTo>
                  <a:pt x="0" y="473"/>
                </a:moveTo>
                <a:lnTo>
                  <a:pt x="0" y="520"/>
                </a:lnTo>
                <a:lnTo>
                  <a:pt x="10" y="520"/>
                </a:lnTo>
                <a:lnTo>
                  <a:pt x="10" y="473"/>
                </a:lnTo>
                <a:lnTo>
                  <a:pt x="0" y="473"/>
                </a:lnTo>
                <a:moveTo>
                  <a:pt x="0" y="378"/>
                </a:moveTo>
                <a:lnTo>
                  <a:pt x="0" y="426"/>
                </a:lnTo>
                <a:lnTo>
                  <a:pt x="10" y="426"/>
                </a:lnTo>
                <a:lnTo>
                  <a:pt x="10" y="378"/>
                </a:lnTo>
                <a:lnTo>
                  <a:pt x="0" y="378"/>
                </a:lnTo>
                <a:moveTo>
                  <a:pt x="0" y="284"/>
                </a:moveTo>
                <a:lnTo>
                  <a:pt x="0" y="331"/>
                </a:lnTo>
                <a:lnTo>
                  <a:pt x="10" y="331"/>
                </a:lnTo>
                <a:lnTo>
                  <a:pt x="10" y="284"/>
                </a:lnTo>
                <a:lnTo>
                  <a:pt x="0" y="284"/>
                </a:lnTo>
                <a:moveTo>
                  <a:pt x="0" y="189"/>
                </a:moveTo>
                <a:lnTo>
                  <a:pt x="0" y="236"/>
                </a:lnTo>
                <a:lnTo>
                  <a:pt x="10" y="236"/>
                </a:lnTo>
                <a:lnTo>
                  <a:pt x="10" y="189"/>
                </a:lnTo>
                <a:lnTo>
                  <a:pt x="0" y="189"/>
                </a:lnTo>
                <a:moveTo>
                  <a:pt x="0" y="94"/>
                </a:moveTo>
                <a:lnTo>
                  <a:pt x="0" y="142"/>
                </a:lnTo>
                <a:lnTo>
                  <a:pt x="10" y="142"/>
                </a:lnTo>
                <a:lnTo>
                  <a:pt x="10" y="94"/>
                </a:lnTo>
                <a:lnTo>
                  <a:pt x="0" y="94"/>
                </a:lnTo>
                <a:moveTo>
                  <a:pt x="0" y="0"/>
                </a:moveTo>
                <a:lnTo>
                  <a:pt x="0" y="47"/>
                </a:lnTo>
                <a:lnTo>
                  <a:pt x="10" y="47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112294" y="2524355"/>
            <a:ext cx="1812358" cy="3335338"/>
          </a:xfrm>
          <a:custGeom>
            <a:avLst/>
            <a:gdLst>
              <a:gd name="T0" fmla="*/ 1542 w 1552"/>
              <a:gd name="T1" fmla="*/ 48 h 2101"/>
              <a:gd name="T2" fmla="*/ 1542 w 1552"/>
              <a:gd name="T3" fmla="*/ 95 h 2101"/>
              <a:gd name="T4" fmla="*/ 1552 w 1552"/>
              <a:gd name="T5" fmla="*/ 189 h 2101"/>
              <a:gd name="T6" fmla="*/ 1552 w 1552"/>
              <a:gd name="T7" fmla="*/ 331 h 2101"/>
              <a:gd name="T8" fmla="*/ 1552 w 1552"/>
              <a:gd name="T9" fmla="*/ 331 h 2101"/>
              <a:gd name="T10" fmla="*/ 1542 w 1552"/>
              <a:gd name="T11" fmla="*/ 426 h 2101"/>
              <a:gd name="T12" fmla="*/ 1542 w 1552"/>
              <a:gd name="T13" fmla="*/ 473 h 2101"/>
              <a:gd name="T14" fmla="*/ 1552 w 1552"/>
              <a:gd name="T15" fmla="*/ 582 h 2101"/>
              <a:gd name="T16" fmla="*/ 1509 w 1552"/>
              <a:gd name="T17" fmla="*/ 573 h 2101"/>
              <a:gd name="T18" fmla="*/ 1462 w 1552"/>
              <a:gd name="T19" fmla="*/ 573 h 2101"/>
              <a:gd name="T20" fmla="*/ 1367 w 1552"/>
              <a:gd name="T21" fmla="*/ 582 h 2101"/>
              <a:gd name="T22" fmla="*/ 1225 w 1552"/>
              <a:gd name="T23" fmla="*/ 582 h 2101"/>
              <a:gd name="T24" fmla="*/ 1225 w 1552"/>
              <a:gd name="T25" fmla="*/ 582 h 2101"/>
              <a:gd name="T26" fmla="*/ 1130 w 1552"/>
              <a:gd name="T27" fmla="*/ 573 h 2101"/>
              <a:gd name="T28" fmla="*/ 1083 w 1552"/>
              <a:gd name="T29" fmla="*/ 573 h 2101"/>
              <a:gd name="T30" fmla="*/ 989 w 1552"/>
              <a:gd name="T31" fmla="*/ 582 h 2101"/>
              <a:gd name="T32" fmla="*/ 847 w 1552"/>
              <a:gd name="T33" fmla="*/ 582 h 2101"/>
              <a:gd name="T34" fmla="*/ 847 w 1552"/>
              <a:gd name="T35" fmla="*/ 582 h 2101"/>
              <a:gd name="T36" fmla="*/ 752 w 1552"/>
              <a:gd name="T37" fmla="*/ 573 h 2101"/>
              <a:gd name="T38" fmla="*/ 705 w 1552"/>
              <a:gd name="T39" fmla="*/ 573 h 2101"/>
              <a:gd name="T40" fmla="*/ 610 w 1552"/>
              <a:gd name="T41" fmla="*/ 582 h 2101"/>
              <a:gd name="T42" fmla="*/ 468 w 1552"/>
              <a:gd name="T43" fmla="*/ 582 h 2101"/>
              <a:gd name="T44" fmla="*/ 468 w 1552"/>
              <a:gd name="T45" fmla="*/ 582 h 2101"/>
              <a:gd name="T46" fmla="*/ 373 w 1552"/>
              <a:gd name="T47" fmla="*/ 573 h 2101"/>
              <a:gd name="T48" fmla="*/ 326 w 1552"/>
              <a:gd name="T49" fmla="*/ 573 h 2101"/>
              <a:gd name="T50" fmla="*/ 231 w 1552"/>
              <a:gd name="T51" fmla="*/ 582 h 2101"/>
              <a:gd name="T52" fmla="*/ 89 w 1552"/>
              <a:gd name="T53" fmla="*/ 582 h 2101"/>
              <a:gd name="T54" fmla="*/ 89 w 1552"/>
              <a:gd name="T55" fmla="*/ 582 h 2101"/>
              <a:gd name="T56" fmla="*/ 42 w 1552"/>
              <a:gd name="T57" fmla="*/ 573 h 2101"/>
              <a:gd name="T58" fmla="*/ 9 w 1552"/>
              <a:gd name="T59" fmla="*/ 682 h 2101"/>
              <a:gd name="T60" fmla="*/ 9 w 1552"/>
              <a:gd name="T61" fmla="*/ 682 h 2101"/>
              <a:gd name="T62" fmla="*/ 0 w 1552"/>
              <a:gd name="T63" fmla="*/ 776 h 2101"/>
              <a:gd name="T64" fmla="*/ 0 w 1552"/>
              <a:gd name="T65" fmla="*/ 824 h 2101"/>
              <a:gd name="T66" fmla="*/ 9 w 1552"/>
              <a:gd name="T67" fmla="*/ 918 h 2101"/>
              <a:gd name="T68" fmla="*/ 9 w 1552"/>
              <a:gd name="T69" fmla="*/ 1060 h 2101"/>
              <a:gd name="T70" fmla="*/ 9 w 1552"/>
              <a:gd name="T71" fmla="*/ 1060 h 2101"/>
              <a:gd name="T72" fmla="*/ 0 w 1552"/>
              <a:gd name="T73" fmla="*/ 1155 h 2101"/>
              <a:gd name="T74" fmla="*/ 0 w 1552"/>
              <a:gd name="T75" fmla="*/ 1202 h 2101"/>
              <a:gd name="T76" fmla="*/ 9 w 1552"/>
              <a:gd name="T77" fmla="*/ 1297 h 2101"/>
              <a:gd name="T78" fmla="*/ 9 w 1552"/>
              <a:gd name="T79" fmla="*/ 1439 h 2101"/>
              <a:gd name="T80" fmla="*/ 9 w 1552"/>
              <a:gd name="T81" fmla="*/ 1439 h 2101"/>
              <a:gd name="T82" fmla="*/ 0 w 1552"/>
              <a:gd name="T83" fmla="*/ 1533 h 2101"/>
              <a:gd name="T84" fmla="*/ 0 w 1552"/>
              <a:gd name="T85" fmla="*/ 1581 h 2101"/>
              <a:gd name="T86" fmla="*/ 9 w 1552"/>
              <a:gd name="T87" fmla="*/ 1675 h 2101"/>
              <a:gd name="T88" fmla="*/ 9 w 1552"/>
              <a:gd name="T89" fmla="*/ 1817 h 2101"/>
              <a:gd name="T90" fmla="*/ 9 w 1552"/>
              <a:gd name="T91" fmla="*/ 1817 h 2101"/>
              <a:gd name="T92" fmla="*/ 0 w 1552"/>
              <a:gd name="T93" fmla="*/ 1912 h 2101"/>
              <a:gd name="T94" fmla="*/ 0 w 1552"/>
              <a:gd name="T95" fmla="*/ 1959 h 2101"/>
              <a:gd name="T96" fmla="*/ 9 w 1552"/>
              <a:gd name="T97" fmla="*/ 2054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52" h="2101">
                <a:moveTo>
                  <a:pt x="1552" y="48"/>
                </a:moveTo>
                <a:lnTo>
                  <a:pt x="1552" y="0"/>
                </a:lnTo>
                <a:lnTo>
                  <a:pt x="1542" y="0"/>
                </a:lnTo>
                <a:lnTo>
                  <a:pt x="1542" y="48"/>
                </a:lnTo>
                <a:lnTo>
                  <a:pt x="1552" y="48"/>
                </a:lnTo>
                <a:close/>
                <a:moveTo>
                  <a:pt x="1552" y="142"/>
                </a:moveTo>
                <a:lnTo>
                  <a:pt x="1552" y="95"/>
                </a:lnTo>
                <a:lnTo>
                  <a:pt x="1542" y="95"/>
                </a:lnTo>
                <a:lnTo>
                  <a:pt x="1542" y="142"/>
                </a:lnTo>
                <a:lnTo>
                  <a:pt x="1552" y="142"/>
                </a:lnTo>
                <a:close/>
                <a:moveTo>
                  <a:pt x="1552" y="237"/>
                </a:moveTo>
                <a:lnTo>
                  <a:pt x="1552" y="189"/>
                </a:lnTo>
                <a:lnTo>
                  <a:pt x="1542" y="189"/>
                </a:lnTo>
                <a:lnTo>
                  <a:pt x="1542" y="237"/>
                </a:lnTo>
                <a:lnTo>
                  <a:pt x="1552" y="237"/>
                </a:lnTo>
                <a:close/>
                <a:moveTo>
                  <a:pt x="1552" y="331"/>
                </a:moveTo>
                <a:lnTo>
                  <a:pt x="1552" y="284"/>
                </a:lnTo>
                <a:lnTo>
                  <a:pt x="1542" y="284"/>
                </a:lnTo>
                <a:lnTo>
                  <a:pt x="1542" y="331"/>
                </a:lnTo>
                <a:lnTo>
                  <a:pt x="1552" y="331"/>
                </a:lnTo>
                <a:close/>
                <a:moveTo>
                  <a:pt x="1552" y="426"/>
                </a:moveTo>
                <a:lnTo>
                  <a:pt x="1552" y="379"/>
                </a:lnTo>
                <a:lnTo>
                  <a:pt x="1542" y="379"/>
                </a:lnTo>
                <a:lnTo>
                  <a:pt x="1542" y="426"/>
                </a:lnTo>
                <a:lnTo>
                  <a:pt x="1552" y="426"/>
                </a:lnTo>
                <a:close/>
                <a:moveTo>
                  <a:pt x="1552" y="521"/>
                </a:moveTo>
                <a:lnTo>
                  <a:pt x="1552" y="473"/>
                </a:lnTo>
                <a:lnTo>
                  <a:pt x="1542" y="473"/>
                </a:lnTo>
                <a:lnTo>
                  <a:pt x="1542" y="521"/>
                </a:lnTo>
                <a:lnTo>
                  <a:pt x="1552" y="521"/>
                </a:lnTo>
                <a:close/>
                <a:moveTo>
                  <a:pt x="1509" y="582"/>
                </a:moveTo>
                <a:lnTo>
                  <a:pt x="1552" y="582"/>
                </a:lnTo>
                <a:lnTo>
                  <a:pt x="1552" y="568"/>
                </a:lnTo>
                <a:lnTo>
                  <a:pt x="1542" y="568"/>
                </a:lnTo>
                <a:lnTo>
                  <a:pt x="1542" y="573"/>
                </a:lnTo>
                <a:lnTo>
                  <a:pt x="1509" y="573"/>
                </a:lnTo>
                <a:lnTo>
                  <a:pt x="1509" y="582"/>
                </a:lnTo>
                <a:close/>
                <a:moveTo>
                  <a:pt x="1414" y="582"/>
                </a:moveTo>
                <a:lnTo>
                  <a:pt x="1462" y="582"/>
                </a:lnTo>
                <a:lnTo>
                  <a:pt x="1462" y="573"/>
                </a:lnTo>
                <a:lnTo>
                  <a:pt x="1414" y="573"/>
                </a:lnTo>
                <a:lnTo>
                  <a:pt x="1414" y="582"/>
                </a:lnTo>
                <a:close/>
                <a:moveTo>
                  <a:pt x="1320" y="582"/>
                </a:moveTo>
                <a:lnTo>
                  <a:pt x="1367" y="582"/>
                </a:lnTo>
                <a:lnTo>
                  <a:pt x="1367" y="573"/>
                </a:lnTo>
                <a:lnTo>
                  <a:pt x="1320" y="573"/>
                </a:lnTo>
                <a:lnTo>
                  <a:pt x="1320" y="582"/>
                </a:lnTo>
                <a:close/>
                <a:moveTo>
                  <a:pt x="1225" y="582"/>
                </a:moveTo>
                <a:lnTo>
                  <a:pt x="1272" y="582"/>
                </a:lnTo>
                <a:lnTo>
                  <a:pt x="1272" y="573"/>
                </a:lnTo>
                <a:lnTo>
                  <a:pt x="1225" y="573"/>
                </a:lnTo>
                <a:lnTo>
                  <a:pt x="1225" y="582"/>
                </a:lnTo>
                <a:close/>
                <a:moveTo>
                  <a:pt x="1130" y="582"/>
                </a:moveTo>
                <a:lnTo>
                  <a:pt x="1178" y="582"/>
                </a:lnTo>
                <a:lnTo>
                  <a:pt x="1178" y="573"/>
                </a:lnTo>
                <a:lnTo>
                  <a:pt x="1130" y="573"/>
                </a:lnTo>
                <a:lnTo>
                  <a:pt x="1130" y="582"/>
                </a:lnTo>
                <a:close/>
                <a:moveTo>
                  <a:pt x="1036" y="582"/>
                </a:moveTo>
                <a:lnTo>
                  <a:pt x="1083" y="582"/>
                </a:lnTo>
                <a:lnTo>
                  <a:pt x="1083" y="573"/>
                </a:lnTo>
                <a:lnTo>
                  <a:pt x="1036" y="573"/>
                </a:lnTo>
                <a:lnTo>
                  <a:pt x="1036" y="582"/>
                </a:lnTo>
                <a:close/>
                <a:moveTo>
                  <a:pt x="941" y="582"/>
                </a:moveTo>
                <a:lnTo>
                  <a:pt x="989" y="582"/>
                </a:lnTo>
                <a:lnTo>
                  <a:pt x="989" y="573"/>
                </a:lnTo>
                <a:lnTo>
                  <a:pt x="941" y="573"/>
                </a:lnTo>
                <a:lnTo>
                  <a:pt x="941" y="582"/>
                </a:lnTo>
                <a:close/>
                <a:moveTo>
                  <a:pt x="847" y="582"/>
                </a:moveTo>
                <a:lnTo>
                  <a:pt x="894" y="582"/>
                </a:lnTo>
                <a:lnTo>
                  <a:pt x="894" y="573"/>
                </a:lnTo>
                <a:lnTo>
                  <a:pt x="847" y="573"/>
                </a:lnTo>
                <a:lnTo>
                  <a:pt x="847" y="582"/>
                </a:lnTo>
                <a:close/>
                <a:moveTo>
                  <a:pt x="752" y="582"/>
                </a:moveTo>
                <a:lnTo>
                  <a:pt x="799" y="582"/>
                </a:lnTo>
                <a:lnTo>
                  <a:pt x="799" y="573"/>
                </a:lnTo>
                <a:lnTo>
                  <a:pt x="752" y="573"/>
                </a:lnTo>
                <a:lnTo>
                  <a:pt x="752" y="582"/>
                </a:lnTo>
                <a:close/>
                <a:moveTo>
                  <a:pt x="657" y="582"/>
                </a:moveTo>
                <a:lnTo>
                  <a:pt x="705" y="582"/>
                </a:lnTo>
                <a:lnTo>
                  <a:pt x="705" y="573"/>
                </a:lnTo>
                <a:lnTo>
                  <a:pt x="657" y="573"/>
                </a:lnTo>
                <a:lnTo>
                  <a:pt x="657" y="582"/>
                </a:lnTo>
                <a:close/>
                <a:moveTo>
                  <a:pt x="563" y="582"/>
                </a:moveTo>
                <a:lnTo>
                  <a:pt x="610" y="582"/>
                </a:lnTo>
                <a:lnTo>
                  <a:pt x="610" y="573"/>
                </a:lnTo>
                <a:lnTo>
                  <a:pt x="563" y="573"/>
                </a:lnTo>
                <a:lnTo>
                  <a:pt x="563" y="582"/>
                </a:lnTo>
                <a:close/>
                <a:moveTo>
                  <a:pt x="468" y="582"/>
                </a:moveTo>
                <a:lnTo>
                  <a:pt x="515" y="582"/>
                </a:lnTo>
                <a:lnTo>
                  <a:pt x="515" y="573"/>
                </a:lnTo>
                <a:lnTo>
                  <a:pt x="468" y="573"/>
                </a:lnTo>
                <a:lnTo>
                  <a:pt x="468" y="582"/>
                </a:lnTo>
                <a:close/>
                <a:moveTo>
                  <a:pt x="373" y="582"/>
                </a:moveTo>
                <a:lnTo>
                  <a:pt x="421" y="582"/>
                </a:lnTo>
                <a:lnTo>
                  <a:pt x="421" y="573"/>
                </a:lnTo>
                <a:lnTo>
                  <a:pt x="373" y="573"/>
                </a:lnTo>
                <a:lnTo>
                  <a:pt x="373" y="582"/>
                </a:lnTo>
                <a:close/>
                <a:moveTo>
                  <a:pt x="279" y="582"/>
                </a:moveTo>
                <a:lnTo>
                  <a:pt x="326" y="582"/>
                </a:lnTo>
                <a:lnTo>
                  <a:pt x="326" y="573"/>
                </a:lnTo>
                <a:lnTo>
                  <a:pt x="279" y="573"/>
                </a:lnTo>
                <a:lnTo>
                  <a:pt x="279" y="582"/>
                </a:lnTo>
                <a:close/>
                <a:moveTo>
                  <a:pt x="184" y="582"/>
                </a:moveTo>
                <a:lnTo>
                  <a:pt x="231" y="582"/>
                </a:lnTo>
                <a:lnTo>
                  <a:pt x="231" y="573"/>
                </a:lnTo>
                <a:lnTo>
                  <a:pt x="184" y="573"/>
                </a:lnTo>
                <a:lnTo>
                  <a:pt x="184" y="582"/>
                </a:lnTo>
                <a:close/>
                <a:moveTo>
                  <a:pt x="89" y="582"/>
                </a:moveTo>
                <a:lnTo>
                  <a:pt x="137" y="582"/>
                </a:lnTo>
                <a:lnTo>
                  <a:pt x="137" y="573"/>
                </a:lnTo>
                <a:lnTo>
                  <a:pt x="89" y="573"/>
                </a:lnTo>
                <a:lnTo>
                  <a:pt x="89" y="582"/>
                </a:lnTo>
                <a:close/>
                <a:moveTo>
                  <a:pt x="9" y="587"/>
                </a:moveTo>
                <a:lnTo>
                  <a:pt x="9" y="582"/>
                </a:lnTo>
                <a:lnTo>
                  <a:pt x="42" y="582"/>
                </a:lnTo>
                <a:lnTo>
                  <a:pt x="42" y="573"/>
                </a:lnTo>
                <a:lnTo>
                  <a:pt x="0" y="573"/>
                </a:lnTo>
                <a:lnTo>
                  <a:pt x="0" y="587"/>
                </a:lnTo>
                <a:lnTo>
                  <a:pt x="9" y="587"/>
                </a:lnTo>
                <a:close/>
                <a:moveTo>
                  <a:pt x="9" y="682"/>
                </a:moveTo>
                <a:lnTo>
                  <a:pt x="9" y="634"/>
                </a:lnTo>
                <a:lnTo>
                  <a:pt x="0" y="634"/>
                </a:lnTo>
                <a:lnTo>
                  <a:pt x="0" y="682"/>
                </a:lnTo>
                <a:lnTo>
                  <a:pt x="9" y="682"/>
                </a:lnTo>
                <a:close/>
                <a:moveTo>
                  <a:pt x="9" y="776"/>
                </a:moveTo>
                <a:lnTo>
                  <a:pt x="9" y="729"/>
                </a:lnTo>
                <a:lnTo>
                  <a:pt x="0" y="729"/>
                </a:lnTo>
                <a:lnTo>
                  <a:pt x="0" y="776"/>
                </a:lnTo>
                <a:lnTo>
                  <a:pt x="9" y="776"/>
                </a:lnTo>
                <a:close/>
                <a:moveTo>
                  <a:pt x="9" y="871"/>
                </a:moveTo>
                <a:lnTo>
                  <a:pt x="9" y="824"/>
                </a:lnTo>
                <a:lnTo>
                  <a:pt x="0" y="824"/>
                </a:lnTo>
                <a:lnTo>
                  <a:pt x="0" y="871"/>
                </a:lnTo>
                <a:lnTo>
                  <a:pt x="9" y="871"/>
                </a:lnTo>
                <a:close/>
                <a:moveTo>
                  <a:pt x="9" y="966"/>
                </a:moveTo>
                <a:lnTo>
                  <a:pt x="9" y="918"/>
                </a:lnTo>
                <a:lnTo>
                  <a:pt x="0" y="918"/>
                </a:lnTo>
                <a:lnTo>
                  <a:pt x="0" y="966"/>
                </a:lnTo>
                <a:lnTo>
                  <a:pt x="9" y="966"/>
                </a:lnTo>
                <a:close/>
                <a:moveTo>
                  <a:pt x="9" y="1060"/>
                </a:moveTo>
                <a:lnTo>
                  <a:pt x="9" y="1013"/>
                </a:lnTo>
                <a:lnTo>
                  <a:pt x="0" y="1013"/>
                </a:lnTo>
                <a:lnTo>
                  <a:pt x="0" y="1060"/>
                </a:lnTo>
                <a:lnTo>
                  <a:pt x="9" y="1060"/>
                </a:lnTo>
                <a:close/>
                <a:moveTo>
                  <a:pt x="9" y="1155"/>
                </a:moveTo>
                <a:lnTo>
                  <a:pt x="9" y="1107"/>
                </a:lnTo>
                <a:lnTo>
                  <a:pt x="0" y="1107"/>
                </a:lnTo>
                <a:lnTo>
                  <a:pt x="0" y="1155"/>
                </a:lnTo>
                <a:lnTo>
                  <a:pt x="9" y="1155"/>
                </a:lnTo>
                <a:close/>
                <a:moveTo>
                  <a:pt x="9" y="1249"/>
                </a:moveTo>
                <a:lnTo>
                  <a:pt x="9" y="1202"/>
                </a:lnTo>
                <a:lnTo>
                  <a:pt x="0" y="1202"/>
                </a:lnTo>
                <a:lnTo>
                  <a:pt x="0" y="1249"/>
                </a:lnTo>
                <a:lnTo>
                  <a:pt x="9" y="1249"/>
                </a:lnTo>
                <a:close/>
                <a:moveTo>
                  <a:pt x="9" y="1344"/>
                </a:moveTo>
                <a:lnTo>
                  <a:pt x="9" y="1297"/>
                </a:lnTo>
                <a:lnTo>
                  <a:pt x="0" y="1297"/>
                </a:lnTo>
                <a:lnTo>
                  <a:pt x="0" y="1344"/>
                </a:lnTo>
                <a:lnTo>
                  <a:pt x="9" y="1344"/>
                </a:lnTo>
                <a:close/>
                <a:moveTo>
                  <a:pt x="9" y="1439"/>
                </a:moveTo>
                <a:lnTo>
                  <a:pt x="9" y="1391"/>
                </a:lnTo>
                <a:lnTo>
                  <a:pt x="0" y="1391"/>
                </a:lnTo>
                <a:lnTo>
                  <a:pt x="0" y="1439"/>
                </a:lnTo>
                <a:lnTo>
                  <a:pt x="9" y="1439"/>
                </a:lnTo>
                <a:close/>
                <a:moveTo>
                  <a:pt x="9" y="1533"/>
                </a:moveTo>
                <a:lnTo>
                  <a:pt x="9" y="1486"/>
                </a:lnTo>
                <a:lnTo>
                  <a:pt x="0" y="1486"/>
                </a:lnTo>
                <a:lnTo>
                  <a:pt x="0" y="1533"/>
                </a:lnTo>
                <a:lnTo>
                  <a:pt x="9" y="1533"/>
                </a:lnTo>
                <a:close/>
                <a:moveTo>
                  <a:pt x="9" y="1628"/>
                </a:moveTo>
                <a:lnTo>
                  <a:pt x="9" y="1581"/>
                </a:lnTo>
                <a:lnTo>
                  <a:pt x="0" y="1581"/>
                </a:lnTo>
                <a:lnTo>
                  <a:pt x="0" y="1628"/>
                </a:lnTo>
                <a:lnTo>
                  <a:pt x="9" y="1628"/>
                </a:lnTo>
                <a:close/>
                <a:moveTo>
                  <a:pt x="9" y="1723"/>
                </a:moveTo>
                <a:lnTo>
                  <a:pt x="9" y="1675"/>
                </a:lnTo>
                <a:lnTo>
                  <a:pt x="0" y="1675"/>
                </a:lnTo>
                <a:lnTo>
                  <a:pt x="0" y="1723"/>
                </a:lnTo>
                <a:lnTo>
                  <a:pt x="9" y="1723"/>
                </a:lnTo>
                <a:close/>
                <a:moveTo>
                  <a:pt x="9" y="1817"/>
                </a:moveTo>
                <a:lnTo>
                  <a:pt x="9" y="1770"/>
                </a:lnTo>
                <a:lnTo>
                  <a:pt x="0" y="1770"/>
                </a:lnTo>
                <a:lnTo>
                  <a:pt x="0" y="1817"/>
                </a:lnTo>
                <a:lnTo>
                  <a:pt x="9" y="1817"/>
                </a:lnTo>
                <a:close/>
                <a:moveTo>
                  <a:pt x="9" y="1912"/>
                </a:moveTo>
                <a:lnTo>
                  <a:pt x="9" y="1865"/>
                </a:lnTo>
                <a:lnTo>
                  <a:pt x="0" y="1865"/>
                </a:lnTo>
                <a:lnTo>
                  <a:pt x="0" y="1912"/>
                </a:lnTo>
                <a:lnTo>
                  <a:pt x="9" y="1912"/>
                </a:lnTo>
                <a:close/>
                <a:moveTo>
                  <a:pt x="9" y="2007"/>
                </a:moveTo>
                <a:lnTo>
                  <a:pt x="9" y="1959"/>
                </a:lnTo>
                <a:lnTo>
                  <a:pt x="0" y="1959"/>
                </a:lnTo>
                <a:lnTo>
                  <a:pt x="0" y="2007"/>
                </a:lnTo>
                <a:lnTo>
                  <a:pt x="9" y="2007"/>
                </a:lnTo>
                <a:close/>
                <a:moveTo>
                  <a:pt x="9" y="2101"/>
                </a:moveTo>
                <a:lnTo>
                  <a:pt x="9" y="2054"/>
                </a:lnTo>
                <a:lnTo>
                  <a:pt x="0" y="2054"/>
                </a:lnTo>
                <a:lnTo>
                  <a:pt x="0" y="2101"/>
                </a:lnTo>
                <a:lnTo>
                  <a:pt x="9" y="21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0" name="组合 219"/>
          <p:cNvGrpSpPr/>
          <p:nvPr/>
        </p:nvGrpSpPr>
        <p:grpSpPr>
          <a:xfrm>
            <a:off x="3716896" y="3293392"/>
            <a:ext cx="285984" cy="285984"/>
            <a:chOff x="3796505" y="3341124"/>
            <a:chExt cx="447675" cy="447675"/>
          </a:xfrm>
        </p:grpSpPr>
        <p:sp>
          <p:nvSpPr>
            <p:cNvPr id="171" name="Freeform 166"/>
            <p:cNvSpPr>
              <a:spLocks/>
            </p:cNvSpPr>
            <p:nvPr/>
          </p:nvSpPr>
          <p:spPr bwMode="auto">
            <a:xfrm>
              <a:off x="3796505" y="3341124"/>
              <a:ext cx="447675" cy="447675"/>
            </a:xfrm>
            <a:custGeom>
              <a:avLst/>
              <a:gdLst>
                <a:gd name="T0" fmla="*/ 21 w 119"/>
                <a:gd name="T1" fmla="*/ 21 h 119"/>
                <a:gd name="T2" fmla="*/ 98 w 119"/>
                <a:gd name="T3" fmla="*/ 21 h 119"/>
                <a:gd name="T4" fmla="*/ 98 w 119"/>
                <a:gd name="T5" fmla="*/ 97 h 119"/>
                <a:gd name="T6" fmla="*/ 21 w 119"/>
                <a:gd name="T7" fmla="*/ 97 h 119"/>
                <a:gd name="T8" fmla="*/ 21 w 119"/>
                <a:gd name="T9" fmla="*/ 2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21" y="21"/>
                  </a:moveTo>
                  <a:cubicBezTo>
                    <a:pt x="42" y="0"/>
                    <a:pt x="77" y="0"/>
                    <a:pt x="98" y="21"/>
                  </a:cubicBezTo>
                  <a:cubicBezTo>
                    <a:pt x="119" y="42"/>
                    <a:pt x="119" y="76"/>
                    <a:pt x="98" y="97"/>
                  </a:cubicBezTo>
                  <a:cubicBezTo>
                    <a:pt x="77" y="119"/>
                    <a:pt x="43" y="119"/>
                    <a:pt x="21" y="97"/>
                  </a:cubicBezTo>
                  <a:cubicBezTo>
                    <a:pt x="0" y="76"/>
                    <a:pt x="0" y="42"/>
                    <a:pt x="21" y="21"/>
                  </a:cubicBezTo>
                  <a:close/>
                </a:path>
              </a:pathLst>
            </a:cu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/>
            <p:cNvSpPr>
              <a:spLocks/>
            </p:cNvSpPr>
            <p:nvPr/>
          </p:nvSpPr>
          <p:spPr bwMode="auto">
            <a:xfrm>
              <a:off x="3883818" y="3453836"/>
              <a:ext cx="273050" cy="255588"/>
            </a:xfrm>
            <a:custGeom>
              <a:avLst/>
              <a:gdLst>
                <a:gd name="T0" fmla="*/ 2 w 73"/>
                <a:gd name="T1" fmla="*/ 34 h 68"/>
                <a:gd name="T2" fmla="*/ 34 w 73"/>
                <a:gd name="T3" fmla="*/ 66 h 68"/>
                <a:gd name="T4" fmla="*/ 40 w 73"/>
                <a:gd name="T5" fmla="*/ 66 h 68"/>
                <a:gd name="T6" fmla="*/ 71 w 73"/>
                <a:gd name="T7" fmla="*/ 34 h 68"/>
                <a:gd name="T8" fmla="*/ 72 w 73"/>
                <a:gd name="T9" fmla="*/ 30 h 68"/>
                <a:gd name="T10" fmla="*/ 69 w 73"/>
                <a:gd name="T11" fmla="*/ 27 h 68"/>
                <a:gd name="T12" fmla="*/ 58 w 73"/>
                <a:gd name="T13" fmla="*/ 27 h 68"/>
                <a:gd name="T14" fmla="*/ 58 w 73"/>
                <a:gd name="T15" fmla="*/ 5 h 68"/>
                <a:gd name="T16" fmla="*/ 54 w 73"/>
                <a:gd name="T17" fmla="*/ 0 h 68"/>
                <a:gd name="T18" fmla="*/ 20 w 73"/>
                <a:gd name="T19" fmla="*/ 0 h 68"/>
                <a:gd name="T20" fmla="*/ 15 w 73"/>
                <a:gd name="T21" fmla="*/ 5 h 68"/>
                <a:gd name="T22" fmla="*/ 15 w 73"/>
                <a:gd name="T23" fmla="*/ 27 h 68"/>
                <a:gd name="T24" fmla="*/ 5 w 73"/>
                <a:gd name="T25" fmla="*/ 27 h 68"/>
                <a:gd name="T26" fmla="*/ 1 w 73"/>
                <a:gd name="T27" fmla="*/ 30 h 68"/>
                <a:gd name="T28" fmla="*/ 2 w 73"/>
                <a:gd name="T2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68">
                  <a:moveTo>
                    <a:pt x="2" y="34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5" y="68"/>
                    <a:pt x="38" y="68"/>
                    <a:pt x="40" y="6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3" y="33"/>
                    <a:pt x="73" y="31"/>
                    <a:pt x="72" y="30"/>
                  </a:cubicBezTo>
                  <a:cubicBezTo>
                    <a:pt x="72" y="28"/>
                    <a:pt x="70" y="27"/>
                    <a:pt x="69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2"/>
                    <a:pt x="56" y="0"/>
                    <a:pt x="5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2" y="28"/>
                    <a:pt x="1" y="30"/>
                  </a:cubicBezTo>
                  <a:cubicBezTo>
                    <a:pt x="0" y="31"/>
                    <a:pt x="1" y="33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274730" y="4139866"/>
            <a:ext cx="755650" cy="1103313"/>
            <a:chOff x="3744118" y="4014224"/>
            <a:chExt cx="755650" cy="1103313"/>
          </a:xfrm>
        </p:grpSpPr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744118" y="4014224"/>
              <a:ext cx="755650" cy="1103313"/>
            </a:xfrm>
            <a:custGeom>
              <a:avLst/>
              <a:gdLst>
                <a:gd name="T0" fmla="*/ 12 w 201"/>
                <a:gd name="T1" fmla="*/ 29 h 294"/>
                <a:gd name="T2" fmla="*/ 126 w 201"/>
                <a:gd name="T3" fmla="*/ 2 h 294"/>
                <a:gd name="T4" fmla="*/ 143 w 201"/>
                <a:gd name="T5" fmla="*/ 12 h 294"/>
                <a:gd name="T6" fmla="*/ 199 w 201"/>
                <a:gd name="T7" fmla="*/ 249 h 294"/>
                <a:gd name="T8" fmla="*/ 189 w 201"/>
                <a:gd name="T9" fmla="*/ 265 h 294"/>
                <a:gd name="T10" fmla="*/ 75 w 201"/>
                <a:gd name="T11" fmla="*/ 292 h 294"/>
                <a:gd name="T12" fmla="*/ 58 w 201"/>
                <a:gd name="T13" fmla="*/ 283 h 294"/>
                <a:gd name="T14" fmla="*/ 2 w 201"/>
                <a:gd name="T15" fmla="*/ 45 h 294"/>
                <a:gd name="T16" fmla="*/ 12 w 201"/>
                <a:gd name="T17" fmla="*/ 2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94">
                  <a:moveTo>
                    <a:pt x="12" y="29"/>
                  </a:moveTo>
                  <a:cubicBezTo>
                    <a:pt x="126" y="2"/>
                    <a:pt x="126" y="2"/>
                    <a:pt x="126" y="2"/>
                  </a:cubicBezTo>
                  <a:cubicBezTo>
                    <a:pt x="133" y="0"/>
                    <a:pt x="141" y="5"/>
                    <a:pt x="143" y="12"/>
                  </a:cubicBezTo>
                  <a:cubicBezTo>
                    <a:pt x="199" y="249"/>
                    <a:pt x="199" y="249"/>
                    <a:pt x="199" y="249"/>
                  </a:cubicBezTo>
                  <a:cubicBezTo>
                    <a:pt x="201" y="256"/>
                    <a:pt x="196" y="264"/>
                    <a:pt x="189" y="265"/>
                  </a:cubicBezTo>
                  <a:cubicBezTo>
                    <a:pt x="75" y="292"/>
                    <a:pt x="75" y="292"/>
                    <a:pt x="75" y="292"/>
                  </a:cubicBezTo>
                  <a:cubicBezTo>
                    <a:pt x="67" y="294"/>
                    <a:pt x="60" y="290"/>
                    <a:pt x="58" y="28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38"/>
                    <a:pt x="5" y="31"/>
                    <a:pt x="12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 noEditPoints="1"/>
            </p:cNvSpPr>
            <p:nvPr/>
          </p:nvSpPr>
          <p:spPr bwMode="auto">
            <a:xfrm>
              <a:off x="4172743" y="4922274"/>
              <a:ext cx="85725" cy="82550"/>
            </a:xfrm>
            <a:custGeom>
              <a:avLst/>
              <a:gdLst>
                <a:gd name="T0" fmla="*/ 16 w 23"/>
                <a:gd name="T1" fmla="*/ 20 h 22"/>
                <a:gd name="T2" fmla="*/ 14 w 23"/>
                <a:gd name="T3" fmla="*/ 21 h 22"/>
                <a:gd name="T4" fmla="*/ 1 w 23"/>
                <a:gd name="T5" fmla="*/ 13 h 22"/>
                <a:gd name="T6" fmla="*/ 9 w 23"/>
                <a:gd name="T7" fmla="*/ 0 h 22"/>
                <a:gd name="T8" fmla="*/ 17 w 23"/>
                <a:gd name="T9" fmla="*/ 2 h 22"/>
                <a:gd name="T10" fmla="*/ 22 w 23"/>
                <a:gd name="T11" fmla="*/ 8 h 22"/>
                <a:gd name="T12" fmla="*/ 16 w 23"/>
                <a:gd name="T13" fmla="*/ 20 h 22"/>
                <a:gd name="T14" fmla="*/ 8 w 23"/>
                <a:gd name="T15" fmla="*/ 3 h 22"/>
                <a:gd name="T16" fmla="*/ 3 w 23"/>
                <a:gd name="T17" fmla="*/ 13 h 22"/>
                <a:gd name="T18" fmla="*/ 13 w 23"/>
                <a:gd name="T19" fmla="*/ 19 h 22"/>
                <a:gd name="T20" fmla="*/ 20 w 23"/>
                <a:gd name="T21" fmla="*/ 9 h 22"/>
                <a:gd name="T22" fmla="*/ 16 w 23"/>
                <a:gd name="T23" fmla="*/ 3 h 22"/>
                <a:gd name="T24" fmla="*/ 9 w 23"/>
                <a:gd name="T25" fmla="*/ 2 h 22"/>
                <a:gd name="T26" fmla="*/ 8 w 23"/>
                <a:gd name="T2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2">
                  <a:moveTo>
                    <a:pt x="16" y="20"/>
                  </a:moveTo>
                  <a:cubicBezTo>
                    <a:pt x="15" y="20"/>
                    <a:pt x="15" y="21"/>
                    <a:pt x="14" y="21"/>
                  </a:cubicBezTo>
                  <a:cubicBezTo>
                    <a:pt x="8" y="22"/>
                    <a:pt x="3" y="19"/>
                    <a:pt x="1" y="13"/>
                  </a:cubicBezTo>
                  <a:cubicBezTo>
                    <a:pt x="0" y="7"/>
                    <a:pt x="3" y="2"/>
                    <a:pt x="9" y="0"/>
                  </a:cubicBezTo>
                  <a:cubicBezTo>
                    <a:pt x="12" y="0"/>
                    <a:pt x="15" y="0"/>
                    <a:pt x="17" y="2"/>
                  </a:cubicBezTo>
                  <a:cubicBezTo>
                    <a:pt x="19" y="3"/>
                    <a:pt x="21" y="5"/>
                    <a:pt x="22" y="8"/>
                  </a:cubicBezTo>
                  <a:cubicBezTo>
                    <a:pt x="23" y="13"/>
                    <a:pt x="21" y="18"/>
                    <a:pt x="16" y="20"/>
                  </a:cubicBezTo>
                  <a:close/>
                  <a:moveTo>
                    <a:pt x="8" y="3"/>
                  </a:moveTo>
                  <a:cubicBezTo>
                    <a:pt x="4" y="4"/>
                    <a:pt x="2" y="9"/>
                    <a:pt x="3" y="13"/>
                  </a:cubicBezTo>
                  <a:cubicBezTo>
                    <a:pt x="4" y="17"/>
                    <a:pt x="9" y="20"/>
                    <a:pt x="13" y="19"/>
                  </a:cubicBezTo>
                  <a:cubicBezTo>
                    <a:pt x="18" y="18"/>
                    <a:pt x="21" y="13"/>
                    <a:pt x="20" y="9"/>
                  </a:cubicBezTo>
                  <a:cubicBezTo>
                    <a:pt x="19" y="6"/>
                    <a:pt x="18" y="4"/>
                    <a:pt x="16" y="3"/>
                  </a:cubicBezTo>
                  <a:cubicBezTo>
                    <a:pt x="14" y="2"/>
                    <a:pt x="12" y="1"/>
                    <a:pt x="9" y="2"/>
                  </a:cubicBezTo>
                  <a:cubicBezTo>
                    <a:pt x="9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3983830" y="4122174"/>
              <a:ext cx="71438" cy="34925"/>
            </a:xfrm>
            <a:custGeom>
              <a:avLst/>
              <a:gdLst>
                <a:gd name="T0" fmla="*/ 2 w 19"/>
                <a:gd name="T1" fmla="*/ 3 h 9"/>
                <a:gd name="T2" fmla="*/ 0 w 19"/>
                <a:gd name="T3" fmla="*/ 6 h 9"/>
                <a:gd name="T4" fmla="*/ 4 w 19"/>
                <a:gd name="T5" fmla="*/ 8 h 9"/>
                <a:gd name="T6" fmla="*/ 16 w 19"/>
                <a:gd name="T7" fmla="*/ 5 h 9"/>
                <a:gd name="T8" fmla="*/ 18 w 19"/>
                <a:gd name="T9" fmla="*/ 2 h 9"/>
                <a:gd name="T10" fmla="*/ 17 w 19"/>
                <a:gd name="T11" fmla="*/ 0 h 9"/>
                <a:gd name="T12" fmla="*/ 15 w 19"/>
                <a:gd name="T13" fmla="*/ 0 h 9"/>
                <a:gd name="T14" fmla="*/ 2 w 19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">
                  <a:moveTo>
                    <a:pt x="2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8"/>
                    <a:pt x="2" y="9"/>
                    <a:pt x="4" y="8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3"/>
                    <a:pt x="18" y="2"/>
                  </a:cubicBezTo>
                  <a:cubicBezTo>
                    <a:pt x="18" y="1"/>
                    <a:pt x="18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812380" y="4182499"/>
              <a:ext cx="619125" cy="769938"/>
            </a:xfrm>
            <a:custGeom>
              <a:avLst/>
              <a:gdLst>
                <a:gd name="T0" fmla="*/ 99 w 390"/>
                <a:gd name="T1" fmla="*/ 485 h 485"/>
                <a:gd name="T2" fmla="*/ 390 w 390"/>
                <a:gd name="T3" fmla="*/ 414 h 485"/>
                <a:gd name="T4" fmla="*/ 291 w 390"/>
                <a:gd name="T5" fmla="*/ 0 h 485"/>
                <a:gd name="T6" fmla="*/ 0 w 390"/>
                <a:gd name="T7" fmla="*/ 69 h 485"/>
                <a:gd name="T8" fmla="*/ 99 w 390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485">
                  <a:moveTo>
                    <a:pt x="99" y="485"/>
                  </a:moveTo>
                  <a:lnTo>
                    <a:pt x="390" y="414"/>
                  </a:lnTo>
                  <a:lnTo>
                    <a:pt x="291" y="0"/>
                  </a:lnTo>
                  <a:lnTo>
                    <a:pt x="0" y="69"/>
                  </a:lnTo>
                  <a:lnTo>
                    <a:pt x="99" y="485"/>
                  </a:lnTo>
                  <a:close/>
                </a:path>
              </a:pathLst>
            </a:custGeom>
            <a:solidFill>
              <a:srgbClr val="009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/>
            <p:cNvSpPr>
              <a:spLocks/>
            </p:cNvSpPr>
            <p:nvPr/>
          </p:nvSpPr>
          <p:spPr bwMode="auto">
            <a:xfrm>
              <a:off x="3913980" y="4393636"/>
              <a:ext cx="325438" cy="349250"/>
            </a:xfrm>
            <a:custGeom>
              <a:avLst/>
              <a:gdLst>
                <a:gd name="T0" fmla="*/ 83 w 87"/>
                <a:gd name="T1" fmla="*/ 40 h 93"/>
                <a:gd name="T2" fmla="*/ 83 w 87"/>
                <a:gd name="T3" fmla="*/ 40 h 93"/>
                <a:gd name="T4" fmla="*/ 87 w 87"/>
                <a:gd name="T5" fmla="*/ 39 h 93"/>
                <a:gd name="T6" fmla="*/ 87 w 87"/>
                <a:gd name="T7" fmla="*/ 37 h 93"/>
                <a:gd name="T8" fmla="*/ 36 w 87"/>
                <a:gd name="T9" fmla="*/ 6 h 93"/>
                <a:gd name="T10" fmla="*/ 5 w 87"/>
                <a:gd name="T11" fmla="*/ 56 h 93"/>
                <a:gd name="T12" fmla="*/ 55 w 87"/>
                <a:gd name="T13" fmla="*/ 87 h 93"/>
                <a:gd name="T14" fmla="*/ 76 w 87"/>
                <a:gd name="T15" fmla="*/ 75 h 93"/>
                <a:gd name="T16" fmla="*/ 66 w 87"/>
                <a:gd name="T17" fmla="*/ 78 h 93"/>
                <a:gd name="T18" fmla="*/ 54 w 87"/>
                <a:gd name="T19" fmla="*/ 83 h 93"/>
                <a:gd name="T20" fmla="*/ 9 w 87"/>
                <a:gd name="T21" fmla="*/ 55 h 93"/>
                <a:gd name="T22" fmla="*/ 37 w 87"/>
                <a:gd name="T23" fmla="*/ 10 h 93"/>
                <a:gd name="T24" fmla="*/ 82 w 87"/>
                <a:gd name="T25" fmla="*/ 38 h 93"/>
                <a:gd name="T26" fmla="*/ 83 w 87"/>
                <a:gd name="T27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3">
                  <a:moveTo>
                    <a:pt x="83" y="40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8"/>
                    <a:pt x="87" y="37"/>
                  </a:cubicBezTo>
                  <a:cubicBezTo>
                    <a:pt x="82" y="15"/>
                    <a:pt x="59" y="0"/>
                    <a:pt x="36" y="6"/>
                  </a:cubicBezTo>
                  <a:cubicBezTo>
                    <a:pt x="14" y="11"/>
                    <a:pt x="0" y="33"/>
                    <a:pt x="5" y="56"/>
                  </a:cubicBezTo>
                  <a:cubicBezTo>
                    <a:pt x="10" y="78"/>
                    <a:pt x="33" y="93"/>
                    <a:pt x="55" y="87"/>
                  </a:cubicBezTo>
                  <a:cubicBezTo>
                    <a:pt x="64" y="86"/>
                    <a:pt x="71" y="81"/>
                    <a:pt x="76" y="75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3" y="80"/>
                    <a:pt x="59" y="82"/>
                    <a:pt x="54" y="83"/>
                  </a:cubicBezTo>
                  <a:cubicBezTo>
                    <a:pt x="34" y="87"/>
                    <a:pt x="14" y="75"/>
                    <a:pt x="9" y="55"/>
                  </a:cubicBezTo>
                  <a:cubicBezTo>
                    <a:pt x="5" y="35"/>
                    <a:pt x="17" y="15"/>
                    <a:pt x="37" y="10"/>
                  </a:cubicBezTo>
                  <a:cubicBezTo>
                    <a:pt x="58" y="6"/>
                    <a:pt x="78" y="18"/>
                    <a:pt x="82" y="38"/>
                  </a:cubicBezTo>
                  <a:cubicBezTo>
                    <a:pt x="82" y="39"/>
                    <a:pt x="82" y="40"/>
                    <a:pt x="8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/>
            <p:cNvSpPr>
              <a:spLocks/>
            </p:cNvSpPr>
            <p:nvPr/>
          </p:nvSpPr>
          <p:spPr bwMode="auto">
            <a:xfrm>
              <a:off x="4040980" y="4441261"/>
              <a:ext cx="55563" cy="188913"/>
            </a:xfrm>
            <a:custGeom>
              <a:avLst/>
              <a:gdLst>
                <a:gd name="T0" fmla="*/ 4 w 15"/>
                <a:gd name="T1" fmla="*/ 0 h 50"/>
                <a:gd name="T2" fmla="*/ 2 w 15"/>
                <a:gd name="T3" fmla="*/ 4 h 50"/>
                <a:gd name="T4" fmla="*/ 9 w 15"/>
                <a:gd name="T5" fmla="*/ 33 h 50"/>
                <a:gd name="T6" fmla="*/ 1 w 15"/>
                <a:gd name="T7" fmla="*/ 45 h 50"/>
                <a:gd name="T8" fmla="*/ 2 w 15"/>
                <a:gd name="T9" fmla="*/ 49 h 50"/>
                <a:gd name="T10" fmla="*/ 6 w 15"/>
                <a:gd name="T11" fmla="*/ 48 h 50"/>
                <a:gd name="T12" fmla="*/ 14 w 15"/>
                <a:gd name="T13" fmla="*/ 35 h 50"/>
                <a:gd name="T14" fmla="*/ 15 w 15"/>
                <a:gd name="T15" fmla="*/ 32 h 50"/>
                <a:gd name="T16" fmla="*/ 8 w 15"/>
                <a:gd name="T17" fmla="*/ 2 h 50"/>
                <a:gd name="T18" fmla="*/ 4 w 1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0">
                  <a:moveTo>
                    <a:pt x="4" y="0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7"/>
                    <a:pt x="0" y="49"/>
                    <a:pt x="2" y="49"/>
                  </a:cubicBezTo>
                  <a:cubicBezTo>
                    <a:pt x="3" y="50"/>
                    <a:pt x="5" y="50"/>
                    <a:pt x="6" y="4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/>
            <p:cNvSpPr>
              <a:spLocks/>
            </p:cNvSpPr>
            <p:nvPr/>
          </p:nvSpPr>
          <p:spPr bwMode="auto">
            <a:xfrm>
              <a:off x="4096543" y="4663511"/>
              <a:ext cx="23813" cy="22225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3 h 6"/>
                <a:gd name="T8" fmla="*/ 3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/>
            <p:cNvSpPr>
              <a:spLocks/>
            </p:cNvSpPr>
            <p:nvPr/>
          </p:nvSpPr>
          <p:spPr bwMode="auto">
            <a:xfrm>
              <a:off x="3966368" y="4580961"/>
              <a:ext cx="22225" cy="2222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2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/>
            <p:cNvSpPr>
              <a:spLocks/>
            </p:cNvSpPr>
            <p:nvPr/>
          </p:nvSpPr>
          <p:spPr bwMode="auto">
            <a:xfrm>
              <a:off x="4179093" y="4531749"/>
              <a:ext cx="23813" cy="2222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4 h 6"/>
                <a:gd name="T4" fmla="*/ 4 w 6"/>
                <a:gd name="T5" fmla="*/ 6 h 6"/>
                <a:gd name="T6" fmla="*/ 6 w 6"/>
                <a:gd name="T7" fmla="*/ 2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/>
            <p:cNvSpPr>
              <a:spLocks/>
            </p:cNvSpPr>
            <p:nvPr/>
          </p:nvSpPr>
          <p:spPr bwMode="auto">
            <a:xfrm>
              <a:off x="4120355" y="4569849"/>
              <a:ext cx="82550" cy="104775"/>
            </a:xfrm>
            <a:custGeom>
              <a:avLst/>
              <a:gdLst>
                <a:gd name="T0" fmla="*/ 11 w 22"/>
                <a:gd name="T1" fmla="*/ 17 h 28"/>
                <a:gd name="T2" fmla="*/ 15 w 22"/>
                <a:gd name="T3" fmla="*/ 14 h 28"/>
                <a:gd name="T4" fmla="*/ 18 w 22"/>
                <a:gd name="T5" fmla="*/ 6 h 28"/>
                <a:gd name="T6" fmla="*/ 8 w 22"/>
                <a:gd name="T7" fmla="*/ 1 h 28"/>
                <a:gd name="T8" fmla="*/ 1 w 22"/>
                <a:gd name="T9" fmla="*/ 5 h 28"/>
                <a:gd name="T10" fmla="*/ 2 w 22"/>
                <a:gd name="T11" fmla="*/ 7 h 28"/>
                <a:gd name="T12" fmla="*/ 3 w 22"/>
                <a:gd name="T13" fmla="*/ 8 h 28"/>
                <a:gd name="T14" fmla="*/ 9 w 22"/>
                <a:gd name="T15" fmla="*/ 5 h 28"/>
                <a:gd name="T16" fmla="*/ 13 w 22"/>
                <a:gd name="T17" fmla="*/ 7 h 28"/>
                <a:gd name="T18" fmla="*/ 12 w 22"/>
                <a:gd name="T19" fmla="*/ 11 h 28"/>
                <a:gd name="T20" fmla="*/ 7 w 22"/>
                <a:gd name="T21" fmla="*/ 15 h 28"/>
                <a:gd name="T22" fmla="*/ 4 w 22"/>
                <a:gd name="T23" fmla="*/ 24 h 28"/>
                <a:gd name="T24" fmla="*/ 5 w 22"/>
                <a:gd name="T25" fmla="*/ 28 h 28"/>
                <a:gd name="T26" fmla="*/ 21 w 22"/>
                <a:gd name="T27" fmla="*/ 24 h 28"/>
                <a:gd name="T28" fmla="*/ 21 w 22"/>
                <a:gd name="T29" fmla="*/ 22 h 28"/>
                <a:gd name="T30" fmla="*/ 20 w 22"/>
                <a:gd name="T31" fmla="*/ 20 h 28"/>
                <a:gd name="T32" fmla="*/ 9 w 22"/>
                <a:gd name="T33" fmla="*/ 23 h 28"/>
                <a:gd name="T34" fmla="*/ 9 w 22"/>
                <a:gd name="T35" fmla="*/ 23 h 28"/>
                <a:gd name="T36" fmla="*/ 11 w 22"/>
                <a:gd name="T37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28">
                  <a:moveTo>
                    <a:pt x="11" y="17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9" y="11"/>
                    <a:pt x="18" y="8"/>
                    <a:pt x="18" y="6"/>
                  </a:cubicBezTo>
                  <a:cubicBezTo>
                    <a:pt x="17" y="1"/>
                    <a:pt x="12" y="0"/>
                    <a:pt x="8" y="1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12" y="4"/>
                    <a:pt x="13" y="6"/>
                    <a:pt x="13" y="7"/>
                  </a:cubicBezTo>
                  <a:cubicBezTo>
                    <a:pt x="14" y="8"/>
                    <a:pt x="13" y="9"/>
                    <a:pt x="12" y="1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7"/>
                    <a:pt x="3" y="21"/>
                    <a:pt x="4" y="2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1" y="23"/>
                    <a:pt x="21" y="22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0"/>
                    <a:pt x="10" y="18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/>
            <p:cNvSpPr>
              <a:spLocks noEditPoints="1"/>
            </p:cNvSpPr>
            <p:nvPr/>
          </p:nvSpPr>
          <p:spPr bwMode="auto">
            <a:xfrm>
              <a:off x="4198143" y="4550799"/>
              <a:ext cx="68263" cy="101600"/>
            </a:xfrm>
            <a:custGeom>
              <a:avLst/>
              <a:gdLst>
                <a:gd name="T0" fmla="*/ 17 w 18"/>
                <a:gd name="T1" fmla="*/ 16 h 27"/>
                <a:gd name="T2" fmla="*/ 16 w 18"/>
                <a:gd name="T3" fmla="*/ 17 h 27"/>
                <a:gd name="T4" fmla="*/ 12 w 18"/>
                <a:gd name="T5" fmla="*/ 1 h 27"/>
                <a:gd name="T6" fmla="*/ 10 w 18"/>
                <a:gd name="T7" fmla="*/ 1 h 27"/>
                <a:gd name="T8" fmla="*/ 7 w 18"/>
                <a:gd name="T9" fmla="*/ 2 h 27"/>
                <a:gd name="T10" fmla="*/ 0 w 18"/>
                <a:gd name="T11" fmla="*/ 21 h 27"/>
                <a:gd name="T12" fmla="*/ 1 w 18"/>
                <a:gd name="T13" fmla="*/ 24 h 27"/>
                <a:gd name="T14" fmla="*/ 12 w 18"/>
                <a:gd name="T15" fmla="*/ 22 h 27"/>
                <a:gd name="T16" fmla="*/ 13 w 18"/>
                <a:gd name="T17" fmla="*/ 26 h 27"/>
                <a:gd name="T18" fmla="*/ 15 w 18"/>
                <a:gd name="T19" fmla="*/ 26 h 27"/>
                <a:gd name="T20" fmla="*/ 18 w 18"/>
                <a:gd name="T21" fmla="*/ 25 h 27"/>
                <a:gd name="T22" fmla="*/ 17 w 18"/>
                <a:gd name="T23" fmla="*/ 21 h 27"/>
                <a:gd name="T24" fmla="*/ 18 w 18"/>
                <a:gd name="T25" fmla="*/ 20 h 27"/>
                <a:gd name="T26" fmla="*/ 18 w 18"/>
                <a:gd name="T27" fmla="*/ 18 h 27"/>
                <a:gd name="T28" fmla="*/ 17 w 18"/>
                <a:gd name="T29" fmla="*/ 16 h 27"/>
                <a:gd name="T30" fmla="*/ 11 w 18"/>
                <a:gd name="T31" fmla="*/ 18 h 27"/>
                <a:gd name="T32" fmla="*/ 5 w 18"/>
                <a:gd name="T33" fmla="*/ 19 h 27"/>
                <a:gd name="T34" fmla="*/ 9 w 18"/>
                <a:gd name="T35" fmla="*/ 8 h 27"/>
                <a:gd name="T36" fmla="*/ 11 w 18"/>
                <a:gd name="T3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7">
                  <a:moveTo>
                    <a:pt x="17" y="16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4" y="26"/>
                    <a:pt x="15" y="26"/>
                  </a:cubicBezTo>
                  <a:cubicBezTo>
                    <a:pt x="16" y="26"/>
                    <a:pt x="18" y="26"/>
                    <a:pt x="18" y="25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8" y="16"/>
                    <a:pt x="17" y="16"/>
                  </a:cubicBezTo>
                  <a:close/>
                  <a:moveTo>
                    <a:pt x="11" y="18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/>
            <p:cNvSpPr>
              <a:spLocks/>
            </p:cNvSpPr>
            <p:nvPr/>
          </p:nvSpPr>
          <p:spPr bwMode="auto">
            <a:xfrm>
              <a:off x="4266405" y="4542861"/>
              <a:ext cx="82550" cy="98425"/>
            </a:xfrm>
            <a:custGeom>
              <a:avLst/>
              <a:gdLst>
                <a:gd name="T0" fmla="*/ 11 w 22"/>
                <a:gd name="T1" fmla="*/ 5 h 26"/>
                <a:gd name="T2" fmla="*/ 7 w 22"/>
                <a:gd name="T3" fmla="*/ 9 h 26"/>
                <a:gd name="T4" fmla="*/ 5 w 22"/>
                <a:gd name="T5" fmla="*/ 0 h 26"/>
                <a:gd name="T6" fmla="*/ 2 w 22"/>
                <a:gd name="T7" fmla="*/ 1 h 26"/>
                <a:gd name="T8" fmla="*/ 0 w 22"/>
                <a:gd name="T9" fmla="*/ 1 h 26"/>
                <a:gd name="T10" fmla="*/ 6 w 22"/>
                <a:gd name="T11" fmla="*/ 26 h 26"/>
                <a:gd name="T12" fmla="*/ 8 w 22"/>
                <a:gd name="T13" fmla="*/ 26 h 26"/>
                <a:gd name="T14" fmla="*/ 10 w 22"/>
                <a:gd name="T15" fmla="*/ 25 h 26"/>
                <a:gd name="T16" fmla="*/ 8 w 22"/>
                <a:gd name="T17" fmla="*/ 14 h 26"/>
                <a:gd name="T18" fmla="*/ 11 w 22"/>
                <a:gd name="T19" fmla="*/ 10 h 26"/>
                <a:gd name="T20" fmla="*/ 14 w 22"/>
                <a:gd name="T21" fmla="*/ 11 h 26"/>
                <a:gd name="T22" fmla="*/ 17 w 22"/>
                <a:gd name="T23" fmla="*/ 23 h 26"/>
                <a:gd name="T24" fmla="*/ 19 w 22"/>
                <a:gd name="T25" fmla="*/ 23 h 26"/>
                <a:gd name="T26" fmla="*/ 21 w 22"/>
                <a:gd name="T27" fmla="*/ 22 h 26"/>
                <a:gd name="T28" fmla="*/ 19 w 22"/>
                <a:gd name="T29" fmla="*/ 10 h 26"/>
                <a:gd name="T30" fmla="*/ 11 w 22"/>
                <a:gd name="T3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11" y="5"/>
                  </a:moveTo>
                  <a:cubicBezTo>
                    <a:pt x="7" y="6"/>
                    <a:pt x="7" y="9"/>
                    <a:pt x="7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2"/>
                    <a:pt x="9" y="10"/>
                    <a:pt x="11" y="10"/>
                  </a:cubicBezTo>
                  <a:cubicBezTo>
                    <a:pt x="13" y="9"/>
                    <a:pt x="14" y="11"/>
                    <a:pt x="14" y="1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20" y="23"/>
                    <a:pt x="22" y="23"/>
                    <a:pt x="21" y="22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6"/>
                    <a:pt x="14" y="4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8026171" y="4358149"/>
            <a:ext cx="619125" cy="736600"/>
            <a:chOff x="7722393" y="4396811"/>
            <a:chExt cx="619125" cy="736600"/>
          </a:xfrm>
        </p:grpSpPr>
        <p:sp>
          <p:nvSpPr>
            <p:cNvPr id="79" name="Freeform 74"/>
            <p:cNvSpPr>
              <a:spLocks noEditPoints="1"/>
            </p:cNvSpPr>
            <p:nvPr/>
          </p:nvSpPr>
          <p:spPr bwMode="auto">
            <a:xfrm>
              <a:off x="7722393" y="4396811"/>
              <a:ext cx="619125" cy="736600"/>
            </a:xfrm>
            <a:custGeom>
              <a:avLst/>
              <a:gdLst>
                <a:gd name="T0" fmla="*/ 75 w 165"/>
                <a:gd name="T1" fmla="*/ 6 h 196"/>
                <a:gd name="T2" fmla="*/ 3 w 165"/>
                <a:gd name="T3" fmla="*/ 144 h 196"/>
                <a:gd name="T4" fmla="*/ 6 w 165"/>
                <a:gd name="T5" fmla="*/ 156 h 196"/>
                <a:gd name="T6" fmla="*/ 78 w 165"/>
                <a:gd name="T7" fmla="*/ 194 h 196"/>
                <a:gd name="T8" fmla="*/ 90 w 165"/>
                <a:gd name="T9" fmla="*/ 190 h 196"/>
                <a:gd name="T10" fmla="*/ 163 w 165"/>
                <a:gd name="T11" fmla="*/ 52 h 196"/>
                <a:gd name="T12" fmla="*/ 159 w 165"/>
                <a:gd name="T13" fmla="*/ 40 h 196"/>
                <a:gd name="T14" fmla="*/ 87 w 165"/>
                <a:gd name="T15" fmla="*/ 2 h 196"/>
                <a:gd name="T16" fmla="*/ 75 w 165"/>
                <a:gd name="T17" fmla="*/ 6 h 196"/>
                <a:gd name="T18" fmla="*/ 32 w 165"/>
                <a:gd name="T19" fmla="*/ 114 h 196"/>
                <a:gd name="T20" fmla="*/ 83 w 165"/>
                <a:gd name="T21" fmla="*/ 98 h 196"/>
                <a:gd name="T22" fmla="*/ 99 w 165"/>
                <a:gd name="T23" fmla="*/ 149 h 196"/>
                <a:gd name="T24" fmla="*/ 48 w 165"/>
                <a:gd name="T25" fmla="*/ 165 h 196"/>
                <a:gd name="T26" fmla="*/ 32 w 165"/>
                <a:gd name="T27" fmla="*/ 11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96">
                  <a:moveTo>
                    <a:pt x="75" y="6"/>
                  </a:moveTo>
                  <a:cubicBezTo>
                    <a:pt x="3" y="144"/>
                    <a:pt x="3" y="144"/>
                    <a:pt x="3" y="144"/>
                  </a:cubicBezTo>
                  <a:cubicBezTo>
                    <a:pt x="0" y="149"/>
                    <a:pt x="2" y="154"/>
                    <a:pt x="6" y="156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82" y="196"/>
                    <a:pt x="88" y="195"/>
                    <a:pt x="90" y="190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5" y="48"/>
                    <a:pt x="164" y="42"/>
                    <a:pt x="159" y="40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3" y="0"/>
                    <a:pt x="78" y="2"/>
                    <a:pt x="75" y="6"/>
                  </a:cubicBezTo>
                  <a:close/>
                  <a:moveTo>
                    <a:pt x="32" y="114"/>
                  </a:moveTo>
                  <a:cubicBezTo>
                    <a:pt x="41" y="96"/>
                    <a:pt x="64" y="88"/>
                    <a:pt x="83" y="98"/>
                  </a:cubicBezTo>
                  <a:cubicBezTo>
                    <a:pt x="101" y="108"/>
                    <a:pt x="108" y="131"/>
                    <a:pt x="99" y="149"/>
                  </a:cubicBezTo>
                  <a:cubicBezTo>
                    <a:pt x="89" y="168"/>
                    <a:pt x="66" y="175"/>
                    <a:pt x="48" y="165"/>
                  </a:cubicBezTo>
                  <a:cubicBezTo>
                    <a:pt x="29" y="155"/>
                    <a:pt x="22" y="132"/>
                    <a:pt x="32" y="1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7920830" y="4426974"/>
              <a:ext cx="393700" cy="357188"/>
            </a:xfrm>
            <a:custGeom>
              <a:avLst/>
              <a:gdLst>
                <a:gd name="T0" fmla="*/ 0 w 248"/>
                <a:gd name="T1" fmla="*/ 130 h 225"/>
                <a:gd name="T2" fmla="*/ 180 w 248"/>
                <a:gd name="T3" fmla="*/ 225 h 225"/>
                <a:gd name="T4" fmla="*/ 248 w 248"/>
                <a:gd name="T5" fmla="*/ 95 h 225"/>
                <a:gd name="T6" fmla="*/ 69 w 248"/>
                <a:gd name="T7" fmla="*/ 0 h 225"/>
                <a:gd name="T8" fmla="*/ 0 w 248"/>
                <a:gd name="T9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25">
                  <a:moveTo>
                    <a:pt x="0" y="130"/>
                  </a:moveTo>
                  <a:lnTo>
                    <a:pt x="180" y="225"/>
                  </a:lnTo>
                  <a:lnTo>
                    <a:pt x="248" y="95"/>
                  </a:lnTo>
                  <a:lnTo>
                    <a:pt x="69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7830343" y="4753999"/>
              <a:ext cx="274638" cy="273050"/>
            </a:xfrm>
            <a:custGeom>
              <a:avLst/>
              <a:gdLst>
                <a:gd name="T0" fmla="*/ 51 w 73"/>
                <a:gd name="T1" fmla="*/ 8 h 73"/>
                <a:gd name="T2" fmla="*/ 64 w 73"/>
                <a:gd name="T3" fmla="*/ 51 h 73"/>
                <a:gd name="T4" fmla="*/ 21 w 73"/>
                <a:gd name="T5" fmla="*/ 65 h 73"/>
                <a:gd name="T6" fmla="*/ 8 w 73"/>
                <a:gd name="T7" fmla="*/ 22 h 73"/>
                <a:gd name="T8" fmla="*/ 51 w 73"/>
                <a:gd name="T9" fmla="*/ 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51" y="8"/>
                  </a:moveTo>
                  <a:cubicBezTo>
                    <a:pt x="67" y="17"/>
                    <a:pt x="73" y="36"/>
                    <a:pt x="64" y="51"/>
                  </a:cubicBezTo>
                  <a:cubicBezTo>
                    <a:pt x="56" y="67"/>
                    <a:pt x="37" y="73"/>
                    <a:pt x="21" y="65"/>
                  </a:cubicBezTo>
                  <a:cubicBezTo>
                    <a:pt x="6" y="57"/>
                    <a:pt x="0" y="37"/>
                    <a:pt x="8" y="22"/>
                  </a:cubicBezTo>
                  <a:cubicBezTo>
                    <a:pt x="16" y="6"/>
                    <a:pt x="35" y="0"/>
                    <a:pt x="5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6"/>
            <p:cNvSpPr>
              <a:spLocks/>
            </p:cNvSpPr>
            <p:nvPr/>
          </p:nvSpPr>
          <p:spPr bwMode="auto">
            <a:xfrm>
              <a:off x="7989093" y="4520636"/>
              <a:ext cx="239713" cy="173038"/>
            </a:xfrm>
            <a:custGeom>
              <a:avLst/>
              <a:gdLst>
                <a:gd name="T0" fmla="*/ 64 w 64"/>
                <a:gd name="T1" fmla="*/ 12 h 46"/>
                <a:gd name="T2" fmla="*/ 34 w 64"/>
                <a:gd name="T3" fmla="*/ 0 h 46"/>
                <a:gd name="T4" fmla="*/ 18 w 64"/>
                <a:gd name="T5" fmla="*/ 25 h 46"/>
                <a:gd name="T6" fmla="*/ 2 w 64"/>
                <a:gd name="T7" fmla="*/ 23 h 46"/>
                <a:gd name="T8" fmla="*/ 0 w 64"/>
                <a:gd name="T9" fmla="*/ 28 h 46"/>
                <a:gd name="T10" fmla="*/ 17 w 64"/>
                <a:gd name="T11" fmla="*/ 35 h 46"/>
                <a:gd name="T12" fmla="*/ 24 w 64"/>
                <a:gd name="T13" fmla="*/ 27 h 46"/>
                <a:gd name="T14" fmla="*/ 36 w 64"/>
                <a:gd name="T15" fmla="*/ 8 h 46"/>
                <a:gd name="T16" fmla="*/ 55 w 64"/>
                <a:gd name="T17" fmla="*/ 15 h 46"/>
                <a:gd name="T18" fmla="*/ 43 w 64"/>
                <a:gd name="T19" fmla="*/ 34 h 46"/>
                <a:gd name="T20" fmla="*/ 27 w 64"/>
                <a:gd name="T21" fmla="*/ 32 h 46"/>
                <a:gd name="T22" fmla="*/ 25 w 64"/>
                <a:gd name="T23" fmla="*/ 37 h 46"/>
                <a:gd name="T24" fmla="*/ 42 w 64"/>
                <a:gd name="T25" fmla="*/ 44 h 46"/>
                <a:gd name="T26" fmla="*/ 49 w 64"/>
                <a:gd name="T27" fmla="*/ 36 h 46"/>
                <a:gd name="T28" fmla="*/ 64 w 64"/>
                <a:gd name="T2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6">
                  <a:moveTo>
                    <a:pt x="64" y="1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19"/>
                    <a:pt x="6" y="19"/>
                    <a:pt x="2" y="23"/>
                  </a:cubicBezTo>
                  <a:cubicBezTo>
                    <a:pt x="0" y="24"/>
                    <a:pt x="0" y="27"/>
                    <a:pt x="0" y="28"/>
                  </a:cubicBezTo>
                  <a:cubicBezTo>
                    <a:pt x="1" y="34"/>
                    <a:pt x="11" y="37"/>
                    <a:pt x="17" y="35"/>
                  </a:cubicBezTo>
                  <a:cubicBezTo>
                    <a:pt x="20" y="34"/>
                    <a:pt x="21" y="32"/>
                    <a:pt x="24" y="2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39" y="28"/>
                    <a:pt x="31" y="28"/>
                    <a:pt x="27" y="32"/>
                  </a:cubicBezTo>
                  <a:cubicBezTo>
                    <a:pt x="25" y="33"/>
                    <a:pt x="25" y="35"/>
                    <a:pt x="25" y="37"/>
                  </a:cubicBezTo>
                  <a:cubicBezTo>
                    <a:pt x="26" y="43"/>
                    <a:pt x="35" y="46"/>
                    <a:pt x="42" y="44"/>
                  </a:cubicBezTo>
                  <a:cubicBezTo>
                    <a:pt x="45" y="43"/>
                    <a:pt x="46" y="41"/>
                    <a:pt x="49" y="36"/>
                  </a:cubicBezTo>
                  <a:lnTo>
                    <a:pt x="6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4649788" y="4128524"/>
            <a:ext cx="2892425" cy="2419351"/>
            <a:chOff x="4556125" y="4474958"/>
            <a:chExt cx="2892425" cy="2419351"/>
          </a:xfrm>
        </p:grpSpPr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556125" y="4474958"/>
              <a:ext cx="2889250" cy="1746250"/>
            </a:xfrm>
            <a:custGeom>
              <a:avLst/>
              <a:gdLst>
                <a:gd name="T0" fmla="*/ 0 w 769"/>
                <a:gd name="T1" fmla="*/ 453 h 465"/>
                <a:gd name="T2" fmla="*/ 12 w 769"/>
                <a:gd name="T3" fmla="*/ 465 h 465"/>
                <a:gd name="T4" fmla="*/ 758 w 769"/>
                <a:gd name="T5" fmla="*/ 465 h 465"/>
                <a:gd name="T6" fmla="*/ 769 w 769"/>
                <a:gd name="T7" fmla="*/ 453 h 465"/>
                <a:gd name="T8" fmla="*/ 769 w 769"/>
                <a:gd name="T9" fmla="*/ 12 h 465"/>
                <a:gd name="T10" fmla="*/ 758 w 769"/>
                <a:gd name="T11" fmla="*/ 0 h 465"/>
                <a:gd name="T12" fmla="*/ 12 w 769"/>
                <a:gd name="T13" fmla="*/ 0 h 465"/>
                <a:gd name="T14" fmla="*/ 0 w 769"/>
                <a:gd name="T15" fmla="*/ 12 h 465"/>
                <a:gd name="T16" fmla="*/ 0 w 769"/>
                <a:gd name="T17" fmla="*/ 45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9" h="465">
                  <a:moveTo>
                    <a:pt x="0" y="453"/>
                  </a:moveTo>
                  <a:cubicBezTo>
                    <a:pt x="0" y="460"/>
                    <a:pt x="6" y="465"/>
                    <a:pt x="12" y="465"/>
                  </a:cubicBezTo>
                  <a:cubicBezTo>
                    <a:pt x="758" y="465"/>
                    <a:pt x="758" y="465"/>
                    <a:pt x="758" y="465"/>
                  </a:cubicBezTo>
                  <a:cubicBezTo>
                    <a:pt x="764" y="465"/>
                    <a:pt x="769" y="460"/>
                    <a:pt x="769" y="453"/>
                  </a:cubicBezTo>
                  <a:cubicBezTo>
                    <a:pt x="769" y="12"/>
                    <a:pt x="769" y="12"/>
                    <a:pt x="769" y="12"/>
                  </a:cubicBezTo>
                  <a:cubicBezTo>
                    <a:pt x="769" y="6"/>
                    <a:pt x="764" y="0"/>
                    <a:pt x="7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4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4657725" y="4573383"/>
              <a:ext cx="2689225" cy="1476375"/>
            </a:xfrm>
            <a:prstGeom prst="rect">
              <a:avLst/>
            </a:prstGeom>
            <a:solidFill>
              <a:srgbClr val="009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5630862" y="6375196"/>
              <a:ext cx="742950" cy="4667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56125" y="6162471"/>
              <a:ext cx="2892425" cy="330200"/>
            </a:xfrm>
            <a:custGeom>
              <a:avLst/>
              <a:gdLst>
                <a:gd name="T0" fmla="*/ 770 w 770"/>
                <a:gd name="T1" fmla="*/ 0 h 88"/>
                <a:gd name="T2" fmla="*/ 770 w 770"/>
                <a:gd name="T3" fmla="*/ 76 h 88"/>
                <a:gd name="T4" fmla="*/ 758 w 770"/>
                <a:gd name="T5" fmla="*/ 88 h 88"/>
                <a:gd name="T6" fmla="*/ 12 w 770"/>
                <a:gd name="T7" fmla="*/ 88 h 88"/>
                <a:gd name="T8" fmla="*/ 0 w 770"/>
                <a:gd name="T9" fmla="*/ 76 h 88"/>
                <a:gd name="T10" fmla="*/ 0 w 770"/>
                <a:gd name="T11" fmla="*/ 0 h 88"/>
                <a:gd name="T12" fmla="*/ 770 w 770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0" h="88">
                  <a:moveTo>
                    <a:pt x="770" y="0"/>
                  </a:moveTo>
                  <a:cubicBezTo>
                    <a:pt x="770" y="76"/>
                    <a:pt x="770" y="76"/>
                    <a:pt x="770" y="76"/>
                  </a:cubicBezTo>
                  <a:cubicBezTo>
                    <a:pt x="770" y="83"/>
                    <a:pt x="765" y="88"/>
                    <a:pt x="758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5" y="88"/>
                    <a:pt x="0" y="83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5165725" y="6841921"/>
              <a:ext cx="1674813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5919787" y="6184696"/>
              <a:ext cx="165100" cy="165100"/>
            </a:xfrm>
            <a:custGeom>
              <a:avLst/>
              <a:gdLst>
                <a:gd name="T0" fmla="*/ 0 w 44"/>
                <a:gd name="T1" fmla="*/ 22 h 44"/>
                <a:gd name="T2" fmla="*/ 22 w 44"/>
                <a:gd name="T3" fmla="*/ 44 h 44"/>
                <a:gd name="T4" fmla="*/ 44 w 44"/>
                <a:gd name="T5" fmla="*/ 22 h 44"/>
                <a:gd name="T6" fmla="*/ 22 w 44"/>
                <a:gd name="T7" fmla="*/ 0 h 44"/>
                <a:gd name="T8" fmla="*/ 0 w 44"/>
                <a:gd name="T9" fmla="*/ 22 h 44"/>
                <a:gd name="T10" fmla="*/ 2 w 44"/>
                <a:gd name="T11" fmla="*/ 22 h 44"/>
                <a:gd name="T12" fmla="*/ 22 w 44"/>
                <a:gd name="T13" fmla="*/ 2 h 44"/>
                <a:gd name="T14" fmla="*/ 42 w 44"/>
                <a:gd name="T15" fmla="*/ 22 h 44"/>
                <a:gd name="T16" fmla="*/ 22 w 44"/>
                <a:gd name="T17" fmla="*/ 42 h 44"/>
                <a:gd name="T18" fmla="*/ 2 w 44"/>
                <a:gd name="T19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lose/>
                  <a:moveTo>
                    <a:pt x="2" y="22"/>
                  </a:moveTo>
                  <a:cubicBezTo>
                    <a:pt x="2" y="11"/>
                    <a:pt x="11" y="2"/>
                    <a:pt x="22" y="2"/>
                  </a:cubicBezTo>
                  <a:cubicBezTo>
                    <a:pt x="33" y="2"/>
                    <a:pt x="42" y="11"/>
                    <a:pt x="42" y="22"/>
                  </a:cubicBezTo>
                  <a:cubicBezTo>
                    <a:pt x="42" y="33"/>
                    <a:pt x="33" y="42"/>
                    <a:pt x="22" y="42"/>
                  </a:cubicBezTo>
                  <a:cubicBezTo>
                    <a:pt x="11" y="42"/>
                    <a:pt x="2" y="33"/>
                    <a:pt x="2" y="22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4954587" y="5865608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4954587" y="5741783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9 h 17"/>
                <a:gd name="T8" fmla="*/ 549 w 549"/>
                <a:gd name="T9" fmla="*/ 9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4954587" y="5616371"/>
              <a:ext cx="2062163" cy="60325"/>
            </a:xfrm>
            <a:custGeom>
              <a:avLst/>
              <a:gdLst>
                <a:gd name="T0" fmla="*/ 8 w 549"/>
                <a:gd name="T1" fmla="*/ 0 h 16"/>
                <a:gd name="T2" fmla="*/ 0 w 549"/>
                <a:gd name="T3" fmla="*/ 8 h 16"/>
                <a:gd name="T4" fmla="*/ 8 w 549"/>
                <a:gd name="T5" fmla="*/ 16 h 16"/>
                <a:gd name="T6" fmla="*/ 17 w 549"/>
                <a:gd name="T7" fmla="*/ 9 h 16"/>
                <a:gd name="T8" fmla="*/ 549 w 549"/>
                <a:gd name="T9" fmla="*/ 9 h 16"/>
                <a:gd name="T10" fmla="*/ 549 w 549"/>
                <a:gd name="T11" fmla="*/ 7 h 16"/>
                <a:gd name="T12" fmla="*/ 17 w 549"/>
                <a:gd name="T13" fmla="*/ 7 h 16"/>
                <a:gd name="T14" fmla="*/ 8 w 54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6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6" y="13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4954587" y="5489371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954587" y="5365546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4954587" y="5241721"/>
              <a:ext cx="2062163" cy="63500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8 h 17"/>
                <a:gd name="T4" fmla="*/ 8 w 549"/>
                <a:gd name="T5" fmla="*/ 17 h 17"/>
                <a:gd name="T6" fmla="*/ 17 w 549"/>
                <a:gd name="T7" fmla="*/ 9 h 17"/>
                <a:gd name="T8" fmla="*/ 549 w 549"/>
                <a:gd name="T9" fmla="*/ 9 h 17"/>
                <a:gd name="T10" fmla="*/ 549 w 549"/>
                <a:gd name="T11" fmla="*/ 7 h 17"/>
                <a:gd name="T12" fmla="*/ 17 w 549"/>
                <a:gd name="T13" fmla="*/ 7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3"/>
                    <a:pt x="17" y="9"/>
                  </a:cubicBezTo>
                  <a:cubicBezTo>
                    <a:pt x="549" y="9"/>
                    <a:pt x="549" y="9"/>
                    <a:pt x="549" y="9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4954587" y="5113133"/>
              <a:ext cx="2062163" cy="65088"/>
            </a:xfrm>
            <a:custGeom>
              <a:avLst/>
              <a:gdLst>
                <a:gd name="T0" fmla="*/ 8 w 549"/>
                <a:gd name="T1" fmla="*/ 0 h 17"/>
                <a:gd name="T2" fmla="*/ 0 w 549"/>
                <a:gd name="T3" fmla="*/ 9 h 17"/>
                <a:gd name="T4" fmla="*/ 8 w 549"/>
                <a:gd name="T5" fmla="*/ 17 h 17"/>
                <a:gd name="T6" fmla="*/ 17 w 549"/>
                <a:gd name="T7" fmla="*/ 10 h 17"/>
                <a:gd name="T8" fmla="*/ 549 w 549"/>
                <a:gd name="T9" fmla="*/ 10 h 17"/>
                <a:gd name="T10" fmla="*/ 549 w 549"/>
                <a:gd name="T11" fmla="*/ 8 h 17"/>
                <a:gd name="T12" fmla="*/ 17 w 549"/>
                <a:gd name="T13" fmla="*/ 8 h 17"/>
                <a:gd name="T14" fmla="*/ 8 w 54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4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4954587" y="4989308"/>
              <a:ext cx="2062163" cy="65088"/>
            </a:xfrm>
            <a:custGeom>
              <a:avLst/>
              <a:gdLst>
                <a:gd name="T0" fmla="*/ 17 w 549"/>
                <a:gd name="T1" fmla="*/ 7 h 17"/>
                <a:gd name="T2" fmla="*/ 8 w 549"/>
                <a:gd name="T3" fmla="*/ 0 h 17"/>
                <a:gd name="T4" fmla="*/ 0 w 549"/>
                <a:gd name="T5" fmla="*/ 9 h 17"/>
                <a:gd name="T6" fmla="*/ 8 w 549"/>
                <a:gd name="T7" fmla="*/ 17 h 17"/>
                <a:gd name="T8" fmla="*/ 17 w 549"/>
                <a:gd name="T9" fmla="*/ 10 h 17"/>
                <a:gd name="T10" fmla="*/ 549 w 549"/>
                <a:gd name="T11" fmla="*/ 10 h 17"/>
                <a:gd name="T12" fmla="*/ 549 w 549"/>
                <a:gd name="T13" fmla="*/ 7 h 17"/>
                <a:gd name="T14" fmla="*/ 17 w 549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7">
                  <a:moveTo>
                    <a:pt x="17" y="7"/>
                  </a:move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4"/>
                    <a:pt x="17" y="10"/>
                  </a:cubicBezTo>
                  <a:cubicBezTo>
                    <a:pt x="549" y="10"/>
                    <a:pt x="549" y="10"/>
                    <a:pt x="549" y="10"/>
                  </a:cubicBezTo>
                  <a:cubicBezTo>
                    <a:pt x="549" y="7"/>
                    <a:pt x="549" y="7"/>
                    <a:pt x="549" y="7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FCF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5183187" y="5368721"/>
              <a:ext cx="53975" cy="5302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5237162" y="5267121"/>
              <a:ext cx="28575" cy="6318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5356225" y="5444921"/>
              <a:ext cx="52388" cy="4540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7"/>
            <p:cNvSpPr>
              <a:spLocks noChangeArrowheads="1"/>
            </p:cNvSpPr>
            <p:nvPr/>
          </p:nvSpPr>
          <p:spPr bwMode="auto">
            <a:xfrm>
              <a:off x="5408612" y="5406821"/>
              <a:ext cx="34925" cy="4921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5532437" y="5563983"/>
              <a:ext cx="53975" cy="334963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9"/>
            <p:cNvSpPr>
              <a:spLocks noChangeArrowheads="1"/>
            </p:cNvSpPr>
            <p:nvPr/>
          </p:nvSpPr>
          <p:spPr bwMode="auto">
            <a:xfrm>
              <a:off x="5586412" y="5470321"/>
              <a:ext cx="30163" cy="4286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5710237" y="5395708"/>
              <a:ext cx="47625" cy="503238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1"/>
            <p:cNvSpPr>
              <a:spLocks noChangeArrowheads="1"/>
            </p:cNvSpPr>
            <p:nvPr/>
          </p:nvSpPr>
          <p:spPr bwMode="auto">
            <a:xfrm>
              <a:off x="5757862" y="5252833"/>
              <a:ext cx="34925" cy="646113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2"/>
            <p:cNvSpPr>
              <a:spLocks noChangeArrowheads="1"/>
            </p:cNvSpPr>
            <p:nvPr/>
          </p:nvSpPr>
          <p:spPr bwMode="auto">
            <a:xfrm>
              <a:off x="5883275" y="5305221"/>
              <a:ext cx="52388" cy="5937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5935662" y="5267121"/>
              <a:ext cx="33338" cy="631825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6059487" y="5267121"/>
              <a:ext cx="52388" cy="6318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6111875" y="5132183"/>
              <a:ext cx="30163" cy="766763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6232525" y="5244896"/>
              <a:ext cx="52388" cy="654050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6284912" y="5095671"/>
              <a:ext cx="33338" cy="803275"/>
            </a:xfrm>
            <a:prstGeom prst="rect">
              <a:avLst/>
            </a:pr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8"/>
            <p:cNvSpPr>
              <a:spLocks noChangeArrowheads="1"/>
            </p:cNvSpPr>
            <p:nvPr/>
          </p:nvSpPr>
          <p:spPr bwMode="auto">
            <a:xfrm>
              <a:off x="6408737" y="5170283"/>
              <a:ext cx="52388" cy="728663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6461125" y="5049633"/>
              <a:ext cx="33338" cy="849313"/>
            </a:xfrm>
            <a:prstGeom prst="rect">
              <a:avLst/>
            </a:pr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6584950" y="5305221"/>
              <a:ext cx="52388" cy="5937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6637337" y="5159171"/>
              <a:ext cx="30163" cy="739775"/>
            </a:xfrm>
            <a:prstGeom prst="rect">
              <a:avLst/>
            </a:pr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6757987" y="5368721"/>
              <a:ext cx="52388" cy="530225"/>
            </a:xfrm>
            <a:prstGeom prst="rect">
              <a:avLst/>
            </a:pr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6810375" y="5241721"/>
              <a:ext cx="33338" cy="65722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7075258" y="4917512"/>
            <a:ext cx="2897188" cy="1638300"/>
            <a:chOff x="6907212" y="5263946"/>
            <a:chExt cx="2897188" cy="1638300"/>
          </a:xfrm>
        </p:grpSpPr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7110412" y="5263946"/>
              <a:ext cx="2490788" cy="1608138"/>
            </a:xfrm>
            <a:custGeom>
              <a:avLst/>
              <a:gdLst>
                <a:gd name="T0" fmla="*/ 663 w 663"/>
                <a:gd name="T1" fmla="*/ 418 h 428"/>
                <a:gd name="T2" fmla="*/ 653 w 663"/>
                <a:gd name="T3" fmla="*/ 428 h 428"/>
                <a:gd name="T4" fmla="*/ 10 w 663"/>
                <a:gd name="T5" fmla="*/ 428 h 428"/>
                <a:gd name="T6" fmla="*/ 0 w 663"/>
                <a:gd name="T7" fmla="*/ 418 h 428"/>
                <a:gd name="T8" fmla="*/ 0 w 663"/>
                <a:gd name="T9" fmla="*/ 10 h 428"/>
                <a:gd name="T10" fmla="*/ 10 w 663"/>
                <a:gd name="T11" fmla="*/ 0 h 428"/>
                <a:gd name="T12" fmla="*/ 653 w 663"/>
                <a:gd name="T13" fmla="*/ 0 h 428"/>
                <a:gd name="T14" fmla="*/ 663 w 663"/>
                <a:gd name="T15" fmla="*/ 10 h 428"/>
                <a:gd name="T16" fmla="*/ 663 w 663"/>
                <a:gd name="T17" fmla="*/ 41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428">
                  <a:moveTo>
                    <a:pt x="663" y="418"/>
                  </a:moveTo>
                  <a:cubicBezTo>
                    <a:pt x="663" y="424"/>
                    <a:pt x="658" y="428"/>
                    <a:pt x="653" y="428"/>
                  </a:cubicBezTo>
                  <a:cubicBezTo>
                    <a:pt x="10" y="428"/>
                    <a:pt x="10" y="428"/>
                    <a:pt x="10" y="428"/>
                  </a:cubicBezTo>
                  <a:cubicBezTo>
                    <a:pt x="5" y="428"/>
                    <a:pt x="0" y="424"/>
                    <a:pt x="0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58" y="0"/>
                    <a:pt x="663" y="4"/>
                    <a:pt x="663" y="10"/>
                  </a:cubicBezTo>
                  <a:lnTo>
                    <a:pt x="663" y="4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8"/>
            <p:cNvSpPr>
              <a:spLocks noChangeArrowheads="1"/>
            </p:cNvSpPr>
            <p:nvPr/>
          </p:nvSpPr>
          <p:spPr bwMode="auto">
            <a:xfrm>
              <a:off x="7197725" y="5343321"/>
              <a:ext cx="2316163" cy="1377950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6907212" y="6814933"/>
              <a:ext cx="2897188" cy="87313"/>
            </a:xfrm>
            <a:custGeom>
              <a:avLst/>
              <a:gdLst>
                <a:gd name="T0" fmla="*/ 0 w 771"/>
                <a:gd name="T1" fmla="*/ 0 h 23"/>
                <a:gd name="T2" fmla="*/ 0 w 771"/>
                <a:gd name="T3" fmla="*/ 12 h 23"/>
                <a:gd name="T4" fmla="*/ 11 w 771"/>
                <a:gd name="T5" fmla="*/ 23 h 23"/>
                <a:gd name="T6" fmla="*/ 760 w 771"/>
                <a:gd name="T7" fmla="*/ 23 h 23"/>
                <a:gd name="T8" fmla="*/ 771 w 771"/>
                <a:gd name="T9" fmla="*/ 12 h 23"/>
                <a:gd name="T10" fmla="*/ 771 w 771"/>
                <a:gd name="T11" fmla="*/ 0 h 23"/>
                <a:gd name="T12" fmla="*/ 0 w 77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23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760" y="23"/>
                    <a:pt x="760" y="23"/>
                    <a:pt x="760" y="23"/>
                  </a:cubicBezTo>
                  <a:cubicBezTo>
                    <a:pt x="766" y="23"/>
                    <a:pt x="771" y="18"/>
                    <a:pt x="771" y="12"/>
                  </a:cubicBezTo>
                  <a:cubicBezTo>
                    <a:pt x="771" y="0"/>
                    <a:pt x="771" y="0"/>
                    <a:pt x="7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0"/>
            <p:cNvSpPr>
              <a:spLocks noChangeArrowheads="1"/>
            </p:cNvSpPr>
            <p:nvPr/>
          </p:nvSpPr>
          <p:spPr bwMode="auto">
            <a:xfrm>
              <a:off x="7151687" y="6806996"/>
              <a:ext cx="1709738" cy="79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1"/>
            <p:cNvSpPr>
              <a:spLocks noChangeArrowheads="1"/>
            </p:cNvSpPr>
            <p:nvPr/>
          </p:nvSpPr>
          <p:spPr bwMode="auto">
            <a:xfrm>
              <a:off x="8977312" y="6806996"/>
              <a:ext cx="582613" cy="79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 noEditPoints="1"/>
            </p:cNvSpPr>
            <p:nvPr/>
          </p:nvSpPr>
          <p:spPr bwMode="auto">
            <a:xfrm>
              <a:off x="8331200" y="5271883"/>
              <a:ext cx="49213" cy="52388"/>
            </a:xfrm>
            <a:custGeom>
              <a:avLst/>
              <a:gdLst>
                <a:gd name="T0" fmla="*/ 7 w 13"/>
                <a:gd name="T1" fmla="*/ 14 h 14"/>
                <a:gd name="T2" fmla="*/ 0 w 13"/>
                <a:gd name="T3" fmla="*/ 9 h 14"/>
                <a:gd name="T4" fmla="*/ 1 w 13"/>
                <a:gd name="T5" fmla="*/ 4 h 14"/>
                <a:gd name="T6" fmla="*/ 5 w 13"/>
                <a:gd name="T7" fmla="*/ 1 h 14"/>
                <a:gd name="T8" fmla="*/ 13 w 13"/>
                <a:gd name="T9" fmla="*/ 6 h 14"/>
                <a:gd name="T10" fmla="*/ 8 w 13"/>
                <a:gd name="T11" fmla="*/ 14 h 14"/>
                <a:gd name="T12" fmla="*/ 7 w 13"/>
                <a:gd name="T13" fmla="*/ 14 h 14"/>
                <a:gd name="T14" fmla="*/ 6 w 13"/>
                <a:gd name="T15" fmla="*/ 2 h 14"/>
                <a:gd name="T16" fmla="*/ 5 w 13"/>
                <a:gd name="T17" fmla="*/ 2 h 14"/>
                <a:gd name="T18" fmla="*/ 2 w 13"/>
                <a:gd name="T19" fmla="*/ 5 h 14"/>
                <a:gd name="T20" fmla="*/ 1 w 13"/>
                <a:gd name="T21" fmla="*/ 9 h 14"/>
                <a:gd name="T22" fmla="*/ 8 w 13"/>
                <a:gd name="T23" fmla="*/ 13 h 14"/>
                <a:gd name="T24" fmla="*/ 12 w 13"/>
                <a:gd name="T25" fmla="*/ 6 h 14"/>
                <a:gd name="T26" fmla="*/ 6 w 13"/>
                <a:gd name="T2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4" y="14"/>
                    <a:pt x="1" y="12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8" y="0"/>
                    <a:pt x="12" y="3"/>
                    <a:pt x="13" y="6"/>
                  </a:cubicBezTo>
                  <a:cubicBezTo>
                    <a:pt x="13" y="9"/>
                    <a:pt x="11" y="13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6"/>
                    <a:pt x="1" y="7"/>
                    <a:pt x="1" y="9"/>
                  </a:cubicBezTo>
                  <a:cubicBezTo>
                    <a:pt x="2" y="12"/>
                    <a:pt x="5" y="13"/>
                    <a:pt x="8" y="13"/>
                  </a:cubicBezTo>
                  <a:cubicBezTo>
                    <a:pt x="11" y="12"/>
                    <a:pt x="12" y="9"/>
                    <a:pt x="12" y="6"/>
                  </a:cubicBezTo>
                  <a:cubicBezTo>
                    <a:pt x="11" y="4"/>
                    <a:pt x="9" y="2"/>
                    <a:pt x="6" y="2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8110537" y="5770358"/>
              <a:ext cx="473075" cy="180975"/>
            </a:xfrm>
            <a:custGeom>
              <a:avLst/>
              <a:gdLst>
                <a:gd name="T0" fmla="*/ 117 w 126"/>
                <a:gd name="T1" fmla="*/ 16 h 48"/>
                <a:gd name="T2" fmla="*/ 83 w 126"/>
                <a:gd name="T3" fmla="*/ 1 h 48"/>
                <a:gd name="T4" fmla="*/ 81 w 126"/>
                <a:gd name="T5" fmla="*/ 0 h 48"/>
                <a:gd name="T6" fmla="*/ 74 w 126"/>
                <a:gd name="T7" fmla="*/ 12 h 48"/>
                <a:gd name="T8" fmla="*/ 66 w 126"/>
                <a:gd name="T9" fmla="*/ 4 h 48"/>
                <a:gd name="T10" fmla="*/ 60 w 126"/>
                <a:gd name="T11" fmla="*/ 4 h 48"/>
                <a:gd name="T12" fmla="*/ 51 w 126"/>
                <a:gd name="T13" fmla="*/ 13 h 48"/>
                <a:gd name="T14" fmla="*/ 45 w 126"/>
                <a:gd name="T15" fmla="*/ 0 h 48"/>
                <a:gd name="T16" fmla="*/ 43 w 126"/>
                <a:gd name="T17" fmla="*/ 1 h 48"/>
                <a:gd name="T18" fmla="*/ 8 w 126"/>
                <a:gd name="T19" fmla="*/ 16 h 48"/>
                <a:gd name="T20" fmla="*/ 0 w 126"/>
                <a:gd name="T21" fmla="*/ 48 h 48"/>
                <a:gd name="T22" fmla="*/ 55 w 126"/>
                <a:gd name="T23" fmla="*/ 48 h 48"/>
                <a:gd name="T24" fmla="*/ 59 w 126"/>
                <a:gd name="T25" fmla="*/ 23 h 48"/>
                <a:gd name="T26" fmla="*/ 54 w 126"/>
                <a:gd name="T27" fmla="*/ 14 h 48"/>
                <a:gd name="T28" fmla="*/ 61 w 126"/>
                <a:gd name="T29" fmla="*/ 6 h 48"/>
                <a:gd name="T30" fmla="*/ 65 w 126"/>
                <a:gd name="T31" fmla="*/ 6 h 48"/>
                <a:gd name="T32" fmla="*/ 71 w 126"/>
                <a:gd name="T33" fmla="*/ 15 h 48"/>
                <a:gd name="T34" fmla="*/ 67 w 126"/>
                <a:gd name="T35" fmla="*/ 24 h 48"/>
                <a:gd name="T36" fmla="*/ 71 w 126"/>
                <a:gd name="T37" fmla="*/ 48 h 48"/>
                <a:gd name="T38" fmla="*/ 126 w 126"/>
                <a:gd name="T39" fmla="*/ 48 h 48"/>
                <a:gd name="T40" fmla="*/ 117 w 126"/>
                <a:gd name="T41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48">
                  <a:moveTo>
                    <a:pt x="117" y="16"/>
                  </a:moveTo>
                  <a:cubicBezTo>
                    <a:pt x="117" y="16"/>
                    <a:pt x="90" y="3"/>
                    <a:pt x="83" y="1"/>
                  </a:cubicBezTo>
                  <a:cubicBezTo>
                    <a:pt x="82" y="1"/>
                    <a:pt x="81" y="1"/>
                    <a:pt x="81" y="0"/>
                  </a:cubicBezTo>
                  <a:cubicBezTo>
                    <a:pt x="78" y="4"/>
                    <a:pt x="75" y="8"/>
                    <a:pt x="74" y="1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3" y="5"/>
                    <a:pt x="45" y="0"/>
                  </a:cubicBezTo>
                  <a:cubicBezTo>
                    <a:pt x="44" y="1"/>
                    <a:pt x="43" y="1"/>
                    <a:pt x="43" y="1"/>
                  </a:cubicBezTo>
                  <a:cubicBezTo>
                    <a:pt x="36" y="3"/>
                    <a:pt x="8" y="16"/>
                    <a:pt x="8" y="16"/>
                  </a:cubicBezTo>
                  <a:cubicBezTo>
                    <a:pt x="8" y="16"/>
                    <a:pt x="0" y="38"/>
                    <a:pt x="0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26" y="38"/>
                    <a:pt x="117" y="16"/>
                    <a:pt x="11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8248650" y="5489371"/>
              <a:ext cx="187325" cy="120650"/>
            </a:xfrm>
            <a:custGeom>
              <a:avLst/>
              <a:gdLst>
                <a:gd name="T0" fmla="*/ 8 w 50"/>
                <a:gd name="T1" fmla="*/ 32 h 32"/>
                <a:gd name="T2" fmla="*/ 19 w 50"/>
                <a:gd name="T3" fmla="*/ 32 h 32"/>
                <a:gd name="T4" fmla="*/ 21 w 50"/>
                <a:gd name="T5" fmla="*/ 32 h 32"/>
                <a:gd name="T6" fmla="*/ 31 w 50"/>
                <a:gd name="T7" fmla="*/ 32 h 32"/>
                <a:gd name="T8" fmla="*/ 34 w 50"/>
                <a:gd name="T9" fmla="*/ 32 h 32"/>
                <a:gd name="T10" fmla="*/ 44 w 50"/>
                <a:gd name="T11" fmla="*/ 32 h 32"/>
                <a:gd name="T12" fmla="*/ 50 w 50"/>
                <a:gd name="T13" fmla="*/ 31 h 32"/>
                <a:gd name="T14" fmla="*/ 42 w 50"/>
                <a:gd name="T15" fmla="*/ 14 h 32"/>
                <a:gd name="T16" fmla="*/ 41 w 50"/>
                <a:gd name="T17" fmla="*/ 13 h 32"/>
                <a:gd name="T18" fmla="*/ 26 w 50"/>
                <a:gd name="T19" fmla="*/ 4 h 32"/>
                <a:gd name="T20" fmla="*/ 9 w 50"/>
                <a:gd name="T21" fmla="*/ 0 h 32"/>
                <a:gd name="T22" fmla="*/ 2 w 50"/>
                <a:gd name="T23" fmla="*/ 31 h 32"/>
                <a:gd name="T24" fmla="*/ 8 w 5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32">
                  <a:moveTo>
                    <a:pt x="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27"/>
                    <a:pt x="49" y="10"/>
                    <a:pt x="42" y="14"/>
                  </a:cubicBezTo>
                  <a:cubicBezTo>
                    <a:pt x="41" y="14"/>
                    <a:pt x="41" y="14"/>
                    <a:pt x="41" y="13"/>
                  </a:cubicBezTo>
                  <a:cubicBezTo>
                    <a:pt x="40" y="11"/>
                    <a:pt x="36" y="4"/>
                    <a:pt x="26" y="4"/>
                  </a:cubicBezTo>
                  <a:cubicBezTo>
                    <a:pt x="15" y="4"/>
                    <a:pt x="9" y="0"/>
                    <a:pt x="9" y="0"/>
                  </a:cubicBezTo>
                  <a:cubicBezTo>
                    <a:pt x="9" y="0"/>
                    <a:pt x="0" y="19"/>
                    <a:pt x="2" y="31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8364537" y="5616371"/>
              <a:ext cx="49213" cy="41275"/>
            </a:xfrm>
            <a:custGeom>
              <a:avLst/>
              <a:gdLst>
                <a:gd name="T0" fmla="*/ 0 w 31"/>
                <a:gd name="T1" fmla="*/ 0 h 26"/>
                <a:gd name="T2" fmla="*/ 0 w 31"/>
                <a:gd name="T3" fmla="*/ 0 h 26"/>
                <a:gd name="T4" fmla="*/ 0 w 31"/>
                <a:gd name="T5" fmla="*/ 24 h 26"/>
                <a:gd name="T6" fmla="*/ 3 w 31"/>
                <a:gd name="T7" fmla="*/ 24 h 26"/>
                <a:gd name="T8" fmla="*/ 29 w 31"/>
                <a:gd name="T9" fmla="*/ 26 h 26"/>
                <a:gd name="T10" fmla="*/ 31 w 31"/>
                <a:gd name="T11" fmla="*/ 24 h 26"/>
                <a:gd name="T12" fmla="*/ 31 w 31"/>
                <a:gd name="T13" fmla="*/ 0 h 26"/>
                <a:gd name="T14" fmla="*/ 29 w 31"/>
                <a:gd name="T15" fmla="*/ 0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3" y="24"/>
                  </a:lnTo>
                  <a:lnTo>
                    <a:pt x="29" y="26"/>
                  </a:lnTo>
                  <a:lnTo>
                    <a:pt x="31" y="24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8281987" y="5616371"/>
              <a:ext cx="49213" cy="41275"/>
            </a:xfrm>
            <a:custGeom>
              <a:avLst/>
              <a:gdLst>
                <a:gd name="T0" fmla="*/ 0 w 31"/>
                <a:gd name="T1" fmla="*/ 0 h 26"/>
                <a:gd name="T2" fmla="*/ 0 w 31"/>
                <a:gd name="T3" fmla="*/ 0 h 26"/>
                <a:gd name="T4" fmla="*/ 0 w 31"/>
                <a:gd name="T5" fmla="*/ 24 h 26"/>
                <a:gd name="T6" fmla="*/ 0 w 31"/>
                <a:gd name="T7" fmla="*/ 26 h 26"/>
                <a:gd name="T8" fmla="*/ 29 w 31"/>
                <a:gd name="T9" fmla="*/ 24 h 26"/>
                <a:gd name="T10" fmla="*/ 29 w 31"/>
                <a:gd name="T11" fmla="*/ 24 h 26"/>
                <a:gd name="T12" fmla="*/ 31 w 31"/>
                <a:gd name="T13" fmla="*/ 0 h 26"/>
                <a:gd name="T14" fmla="*/ 29 w 31"/>
                <a:gd name="T15" fmla="*/ 0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8245475" y="5610021"/>
              <a:ext cx="198438" cy="146050"/>
            </a:xfrm>
            <a:custGeom>
              <a:avLst/>
              <a:gdLst>
                <a:gd name="T0" fmla="*/ 5 w 53"/>
                <a:gd name="T1" fmla="*/ 19 h 39"/>
                <a:gd name="T2" fmla="*/ 6 w 53"/>
                <a:gd name="T3" fmla="*/ 18 h 39"/>
                <a:gd name="T4" fmla="*/ 11 w 53"/>
                <a:gd name="T5" fmla="*/ 31 h 39"/>
                <a:gd name="T6" fmla="*/ 22 w 53"/>
                <a:gd name="T7" fmla="*/ 39 h 39"/>
                <a:gd name="T8" fmla="*/ 31 w 53"/>
                <a:gd name="T9" fmla="*/ 39 h 39"/>
                <a:gd name="T10" fmla="*/ 43 w 53"/>
                <a:gd name="T11" fmla="*/ 31 h 39"/>
                <a:gd name="T12" fmla="*/ 47 w 53"/>
                <a:gd name="T13" fmla="*/ 18 h 39"/>
                <a:gd name="T14" fmla="*/ 47 w 53"/>
                <a:gd name="T15" fmla="*/ 18 h 39"/>
                <a:gd name="T16" fmla="*/ 47 w 53"/>
                <a:gd name="T17" fmla="*/ 18 h 39"/>
                <a:gd name="T18" fmla="*/ 48 w 53"/>
                <a:gd name="T19" fmla="*/ 19 h 39"/>
                <a:gd name="T20" fmla="*/ 53 w 53"/>
                <a:gd name="T21" fmla="*/ 10 h 39"/>
                <a:gd name="T22" fmla="*/ 52 w 53"/>
                <a:gd name="T23" fmla="*/ 0 h 39"/>
                <a:gd name="T24" fmla="*/ 51 w 53"/>
                <a:gd name="T25" fmla="*/ 3 h 39"/>
                <a:gd name="T26" fmla="*/ 47 w 53"/>
                <a:gd name="T27" fmla="*/ 6 h 39"/>
                <a:gd name="T28" fmla="*/ 46 w 53"/>
                <a:gd name="T29" fmla="*/ 12 h 39"/>
                <a:gd name="T30" fmla="*/ 44 w 53"/>
                <a:gd name="T31" fmla="*/ 15 h 39"/>
                <a:gd name="T32" fmla="*/ 33 w 53"/>
                <a:gd name="T33" fmla="*/ 14 h 39"/>
                <a:gd name="T34" fmla="*/ 30 w 53"/>
                <a:gd name="T35" fmla="*/ 12 h 39"/>
                <a:gd name="T36" fmla="*/ 27 w 53"/>
                <a:gd name="T37" fmla="*/ 4 h 39"/>
                <a:gd name="T38" fmla="*/ 24 w 53"/>
                <a:gd name="T39" fmla="*/ 12 h 39"/>
                <a:gd name="T40" fmla="*/ 22 w 53"/>
                <a:gd name="T41" fmla="*/ 14 h 39"/>
                <a:gd name="T42" fmla="*/ 10 w 53"/>
                <a:gd name="T43" fmla="*/ 15 h 39"/>
                <a:gd name="T44" fmla="*/ 8 w 53"/>
                <a:gd name="T45" fmla="*/ 12 h 39"/>
                <a:gd name="T46" fmla="*/ 8 w 53"/>
                <a:gd name="T47" fmla="*/ 6 h 39"/>
                <a:gd name="T48" fmla="*/ 3 w 53"/>
                <a:gd name="T49" fmla="*/ 3 h 39"/>
                <a:gd name="T50" fmla="*/ 3 w 53"/>
                <a:gd name="T51" fmla="*/ 0 h 39"/>
                <a:gd name="T52" fmla="*/ 2 w 53"/>
                <a:gd name="T53" fmla="*/ 0 h 39"/>
                <a:gd name="T54" fmla="*/ 1 w 53"/>
                <a:gd name="T55" fmla="*/ 10 h 39"/>
                <a:gd name="T56" fmla="*/ 5 w 53"/>
                <a:gd name="T5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39">
                  <a:moveTo>
                    <a:pt x="5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8" y="24"/>
                    <a:pt x="8" y="27"/>
                    <a:pt x="11" y="31"/>
                  </a:cubicBezTo>
                  <a:cubicBezTo>
                    <a:pt x="11" y="32"/>
                    <a:pt x="19" y="39"/>
                    <a:pt x="22" y="39"/>
                  </a:cubicBezTo>
                  <a:cubicBezTo>
                    <a:pt x="23" y="39"/>
                    <a:pt x="29" y="39"/>
                    <a:pt x="31" y="39"/>
                  </a:cubicBezTo>
                  <a:cubicBezTo>
                    <a:pt x="34" y="39"/>
                    <a:pt x="42" y="32"/>
                    <a:pt x="43" y="31"/>
                  </a:cubicBezTo>
                  <a:cubicBezTo>
                    <a:pt x="46" y="27"/>
                    <a:pt x="46" y="24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0" y="19"/>
                    <a:pt x="52" y="15"/>
                    <a:pt x="53" y="10"/>
                  </a:cubicBezTo>
                  <a:cubicBezTo>
                    <a:pt x="53" y="5"/>
                    <a:pt x="53" y="1"/>
                    <a:pt x="52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5"/>
                    <a:pt x="44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4"/>
                    <a:pt x="30" y="13"/>
                    <a:pt x="30" y="12"/>
                  </a:cubicBezTo>
                  <a:cubicBezTo>
                    <a:pt x="30" y="12"/>
                    <a:pt x="29" y="4"/>
                    <a:pt x="27" y="4"/>
                  </a:cubicBezTo>
                  <a:cubicBezTo>
                    <a:pt x="25" y="4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8" y="14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4"/>
                    <a:pt x="1" y="10"/>
                  </a:cubicBezTo>
                  <a:cubicBezTo>
                    <a:pt x="2" y="15"/>
                    <a:pt x="4" y="19"/>
                    <a:pt x="5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8553450" y="6267246"/>
              <a:ext cx="473075" cy="176213"/>
            </a:xfrm>
            <a:custGeom>
              <a:avLst/>
              <a:gdLst>
                <a:gd name="T0" fmla="*/ 118 w 126"/>
                <a:gd name="T1" fmla="*/ 16 h 47"/>
                <a:gd name="T2" fmla="*/ 83 w 126"/>
                <a:gd name="T3" fmla="*/ 1 h 47"/>
                <a:gd name="T4" fmla="*/ 81 w 126"/>
                <a:gd name="T5" fmla="*/ 0 h 47"/>
                <a:gd name="T6" fmla="*/ 74 w 126"/>
                <a:gd name="T7" fmla="*/ 11 h 47"/>
                <a:gd name="T8" fmla="*/ 66 w 126"/>
                <a:gd name="T9" fmla="*/ 3 h 47"/>
                <a:gd name="T10" fmla="*/ 60 w 126"/>
                <a:gd name="T11" fmla="*/ 3 h 47"/>
                <a:gd name="T12" fmla="*/ 52 w 126"/>
                <a:gd name="T13" fmla="*/ 12 h 47"/>
                <a:gd name="T14" fmla="*/ 45 w 126"/>
                <a:gd name="T15" fmla="*/ 0 h 47"/>
                <a:gd name="T16" fmla="*/ 43 w 126"/>
                <a:gd name="T17" fmla="*/ 1 h 47"/>
                <a:gd name="T18" fmla="*/ 9 w 126"/>
                <a:gd name="T19" fmla="*/ 16 h 47"/>
                <a:gd name="T20" fmla="*/ 0 w 126"/>
                <a:gd name="T21" fmla="*/ 47 h 47"/>
                <a:gd name="T22" fmla="*/ 56 w 126"/>
                <a:gd name="T23" fmla="*/ 47 h 47"/>
                <a:gd name="T24" fmla="*/ 60 w 126"/>
                <a:gd name="T25" fmla="*/ 23 h 47"/>
                <a:gd name="T26" fmla="*/ 55 w 126"/>
                <a:gd name="T27" fmla="*/ 14 h 47"/>
                <a:gd name="T28" fmla="*/ 61 w 126"/>
                <a:gd name="T29" fmla="*/ 6 h 47"/>
                <a:gd name="T30" fmla="*/ 65 w 126"/>
                <a:gd name="T31" fmla="*/ 6 h 47"/>
                <a:gd name="T32" fmla="*/ 72 w 126"/>
                <a:gd name="T33" fmla="*/ 15 h 47"/>
                <a:gd name="T34" fmla="*/ 67 w 126"/>
                <a:gd name="T35" fmla="*/ 23 h 47"/>
                <a:gd name="T36" fmla="*/ 72 w 126"/>
                <a:gd name="T37" fmla="*/ 47 h 47"/>
                <a:gd name="T38" fmla="*/ 126 w 126"/>
                <a:gd name="T39" fmla="*/ 47 h 47"/>
                <a:gd name="T40" fmla="*/ 118 w 126"/>
                <a:gd name="T4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47">
                  <a:moveTo>
                    <a:pt x="118" y="16"/>
                  </a:moveTo>
                  <a:cubicBezTo>
                    <a:pt x="118" y="16"/>
                    <a:pt x="90" y="3"/>
                    <a:pt x="83" y="1"/>
                  </a:cubicBezTo>
                  <a:cubicBezTo>
                    <a:pt x="83" y="1"/>
                    <a:pt x="82" y="0"/>
                    <a:pt x="81" y="0"/>
                  </a:cubicBezTo>
                  <a:cubicBezTo>
                    <a:pt x="78" y="3"/>
                    <a:pt x="75" y="8"/>
                    <a:pt x="74" y="11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4"/>
                    <a:pt x="45" y="0"/>
                  </a:cubicBezTo>
                  <a:cubicBezTo>
                    <a:pt x="44" y="0"/>
                    <a:pt x="44" y="1"/>
                    <a:pt x="43" y="1"/>
                  </a:cubicBezTo>
                  <a:cubicBezTo>
                    <a:pt x="36" y="3"/>
                    <a:pt x="9" y="16"/>
                    <a:pt x="9" y="16"/>
                  </a:cubicBezTo>
                  <a:cubicBezTo>
                    <a:pt x="9" y="16"/>
                    <a:pt x="0" y="37"/>
                    <a:pt x="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37"/>
                    <a:pt x="118" y="16"/>
                    <a:pt x="118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>
              <a:off x="8688387" y="5984671"/>
              <a:ext cx="203200" cy="266700"/>
            </a:xfrm>
            <a:custGeom>
              <a:avLst/>
              <a:gdLst>
                <a:gd name="T0" fmla="*/ 6 w 54"/>
                <a:gd name="T1" fmla="*/ 50 h 71"/>
                <a:gd name="T2" fmla="*/ 6 w 54"/>
                <a:gd name="T3" fmla="*/ 50 h 71"/>
                <a:gd name="T4" fmla="*/ 11 w 54"/>
                <a:gd name="T5" fmla="*/ 63 h 71"/>
                <a:gd name="T6" fmla="*/ 23 w 54"/>
                <a:gd name="T7" fmla="*/ 71 h 71"/>
                <a:gd name="T8" fmla="*/ 31 w 54"/>
                <a:gd name="T9" fmla="*/ 71 h 71"/>
                <a:gd name="T10" fmla="*/ 43 w 54"/>
                <a:gd name="T11" fmla="*/ 63 h 71"/>
                <a:gd name="T12" fmla="*/ 48 w 54"/>
                <a:gd name="T13" fmla="*/ 50 h 71"/>
                <a:gd name="T14" fmla="*/ 47 w 54"/>
                <a:gd name="T15" fmla="*/ 50 h 71"/>
                <a:gd name="T16" fmla="*/ 48 w 54"/>
                <a:gd name="T17" fmla="*/ 50 h 71"/>
                <a:gd name="T18" fmla="*/ 49 w 54"/>
                <a:gd name="T19" fmla="*/ 50 h 71"/>
                <a:gd name="T20" fmla="*/ 53 w 54"/>
                <a:gd name="T21" fmla="*/ 41 h 71"/>
                <a:gd name="T22" fmla="*/ 51 w 54"/>
                <a:gd name="T23" fmla="*/ 31 h 71"/>
                <a:gd name="T24" fmla="*/ 43 w 54"/>
                <a:gd name="T25" fmla="*/ 14 h 71"/>
                <a:gd name="T26" fmla="*/ 42 w 54"/>
                <a:gd name="T27" fmla="*/ 13 h 71"/>
                <a:gd name="T28" fmla="*/ 28 w 54"/>
                <a:gd name="T29" fmla="*/ 4 h 71"/>
                <a:gd name="T30" fmla="*/ 10 w 54"/>
                <a:gd name="T31" fmla="*/ 0 h 71"/>
                <a:gd name="T32" fmla="*/ 3 w 54"/>
                <a:gd name="T33" fmla="*/ 31 h 71"/>
                <a:gd name="T34" fmla="*/ 3 w 54"/>
                <a:gd name="T35" fmla="*/ 31 h 71"/>
                <a:gd name="T36" fmla="*/ 1 w 54"/>
                <a:gd name="T37" fmla="*/ 41 h 71"/>
                <a:gd name="T38" fmla="*/ 6 w 54"/>
                <a:gd name="T39" fmla="*/ 50 h 71"/>
                <a:gd name="T40" fmla="*/ 4 w 54"/>
                <a:gd name="T41" fmla="*/ 34 h 71"/>
                <a:gd name="T42" fmla="*/ 5 w 54"/>
                <a:gd name="T43" fmla="*/ 34 h 71"/>
                <a:gd name="T44" fmla="*/ 6 w 54"/>
                <a:gd name="T45" fmla="*/ 42 h 71"/>
                <a:gd name="T46" fmla="*/ 8 w 54"/>
                <a:gd name="T47" fmla="*/ 41 h 71"/>
                <a:gd name="T48" fmla="*/ 10 w 54"/>
                <a:gd name="T49" fmla="*/ 16 h 71"/>
                <a:gd name="T50" fmla="*/ 25 w 54"/>
                <a:gd name="T51" fmla="*/ 21 h 71"/>
                <a:gd name="T52" fmla="*/ 40 w 54"/>
                <a:gd name="T53" fmla="*/ 18 h 71"/>
                <a:gd name="T54" fmla="*/ 44 w 54"/>
                <a:gd name="T55" fmla="*/ 25 h 71"/>
                <a:gd name="T56" fmla="*/ 45 w 54"/>
                <a:gd name="T57" fmla="*/ 41 h 71"/>
                <a:gd name="T58" fmla="*/ 47 w 54"/>
                <a:gd name="T59" fmla="*/ 42 h 71"/>
                <a:gd name="T60" fmla="*/ 48 w 54"/>
                <a:gd name="T61" fmla="*/ 32 h 71"/>
                <a:gd name="T62" fmla="*/ 50 w 54"/>
                <a:gd name="T63" fmla="*/ 34 h 71"/>
                <a:gd name="T64" fmla="*/ 50 w 54"/>
                <a:gd name="T65" fmla="*/ 41 h 71"/>
                <a:gd name="T66" fmla="*/ 48 w 54"/>
                <a:gd name="T67" fmla="*/ 47 h 71"/>
                <a:gd name="T68" fmla="*/ 48 w 54"/>
                <a:gd name="T69" fmla="*/ 47 h 71"/>
                <a:gd name="T70" fmla="*/ 47 w 54"/>
                <a:gd name="T71" fmla="*/ 47 h 71"/>
                <a:gd name="T72" fmla="*/ 45 w 54"/>
                <a:gd name="T73" fmla="*/ 49 h 71"/>
                <a:gd name="T74" fmla="*/ 45 w 54"/>
                <a:gd name="T75" fmla="*/ 49 h 71"/>
                <a:gd name="T76" fmla="*/ 44 w 54"/>
                <a:gd name="T77" fmla="*/ 50 h 71"/>
                <a:gd name="T78" fmla="*/ 44 w 54"/>
                <a:gd name="T79" fmla="*/ 52 h 71"/>
                <a:gd name="T80" fmla="*/ 41 w 54"/>
                <a:gd name="T81" fmla="*/ 61 h 71"/>
                <a:gd name="T82" fmla="*/ 31 w 54"/>
                <a:gd name="T83" fmla="*/ 68 h 71"/>
                <a:gd name="T84" fmla="*/ 28 w 54"/>
                <a:gd name="T85" fmla="*/ 68 h 71"/>
                <a:gd name="T86" fmla="*/ 23 w 54"/>
                <a:gd name="T87" fmla="*/ 68 h 71"/>
                <a:gd name="T88" fmla="*/ 13 w 54"/>
                <a:gd name="T89" fmla="*/ 61 h 71"/>
                <a:gd name="T90" fmla="*/ 10 w 54"/>
                <a:gd name="T91" fmla="*/ 52 h 71"/>
                <a:gd name="T92" fmla="*/ 9 w 54"/>
                <a:gd name="T93" fmla="*/ 49 h 71"/>
                <a:gd name="T94" fmla="*/ 7 w 54"/>
                <a:gd name="T95" fmla="*/ 47 h 71"/>
                <a:gd name="T96" fmla="*/ 6 w 54"/>
                <a:gd name="T97" fmla="*/ 47 h 71"/>
                <a:gd name="T98" fmla="*/ 6 w 54"/>
                <a:gd name="T99" fmla="*/ 47 h 71"/>
                <a:gd name="T100" fmla="*/ 4 w 54"/>
                <a:gd name="T101" fmla="*/ 41 h 71"/>
                <a:gd name="T102" fmla="*/ 4 w 54"/>
                <a:gd name="T103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" h="71"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8" y="56"/>
                    <a:pt x="8" y="59"/>
                    <a:pt x="11" y="63"/>
                  </a:cubicBezTo>
                  <a:cubicBezTo>
                    <a:pt x="12" y="63"/>
                    <a:pt x="20" y="70"/>
                    <a:pt x="23" y="71"/>
                  </a:cubicBezTo>
                  <a:cubicBezTo>
                    <a:pt x="23" y="71"/>
                    <a:pt x="30" y="71"/>
                    <a:pt x="31" y="71"/>
                  </a:cubicBezTo>
                  <a:cubicBezTo>
                    <a:pt x="34" y="70"/>
                    <a:pt x="42" y="63"/>
                    <a:pt x="43" y="63"/>
                  </a:cubicBezTo>
                  <a:cubicBezTo>
                    <a:pt x="46" y="59"/>
                    <a:pt x="46" y="56"/>
                    <a:pt x="48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50"/>
                    <a:pt x="52" y="46"/>
                    <a:pt x="53" y="41"/>
                  </a:cubicBezTo>
                  <a:cubicBezTo>
                    <a:pt x="54" y="36"/>
                    <a:pt x="53" y="32"/>
                    <a:pt x="51" y="31"/>
                  </a:cubicBezTo>
                  <a:cubicBezTo>
                    <a:pt x="51" y="31"/>
                    <a:pt x="52" y="9"/>
                    <a:pt x="43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0"/>
                    <a:pt x="37" y="4"/>
                    <a:pt x="28" y="4"/>
                  </a:cubicBezTo>
                  <a:cubicBezTo>
                    <a:pt x="16" y="4"/>
                    <a:pt x="10" y="0"/>
                    <a:pt x="10" y="0"/>
                  </a:cubicBezTo>
                  <a:cubicBezTo>
                    <a:pt x="10" y="0"/>
                    <a:pt x="1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6"/>
                    <a:pt x="1" y="41"/>
                  </a:cubicBezTo>
                  <a:cubicBezTo>
                    <a:pt x="2" y="46"/>
                    <a:pt x="4" y="50"/>
                    <a:pt x="6" y="50"/>
                  </a:cubicBezTo>
                  <a:close/>
                  <a:moveTo>
                    <a:pt x="4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6" y="24"/>
                    <a:pt x="10" y="16"/>
                  </a:cubicBezTo>
                  <a:cubicBezTo>
                    <a:pt x="10" y="16"/>
                    <a:pt x="15" y="21"/>
                    <a:pt x="25" y="21"/>
                  </a:cubicBezTo>
                  <a:cubicBezTo>
                    <a:pt x="35" y="21"/>
                    <a:pt x="40" y="18"/>
                    <a:pt x="40" y="18"/>
                  </a:cubicBezTo>
                  <a:cubicBezTo>
                    <a:pt x="40" y="18"/>
                    <a:pt x="43" y="20"/>
                    <a:pt x="44" y="25"/>
                  </a:cubicBezTo>
                  <a:cubicBezTo>
                    <a:pt x="45" y="31"/>
                    <a:pt x="45" y="41"/>
                    <a:pt x="45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35"/>
                    <a:pt x="48" y="32"/>
                  </a:cubicBezTo>
                  <a:cubicBezTo>
                    <a:pt x="49" y="33"/>
                    <a:pt x="49" y="34"/>
                    <a:pt x="50" y="34"/>
                  </a:cubicBezTo>
                  <a:cubicBezTo>
                    <a:pt x="50" y="35"/>
                    <a:pt x="51" y="37"/>
                    <a:pt x="50" y="41"/>
                  </a:cubicBezTo>
                  <a:cubicBezTo>
                    <a:pt x="50" y="44"/>
                    <a:pt x="49" y="46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7"/>
                    <a:pt x="45" y="48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4" y="50"/>
                    <a:pt x="44" y="50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3" y="56"/>
                    <a:pt x="43" y="58"/>
                    <a:pt x="41" y="61"/>
                  </a:cubicBezTo>
                  <a:cubicBezTo>
                    <a:pt x="35" y="66"/>
                    <a:pt x="32" y="67"/>
                    <a:pt x="31" y="68"/>
                  </a:cubicBezTo>
                  <a:cubicBezTo>
                    <a:pt x="31" y="68"/>
                    <a:pt x="30" y="68"/>
                    <a:pt x="28" y="68"/>
                  </a:cubicBezTo>
                  <a:cubicBezTo>
                    <a:pt x="26" y="68"/>
                    <a:pt x="23" y="68"/>
                    <a:pt x="23" y="68"/>
                  </a:cubicBezTo>
                  <a:cubicBezTo>
                    <a:pt x="22" y="67"/>
                    <a:pt x="19" y="66"/>
                    <a:pt x="13" y="61"/>
                  </a:cubicBezTo>
                  <a:cubicBezTo>
                    <a:pt x="11" y="58"/>
                    <a:pt x="11" y="56"/>
                    <a:pt x="10" y="52"/>
                  </a:cubicBezTo>
                  <a:cubicBezTo>
                    <a:pt x="10" y="51"/>
                    <a:pt x="10" y="50"/>
                    <a:pt x="9" y="49"/>
                  </a:cubicBezTo>
                  <a:cubicBezTo>
                    <a:pt x="9" y="48"/>
                    <a:pt x="8" y="47"/>
                    <a:pt x="7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6"/>
                    <a:pt x="4" y="44"/>
                    <a:pt x="4" y="41"/>
                  </a:cubicBezTo>
                  <a:cubicBezTo>
                    <a:pt x="4" y="38"/>
                    <a:pt x="4" y="35"/>
                    <a:pt x="4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 noEditPoints="1"/>
            </p:cNvSpPr>
            <p:nvPr/>
          </p:nvSpPr>
          <p:spPr bwMode="auto">
            <a:xfrm>
              <a:off x="7742237" y="6008483"/>
              <a:ext cx="322263" cy="434975"/>
            </a:xfrm>
            <a:custGeom>
              <a:avLst/>
              <a:gdLst>
                <a:gd name="T0" fmla="*/ 59 w 86"/>
                <a:gd name="T1" fmla="*/ 79 h 116"/>
                <a:gd name="T2" fmla="*/ 67 w 86"/>
                <a:gd name="T3" fmla="*/ 79 h 116"/>
                <a:gd name="T4" fmla="*/ 74 w 86"/>
                <a:gd name="T5" fmla="*/ 79 h 116"/>
                <a:gd name="T6" fmla="*/ 85 w 86"/>
                <a:gd name="T7" fmla="*/ 79 h 116"/>
                <a:gd name="T8" fmla="*/ 75 w 86"/>
                <a:gd name="T9" fmla="*/ 55 h 116"/>
                <a:gd name="T10" fmla="*/ 47 w 86"/>
                <a:gd name="T11" fmla="*/ 15 h 116"/>
                <a:gd name="T12" fmla="*/ 13 w 86"/>
                <a:gd name="T13" fmla="*/ 34 h 116"/>
                <a:gd name="T14" fmla="*/ 1 w 86"/>
                <a:gd name="T15" fmla="*/ 80 h 116"/>
                <a:gd name="T16" fmla="*/ 26 w 86"/>
                <a:gd name="T17" fmla="*/ 79 h 116"/>
                <a:gd name="T18" fmla="*/ 3 w 86"/>
                <a:gd name="T19" fmla="*/ 89 h 116"/>
                <a:gd name="T20" fmla="*/ 0 w 86"/>
                <a:gd name="T21" fmla="*/ 116 h 116"/>
                <a:gd name="T22" fmla="*/ 42 w 86"/>
                <a:gd name="T23" fmla="*/ 116 h 116"/>
                <a:gd name="T24" fmla="*/ 43 w 86"/>
                <a:gd name="T25" fmla="*/ 116 h 116"/>
                <a:gd name="T26" fmla="*/ 86 w 86"/>
                <a:gd name="T27" fmla="*/ 116 h 116"/>
                <a:gd name="T28" fmla="*/ 82 w 86"/>
                <a:gd name="T29" fmla="*/ 89 h 116"/>
                <a:gd name="T30" fmla="*/ 59 w 86"/>
                <a:gd name="T31" fmla="*/ 79 h 116"/>
                <a:gd name="T32" fmla="*/ 23 w 86"/>
                <a:gd name="T33" fmla="*/ 50 h 116"/>
                <a:gd name="T34" fmla="*/ 25 w 86"/>
                <a:gd name="T35" fmla="*/ 39 h 116"/>
                <a:gd name="T36" fmla="*/ 47 w 86"/>
                <a:gd name="T37" fmla="*/ 24 h 116"/>
                <a:gd name="T38" fmla="*/ 47 w 86"/>
                <a:gd name="T39" fmla="*/ 24 h 116"/>
                <a:gd name="T40" fmla="*/ 60 w 86"/>
                <a:gd name="T41" fmla="*/ 41 h 116"/>
                <a:gd name="T42" fmla="*/ 61 w 86"/>
                <a:gd name="T43" fmla="*/ 42 h 116"/>
                <a:gd name="T44" fmla="*/ 63 w 86"/>
                <a:gd name="T45" fmla="*/ 50 h 116"/>
                <a:gd name="T46" fmla="*/ 43 w 86"/>
                <a:gd name="T47" fmla="*/ 76 h 116"/>
                <a:gd name="T48" fmla="*/ 23 w 86"/>
                <a:gd name="T49" fmla="*/ 50 h 116"/>
                <a:gd name="T50" fmla="*/ 43 w 86"/>
                <a:gd name="T51" fmla="*/ 114 h 116"/>
                <a:gd name="T52" fmla="*/ 28 w 86"/>
                <a:gd name="T53" fmla="*/ 79 h 116"/>
                <a:gd name="T54" fmla="*/ 58 w 86"/>
                <a:gd name="T55" fmla="*/ 80 h 116"/>
                <a:gd name="T56" fmla="*/ 43 w 86"/>
                <a:gd name="T57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16">
                  <a:moveTo>
                    <a:pt x="59" y="79"/>
                  </a:moveTo>
                  <a:cubicBezTo>
                    <a:pt x="67" y="79"/>
                    <a:pt x="67" y="79"/>
                    <a:pt x="67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0" y="72"/>
                    <a:pt x="75" y="55"/>
                  </a:cubicBezTo>
                  <a:cubicBezTo>
                    <a:pt x="71" y="38"/>
                    <a:pt x="75" y="5"/>
                    <a:pt x="47" y="15"/>
                  </a:cubicBezTo>
                  <a:cubicBezTo>
                    <a:pt x="47" y="15"/>
                    <a:pt x="20" y="0"/>
                    <a:pt x="13" y="34"/>
                  </a:cubicBezTo>
                  <a:cubicBezTo>
                    <a:pt x="7" y="62"/>
                    <a:pt x="9" y="75"/>
                    <a:pt x="1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2" y="89"/>
                    <a:pt x="82" y="89"/>
                    <a:pt x="82" y="89"/>
                  </a:cubicBezTo>
                  <a:lnTo>
                    <a:pt x="59" y="79"/>
                  </a:lnTo>
                  <a:close/>
                  <a:moveTo>
                    <a:pt x="23" y="50"/>
                  </a:moveTo>
                  <a:cubicBezTo>
                    <a:pt x="23" y="46"/>
                    <a:pt x="24" y="42"/>
                    <a:pt x="25" y="39"/>
                  </a:cubicBezTo>
                  <a:cubicBezTo>
                    <a:pt x="41" y="34"/>
                    <a:pt x="46" y="26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50" y="33"/>
                    <a:pt x="60" y="4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4"/>
                    <a:pt x="63" y="47"/>
                    <a:pt x="63" y="50"/>
                  </a:cubicBezTo>
                  <a:cubicBezTo>
                    <a:pt x="63" y="64"/>
                    <a:pt x="50" y="76"/>
                    <a:pt x="43" y="76"/>
                  </a:cubicBezTo>
                  <a:cubicBezTo>
                    <a:pt x="35" y="76"/>
                    <a:pt x="23" y="65"/>
                    <a:pt x="23" y="50"/>
                  </a:cubicBezTo>
                  <a:close/>
                  <a:moveTo>
                    <a:pt x="43" y="114"/>
                  </a:moveTo>
                  <a:cubicBezTo>
                    <a:pt x="28" y="79"/>
                    <a:pt x="28" y="79"/>
                    <a:pt x="28" y="79"/>
                  </a:cubicBezTo>
                  <a:cubicBezTo>
                    <a:pt x="58" y="80"/>
                    <a:pt x="58" y="80"/>
                    <a:pt x="58" y="80"/>
                  </a:cubicBezTo>
                  <a:lnTo>
                    <a:pt x="43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8477250" y="5629071"/>
              <a:ext cx="327025" cy="330200"/>
            </a:xfrm>
            <a:custGeom>
              <a:avLst/>
              <a:gdLst>
                <a:gd name="T0" fmla="*/ 2 w 87"/>
                <a:gd name="T1" fmla="*/ 0 h 88"/>
                <a:gd name="T2" fmla="*/ 2 w 87"/>
                <a:gd name="T3" fmla="*/ 6 h 88"/>
                <a:gd name="T4" fmla="*/ 0 w 87"/>
                <a:gd name="T5" fmla="*/ 13 h 88"/>
                <a:gd name="T6" fmla="*/ 73 w 87"/>
                <a:gd name="T7" fmla="*/ 86 h 88"/>
                <a:gd name="T8" fmla="*/ 84 w 87"/>
                <a:gd name="T9" fmla="*/ 87 h 88"/>
                <a:gd name="T10" fmla="*/ 87 w 87"/>
                <a:gd name="T11" fmla="*/ 88 h 88"/>
                <a:gd name="T12" fmla="*/ 2 w 87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8">
                  <a:moveTo>
                    <a:pt x="2" y="0"/>
                  </a:moveTo>
                  <a:cubicBezTo>
                    <a:pt x="2" y="2"/>
                    <a:pt x="2" y="4"/>
                    <a:pt x="2" y="6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34" y="24"/>
                    <a:pt x="62" y="51"/>
                    <a:pt x="73" y="86"/>
                  </a:cubicBezTo>
                  <a:cubicBezTo>
                    <a:pt x="74" y="86"/>
                    <a:pt x="78" y="87"/>
                    <a:pt x="84" y="87"/>
                  </a:cubicBezTo>
                  <a:cubicBezTo>
                    <a:pt x="85" y="87"/>
                    <a:pt x="86" y="88"/>
                    <a:pt x="87" y="88"/>
                  </a:cubicBezTo>
                  <a:cubicBezTo>
                    <a:pt x="76" y="46"/>
                    <a:pt x="4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7877175" y="5629071"/>
              <a:ext cx="333375" cy="390525"/>
            </a:xfrm>
            <a:custGeom>
              <a:avLst/>
              <a:gdLst>
                <a:gd name="T0" fmla="*/ 88 w 89"/>
                <a:gd name="T1" fmla="*/ 6 h 104"/>
                <a:gd name="T2" fmla="*/ 87 w 89"/>
                <a:gd name="T3" fmla="*/ 0 h 104"/>
                <a:gd name="T4" fmla="*/ 0 w 89"/>
                <a:gd name="T5" fmla="*/ 101 h 104"/>
                <a:gd name="T6" fmla="*/ 12 w 89"/>
                <a:gd name="T7" fmla="*/ 104 h 104"/>
                <a:gd name="T8" fmla="*/ 13 w 89"/>
                <a:gd name="T9" fmla="*/ 103 h 104"/>
                <a:gd name="T10" fmla="*/ 89 w 89"/>
                <a:gd name="T11" fmla="*/ 13 h 104"/>
                <a:gd name="T12" fmla="*/ 88 w 89"/>
                <a:gd name="T13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4">
                  <a:moveTo>
                    <a:pt x="88" y="6"/>
                  </a:moveTo>
                  <a:cubicBezTo>
                    <a:pt x="87" y="4"/>
                    <a:pt x="87" y="2"/>
                    <a:pt x="87" y="0"/>
                  </a:cubicBezTo>
                  <a:cubicBezTo>
                    <a:pt x="42" y="14"/>
                    <a:pt x="7" y="53"/>
                    <a:pt x="0" y="101"/>
                  </a:cubicBezTo>
                  <a:cubicBezTo>
                    <a:pt x="5" y="101"/>
                    <a:pt x="9" y="103"/>
                    <a:pt x="12" y="104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20" y="61"/>
                    <a:pt x="50" y="26"/>
                    <a:pt x="89" y="13"/>
                  </a:cubicBezTo>
                  <a:cubicBezTo>
                    <a:pt x="89" y="11"/>
                    <a:pt x="88" y="9"/>
                    <a:pt x="8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8086725" y="6432346"/>
              <a:ext cx="508000" cy="123825"/>
            </a:xfrm>
            <a:custGeom>
              <a:avLst/>
              <a:gdLst>
                <a:gd name="T0" fmla="*/ 115 w 135"/>
                <a:gd name="T1" fmla="*/ 10 h 33"/>
                <a:gd name="T2" fmla="*/ 69 w 135"/>
                <a:gd name="T3" fmla="*/ 20 h 33"/>
                <a:gd name="T4" fmla="*/ 4 w 135"/>
                <a:gd name="T5" fmla="*/ 0 h 33"/>
                <a:gd name="T6" fmla="*/ 5 w 135"/>
                <a:gd name="T7" fmla="*/ 2 h 33"/>
                <a:gd name="T8" fmla="*/ 2 w 135"/>
                <a:gd name="T9" fmla="*/ 11 h 33"/>
                <a:gd name="T10" fmla="*/ 0 w 135"/>
                <a:gd name="T11" fmla="*/ 13 h 33"/>
                <a:gd name="T12" fmla="*/ 69 w 135"/>
                <a:gd name="T13" fmla="*/ 33 h 33"/>
                <a:gd name="T14" fmla="*/ 135 w 135"/>
                <a:gd name="T15" fmla="*/ 15 h 33"/>
                <a:gd name="T16" fmla="*/ 124 w 135"/>
                <a:gd name="T17" fmla="*/ 15 h 33"/>
                <a:gd name="T18" fmla="*/ 115 w 135"/>
                <a:gd name="T1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3">
                  <a:moveTo>
                    <a:pt x="115" y="10"/>
                  </a:moveTo>
                  <a:cubicBezTo>
                    <a:pt x="101" y="16"/>
                    <a:pt x="86" y="20"/>
                    <a:pt x="69" y="20"/>
                  </a:cubicBezTo>
                  <a:cubicBezTo>
                    <a:pt x="45" y="20"/>
                    <a:pt x="23" y="13"/>
                    <a:pt x="4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5"/>
                    <a:pt x="4" y="8"/>
                    <a:pt x="2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20" y="26"/>
                    <a:pt x="43" y="33"/>
                    <a:pt x="69" y="33"/>
                  </a:cubicBezTo>
                  <a:cubicBezTo>
                    <a:pt x="93" y="33"/>
                    <a:pt x="116" y="27"/>
                    <a:pt x="135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1" y="15"/>
                    <a:pt x="117" y="13"/>
                    <a:pt x="11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8086725" y="6049758"/>
              <a:ext cx="511175" cy="187325"/>
            </a:xfrm>
            <a:custGeom>
              <a:avLst/>
              <a:gdLst>
                <a:gd name="T0" fmla="*/ 132 w 136"/>
                <a:gd name="T1" fmla="*/ 38 h 50"/>
                <a:gd name="T2" fmla="*/ 71 w 136"/>
                <a:gd name="T3" fmla="*/ 1 h 50"/>
                <a:gd name="T4" fmla="*/ 71 w 136"/>
                <a:gd name="T5" fmla="*/ 1 h 50"/>
                <a:gd name="T6" fmla="*/ 70 w 136"/>
                <a:gd name="T7" fmla="*/ 1 h 50"/>
                <a:gd name="T8" fmla="*/ 70 w 136"/>
                <a:gd name="T9" fmla="*/ 0 h 50"/>
                <a:gd name="T10" fmla="*/ 69 w 136"/>
                <a:gd name="T11" fmla="*/ 0 h 50"/>
                <a:gd name="T12" fmla="*/ 69 w 136"/>
                <a:gd name="T13" fmla="*/ 0 h 50"/>
                <a:gd name="T14" fmla="*/ 68 w 136"/>
                <a:gd name="T15" fmla="*/ 0 h 50"/>
                <a:gd name="T16" fmla="*/ 67 w 136"/>
                <a:gd name="T17" fmla="*/ 0 h 50"/>
                <a:gd name="T18" fmla="*/ 67 w 136"/>
                <a:gd name="T19" fmla="*/ 0 h 50"/>
                <a:gd name="T20" fmla="*/ 66 w 136"/>
                <a:gd name="T21" fmla="*/ 0 h 50"/>
                <a:gd name="T22" fmla="*/ 66 w 136"/>
                <a:gd name="T23" fmla="*/ 1 h 50"/>
                <a:gd name="T24" fmla="*/ 65 w 136"/>
                <a:gd name="T25" fmla="*/ 1 h 50"/>
                <a:gd name="T26" fmla="*/ 65 w 136"/>
                <a:gd name="T27" fmla="*/ 1 h 50"/>
                <a:gd name="T28" fmla="*/ 4 w 136"/>
                <a:gd name="T29" fmla="*/ 38 h 50"/>
                <a:gd name="T30" fmla="*/ 2 w 136"/>
                <a:gd name="T31" fmla="*/ 47 h 50"/>
                <a:gd name="T32" fmla="*/ 8 w 136"/>
                <a:gd name="T33" fmla="*/ 50 h 50"/>
                <a:gd name="T34" fmla="*/ 11 w 136"/>
                <a:gd name="T35" fmla="*/ 49 h 50"/>
                <a:gd name="T36" fmla="*/ 68 w 136"/>
                <a:gd name="T37" fmla="*/ 14 h 50"/>
                <a:gd name="T38" fmla="*/ 125 w 136"/>
                <a:gd name="T39" fmla="*/ 49 h 50"/>
                <a:gd name="T40" fmla="*/ 128 w 136"/>
                <a:gd name="T41" fmla="*/ 50 h 50"/>
                <a:gd name="T42" fmla="*/ 134 w 136"/>
                <a:gd name="T43" fmla="*/ 47 h 50"/>
                <a:gd name="T44" fmla="*/ 132 w 136"/>
                <a:gd name="T4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" h="50">
                  <a:moveTo>
                    <a:pt x="132" y="38"/>
                  </a:move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" y="40"/>
                    <a:pt x="0" y="44"/>
                    <a:pt x="2" y="47"/>
                  </a:cubicBezTo>
                  <a:cubicBezTo>
                    <a:pt x="3" y="49"/>
                    <a:pt x="5" y="50"/>
                    <a:pt x="8" y="50"/>
                  </a:cubicBezTo>
                  <a:cubicBezTo>
                    <a:pt x="9" y="50"/>
                    <a:pt x="10" y="49"/>
                    <a:pt x="11" y="4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6" y="49"/>
                    <a:pt x="127" y="50"/>
                    <a:pt x="128" y="50"/>
                  </a:cubicBezTo>
                  <a:cubicBezTo>
                    <a:pt x="131" y="50"/>
                    <a:pt x="133" y="49"/>
                    <a:pt x="134" y="47"/>
                  </a:cubicBezTo>
                  <a:cubicBezTo>
                    <a:pt x="136" y="44"/>
                    <a:pt x="135" y="40"/>
                    <a:pt x="132" y="38"/>
                  </a:cubicBez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2845028" y="4807974"/>
            <a:ext cx="2092325" cy="1736725"/>
            <a:chOff x="2851150" y="5154408"/>
            <a:chExt cx="2092325" cy="1736725"/>
          </a:xfrm>
        </p:grpSpPr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2851150" y="5154408"/>
              <a:ext cx="2092325" cy="1736725"/>
            </a:xfrm>
            <a:custGeom>
              <a:avLst/>
              <a:gdLst>
                <a:gd name="T0" fmla="*/ 486 w 557"/>
                <a:gd name="T1" fmla="*/ 26 h 462"/>
                <a:gd name="T2" fmla="*/ 554 w 557"/>
                <a:gd name="T3" fmla="*/ 326 h 462"/>
                <a:gd name="T4" fmla="*/ 531 w 557"/>
                <a:gd name="T5" fmla="*/ 363 h 462"/>
                <a:gd name="T6" fmla="*/ 107 w 557"/>
                <a:gd name="T7" fmla="*/ 458 h 462"/>
                <a:gd name="T8" fmla="*/ 71 w 557"/>
                <a:gd name="T9" fmla="*/ 435 h 462"/>
                <a:gd name="T10" fmla="*/ 3 w 557"/>
                <a:gd name="T11" fmla="*/ 136 h 462"/>
                <a:gd name="T12" fmla="*/ 26 w 557"/>
                <a:gd name="T13" fmla="*/ 99 h 462"/>
                <a:gd name="T14" fmla="*/ 449 w 557"/>
                <a:gd name="T15" fmla="*/ 3 h 462"/>
                <a:gd name="T16" fmla="*/ 486 w 557"/>
                <a:gd name="T17" fmla="*/ 2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7" h="462">
                  <a:moveTo>
                    <a:pt x="486" y="26"/>
                  </a:moveTo>
                  <a:cubicBezTo>
                    <a:pt x="554" y="326"/>
                    <a:pt x="554" y="326"/>
                    <a:pt x="554" y="326"/>
                  </a:cubicBezTo>
                  <a:cubicBezTo>
                    <a:pt x="557" y="341"/>
                    <a:pt x="546" y="359"/>
                    <a:pt x="531" y="363"/>
                  </a:cubicBezTo>
                  <a:cubicBezTo>
                    <a:pt x="107" y="458"/>
                    <a:pt x="107" y="458"/>
                    <a:pt x="107" y="458"/>
                  </a:cubicBezTo>
                  <a:cubicBezTo>
                    <a:pt x="92" y="462"/>
                    <a:pt x="74" y="450"/>
                    <a:pt x="71" y="435"/>
                  </a:cubicBezTo>
                  <a:cubicBezTo>
                    <a:pt x="71" y="435"/>
                    <a:pt x="6" y="150"/>
                    <a:pt x="3" y="136"/>
                  </a:cubicBezTo>
                  <a:cubicBezTo>
                    <a:pt x="0" y="121"/>
                    <a:pt x="11" y="102"/>
                    <a:pt x="26" y="99"/>
                  </a:cubicBezTo>
                  <a:cubicBezTo>
                    <a:pt x="449" y="3"/>
                    <a:pt x="449" y="3"/>
                    <a:pt x="449" y="3"/>
                  </a:cubicBezTo>
                  <a:cubicBezTo>
                    <a:pt x="464" y="0"/>
                    <a:pt x="483" y="11"/>
                    <a:pt x="486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4695825" y="5808458"/>
              <a:ext cx="52388" cy="52388"/>
            </a:xfrm>
            <a:custGeom>
              <a:avLst/>
              <a:gdLst>
                <a:gd name="T0" fmla="*/ 13 w 14"/>
                <a:gd name="T1" fmla="*/ 6 h 14"/>
                <a:gd name="T2" fmla="*/ 5 w 14"/>
                <a:gd name="T3" fmla="*/ 1 h 14"/>
                <a:gd name="T4" fmla="*/ 1 w 14"/>
                <a:gd name="T5" fmla="*/ 8 h 14"/>
                <a:gd name="T6" fmla="*/ 8 w 14"/>
                <a:gd name="T7" fmla="*/ 14 h 14"/>
                <a:gd name="T8" fmla="*/ 13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2" y="2"/>
                    <a:pt x="9" y="0"/>
                    <a:pt x="5" y="1"/>
                  </a:cubicBezTo>
                  <a:cubicBezTo>
                    <a:pt x="2" y="1"/>
                    <a:pt x="0" y="5"/>
                    <a:pt x="1" y="8"/>
                  </a:cubicBezTo>
                  <a:cubicBezTo>
                    <a:pt x="2" y="12"/>
                    <a:pt x="5" y="14"/>
                    <a:pt x="8" y="14"/>
                  </a:cubicBezTo>
                  <a:cubicBezTo>
                    <a:pt x="12" y="13"/>
                    <a:pt x="14" y="9"/>
                    <a:pt x="13" y="6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3027362" y="6154533"/>
              <a:ext cx="71438" cy="112713"/>
            </a:xfrm>
            <a:custGeom>
              <a:avLst/>
              <a:gdLst>
                <a:gd name="T0" fmla="*/ 1 w 19"/>
                <a:gd name="T1" fmla="*/ 9 h 30"/>
                <a:gd name="T2" fmla="*/ 4 w 19"/>
                <a:gd name="T3" fmla="*/ 23 h 30"/>
                <a:gd name="T4" fmla="*/ 13 w 19"/>
                <a:gd name="T5" fmla="*/ 29 h 30"/>
                <a:gd name="T6" fmla="*/ 18 w 19"/>
                <a:gd name="T7" fmla="*/ 20 h 30"/>
                <a:gd name="T8" fmla="*/ 15 w 19"/>
                <a:gd name="T9" fmla="*/ 6 h 30"/>
                <a:gd name="T10" fmla="*/ 6 w 19"/>
                <a:gd name="T11" fmla="*/ 1 h 30"/>
                <a:gd name="T12" fmla="*/ 1 w 19"/>
                <a:gd name="T1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1" y="9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5" y="27"/>
                    <a:pt x="9" y="30"/>
                    <a:pt x="13" y="29"/>
                  </a:cubicBezTo>
                  <a:cubicBezTo>
                    <a:pt x="17" y="28"/>
                    <a:pt x="19" y="24"/>
                    <a:pt x="18" y="2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2"/>
                    <a:pt x="10" y="0"/>
                    <a:pt x="6" y="1"/>
                  </a:cubicBezTo>
                  <a:cubicBezTo>
                    <a:pt x="2" y="1"/>
                    <a:pt x="0" y="5"/>
                    <a:pt x="1" y="9"/>
                  </a:cubicBezTo>
                  <a:close/>
                </a:path>
              </a:pathLst>
            </a:custGeom>
            <a:solidFill>
              <a:srgbClr val="4C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3027362" y="6149771"/>
              <a:ext cx="71438" cy="117475"/>
            </a:xfrm>
            <a:custGeom>
              <a:avLst/>
              <a:gdLst>
                <a:gd name="T0" fmla="*/ 1 w 19"/>
                <a:gd name="T1" fmla="*/ 10 h 31"/>
                <a:gd name="T2" fmla="*/ 0 w 19"/>
                <a:gd name="T3" fmla="*/ 11 h 31"/>
                <a:gd name="T4" fmla="*/ 3 w 19"/>
                <a:gd name="T5" fmla="*/ 24 h 31"/>
                <a:gd name="T6" fmla="*/ 3 w 19"/>
                <a:gd name="T7" fmla="*/ 24 h 31"/>
                <a:gd name="T8" fmla="*/ 11 w 19"/>
                <a:gd name="T9" fmla="*/ 31 h 31"/>
                <a:gd name="T10" fmla="*/ 13 w 19"/>
                <a:gd name="T11" fmla="*/ 31 h 31"/>
                <a:gd name="T12" fmla="*/ 13 w 19"/>
                <a:gd name="T13" fmla="*/ 31 h 31"/>
                <a:gd name="T14" fmla="*/ 19 w 19"/>
                <a:gd name="T15" fmla="*/ 23 h 31"/>
                <a:gd name="T16" fmla="*/ 19 w 19"/>
                <a:gd name="T17" fmla="*/ 21 h 31"/>
                <a:gd name="T18" fmla="*/ 16 w 19"/>
                <a:gd name="T19" fmla="*/ 7 h 31"/>
                <a:gd name="T20" fmla="*/ 8 w 19"/>
                <a:gd name="T21" fmla="*/ 0 h 31"/>
                <a:gd name="T22" fmla="*/ 6 w 19"/>
                <a:gd name="T23" fmla="*/ 1 h 31"/>
                <a:gd name="T24" fmla="*/ 6 w 19"/>
                <a:gd name="T25" fmla="*/ 1 h 31"/>
                <a:gd name="T26" fmla="*/ 0 w 19"/>
                <a:gd name="T27" fmla="*/ 9 h 31"/>
                <a:gd name="T28" fmla="*/ 0 w 19"/>
                <a:gd name="T29" fmla="*/ 11 h 31"/>
                <a:gd name="T30" fmla="*/ 0 w 19"/>
                <a:gd name="T31" fmla="*/ 11 h 31"/>
                <a:gd name="T32" fmla="*/ 0 w 19"/>
                <a:gd name="T33" fmla="*/ 11 h 31"/>
                <a:gd name="T34" fmla="*/ 1 w 19"/>
                <a:gd name="T35" fmla="*/ 10 h 31"/>
                <a:gd name="T36" fmla="*/ 2 w 19"/>
                <a:gd name="T37" fmla="*/ 10 h 31"/>
                <a:gd name="T38" fmla="*/ 1 w 19"/>
                <a:gd name="T39" fmla="*/ 9 h 31"/>
                <a:gd name="T40" fmla="*/ 6 w 19"/>
                <a:gd name="T41" fmla="*/ 2 h 31"/>
                <a:gd name="T42" fmla="*/ 6 w 19"/>
                <a:gd name="T43" fmla="*/ 2 h 31"/>
                <a:gd name="T44" fmla="*/ 8 w 19"/>
                <a:gd name="T45" fmla="*/ 2 h 31"/>
                <a:gd name="T46" fmla="*/ 14 w 19"/>
                <a:gd name="T47" fmla="*/ 7 h 31"/>
                <a:gd name="T48" fmla="*/ 17 w 19"/>
                <a:gd name="T49" fmla="*/ 21 h 31"/>
                <a:gd name="T50" fmla="*/ 18 w 19"/>
                <a:gd name="T51" fmla="*/ 23 h 31"/>
                <a:gd name="T52" fmla="*/ 12 w 19"/>
                <a:gd name="T53" fmla="*/ 29 h 31"/>
                <a:gd name="T54" fmla="*/ 12 w 19"/>
                <a:gd name="T55" fmla="*/ 29 h 31"/>
                <a:gd name="T56" fmla="*/ 11 w 19"/>
                <a:gd name="T57" fmla="*/ 29 h 31"/>
                <a:gd name="T58" fmla="*/ 5 w 19"/>
                <a:gd name="T59" fmla="*/ 24 h 31"/>
                <a:gd name="T60" fmla="*/ 5 w 19"/>
                <a:gd name="T61" fmla="*/ 24 h 31"/>
                <a:gd name="T62" fmla="*/ 2 w 19"/>
                <a:gd name="T63" fmla="*/ 10 h 31"/>
                <a:gd name="T64" fmla="*/ 2 w 19"/>
                <a:gd name="T65" fmla="*/ 10 h 31"/>
                <a:gd name="T66" fmla="*/ 1 w 19"/>
                <a:gd name="T6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31">
                  <a:moveTo>
                    <a:pt x="1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8"/>
                    <a:pt x="7" y="31"/>
                    <a:pt x="11" y="31"/>
                  </a:cubicBezTo>
                  <a:cubicBezTo>
                    <a:pt x="12" y="31"/>
                    <a:pt x="12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30"/>
                    <a:pt x="19" y="26"/>
                    <a:pt x="19" y="23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6"/>
                    <a:pt x="3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11" y="2"/>
                    <a:pt x="14" y="4"/>
                    <a:pt x="14" y="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8" y="22"/>
                    <a:pt x="18" y="23"/>
                  </a:cubicBezTo>
                  <a:cubicBezTo>
                    <a:pt x="18" y="26"/>
                    <a:pt x="15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1" y="29"/>
                    <a:pt x="11" y="29"/>
                  </a:cubicBezTo>
                  <a:cubicBezTo>
                    <a:pt x="8" y="29"/>
                    <a:pt x="5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1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997200" y="5305221"/>
              <a:ext cx="1778000" cy="1435100"/>
            </a:xfrm>
            <a:custGeom>
              <a:avLst/>
              <a:gdLst>
                <a:gd name="T0" fmla="*/ 0 w 1120"/>
                <a:gd name="T1" fmla="*/ 218 h 904"/>
                <a:gd name="T2" fmla="*/ 154 w 1120"/>
                <a:gd name="T3" fmla="*/ 904 h 904"/>
                <a:gd name="T4" fmla="*/ 1120 w 1120"/>
                <a:gd name="T5" fmla="*/ 686 h 904"/>
                <a:gd name="T6" fmla="*/ 966 w 1120"/>
                <a:gd name="T7" fmla="*/ 0 h 904"/>
                <a:gd name="T8" fmla="*/ 0 w 1120"/>
                <a:gd name="T9" fmla="*/ 218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0" h="904">
                  <a:moveTo>
                    <a:pt x="0" y="218"/>
                  </a:moveTo>
                  <a:lnTo>
                    <a:pt x="154" y="904"/>
                  </a:lnTo>
                  <a:lnTo>
                    <a:pt x="1120" y="686"/>
                  </a:lnTo>
                  <a:lnTo>
                    <a:pt x="966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11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3013075" y="5321096"/>
              <a:ext cx="1746250" cy="1403350"/>
            </a:xfrm>
            <a:custGeom>
              <a:avLst/>
              <a:gdLst>
                <a:gd name="T0" fmla="*/ 151 w 1100"/>
                <a:gd name="T1" fmla="*/ 884 h 884"/>
                <a:gd name="T2" fmla="*/ 1100 w 1100"/>
                <a:gd name="T3" fmla="*/ 669 h 884"/>
                <a:gd name="T4" fmla="*/ 949 w 1100"/>
                <a:gd name="T5" fmla="*/ 0 h 884"/>
                <a:gd name="T6" fmla="*/ 0 w 1100"/>
                <a:gd name="T7" fmla="*/ 215 h 884"/>
                <a:gd name="T8" fmla="*/ 151 w 1100"/>
                <a:gd name="T9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884">
                  <a:moveTo>
                    <a:pt x="151" y="884"/>
                  </a:moveTo>
                  <a:lnTo>
                    <a:pt x="1100" y="669"/>
                  </a:lnTo>
                  <a:lnTo>
                    <a:pt x="949" y="0"/>
                  </a:lnTo>
                  <a:lnTo>
                    <a:pt x="0" y="215"/>
                  </a:lnTo>
                  <a:lnTo>
                    <a:pt x="151" y="884"/>
                  </a:lnTo>
                  <a:close/>
                </a:path>
              </a:pathLst>
            </a:custGeom>
            <a:solidFill>
              <a:srgbClr val="CE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4259262" y="5643358"/>
              <a:ext cx="158750" cy="593725"/>
            </a:xfrm>
            <a:custGeom>
              <a:avLst/>
              <a:gdLst>
                <a:gd name="T0" fmla="*/ 0 w 100"/>
                <a:gd name="T1" fmla="*/ 0 h 374"/>
                <a:gd name="T2" fmla="*/ 95 w 100"/>
                <a:gd name="T3" fmla="*/ 374 h 374"/>
                <a:gd name="T4" fmla="*/ 100 w 100"/>
                <a:gd name="T5" fmla="*/ 371 h 374"/>
                <a:gd name="T6" fmla="*/ 5 w 100"/>
                <a:gd name="T7" fmla="*/ 0 h 374"/>
                <a:gd name="T8" fmla="*/ 0 w 100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4">
                  <a:moveTo>
                    <a:pt x="0" y="0"/>
                  </a:moveTo>
                  <a:lnTo>
                    <a:pt x="95" y="374"/>
                  </a:lnTo>
                  <a:lnTo>
                    <a:pt x="100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4259262" y="5643358"/>
              <a:ext cx="158750" cy="593725"/>
            </a:xfrm>
            <a:custGeom>
              <a:avLst/>
              <a:gdLst>
                <a:gd name="T0" fmla="*/ 0 w 100"/>
                <a:gd name="T1" fmla="*/ 0 h 374"/>
                <a:gd name="T2" fmla="*/ 95 w 100"/>
                <a:gd name="T3" fmla="*/ 374 h 374"/>
                <a:gd name="T4" fmla="*/ 100 w 100"/>
                <a:gd name="T5" fmla="*/ 371 h 374"/>
                <a:gd name="T6" fmla="*/ 5 w 10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4">
                  <a:moveTo>
                    <a:pt x="0" y="0"/>
                  </a:moveTo>
                  <a:lnTo>
                    <a:pt x="95" y="374"/>
                  </a:lnTo>
                  <a:lnTo>
                    <a:pt x="100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071937" y="5692571"/>
              <a:ext cx="157163" cy="593725"/>
            </a:xfrm>
            <a:custGeom>
              <a:avLst/>
              <a:gdLst>
                <a:gd name="T0" fmla="*/ 0 w 99"/>
                <a:gd name="T1" fmla="*/ 0 h 374"/>
                <a:gd name="T2" fmla="*/ 95 w 99"/>
                <a:gd name="T3" fmla="*/ 374 h 374"/>
                <a:gd name="T4" fmla="*/ 99 w 99"/>
                <a:gd name="T5" fmla="*/ 371 h 374"/>
                <a:gd name="T6" fmla="*/ 5 w 99"/>
                <a:gd name="T7" fmla="*/ 0 h 374"/>
                <a:gd name="T8" fmla="*/ 0 w 99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74">
                  <a:moveTo>
                    <a:pt x="0" y="0"/>
                  </a:moveTo>
                  <a:lnTo>
                    <a:pt x="95" y="374"/>
                  </a:lnTo>
                  <a:lnTo>
                    <a:pt x="99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071937" y="5692571"/>
              <a:ext cx="157163" cy="593725"/>
            </a:xfrm>
            <a:custGeom>
              <a:avLst/>
              <a:gdLst>
                <a:gd name="T0" fmla="*/ 0 w 99"/>
                <a:gd name="T1" fmla="*/ 0 h 374"/>
                <a:gd name="T2" fmla="*/ 95 w 99"/>
                <a:gd name="T3" fmla="*/ 374 h 374"/>
                <a:gd name="T4" fmla="*/ 99 w 99"/>
                <a:gd name="T5" fmla="*/ 371 h 374"/>
                <a:gd name="T6" fmla="*/ 5 w 9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374">
                  <a:moveTo>
                    <a:pt x="0" y="0"/>
                  </a:moveTo>
                  <a:lnTo>
                    <a:pt x="95" y="374"/>
                  </a:lnTo>
                  <a:lnTo>
                    <a:pt x="99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3879850" y="5741783"/>
              <a:ext cx="158750" cy="588963"/>
            </a:xfrm>
            <a:custGeom>
              <a:avLst/>
              <a:gdLst>
                <a:gd name="T0" fmla="*/ 0 w 100"/>
                <a:gd name="T1" fmla="*/ 0 h 371"/>
                <a:gd name="T2" fmla="*/ 95 w 100"/>
                <a:gd name="T3" fmla="*/ 371 h 371"/>
                <a:gd name="T4" fmla="*/ 100 w 100"/>
                <a:gd name="T5" fmla="*/ 371 h 371"/>
                <a:gd name="T6" fmla="*/ 5 w 100"/>
                <a:gd name="T7" fmla="*/ 0 h 371"/>
                <a:gd name="T8" fmla="*/ 0 w 100"/>
                <a:gd name="T9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1">
                  <a:moveTo>
                    <a:pt x="0" y="0"/>
                  </a:moveTo>
                  <a:lnTo>
                    <a:pt x="95" y="371"/>
                  </a:lnTo>
                  <a:lnTo>
                    <a:pt x="100" y="37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3879850" y="5741783"/>
              <a:ext cx="158750" cy="588963"/>
            </a:xfrm>
            <a:custGeom>
              <a:avLst/>
              <a:gdLst>
                <a:gd name="T0" fmla="*/ 0 w 100"/>
                <a:gd name="T1" fmla="*/ 0 h 371"/>
                <a:gd name="T2" fmla="*/ 95 w 100"/>
                <a:gd name="T3" fmla="*/ 371 h 371"/>
                <a:gd name="T4" fmla="*/ 100 w 100"/>
                <a:gd name="T5" fmla="*/ 371 h 371"/>
                <a:gd name="T6" fmla="*/ 5 w 100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1">
                  <a:moveTo>
                    <a:pt x="0" y="0"/>
                  </a:moveTo>
                  <a:lnTo>
                    <a:pt x="95" y="371"/>
                  </a:lnTo>
                  <a:lnTo>
                    <a:pt x="100" y="37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689350" y="5786233"/>
              <a:ext cx="160338" cy="593725"/>
            </a:xfrm>
            <a:custGeom>
              <a:avLst/>
              <a:gdLst>
                <a:gd name="T0" fmla="*/ 0 w 101"/>
                <a:gd name="T1" fmla="*/ 2 h 374"/>
                <a:gd name="T2" fmla="*/ 97 w 101"/>
                <a:gd name="T3" fmla="*/ 374 h 374"/>
                <a:gd name="T4" fmla="*/ 101 w 101"/>
                <a:gd name="T5" fmla="*/ 374 h 374"/>
                <a:gd name="T6" fmla="*/ 7 w 101"/>
                <a:gd name="T7" fmla="*/ 0 h 374"/>
                <a:gd name="T8" fmla="*/ 0 w 101"/>
                <a:gd name="T9" fmla="*/ 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74">
                  <a:moveTo>
                    <a:pt x="0" y="2"/>
                  </a:moveTo>
                  <a:lnTo>
                    <a:pt x="97" y="374"/>
                  </a:lnTo>
                  <a:lnTo>
                    <a:pt x="101" y="374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3689350" y="5786233"/>
              <a:ext cx="160338" cy="593725"/>
            </a:xfrm>
            <a:custGeom>
              <a:avLst/>
              <a:gdLst>
                <a:gd name="T0" fmla="*/ 0 w 101"/>
                <a:gd name="T1" fmla="*/ 2 h 374"/>
                <a:gd name="T2" fmla="*/ 97 w 101"/>
                <a:gd name="T3" fmla="*/ 374 h 374"/>
                <a:gd name="T4" fmla="*/ 101 w 101"/>
                <a:gd name="T5" fmla="*/ 374 h 374"/>
                <a:gd name="T6" fmla="*/ 7 w 101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374">
                  <a:moveTo>
                    <a:pt x="0" y="2"/>
                  </a:moveTo>
                  <a:lnTo>
                    <a:pt x="97" y="374"/>
                  </a:lnTo>
                  <a:lnTo>
                    <a:pt x="101" y="37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3500437" y="5835446"/>
              <a:ext cx="158750" cy="593725"/>
            </a:xfrm>
            <a:custGeom>
              <a:avLst/>
              <a:gdLst>
                <a:gd name="T0" fmla="*/ 0 w 100"/>
                <a:gd name="T1" fmla="*/ 2 h 374"/>
                <a:gd name="T2" fmla="*/ 95 w 100"/>
                <a:gd name="T3" fmla="*/ 374 h 374"/>
                <a:gd name="T4" fmla="*/ 100 w 100"/>
                <a:gd name="T5" fmla="*/ 374 h 374"/>
                <a:gd name="T6" fmla="*/ 5 w 100"/>
                <a:gd name="T7" fmla="*/ 0 h 374"/>
                <a:gd name="T8" fmla="*/ 0 w 100"/>
                <a:gd name="T9" fmla="*/ 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4">
                  <a:moveTo>
                    <a:pt x="0" y="2"/>
                  </a:moveTo>
                  <a:lnTo>
                    <a:pt x="95" y="374"/>
                  </a:lnTo>
                  <a:lnTo>
                    <a:pt x="100" y="374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3500437" y="5835446"/>
              <a:ext cx="158750" cy="593725"/>
            </a:xfrm>
            <a:custGeom>
              <a:avLst/>
              <a:gdLst>
                <a:gd name="T0" fmla="*/ 0 w 100"/>
                <a:gd name="T1" fmla="*/ 2 h 374"/>
                <a:gd name="T2" fmla="*/ 95 w 100"/>
                <a:gd name="T3" fmla="*/ 374 h 374"/>
                <a:gd name="T4" fmla="*/ 100 w 100"/>
                <a:gd name="T5" fmla="*/ 374 h 374"/>
                <a:gd name="T6" fmla="*/ 5 w 10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74">
                  <a:moveTo>
                    <a:pt x="0" y="2"/>
                  </a:moveTo>
                  <a:lnTo>
                    <a:pt x="95" y="374"/>
                  </a:lnTo>
                  <a:lnTo>
                    <a:pt x="100" y="37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3309937" y="5883071"/>
              <a:ext cx="161925" cy="593725"/>
            </a:xfrm>
            <a:custGeom>
              <a:avLst/>
              <a:gdLst>
                <a:gd name="T0" fmla="*/ 0 w 102"/>
                <a:gd name="T1" fmla="*/ 3 h 374"/>
                <a:gd name="T2" fmla="*/ 94 w 102"/>
                <a:gd name="T3" fmla="*/ 374 h 374"/>
                <a:gd name="T4" fmla="*/ 102 w 102"/>
                <a:gd name="T5" fmla="*/ 372 h 374"/>
                <a:gd name="T6" fmla="*/ 7 w 102"/>
                <a:gd name="T7" fmla="*/ 0 h 374"/>
                <a:gd name="T8" fmla="*/ 0 w 102"/>
                <a:gd name="T9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374">
                  <a:moveTo>
                    <a:pt x="0" y="3"/>
                  </a:moveTo>
                  <a:lnTo>
                    <a:pt x="94" y="374"/>
                  </a:lnTo>
                  <a:lnTo>
                    <a:pt x="102" y="372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3309937" y="5883071"/>
              <a:ext cx="161925" cy="593725"/>
            </a:xfrm>
            <a:custGeom>
              <a:avLst/>
              <a:gdLst>
                <a:gd name="T0" fmla="*/ 0 w 102"/>
                <a:gd name="T1" fmla="*/ 3 h 374"/>
                <a:gd name="T2" fmla="*/ 94 w 102"/>
                <a:gd name="T3" fmla="*/ 374 h 374"/>
                <a:gd name="T4" fmla="*/ 102 w 102"/>
                <a:gd name="T5" fmla="*/ 372 h 374"/>
                <a:gd name="T6" fmla="*/ 7 w 102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374">
                  <a:moveTo>
                    <a:pt x="0" y="3"/>
                  </a:moveTo>
                  <a:lnTo>
                    <a:pt x="94" y="374"/>
                  </a:lnTo>
                  <a:lnTo>
                    <a:pt x="102" y="37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4495800" y="5706858"/>
              <a:ext cx="12700" cy="11113"/>
            </a:xfrm>
            <a:custGeom>
              <a:avLst/>
              <a:gdLst>
                <a:gd name="T0" fmla="*/ 5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5 h 7"/>
                <a:gd name="T8" fmla="*/ 5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8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4495800" y="5706858"/>
              <a:ext cx="12700" cy="11113"/>
            </a:xfrm>
            <a:custGeom>
              <a:avLst/>
              <a:gdLst>
                <a:gd name="T0" fmla="*/ 5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8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3170237" y="5706858"/>
              <a:ext cx="1338263" cy="346075"/>
            </a:xfrm>
            <a:custGeom>
              <a:avLst/>
              <a:gdLst>
                <a:gd name="T0" fmla="*/ 840 w 843"/>
                <a:gd name="T1" fmla="*/ 0 h 218"/>
                <a:gd name="T2" fmla="*/ 0 w 843"/>
                <a:gd name="T3" fmla="*/ 213 h 218"/>
                <a:gd name="T4" fmla="*/ 3 w 843"/>
                <a:gd name="T5" fmla="*/ 218 h 218"/>
                <a:gd name="T6" fmla="*/ 843 w 843"/>
                <a:gd name="T7" fmla="*/ 5 h 218"/>
                <a:gd name="T8" fmla="*/ 840 w 843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8">
                  <a:moveTo>
                    <a:pt x="840" y="0"/>
                  </a:moveTo>
                  <a:lnTo>
                    <a:pt x="0" y="213"/>
                  </a:lnTo>
                  <a:lnTo>
                    <a:pt x="3" y="218"/>
                  </a:lnTo>
                  <a:lnTo>
                    <a:pt x="843" y="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170237" y="5706858"/>
              <a:ext cx="1338263" cy="346075"/>
            </a:xfrm>
            <a:custGeom>
              <a:avLst/>
              <a:gdLst>
                <a:gd name="T0" fmla="*/ 840 w 843"/>
                <a:gd name="T1" fmla="*/ 0 h 218"/>
                <a:gd name="T2" fmla="*/ 0 w 843"/>
                <a:gd name="T3" fmla="*/ 213 h 218"/>
                <a:gd name="T4" fmla="*/ 3 w 843"/>
                <a:gd name="T5" fmla="*/ 218 h 218"/>
                <a:gd name="T6" fmla="*/ 843 w 843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3" h="218">
                  <a:moveTo>
                    <a:pt x="840" y="0"/>
                  </a:moveTo>
                  <a:lnTo>
                    <a:pt x="0" y="213"/>
                  </a:lnTo>
                  <a:lnTo>
                    <a:pt x="3" y="218"/>
                  </a:lnTo>
                  <a:lnTo>
                    <a:pt x="843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155950" y="6049758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4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155950" y="6049758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525962" y="582750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525962" y="582750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3205162" y="5827508"/>
              <a:ext cx="1331913" cy="346075"/>
            </a:xfrm>
            <a:custGeom>
              <a:avLst/>
              <a:gdLst>
                <a:gd name="T0" fmla="*/ 837 w 839"/>
                <a:gd name="T1" fmla="*/ 0 h 218"/>
                <a:gd name="T2" fmla="*/ 0 w 839"/>
                <a:gd name="T3" fmla="*/ 213 h 218"/>
                <a:gd name="T4" fmla="*/ 0 w 839"/>
                <a:gd name="T5" fmla="*/ 218 h 218"/>
                <a:gd name="T6" fmla="*/ 839 w 839"/>
                <a:gd name="T7" fmla="*/ 5 h 218"/>
                <a:gd name="T8" fmla="*/ 837 w 839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9" h="218">
                  <a:moveTo>
                    <a:pt x="837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39" y="5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3205162" y="5827508"/>
              <a:ext cx="1331913" cy="346075"/>
            </a:xfrm>
            <a:custGeom>
              <a:avLst/>
              <a:gdLst>
                <a:gd name="T0" fmla="*/ 837 w 839"/>
                <a:gd name="T1" fmla="*/ 0 h 218"/>
                <a:gd name="T2" fmla="*/ 0 w 839"/>
                <a:gd name="T3" fmla="*/ 213 h 218"/>
                <a:gd name="T4" fmla="*/ 0 w 839"/>
                <a:gd name="T5" fmla="*/ 218 h 218"/>
                <a:gd name="T6" fmla="*/ 839 w 839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9" h="218">
                  <a:moveTo>
                    <a:pt x="837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39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3186112" y="616882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3186112" y="616882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4556125" y="594815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4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4556125" y="5948158"/>
              <a:ext cx="11113" cy="11113"/>
            </a:xfrm>
            <a:custGeom>
              <a:avLst/>
              <a:gdLst>
                <a:gd name="T0" fmla="*/ 5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3233737" y="5948158"/>
              <a:ext cx="1333500" cy="344488"/>
            </a:xfrm>
            <a:custGeom>
              <a:avLst/>
              <a:gdLst>
                <a:gd name="T0" fmla="*/ 838 w 840"/>
                <a:gd name="T1" fmla="*/ 0 h 217"/>
                <a:gd name="T2" fmla="*/ 0 w 840"/>
                <a:gd name="T3" fmla="*/ 213 h 217"/>
                <a:gd name="T4" fmla="*/ 0 w 840"/>
                <a:gd name="T5" fmla="*/ 217 h 217"/>
                <a:gd name="T6" fmla="*/ 840 w 840"/>
                <a:gd name="T7" fmla="*/ 4 h 217"/>
                <a:gd name="T8" fmla="*/ 838 w 840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217">
                  <a:moveTo>
                    <a:pt x="838" y="0"/>
                  </a:moveTo>
                  <a:lnTo>
                    <a:pt x="0" y="213"/>
                  </a:lnTo>
                  <a:lnTo>
                    <a:pt x="0" y="217"/>
                  </a:lnTo>
                  <a:lnTo>
                    <a:pt x="840" y="4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3233737" y="5948158"/>
              <a:ext cx="1333500" cy="344488"/>
            </a:xfrm>
            <a:custGeom>
              <a:avLst/>
              <a:gdLst>
                <a:gd name="T0" fmla="*/ 838 w 840"/>
                <a:gd name="T1" fmla="*/ 0 h 217"/>
                <a:gd name="T2" fmla="*/ 0 w 840"/>
                <a:gd name="T3" fmla="*/ 213 h 217"/>
                <a:gd name="T4" fmla="*/ 0 w 840"/>
                <a:gd name="T5" fmla="*/ 217 h 217"/>
                <a:gd name="T6" fmla="*/ 840 w 840"/>
                <a:gd name="T7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217">
                  <a:moveTo>
                    <a:pt x="838" y="0"/>
                  </a:moveTo>
                  <a:lnTo>
                    <a:pt x="0" y="213"/>
                  </a:lnTo>
                  <a:lnTo>
                    <a:pt x="0" y="217"/>
                  </a:lnTo>
                  <a:lnTo>
                    <a:pt x="84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216275" y="628947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3216275" y="6289471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4586287" y="6067221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4586287" y="6067221"/>
              <a:ext cx="11113" cy="11113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3 w 7"/>
                <a:gd name="T5" fmla="*/ 7 h 7"/>
                <a:gd name="T6" fmla="*/ 7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3" y="7"/>
                  </a:lnTo>
                  <a:lnTo>
                    <a:pt x="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3263900" y="6067221"/>
              <a:ext cx="1333500" cy="346075"/>
            </a:xfrm>
            <a:custGeom>
              <a:avLst/>
              <a:gdLst>
                <a:gd name="T0" fmla="*/ 840 w 840"/>
                <a:gd name="T1" fmla="*/ 0 h 218"/>
                <a:gd name="T2" fmla="*/ 0 w 840"/>
                <a:gd name="T3" fmla="*/ 213 h 218"/>
                <a:gd name="T4" fmla="*/ 0 w 840"/>
                <a:gd name="T5" fmla="*/ 218 h 218"/>
                <a:gd name="T6" fmla="*/ 840 w 840"/>
                <a:gd name="T7" fmla="*/ 5 h 218"/>
                <a:gd name="T8" fmla="*/ 840 w 840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218">
                  <a:moveTo>
                    <a:pt x="840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40" y="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3263900" y="6067221"/>
              <a:ext cx="1333500" cy="346075"/>
            </a:xfrm>
            <a:custGeom>
              <a:avLst/>
              <a:gdLst>
                <a:gd name="T0" fmla="*/ 840 w 840"/>
                <a:gd name="T1" fmla="*/ 0 h 218"/>
                <a:gd name="T2" fmla="*/ 0 w 840"/>
                <a:gd name="T3" fmla="*/ 213 h 218"/>
                <a:gd name="T4" fmla="*/ 0 w 840"/>
                <a:gd name="T5" fmla="*/ 218 h 218"/>
                <a:gd name="T6" fmla="*/ 840 w 840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218">
                  <a:moveTo>
                    <a:pt x="840" y="0"/>
                  </a:moveTo>
                  <a:lnTo>
                    <a:pt x="0" y="213"/>
                  </a:lnTo>
                  <a:lnTo>
                    <a:pt x="0" y="218"/>
                  </a:lnTo>
                  <a:lnTo>
                    <a:pt x="84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3246437" y="6410121"/>
              <a:ext cx="11113" cy="6350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7 w 7"/>
                <a:gd name="T7" fmla="*/ 4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7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3246437" y="6410121"/>
              <a:ext cx="11113" cy="6350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7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3144837" y="5932283"/>
              <a:ext cx="1433513" cy="304800"/>
            </a:xfrm>
            <a:custGeom>
              <a:avLst/>
              <a:gdLst>
                <a:gd name="T0" fmla="*/ 381 w 382"/>
                <a:gd name="T1" fmla="*/ 67 h 81"/>
                <a:gd name="T2" fmla="*/ 355 w 382"/>
                <a:gd name="T3" fmla="*/ 37 h 81"/>
                <a:gd name="T4" fmla="*/ 285 w 382"/>
                <a:gd name="T5" fmla="*/ 6 h 81"/>
                <a:gd name="T6" fmla="*/ 265 w 382"/>
                <a:gd name="T7" fmla="*/ 9 h 81"/>
                <a:gd name="T8" fmla="*/ 197 w 382"/>
                <a:gd name="T9" fmla="*/ 45 h 81"/>
                <a:gd name="T10" fmla="*/ 174 w 382"/>
                <a:gd name="T11" fmla="*/ 62 h 81"/>
                <a:gd name="T12" fmla="*/ 149 w 382"/>
                <a:gd name="T13" fmla="*/ 74 h 81"/>
                <a:gd name="T14" fmla="*/ 130 w 382"/>
                <a:gd name="T15" fmla="*/ 77 h 81"/>
                <a:gd name="T16" fmla="*/ 5 w 382"/>
                <a:gd name="T17" fmla="*/ 1 h 81"/>
                <a:gd name="T18" fmla="*/ 1 w 382"/>
                <a:gd name="T19" fmla="*/ 0 h 81"/>
                <a:gd name="T20" fmla="*/ 1 w 382"/>
                <a:gd name="T21" fmla="*/ 4 h 81"/>
                <a:gd name="T22" fmla="*/ 130 w 382"/>
                <a:gd name="T23" fmla="*/ 81 h 81"/>
                <a:gd name="T24" fmla="*/ 150 w 382"/>
                <a:gd name="T25" fmla="*/ 79 h 81"/>
                <a:gd name="T26" fmla="*/ 177 w 382"/>
                <a:gd name="T27" fmla="*/ 66 h 81"/>
                <a:gd name="T28" fmla="*/ 266 w 382"/>
                <a:gd name="T29" fmla="*/ 13 h 81"/>
                <a:gd name="T30" fmla="*/ 285 w 382"/>
                <a:gd name="T31" fmla="*/ 11 h 81"/>
                <a:gd name="T32" fmla="*/ 352 w 382"/>
                <a:gd name="T33" fmla="*/ 40 h 81"/>
                <a:gd name="T34" fmla="*/ 371 w 382"/>
                <a:gd name="T35" fmla="*/ 60 h 81"/>
                <a:gd name="T36" fmla="*/ 376 w 382"/>
                <a:gd name="T37" fmla="*/ 67 h 81"/>
                <a:gd name="T38" fmla="*/ 377 w 382"/>
                <a:gd name="T39" fmla="*/ 69 h 81"/>
                <a:gd name="T40" fmla="*/ 377 w 382"/>
                <a:gd name="T41" fmla="*/ 70 h 81"/>
                <a:gd name="T42" fmla="*/ 380 w 382"/>
                <a:gd name="T43" fmla="*/ 70 h 81"/>
                <a:gd name="T44" fmla="*/ 381 w 382"/>
                <a:gd name="T45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2" h="81">
                  <a:moveTo>
                    <a:pt x="381" y="67"/>
                  </a:moveTo>
                  <a:cubicBezTo>
                    <a:pt x="381" y="67"/>
                    <a:pt x="371" y="52"/>
                    <a:pt x="355" y="37"/>
                  </a:cubicBezTo>
                  <a:cubicBezTo>
                    <a:pt x="338" y="22"/>
                    <a:pt x="314" y="6"/>
                    <a:pt x="285" y="6"/>
                  </a:cubicBezTo>
                  <a:cubicBezTo>
                    <a:pt x="279" y="6"/>
                    <a:pt x="272" y="7"/>
                    <a:pt x="265" y="9"/>
                  </a:cubicBezTo>
                  <a:cubicBezTo>
                    <a:pt x="232" y="17"/>
                    <a:pt x="212" y="32"/>
                    <a:pt x="197" y="45"/>
                  </a:cubicBezTo>
                  <a:cubicBezTo>
                    <a:pt x="189" y="51"/>
                    <a:pt x="182" y="57"/>
                    <a:pt x="174" y="62"/>
                  </a:cubicBezTo>
                  <a:cubicBezTo>
                    <a:pt x="167" y="68"/>
                    <a:pt x="159" y="72"/>
                    <a:pt x="149" y="74"/>
                  </a:cubicBezTo>
                  <a:cubicBezTo>
                    <a:pt x="142" y="76"/>
                    <a:pt x="136" y="77"/>
                    <a:pt x="130" y="77"/>
                  </a:cubicBezTo>
                  <a:cubicBezTo>
                    <a:pt x="90" y="77"/>
                    <a:pt x="45" y="49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42" y="52"/>
                    <a:pt x="88" y="81"/>
                    <a:pt x="130" y="81"/>
                  </a:cubicBezTo>
                  <a:cubicBezTo>
                    <a:pt x="136" y="81"/>
                    <a:pt x="143" y="81"/>
                    <a:pt x="150" y="79"/>
                  </a:cubicBezTo>
                  <a:cubicBezTo>
                    <a:pt x="160" y="76"/>
                    <a:pt x="169" y="72"/>
                    <a:pt x="177" y="66"/>
                  </a:cubicBezTo>
                  <a:cubicBezTo>
                    <a:pt x="200" y="50"/>
                    <a:pt x="217" y="26"/>
                    <a:pt x="266" y="13"/>
                  </a:cubicBezTo>
                  <a:cubicBezTo>
                    <a:pt x="273" y="12"/>
                    <a:pt x="279" y="11"/>
                    <a:pt x="285" y="11"/>
                  </a:cubicBezTo>
                  <a:cubicBezTo>
                    <a:pt x="312" y="11"/>
                    <a:pt x="335" y="26"/>
                    <a:pt x="352" y="40"/>
                  </a:cubicBezTo>
                  <a:cubicBezTo>
                    <a:pt x="360" y="48"/>
                    <a:pt x="366" y="55"/>
                    <a:pt x="371" y="60"/>
                  </a:cubicBezTo>
                  <a:cubicBezTo>
                    <a:pt x="373" y="63"/>
                    <a:pt x="374" y="66"/>
                    <a:pt x="376" y="67"/>
                  </a:cubicBezTo>
                  <a:cubicBezTo>
                    <a:pt x="376" y="68"/>
                    <a:pt x="377" y="69"/>
                    <a:pt x="377" y="69"/>
                  </a:cubicBezTo>
                  <a:cubicBezTo>
                    <a:pt x="377" y="69"/>
                    <a:pt x="377" y="70"/>
                    <a:pt x="377" y="70"/>
                  </a:cubicBezTo>
                  <a:cubicBezTo>
                    <a:pt x="378" y="71"/>
                    <a:pt x="379" y="71"/>
                    <a:pt x="380" y="70"/>
                  </a:cubicBezTo>
                  <a:cubicBezTo>
                    <a:pt x="382" y="70"/>
                    <a:pt x="382" y="68"/>
                    <a:pt x="381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3159125" y="5902121"/>
              <a:ext cx="1371600" cy="200025"/>
            </a:xfrm>
            <a:custGeom>
              <a:avLst/>
              <a:gdLst>
                <a:gd name="T0" fmla="*/ 365 w 365"/>
                <a:gd name="T1" fmla="*/ 36 h 53"/>
                <a:gd name="T2" fmla="*/ 344 w 365"/>
                <a:gd name="T3" fmla="*/ 34 h 53"/>
                <a:gd name="T4" fmla="*/ 273 w 365"/>
                <a:gd name="T5" fmla="*/ 46 h 53"/>
                <a:gd name="T6" fmla="*/ 252 w 365"/>
                <a:gd name="T7" fmla="*/ 49 h 53"/>
                <a:gd name="T8" fmla="*/ 196 w 365"/>
                <a:gd name="T9" fmla="*/ 25 h 53"/>
                <a:gd name="T10" fmla="*/ 174 w 365"/>
                <a:gd name="T11" fmla="*/ 8 h 53"/>
                <a:gd name="T12" fmla="*/ 153 w 365"/>
                <a:gd name="T13" fmla="*/ 0 h 53"/>
                <a:gd name="T14" fmla="*/ 149 w 365"/>
                <a:gd name="T15" fmla="*/ 0 h 53"/>
                <a:gd name="T16" fmla="*/ 105 w 365"/>
                <a:gd name="T17" fmla="*/ 12 h 53"/>
                <a:gd name="T18" fmla="*/ 54 w 365"/>
                <a:gd name="T19" fmla="*/ 27 h 53"/>
                <a:gd name="T20" fmla="*/ 23 w 365"/>
                <a:gd name="T21" fmla="*/ 30 h 53"/>
                <a:gd name="T22" fmla="*/ 6 w 365"/>
                <a:gd name="T23" fmla="*/ 28 h 53"/>
                <a:gd name="T24" fmla="*/ 3 w 365"/>
                <a:gd name="T25" fmla="*/ 27 h 53"/>
                <a:gd name="T26" fmla="*/ 2 w 365"/>
                <a:gd name="T27" fmla="*/ 26 h 53"/>
                <a:gd name="T28" fmla="*/ 2 w 365"/>
                <a:gd name="T29" fmla="*/ 26 h 53"/>
                <a:gd name="T30" fmla="*/ 2 w 365"/>
                <a:gd name="T31" fmla="*/ 27 h 53"/>
                <a:gd name="T32" fmla="*/ 2 w 365"/>
                <a:gd name="T33" fmla="*/ 26 h 53"/>
                <a:gd name="T34" fmla="*/ 2 w 365"/>
                <a:gd name="T35" fmla="*/ 26 h 53"/>
                <a:gd name="T36" fmla="*/ 2 w 365"/>
                <a:gd name="T37" fmla="*/ 27 h 53"/>
                <a:gd name="T38" fmla="*/ 2 w 365"/>
                <a:gd name="T39" fmla="*/ 26 h 53"/>
                <a:gd name="T40" fmla="*/ 0 w 365"/>
                <a:gd name="T41" fmla="*/ 29 h 53"/>
                <a:gd name="T42" fmla="*/ 23 w 365"/>
                <a:gd name="T43" fmla="*/ 34 h 53"/>
                <a:gd name="T44" fmla="*/ 55 w 365"/>
                <a:gd name="T45" fmla="*/ 31 h 53"/>
                <a:gd name="T46" fmla="*/ 107 w 365"/>
                <a:gd name="T47" fmla="*/ 16 h 53"/>
                <a:gd name="T48" fmla="*/ 150 w 365"/>
                <a:gd name="T49" fmla="*/ 4 h 53"/>
                <a:gd name="T50" fmla="*/ 153 w 365"/>
                <a:gd name="T51" fmla="*/ 4 h 53"/>
                <a:gd name="T52" fmla="*/ 172 w 365"/>
                <a:gd name="T53" fmla="*/ 11 h 53"/>
                <a:gd name="T54" fmla="*/ 206 w 365"/>
                <a:gd name="T55" fmla="*/ 37 h 53"/>
                <a:gd name="T56" fmla="*/ 252 w 365"/>
                <a:gd name="T57" fmla="*/ 53 h 53"/>
                <a:gd name="T58" fmla="*/ 274 w 365"/>
                <a:gd name="T59" fmla="*/ 49 h 53"/>
                <a:gd name="T60" fmla="*/ 344 w 365"/>
                <a:gd name="T61" fmla="*/ 38 h 53"/>
                <a:gd name="T62" fmla="*/ 359 w 365"/>
                <a:gd name="T63" fmla="*/ 39 h 53"/>
                <a:gd name="T64" fmla="*/ 363 w 365"/>
                <a:gd name="T65" fmla="*/ 40 h 53"/>
                <a:gd name="T66" fmla="*/ 363 w 365"/>
                <a:gd name="T67" fmla="*/ 40 h 53"/>
                <a:gd name="T68" fmla="*/ 363 w 365"/>
                <a:gd name="T69" fmla="*/ 40 h 53"/>
                <a:gd name="T70" fmla="*/ 364 w 365"/>
                <a:gd name="T71" fmla="*/ 40 h 53"/>
                <a:gd name="T72" fmla="*/ 364 w 365"/>
                <a:gd name="T73" fmla="*/ 40 h 53"/>
                <a:gd name="T74" fmla="*/ 364 w 365"/>
                <a:gd name="T75" fmla="*/ 40 h 53"/>
                <a:gd name="T76" fmla="*/ 364 w 365"/>
                <a:gd name="T77" fmla="*/ 40 h 53"/>
                <a:gd name="T78" fmla="*/ 364 w 365"/>
                <a:gd name="T79" fmla="*/ 40 h 53"/>
                <a:gd name="T80" fmla="*/ 364 w 365"/>
                <a:gd name="T81" fmla="*/ 40 h 53"/>
                <a:gd name="T82" fmla="*/ 365 w 365"/>
                <a:gd name="T83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5" h="53">
                  <a:moveTo>
                    <a:pt x="365" y="36"/>
                  </a:moveTo>
                  <a:cubicBezTo>
                    <a:pt x="365" y="36"/>
                    <a:pt x="358" y="34"/>
                    <a:pt x="344" y="34"/>
                  </a:cubicBezTo>
                  <a:cubicBezTo>
                    <a:pt x="329" y="34"/>
                    <a:pt x="306" y="36"/>
                    <a:pt x="273" y="46"/>
                  </a:cubicBezTo>
                  <a:cubicBezTo>
                    <a:pt x="265" y="48"/>
                    <a:pt x="258" y="49"/>
                    <a:pt x="252" y="49"/>
                  </a:cubicBezTo>
                  <a:cubicBezTo>
                    <a:pt x="228" y="49"/>
                    <a:pt x="211" y="37"/>
                    <a:pt x="196" y="25"/>
                  </a:cubicBezTo>
                  <a:cubicBezTo>
                    <a:pt x="188" y="19"/>
                    <a:pt x="181" y="13"/>
                    <a:pt x="174" y="8"/>
                  </a:cubicBezTo>
                  <a:cubicBezTo>
                    <a:pt x="167" y="3"/>
                    <a:pt x="160" y="0"/>
                    <a:pt x="153" y="0"/>
                  </a:cubicBezTo>
                  <a:cubicBezTo>
                    <a:pt x="152" y="0"/>
                    <a:pt x="150" y="0"/>
                    <a:pt x="149" y="0"/>
                  </a:cubicBezTo>
                  <a:cubicBezTo>
                    <a:pt x="132" y="2"/>
                    <a:pt x="119" y="7"/>
                    <a:pt x="105" y="12"/>
                  </a:cubicBezTo>
                  <a:cubicBezTo>
                    <a:pt x="91" y="17"/>
                    <a:pt x="76" y="22"/>
                    <a:pt x="54" y="27"/>
                  </a:cubicBezTo>
                  <a:cubicBezTo>
                    <a:pt x="41" y="29"/>
                    <a:pt x="30" y="30"/>
                    <a:pt x="23" y="30"/>
                  </a:cubicBezTo>
                  <a:cubicBezTo>
                    <a:pt x="14" y="30"/>
                    <a:pt x="9" y="29"/>
                    <a:pt x="6" y="28"/>
                  </a:cubicBezTo>
                  <a:cubicBezTo>
                    <a:pt x="5" y="28"/>
                    <a:pt x="4" y="27"/>
                    <a:pt x="3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5" y="34"/>
                    <a:pt x="23" y="34"/>
                  </a:cubicBezTo>
                  <a:cubicBezTo>
                    <a:pt x="31" y="34"/>
                    <a:pt x="41" y="33"/>
                    <a:pt x="55" y="31"/>
                  </a:cubicBezTo>
                  <a:cubicBezTo>
                    <a:pt x="77" y="26"/>
                    <a:pt x="93" y="21"/>
                    <a:pt x="107" y="16"/>
                  </a:cubicBezTo>
                  <a:cubicBezTo>
                    <a:pt x="121" y="10"/>
                    <a:pt x="133" y="6"/>
                    <a:pt x="150" y="4"/>
                  </a:cubicBezTo>
                  <a:cubicBezTo>
                    <a:pt x="151" y="4"/>
                    <a:pt x="152" y="4"/>
                    <a:pt x="153" y="4"/>
                  </a:cubicBezTo>
                  <a:cubicBezTo>
                    <a:pt x="159" y="4"/>
                    <a:pt x="166" y="7"/>
                    <a:pt x="172" y="11"/>
                  </a:cubicBezTo>
                  <a:cubicBezTo>
                    <a:pt x="182" y="18"/>
                    <a:pt x="193" y="28"/>
                    <a:pt x="206" y="37"/>
                  </a:cubicBezTo>
                  <a:cubicBezTo>
                    <a:pt x="218" y="46"/>
                    <a:pt x="233" y="53"/>
                    <a:pt x="252" y="53"/>
                  </a:cubicBezTo>
                  <a:cubicBezTo>
                    <a:pt x="259" y="53"/>
                    <a:pt x="266" y="52"/>
                    <a:pt x="274" y="49"/>
                  </a:cubicBezTo>
                  <a:cubicBezTo>
                    <a:pt x="307" y="40"/>
                    <a:pt x="329" y="38"/>
                    <a:pt x="344" y="38"/>
                  </a:cubicBezTo>
                  <a:cubicBezTo>
                    <a:pt x="351" y="38"/>
                    <a:pt x="356" y="39"/>
                    <a:pt x="359" y="39"/>
                  </a:cubicBezTo>
                  <a:cubicBezTo>
                    <a:pt x="361" y="39"/>
                    <a:pt x="362" y="40"/>
                    <a:pt x="363" y="40"/>
                  </a:cubicBezTo>
                  <a:cubicBezTo>
                    <a:pt x="363" y="40"/>
                    <a:pt x="363" y="40"/>
                    <a:pt x="363" y="40"/>
                  </a:cubicBezTo>
                  <a:cubicBezTo>
                    <a:pt x="363" y="40"/>
                    <a:pt x="363" y="40"/>
                    <a:pt x="363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cubicBezTo>
                    <a:pt x="364" y="40"/>
                    <a:pt x="364" y="40"/>
                    <a:pt x="364" y="40"/>
                  </a:cubicBezTo>
                  <a:lnTo>
                    <a:pt x="365" y="36"/>
                  </a:lnTo>
                  <a:close/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3249612" y="5783058"/>
              <a:ext cx="1276350" cy="581025"/>
            </a:xfrm>
            <a:custGeom>
              <a:avLst/>
              <a:gdLst>
                <a:gd name="T0" fmla="*/ 340 w 340"/>
                <a:gd name="T1" fmla="*/ 53 h 155"/>
                <a:gd name="T2" fmla="*/ 308 w 340"/>
                <a:gd name="T3" fmla="*/ 27 h 155"/>
                <a:gd name="T4" fmla="*/ 227 w 340"/>
                <a:gd name="T5" fmla="*/ 0 h 155"/>
                <a:gd name="T6" fmla="*/ 196 w 340"/>
                <a:gd name="T7" fmla="*/ 4 h 155"/>
                <a:gd name="T8" fmla="*/ 132 w 340"/>
                <a:gd name="T9" fmla="*/ 36 h 155"/>
                <a:gd name="T10" fmla="*/ 0 w 340"/>
                <a:gd name="T11" fmla="*/ 152 h 155"/>
                <a:gd name="T12" fmla="*/ 4 w 340"/>
                <a:gd name="T13" fmla="*/ 155 h 155"/>
                <a:gd name="T14" fmla="*/ 5 w 340"/>
                <a:gd name="T15" fmla="*/ 153 h 155"/>
                <a:gd name="T16" fmla="*/ 79 w 340"/>
                <a:gd name="T17" fmla="*/ 83 h 155"/>
                <a:gd name="T18" fmla="*/ 198 w 340"/>
                <a:gd name="T19" fmla="*/ 9 h 155"/>
                <a:gd name="T20" fmla="*/ 227 w 340"/>
                <a:gd name="T21" fmla="*/ 5 h 155"/>
                <a:gd name="T22" fmla="*/ 305 w 340"/>
                <a:gd name="T23" fmla="*/ 30 h 155"/>
                <a:gd name="T24" fmla="*/ 328 w 340"/>
                <a:gd name="T25" fmla="*/ 48 h 155"/>
                <a:gd name="T26" fmla="*/ 334 w 340"/>
                <a:gd name="T27" fmla="*/ 54 h 155"/>
                <a:gd name="T28" fmla="*/ 336 w 340"/>
                <a:gd name="T29" fmla="*/ 56 h 155"/>
                <a:gd name="T30" fmla="*/ 336 w 340"/>
                <a:gd name="T31" fmla="*/ 56 h 155"/>
                <a:gd name="T32" fmla="*/ 340 w 340"/>
                <a:gd name="T33" fmla="*/ 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55">
                  <a:moveTo>
                    <a:pt x="340" y="53"/>
                  </a:moveTo>
                  <a:cubicBezTo>
                    <a:pt x="340" y="53"/>
                    <a:pt x="328" y="40"/>
                    <a:pt x="308" y="27"/>
                  </a:cubicBezTo>
                  <a:cubicBezTo>
                    <a:pt x="288" y="13"/>
                    <a:pt x="260" y="0"/>
                    <a:pt x="227" y="0"/>
                  </a:cubicBezTo>
                  <a:cubicBezTo>
                    <a:pt x="217" y="0"/>
                    <a:pt x="207" y="1"/>
                    <a:pt x="196" y="4"/>
                  </a:cubicBezTo>
                  <a:cubicBezTo>
                    <a:pt x="176" y="10"/>
                    <a:pt x="154" y="21"/>
                    <a:pt x="132" y="36"/>
                  </a:cubicBezTo>
                  <a:cubicBezTo>
                    <a:pt x="66" y="81"/>
                    <a:pt x="0" y="152"/>
                    <a:pt x="0" y="152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5"/>
                    <a:pt x="4" y="154"/>
                    <a:pt x="5" y="153"/>
                  </a:cubicBezTo>
                  <a:cubicBezTo>
                    <a:pt x="11" y="147"/>
                    <a:pt x="41" y="115"/>
                    <a:pt x="79" y="83"/>
                  </a:cubicBezTo>
                  <a:cubicBezTo>
                    <a:pt x="116" y="51"/>
                    <a:pt x="161" y="18"/>
                    <a:pt x="198" y="9"/>
                  </a:cubicBezTo>
                  <a:cubicBezTo>
                    <a:pt x="208" y="6"/>
                    <a:pt x="218" y="5"/>
                    <a:pt x="227" y="5"/>
                  </a:cubicBezTo>
                  <a:cubicBezTo>
                    <a:pt x="259" y="5"/>
                    <a:pt x="286" y="18"/>
                    <a:pt x="305" y="30"/>
                  </a:cubicBezTo>
                  <a:cubicBezTo>
                    <a:pt x="315" y="37"/>
                    <a:pt x="323" y="43"/>
                    <a:pt x="328" y="48"/>
                  </a:cubicBezTo>
                  <a:cubicBezTo>
                    <a:pt x="331" y="51"/>
                    <a:pt x="333" y="53"/>
                    <a:pt x="334" y="54"/>
                  </a:cubicBezTo>
                  <a:cubicBezTo>
                    <a:pt x="335" y="55"/>
                    <a:pt x="335" y="55"/>
                    <a:pt x="336" y="56"/>
                  </a:cubicBezTo>
                  <a:cubicBezTo>
                    <a:pt x="336" y="56"/>
                    <a:pt x="336" y="56"/>
                    <a:pt x="336" y="56"/>
                  </a:cubicBezTo>
                  <a:lnTo>
                    <a:pt x="340" y="53"/>
                  </a:ln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21" name="图片 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95" y="807508"/>
            <a:ext cx="4843810" cy="2368765"/>
          </a:xfrm>
          <a:prstGeom prst="rect">
            <a:avLst/>
          </a:prstGeom>
        </p:spPr>
      </p:pic>
      <p:grpSp>
        <p:nvGrpSpPr>
          <p:cNvPr id="216" name="组合 215"/>
          <p:cNvGrpSpPr/>
          <p:nvPr/>
        </p:nvGrpSpPr>
        <p:grpSpPr>
          <a:xfrm>
            <a:off x="8388915" y="3538203"/>
            <a:ext cx="563508" cy="235887"/>
            <a:chOff x="7271543" y="3002986"/>
            <a:chExt cx="682625" cy="285750"/>
          </a:xfrm>
        </p:grpSpPr>
        <p:sp>
          <p:nvSpPr>
            <p:cNvPr id="182" name="Freeform 177"/>
            <p:cNvSpPr>
              <a:spLocks/>
            </p:cNvSpPr>
            <p:nvPr/>
          </p:nvSpPr>
          <p:spPr bwMode="auto">
            <a:xfrm>
              <a:off x="7271543" y="3002986"/>
              <a:ext cx="682625" cy="282575"/>
            </a:xfrm>
            <a:custGeom>
              <a:avLst/>
              <a:gdLst>
                <a:gd name="T0" fmla="*/ 182 w 182"/>
                <a:gd name="T1" fmla="*/ 37 h 75"/>
                <a:gd name="T2" fmla="*/ 155 w 182"/>
                <a:gd name="T3" fmla="*/ 1 h 75"/>
                <a:gd name="T4" fmla="*/ 153 w 182"/>
                <a:gd name="T5" fmla="*/ 0 h 75"/>
                <a:gd name="T6" fmla="*/ 37 w 182"/>
                <a:gd name="T7" fmla="*/ 0 h 75"/>
                <a:gd name="T8" fmla="*/ 37 w 182"/>
                <a:gd name="T9" fmla="*/ 0 h 75"/>
                <a:gd name="T10" fmla="*/ 29 w 182"/>
                <a:gd name="T11" fmla="*/ 0 h 75"/>
                <a:gd name="T12" fmla="*/ 27 w 182"/>
                <a:gd name="T13" fmla="*/ 1 h 75"/>
                <a:gd name="T14" fmla="*/ 1 w 182"/>
                <a:gd name="T15" fmla="*/ 36 h 75"/>
                <a:gd name="T16" fmla="*/ 0 w 182"/>
                <a:gd name="T17" fmla="*/ 37 h 75"/>
                <a:gd name="T18" fmla="*/ 1 w 182"/>
                <a:gd name="T19" fmla="*/ 38 h 75"/>
                <a:gd name="T20" fmla="*/ 27 w 182"/>
                <a:gd name="T21" fmla="*/ 74 h 75"/>
                <a:gd name="T22" fmla="*/ 29 w 182"/>
                <a:gd name="T23" fmla="*/ 75 h 75"/>
                <a:gd name="T24" fmla="*/ 145 w 182"/>
                <a:gd name="T25" fmla="*/ 75 h 75"/>
                <a:gd name="T26" fmla="*/ 145 w 182"/>
                <a:gd name="T27" fmla="*/ 75 h 75"/>
                <a:gd name="T28" fmla="*/ 153 w 182"/>
                <a:gd name="T29" fmla="*/ 75 h 75"/>
                <a:gd name="T30" fmla="*/ 155 w 182"/>
                <a:gd name="T31" fmla="*/ 74 h 75"/>
                <a:gd name="T32" fmla="*/ 182 w 182"/>
                <a:gd name="T33" fmla="*/ 38 h 75"/>
                <a:gd name="T34" fmla="*/ 182 w 182"/>
                <a:gd name="T35" fmla="*/ 37 h 75"/>
                <a:gd name="T36" fmla="*/ 182 w 182"/>
                <a:gd name="T3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2" h="75">
                  <a:moveTo>
                    <a:pt x="182" y="3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55" y="0"/>
                    <a:pt x="154" y="0"/>
                    <a:pt x="15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8" y="75"/>
                    <a:pt x="29" y="75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4" y="75"/>
                    <a:pt x="155" y="74"/>
                    <a:pt x="155" y="74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2" y="37"/>
                    <a:pt x="182" y="37"/>
                    <a:pt x="182" y="37"/>
                  </a:cubicBezTo>
                </a:path>
              </a:pathLst>
            </a:custGeom>
            <a:solidFill>
              <a:srgbClr val="FCB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/>
            <p:cNvSpPr>
              <a:spLocks/>
            </p:cNvSpPr>
            <p:nvPr/>
          </p:nvSpPr>
          <p:spPr bwMode="auto">
            <a:xfrm>
              <a:off x="7277893" y="3145861"/>
              <a:ext cx="676275" cy="142875"/>
            </a:xfrm>
            <a:custGeom>
              <a:avLst/>
              <a:gdLst>
                <a:gd name="T0" fmla="*/ 180 w 180"/>
                <a:gd name="T1" fmla="*/ 0 h 38"/>
                <a:gd name="T2" fmla="*/ 180 w 180"/>
                <a:gd name="T3" fmla="*/ 0 h 38"/>
                <a:gd name="T4" fmla="*/ 180 w 180"/>
                <a:gd name="T5" fmla="*/ 0 h 38"/>
                <a:gd name="T6" fmla="*/ 153 w 180"/>
                <a:gd name="T7" fmla="*/ 36 h 38"/>
                <a:gd name="T8" fmla="*/ 151 w 180"/>
                <a:gd name="T9" fmla="*/ 37 h 38"/>
                <a:gd name="T10" fmla="*/ 143 w 180"/>
                <a:gd name="T11" fmla="*/ 37 h 38"/>
                <a:gd name="T12" fmla="*/ 143 w 180"/>
                <a:gd name="T13" fmla="*/ 37 h 38"/>
                <a:gd name="T14" fmla="*/ 27 w 180"/>
                <a:gd name="T15" fmla="*/ 37 h 38"/>
                <a:gd name="T16" fmla="*/ 25 w 180"/>
                <a:gd name="T17" fmla="*/ 36 h 38"/>
                <a:gd name="T18" fmla="*/ 0 w 180"/>
                <a:gd name="T19" fmla="*/ 2 h 38"/>
                <a:gd name="T20" fmla="*/ 0 w 180"/>
                <a:gd name="T21" fmla="*/ 2 h 38"/>
                <a:gd name="T22" fmla="*/ 25 w 180"/>
                <a:gd name="T23" fmla="*/ 37 h 38"/>
                <a:gd name="T24" fmla="*/ 27 w 180"/>
                <a:gd name="T25" fmla="*/ 38 h 38"/>
                <a:gd name="T26" fmla="*/ 143 w 180"/>
                <a:gd name="T27" fmla="*/ 38 h 38"/>
                <a:gd name="T28" fmla="*/ 143 w 180"/>
                <a:gd name="T29" fmla="*/ 38 h 38"/>
                <a:gd name="T30" fmla="*/ 151 w 180"/>
                <a:gd name="T31" fmla="*/ 38 h 38"/>
                <a:gd name="T32" fmla="*/ 153 w 180"/>
                <a:gd name="T33" fmla="*/ 37 h 38"/>
                <a:gd name="T34" fmla="*/ 180 w 180"/>
                <a:gd name="T35" fmla="*/ 1 h 38"/>
                <a:gd name="T36" fmla="*/ 180 w 180"/>
                <a:gd name="T37" fmla="*/ 0 h 38"/>
                <a:gd name="T38" fmla="*/ 180 w 180"/>
                <a:gd name="T3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8">
                  <a:moveTo>
                    <a:pt x="18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2" y="37"/>
                    <a:pt x="151" y="3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6" y="37"/>
                    <a:pt x="26" y="36"/>
                    <a:pt x="25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7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2" y="38"/>
                    <a:pt x="153" y="37"/>
                    <a:pt x="153" y="37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CD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/>
            <p:cNvSpPr>
              <a:spLocks/>
            </p:cNvSpPr>
            <p:nvPr/>
          </p:nvSpPr>
          <p:spPr bwMode="auto">
            <a:xfrm>
              <a:off x="7271543" y="3145861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0 h 5"/>
                <a:gd name="T6" fmla="*/ 2 w 4"/>
                <a:gd name="T7" fmla="*/ 3 h 5"/>
                <a:gd name="T8" fmla="*/ 4 w 4"/>
                <a:gd name="T9" fmla="*/ 5 h 5"/>
                <a:gd name="T10" fmla="*/ 4 w 4"/>
                <a:gd name="T11" fmla="*/ 5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/>
            <p:cNvSpPr>
              <a:spLocks/>
            </p:cNvSpPr>
            <p:nvPr/>
          </p:nvSpPr>
          <p:spPr bwMode="auto">
            <a:xfrm>
              <a:off x="7271543" y="3145861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0 h 5"/>
                <a:gd name="T6" fmla="*/ 2 w 4"/>
                <a:gd name="T7" fmla="*/ 3 h 5"/>
                <a:gd name="T8" fmla="*/ 4 w 4"/>
                <a:gd name="T9" fmla="*/ 5 h 5"/>
                <a:gd name="T10" fmla="*/ 4 w 4"/>
                <a:gd name="T11" fmla="*/ 5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7274718" y="3145861"/>
              <a:ext cx="679450" cy="139700"/>
            </a:xfrm>
            <a:custGeom>
              <a:avLst/>
              <a:gdLst>
                <a:gd name="T0" fmla="*/ 181 w 181"/>
                <a:gd name="T1" fmla="*/ 0 h 37"/>
                <a:gd name="T2" fmla="*/ 0 w 181"/>
                <a:gd name="T3" fmla="*/ 0 h 37"/>
                <a:gd name="T4" fmla="*/ 1 w 181"/>
                <a:gd name="T5" fmla="*/ 2 h 37"/>
                <a:gd name="T6" fmla="*/ 26 w 181"/>
                <a:gd name="T7" fmla="*/ 36 h 37"/>
                <a:gd name="T8" fmla="*/ 28 w 181"/>
                <a:gd name="T9" fmla="*/ 37 h 37"/>
                <a:gd name="T10" fmla="*/ 144 w 181"/>
                <a:gd name="T11" fmla="*/ 37 h 37"/>
                <a:gd name="T12" fmla="*/ 144 w 181"/>
                <a:gd name="T13" fmla="*/ 37 h 37"/>
                <a:gd name="T14" fmla="*/ 152 w 181"/>
                <a:gd name="T15" fmla="*/ 37 h 37"/>
                <a:gd name="T16" fmla="*/ 154 w 181"/>
                <a:gd name="T17" fmla="*/ 36 h 37"/>
                <a:gd name="T18" fmla="*/ 181 w 181"/>
                <a:gd name="T19" fmla="*/ 0 h 37"/>
                <a:gd name="T20" fmla="*/ 181 w 181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37">
                  <a:moveTo>
                    <a:pt x="1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7"/>
                    <a:pt x="28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3" y="37"/>
                    <a:pt x="154" y="36"/>
                    <a:pt x="154" y="36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CA9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/>
            <p:cNvSpPr>
              <a:spLocks/>
            </p:cNvSpPr>
            <p:nvPr/>
          </p:nvSpPr>
          <p:spPr bwMode="auto">
            <a:xfrm>
              <a:off x="7398543" y="3085536"/>
              <a:ext cx="93663" cy="128588"/>
            </a:xfrm>
            <a:custGeom>
              <a:avLst/>
              <a:gdLst>
                <a:gd name="T0" fmla="*/ 22 w 25"/>
                <a:gd name="T1" fmla="*/ 5 h 34"/>
                <a:gd name="T2" fmla="*/ 21 w 25"/>
                <a:gd name="T3" fmla="*/ 7 h 34"/>
                <a:gd name="T4" fmla="*/ 12 w 25"/>
                <a:gd name="T5" fmla="*/ 5 h 34"/>
                <a:gd name="T6" fmla="*/ 7 w 25"/>
                <a:gd name="T7" fmla="*/ 7 h 34"/>
                <a:gd name="T8" fmla="*/ 9 w 25"/>
                <a:gd name="T9" fmla="*/ 11 h 34"/>
                <a:gd name="T10" fmla="*/ 18 w 25"/>
                <a:gd name="T11" fmla="*/ 15 h 34"/>
                <a:gd name="T12" fmla="*/ 24 w 25"/>
                <a:gd name="T13" fmla="*/ 27 h 34"/>
                <a:gd name="T14" fmla="*/ 12 w 25"/>
                <a:gd name="T15" fmla="*/ 34 h 34"/>
                <a:gd name="T16" fmla="*/ 0 w 25"/>
                <a:gd name="T17" fmla="*/ 31 h 34"/>
                <a:gd name="T18" fmla="*/ 1 w 25"/>
                <a:gd name="T19" fmla="*/ 28 h 34"/>
                <a:gd name="T20" fmla="*/ 2 w 25"/>
                <a:gd name="T21" fmla="*/ 26 h 34"/>
                <a:gd name="T22" fmla="*/ 12 w 25"/>
                <a:gd name="T23" fmla="*/ 29 h 34"/>
                <a:gd name="T24" fmla="*/ 17 w 25"/>
                <a:gd name="T25" fmla="*/ 26 h 34"/>
                <a:gd name="T26" fmla="*/ 14 w 25"/>
                <a:gd name="T27" fmla="*/ 20 h 34"/>
                <a:gd name="T28" fmla="*/ 5 w 25"/>
                <a:gd name="T29" fmla="*/ 17 h 34"/>
                <a:gd name="T30" fmla="*/ 1 w 25"/>
                <a:gd name="T31" fmla="*/ 7 h 34"/>
                <a:gd name="T32" fmla="*/ 12 w 25"/>
                <a:gd name="T33" fmla="*/ 0 h 34"/>
                <a:gd name="T34" fmla="*/ 22 w 25"/>
                <a:gd name="T35" fmla="*/ 2 h 34"/>
                <a:gd name="T36" fmla="*/ 22 w 25"/>
                <a:gd name="T3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34">
                  <a:moveTo>
                    <a:pt x="22" y="5"/>
                  </a:moveTo>
                  <a:cubicBezTo>
                    <a:pt x="21" y="6"/>
                    <a:pt x="21" y="8"/>
                    <a:pt x="21" y="7"/>
                  </a:cubicBezTo>
                  <a:cubicBezTo>
                    <a:pt x="19" y="7"/>
                    <a:pt x="14" y="5"/>
                    <a:pt x="12" y="5"/>
                  </a:cubicBezTo>
                  <a:cubicBezTo>
                    <a:pt x="11" y="5"/>
                    <a:pt x="8" y="5"/>
                    <a:pt x="7" y="7"/>
                  </a:cubicBezTo>
                  <a:cubicBezTo>
                    <a:pt x="7" y="9"/>
                    <a:pt x="8" y="11"/>
                    <a:pt x="9" y="11"/>
                  </a:cubicBezTo>
                  <a:cubicBezTo>
                    <a:pt x="10" y="12"/>
                    <a:pt x="16" y="15"/>
                    <a:pt x="18" y="15"/>
                  </a:cubicBezTo>
                  <a:cubicBezTo>
                    <a:pt x="23" y="18"/>
                    <a:pt x="25" y="23"/>
                    <a:pt x="24" y="27"/>
                  </a:cubicBezTo>
                  <a:cubicBezTo>
                    <a:pt x="22" y="31"/>
                    <a:pt x="19" y="34"/>
                    <a:pt x="12" y="34"/>
                  </a:cubicBezTo>
                  <a:cubicBezTo>
                    <a:pt x="8" y="34"/>
                    <a:pt x="3" y="33"/>
                    <a:pt x="0" y="31"/>
                  </a:cubicBezTo>
                  <a:cubicBezTo>
                    <a:pt x="0" y="31"/>
                    <a:pt x="0" y="29"/>
                    <a:pt x="1" y="28"/>
                  </a:cubicBezTo>
                  <a:cubicBezTo>
                    <a:pt x="1" y="27"/>
                    <a:pt x="2" y="25"/>
                    <a:pt x="2" y="26"/>
                  </a:cubicBezTo>
                  <a:cubicBezTo>
                    <a:pt x="4" y="26"/>
                    <a:pt x="9" y="29"/>
                    <a:pt x="12" y="29"/>
                  </a:cubicBezTo>
                  <a:cubicBezTo>
                    <a:pt x="15" y="29"/>
                    <a:pt x="17" y="28"/>
                    <a:pt x="17" y="26"/>
                  </a:cubicBezTo>
                  <a:cubicBezTo>
                    <a:pt x="18" y="24"/>
                    <a:pt x="17" y="22"/>
                    <a:pt x="14" y="20"/>
                  </a:cubicBezTo>
                  <a:cubicBezTo>
                    <a:pt x="13" y="20"/>
                    <a:pt x="8" y="18"/>
                    <a:pt x="5" y="17"/>
                  </a:cubicBezTo>
                  <a:cubicBezTo>
                    <a:pt x="1" y="15"/>
                    <a:pt x="0" y="11"/>
                    <a:pt x="1" y="7"/>
                  </a:cubicBezTo>
                  <a:cubicBezTo>
                    <a:pt x="3" y="0"/>
                    <a:pt x="8" y="0"/>
                    <a:pt x="12" y="0"/>
                  </a:cubicBezTo>
                  <a:cubicBezTo>
                    <a:pt x="16" y="0"/>
                    <a:pt x="19" y="1"/>
                    <a:pt x="22" y="2"/>
                  </a:cubicBezTo>
                  <a:cubicBezTo>
                    <a:pt x="23" y="2"/>
                    <a:pt x="22" y="4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/>
            <p:cNvSpPr>
              <a:spLocks/>
            </p:cNvSpPr>
            <p:nvPr/>
          </p:nvSpPr>
          <p:spPr bwMode="auto">
            <a:xfrm>
              <a:off x="7511255" y="3085536"/>
              <a:ext cx="79375" cy="128588"/>
            </a:xfrm>
            <a:custGeom>
              <a:avLst/>
              <a:gdLst>
                <a:gd name="T0" fmla="*/ 20 w 21"/>
                <a:gd name="T1" fmla="*/ 34 h 34"/>
                <a:gd name="T2" fmla="*/ 0 w 21"/>
                <a:gd name="T3" fmla="*/ 34 h 34"/>
                <a:gd name="T4" fmla="*/ 0 w 21"/>
                <a:gd name="T5" fmla="*/ 0 h 34"/>
                <a:gd name="T6" fmla="*/ 20 w 21"/>
                <a:gd name="T7" fmla="*/ 0 h 34"/>
                <a:gd name="T8" fmla="*/ 20 w 21"/>
                <a:gd name="T9" fmla="*/ 3 h 34"/>
                <a:gd name="T10" fmla="*/ 20 w 21"/>
                <a:gd name="T11" fmla="*/ 5 h 34"/>
                <a:gd name="T12" fmla="*/ 6 w 21"/>
                <a:gd name="T13" fmla="*/ 5 h 34"/>
                <a:gd name="T14" fmla="*/ 6 w 21"/>
                <a:gd name="T15" fmla="*/ 14 h 34"/>
                <a:gd name="T16" fmla="*/ 18 w 21"/>
                <a:gd name="T17" fmla="*/ 14 h 34"/>
                <a:gd name="T18" fmla="*/ 18 w 21"/>
                <a:gd name="T19" fmla="*/ 16 h 34"/>
                <a:gd name="T20" fmla="*/ 18 w 21"/>
                <a:gd name="T21" fmla="*/ 19 h 34"/>
                <a:gd name="T22" fmla="*/ 6 w 21"/>
                <a:gd name="T23" fmla="*/ 19 h 34"/>
                <a:gd name="T24" fmla="*/ 6 w 21"/>
                <a:gd name="T25" fmla="*/ 29 h 34"/>
                <a:gd name="T26" fmla="*/ 20 w 21"/>
                <a:gd name="T27" fmla="*/ 29 h 34"/>
                <a:gd name="T28" fmla="*/ 21 w 21"/>
                <a:gd name="T29" fmla="*/ 31 h 34"/>
                <a:gd name="T30" fmla="*/ 20 w 21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4">
                  <a:moveTo>
                    <a:pt x="2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5"/>
                    <a:pt x="18" y="16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30"/>
                    <a:pt x="21" y="31"/>
                  </a:cubicBezTo>
                  <a:cubicBezTo>
                    <a:pt x="21" y="33"/>
                    <a:pt x="21" y="34"/>
                    <a:pt x="20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/>
            <p:cNvSpPr>
              <a:spLocks/>
            </p:cNvSpPr>
            <p:nvPr/>
          </p:nvSpPr>
          <p:spPr bwMode="auto">
            <a:xfrm>
              <a:off x="7604918" y="3085536"/>
              <a:ext cx="106363" cy="128588"/>
            </a:xfrm>
            <a:custGeom>
              <a:avLst/>
              <a:gdLst>
                <a:gd name="T0" fmla="*/ 24 w 28"/>
                <a:gd name="T1" fmla="*/ 34 h 34"/>
                <a:gd name="T2" fmla="*/ 21 w 28"/>
                <a:gd name="T3" fmla="*/ 34 h 34"/>
                <a:gd name="T4" fmla="*/ 7 w 28"/>
                <a:gd name="T5" fmla="*/ 10 h 34"/>
                <a:gd name="T6" fmla="*/ 7 w 28"/>
                <a:gd name="T7" fmla="*/ 8 h 34"/>
                <a:gd name="T8" fmla="*/ 7 w 28"/>
                <a:gd name="T9" fmla="*/ 10 h 34"/>
                <a:gd name="T10" fmla="*/ 7 w 28"/>
                <a:gd name="T11" fmla="*/ 34 h 34"/>
                <a:gd name="T12" fmla="*/ 4 w 28"/>
                <a:gd name="T13" fmla="*/ 34 h 34"/>
                <a:gd name="T14" fmla="*/ 0 w 28"/>
                <a:gd name="T15" fmla="*/ 34 h 34"/>
                <a:gd name="T16" fmla="*/ 0 w 28"/>
                <a:gd name="T17" fmla="*/ 0 h 34"/>
                <a:gd name="T18" fmla="*/ 4 w 28"/>
                <a:gd name="T19" fmla="*/ 0 h 34"/>
                <a:gd name="T20" fmla="*/ 8 w 28"/>
                <a:gd name="T21" fmla="*/ 0 h 34"/>
                <a:gd name="T22" fmla="*/ 21 w 28"/>
                <a:gd name="T23" fmla="*/ 24 h 34"/>
                <a:gd name="T24" fmla="*/ 22 w 28"/>
                <a:gd name="T25" fmla="*/ 26 h 34"/>
                <a:gd name="T26" fmla="*/ 21 w 28"/>
                <a:gd name="T27" fmla="*/ 24 h 34"/>
                <a:gd name="T28" fmla="*/ 21 w 28"/>
                <a:gd name="T29" fmla="*/ 0 h 34"/>
                <a:gd name="T30" fmla="*/ 25 w 28"/>
                <a:gd name="T31" fmla="*/ 0 h 34"/>
                <a:gd name="T32" fmla="*/ 28 w 28"/>
                <a:gd name="T33" fmla="*/ 0 h 34"/>
                <a:gd name="T34" fmla="*/ 28 w 28"/>
                <a:gd name="T35" fmla="*/ 34 h 34"/>
                <a:gd name="T36" fmla="*/ 24 w 28"/>
                <a:gd name="T3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4">
                  <a:moveTo>
                    <a:pt x="24" y="34"/>
                  </a:moveTo>
                  <a:cubicBezTo>
                    <a:pt x="23" y="34"/>
                    <a:pt x="21" y="34"/>
                    <a:pt x="21" y="3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5" y="34"/>
                    <a:pt x="4" y="34"/>
                  </a:cubicBezTo>
                  <a:cubicBezTo>
                    <a:pt x="2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0"/>
                    <a:pt x="4" y="0"/>
                  </a:cubicBezTo>
                  <a:cubicBezTo>
                    <a:pt x="5" y="0"/>
                    <a:pt x="8" y="0"/>
                    <a:pt x="8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1" y="25"/>
                    <a:pt x="2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6" y="0"/>
                    <a:pt x="28" y="0"/>
                    <a:pt x="28" y="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6" y="34"/>
                    <a:pt x="24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/>
            <p:cNvSpPr>
              <a:spLocks noEditPoints="1"/>
            </p:cNvSpPr>
            <p:nvPr/>
          </p:nvSpPr>
          <p:spPr bwMode="auto">
            <a:xfrm>
              <a:off x="7736680" y="3085536"/>
              <a:ext cx="93663" cy="128588"/>
            </a:xfrm>
            <a:custGeom>
              <a:avLst/>
              <a:gdLst>
                <a:gd name="T0" fmla="*/ 13 w 25"/>
                <a:gd name="T1" fmla="*/ 34 h 34"/>
                <a:gd name="T2" fmla="*/ 0 w 25"/>
                <a:gd name="T3" fmla="*/ 34 h 34"/>
                <a:gd name="T4" fmla="*/ 0 w 25"/>
                <a:gd name="T5" fmla="*/ 0 h 34"/>
                <a:gd name="T6" fmla="*/ 13 w 25"/>
                <a:gd name="T7" fmla="*/ 0 h 34"/>
                <a:gd name="T8" fmla="*/ 25 w 25"/>
                <a:gd name="T9" fmla="*/ 10 h 34"/>
                <a:gd name="T10" fmla="*/ 25 w 25"/>
                <a:gd name="T11" fmla="*/ 24 h 34"/>
                <a:gd name="T12" fmla="*/ 13 w 25"/>
                <a:gd name="T13" fmla="*/ 34 h 34"/>
                <a:gd name="T14" fmla="*/ 18 w 25"/>
                <a:gd name="T15" fmla="*/ 10 h 34"/>
                <a:gd name="T16" fmla="*/ 13 w 25"/>
                <a:gd name="T17" fmla="*/ 5 h 34"/>
                <a:gd name="T18" fmla="*/ 6 w 25"/>
                <a:gd name="T19" fmla="*/ 5 h 34"/>
                <a:gd name="T20" fmla="*/ 6 w 25"/>
                <a:gd name="T21" fmla="*/ 29 h 34"/>
                <a:gd name="T22" fmla="*/ 12 w 25"/>
                <a:gd name="T23" fmla="*/ 29 h 34"/>
                <a:gd name="T24" fmla="*/ 18 w 25"/>
                <a:gd name="T25" fmla="*/ 24 h 34"/>
                <a:gd name="T26" fmla="*/ 18 w 25"/>
                <a:gd name="T27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4">
                  <a:moveTo>
                    <a:pt x="1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5" y="3"/>
                    <a:pt x="25" y="1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31"/>
                    <a:pt x="21" y="34"/>
                    <a:pt x="13" y="34"/>
                  </a:cubicBezTo>
                  <a:close/>
                  <a:moveTo>
                    <a:pt x="18" y="10"/>
                  </a:moveTo>
                  <a:cubicBezTo>
                    <a:pt x="18" y="6"/>
                    <a:pt x="16" y="5"/>
                    <a:pt x="13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6" y="29"/>
                    <a:pt x="18" y="28"/>
                    <a:pt x="18" y="24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7" name="文本框 436"/>
          <p:cNvSpPr txBox="1"/>
          <p:nvPr/>
        </p:nvSpPr>
        <p:spPr>
          <a:xfrm rot="21433117">
            <a:off x="6061801" y="161286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图</a:t>
            </a:r>
            <a:endParaRPr lang="zh-CN" altLang="en-US" sz="80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38" name="文本框 437"/>
          <p:cNvSpPr txBox="1"/>
          <p:nvPr/>
        </p:nvSpPr>
        <p:spPr>
          <a:xfrm rot="641944">
            <a:off x="5015579" y="155670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息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39" name="文本框 438"/>
          <p:cNvSpPr txBox="1"/>
          <p:nvPr/>
        </p:nvSpPr>
        <p:spPr>
          <a:xfrm rot="20733647">
            <a:off x="6970394" y="144601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表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40" name="文本框 439"/>
          <p:cNvSpPr txBox="1"/>
          <p:nvPr/>
        </p:nvSpPr>
        <p:spPr>
          <a:xfrm rot="21339195">
            <a:off x="3971511" y="155415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信</a:t>
            </a:r>
            <a:endParaRPr lang="zh-CN" altLang="en-US" sz="8800" b="1" dirty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286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77421" y="2783797"/>
            <a:ext cx="2549224" cy="692503"/>
            <a:chOff x="1029524" y="2522545"/>
            <a:chExt cx="2549224" cy="6925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029524" y="2632319"/>
              <a:ext cx="615407" cy="582729"/>
              <a:chOff x="8789241" y="2337354"/>
              <a:chExt cx="615407" cy="58272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8821919" y="2337354"/>
                <a:ext cx="582729" cy="582729"/>
              </a:xfrm>
              <a:prstGeom prst="ellips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789241" y="2457009"/>
                <a:ext cx="5838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w Cen MT" panose="020B0602020104020603" pitchFamily="34" charset="0"/>
                  </a:rPr>
                  <a:t>12%</a:t>
                </a:r>
                <a:endPara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14" name="TextBox 55"/>
            <p:cNvSpPr txBox="1">
              <a:spLocks noChangeArrowheads="1"/>
            </p:cNvSpPr>
            <p:nvPr/>
          </p:nvSpPr>
          <p:spPr bwMode="auto">
            <a:xfrm>
              <a:off x="1852650" y="2522545"/>
              <a:ext cx="17260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/>
              <a:r>
                <a:rPr lang="zh-CN" altLang="en-US" sz="20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点击添加标题</a:t>
              </a:r>
              <a:endParaRPr lang="zh-CN" altLang="en-US" sz="20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1585" y="4250532"/>
            <a:ext cx="2515060" cy="620271"/>
            <a:chOff x="1063688" y="3989280"/>
            <a:chExt cx="2515060" cy="620271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3688" y="4026822"/>
              <a:ext cx="595551" cy="582729"/>
              <a:chOff x="8809097" y="4180734"/>
              <a:chExt cx="595551" cy="58272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821919" y="4180734"/>
                <a:ext cx="582729" cy="582729"/>
              </a:xfrm>
              <a:prstGeom prst="ellips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809097" y="4286995"/>
                <a:ext cx="5838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w Cen MT" panose="020B0602020104020603" pitchFamily="34" charset="0"/>
                  </a:rPr>
                  <a:t>29%</a:t>
                </a:r>
                <a:endPara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2" name="TextBox 55"/>
            <p:cNvSpPr txBox="1">
              <a:spLocks noChangeArrowheads="1"/>
            </p:cNvSpPr>
            <p:nvPr/>
          </p:nvSpPr>
          <p:spPr bwMode="auto">
            <a:xfrm>
              <a:off x="1852650" y="3989280"/>
              <a:ext cx="17260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/>
              <a:r>
                <a:rPr lang="zh-CN" altLang="en-US" sz="20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点击添加标题</a:t>
              </a:r>
              <a:endParaRPr lang="zh-CN" altLang="en-US" sz="20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6330" y="4250532"/>
            <a:ext cx="2403354" cy="650268"/>
            <a:chOff x="8328433" y="3989280"/>
            <a:chExt cx="2403354" cy="650268"/>
          </a:xfrm>
        </p:grpSpPr>
        <p:grpSp>
          <p:nvGrpSpPr>
            <p:cNvPr id="27" name="组合 26"/>
            <p:cNvGrpSpPr/>
            <p:nvPr/>
          </p:nvGrpSpPr>
          <p:grpSpPr>
            <a:xfrm>
              <a:off x="8328433" y="4056819"/>
              <a:ext cx="596392" cy="582729"/>
              <a:chOff x="8821919" y="5102424"/>
              <a:chExt cx="596392" cy="582729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8821919" y="5102424"/>
                <a:ext cx="582729" cy="582729"/>
              </a:xfrm>
              <a:prstGeom prst="ellips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834497" y="5215342"/>
                <a:ext cx="5838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w Cen MT" panose="020B0602020104020603" pitchFamily="34" charset="0"/>
                  </a:rPr>
                  <a:t>22%</a:t>
                </a:r>
                <a:endPara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30" name="TextBox 55"/>
            <p:cNvSpPr txBox="1">
              <a:spLocks noChangeArrowheads="1"/>
            </p:cNvSpPr>
            <p:nvPr/>
          </p:nvSpPr>
          <p:spPr bwMode="auto">
            <a:xfrm>
              <a:off x="9005689" y="3989280"/>
              <a:ext cx="17260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/>
              <a:r>
                <a:rPr lang="zh-CN" altLang="en-US" sz="20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点击添加标题</a:t>
              </a:r>
              <a:endParaRPr lang="zh-CN" altLang="en-US" sz="20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63508" y="2816801"/>
            <a:ext cx="2416176" cy="654313"/>
            <a:chOff x="8315611" y="2555549"/>
            <a:chExt cx="2416176" cy="654313"/>
          </a:xfrm>
        </p:grpSpPr>
        <p:grpSp>
          <p:nvGrpSpPr>
            <p:cNvPr id="35" name="组合 34"/>
            <p:cNvGrpSpPr/>
            <p:nvPr/>
          </p:nvGrpSpPr>
          <p:grpSpPr>
            <a:xfrm>
              <a:off x="8315611" y="2627133"/>
              <a:ext cx="595551" cy="582729"/>
              <a:chOff x="8809097" y="6024115"/>
              <a:chExt cx="595551" cy="58272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8821919" y="6024115"/>
                <a:ext cx="582729" cy="582729"/>
              </a:xfrm>
              <a:prstGeom prst="ellips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809097" y="6134165"/>
                <a:ext cx="5838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w Cen MT" panose="020B0602020104020603" pitchFamily="34" charset="0"/>
                  </a:rPr>
                  <a:t>17%</a:t>
                </a:r>
                <a:endPara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38" name="TextBox 55"/>
            <p:cNvSpPr txBox="1">
              <a:spLocks noChangeArrowheads="1"/>
            </p:cNvSpPr>
            <p:nvPr/>
          </p:nvSpPr>
          <p:spPr bwMode="auto">
            <a:xfrm>
              <a:off x="9005689" y="2555549"/>
              <a:ext cx="17260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/>
              <a:r>
                <a:rPr lang="zh-CN" altLang="en-US" sz="20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点击添加标题</a:t>
              </a:r>
              <a:endParaRPr lang="zh-CN" altLang="en-US" sz="20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sp>
        <p:nvSpPr>
          <p:cNvPr id="42" name="TextBox 55"/>
          <p:cNvSpPr txBox="1">
            <a:spLocks noChangeArrowheads="1"/>
          </p:cNvSpPr>
          <p:nvPr/>
        </p:nvSpPr>
        <p:spPr bwMode="auto">
          <a:xfrm>
            <a:off x="7299800" y="2223842"/>
            <a:ext cx="11228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</a:t>
            </a:r>
            <a:endParaRPr lang="en-US" altLang="zh-CN" sz="1000" dirty="0" smtClean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添加标题</a:t>
            </a:r>
            <a:endParaRPr lang="zh-CN" altLang="en-US" sz="1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43" name="TextBox 55"/>
          <p:cNvSpPr txBox="1">
            <a:spLocks noChangeArrowheads="1"/>
          </p:cNvSpPr>
          <p:nvPr/>
        </p:nvSpPr>
        <p:spPr bwMode="auto">
          <a:xfrm>
            <a:off x="7376603" y="5473187"/>
            <a:ext cx="101136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</a:t>
            </a:r>
            <a:endParaRPr lang="en-US" altLang="zh-CN" sz="1000" dirty="0" smtClean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添加标题</a:t>
            </a:r>
            <a:endParaRPr lang="zh-CN" altLang="en-US" sz="1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44" name="TextBox 55"/>
          <p:cNvSpPr txBox="1">
            <a:spLocks noChangeArrowheads="1"/>
          </p:cNvSpPr>
          <p:nvPr/>
        </p:nvSpPr>
        <p:spPr bwMode="auto">
          <a:xfrm>
            <a:off x="3643031" y="5488575"/>
            <a:ext cx="11283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</a:t>
            </a:r>
            <a:endParaRPr lang="en-US" altLang="zh-CN" sz="1000" dirty="0" smtClean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添加标题</a:t>
            </a:r>
            <a:endParaRPr lang="zh-CN" altLang="en-US" sz="1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45" name="TextBox 55"/>
          <p:cNvSpPr txBox="1">
            <a:spLocks noChangeArrowheads="1"/>
          </p:cNvSpPr>
          <p:nvPr/>
        </p:nvSpPr>
        <p:spPr bwMode="auto">
          <a:xfrm>
            <a:off x="3752075" y="2259277"/>
            <a:ext cx="1043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</a:t>
            </a:r>
            <a:endParaRPr lang="en-US" altLang="zh-CN" sz="1000" dirty="0" smtClean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添加标题</a:t>
            </a:r>
            <a:endParaRPr lang="zh-CN" altLang="en-US" sz="1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97861" y="2177884"/>
            <a:ext cx="4196278" cy="3834170"/>
            <a:chOff x="4049964" y="1916632"/>
            <a:chExt cx="4196278" cy="3834170"/>
          </a:xfrm>
        </p:grpSpPr>
        <p:sp>
          <p:nvSpPr>
            <p:cNvPr id="47" name="同心圆 46"/>
            <p:cNvSpPr/>
            <p:nvPr/>
          </p:nvSpPr>
          <p:spPr>
            <a:xfrm>
              <a:off x="4696299" y="2394857"/>
              <a:ext cx="2875458" cy="2875458"/>
            </a:xfrm>
            <a:prstGeom prst="donut">
              <a:avLst>
                <a:gd name="adj" fmla="val 12405"/>
              </a:avLst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049964" y="1916632"/>
              <a:ext cx="4196278" cy="3834170"/>
              <a:chOff x="4049964" y="1916632"/>
              <a:chExt cx="4196278" cy="3834170"/>
            </a:xfrm>
          </p:grpSpPr>
          <p:graphicFrame>
            <p:nvGraphicFramePr>
              <p:cNvPr id="49" name="图表 48"/>
              <p:cNvGraphicFramePr/>
              <p:nvPr>
                <p:extLst>
                  <p:ext uri="{D42A27DB-BD31-4B8C-83A1-F6EECF244321}">
                    <p14:modId xmlns:p14="http://schemas.microsoft.com/office/powerpoint/2010/main" val="626647008"/>
                  </p:ext>
                </p:extLst>
              </p:nvPr>
            </p:nvGraphicFramePr>
            <p:xfrm>
              <a:off x="4049964" y="1916632"/>
              <a:ext cx="4196278" cy="38341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50" name="等腰三角形 49"/>
              <p:cNvSpPr/>
              <p:nvPr/>
            </p:nvSpPr>
            <p:spPr>
              <a:xfrm rot="2681315">
                <a:off x="7196397" y="2189577"/>
                <a:ext cx="597929" cy="429306"/>
              </a:xfrm>
              <a:prstGeom prst="triangl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8210337">
                <a:off x="7227439" y="5016975"/>
                <a:ext cx="597929" cy="429306"/>
              </a:xfrm>
              <a:prstGeom prst="triangle">
                <a:avLst/>
              </a:prstGeom>
              <a:solidFill>
                <a:srgbClr val="06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3765969">
                <a:off x="4399572" y="4936770"/>
                <a:ext cx="597929" cy="429306"/>
              </a:xfrm>
              <a:prstGeom prst="triangle">
                <a:avLst/>
              </a:prstGeom>
              <a:solidFill>
                <a:srgbClr val="8AB2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8592930">
                <a:off x="4335583" y="2368374"/>
                <a:ext cx="597929" cy="429306"/>
              </a:xfrm>
              <a:prstGeom prst="triangle">
                <a:avLst/>
              </a:prstGeom>
              <a:solidFill>
                <a:srgbClr val="06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68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58" name="文本框 57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73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5452234" y="3471114"/>
            <a:ext cx="12875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添加</a:t>
            </a:r>
            <a:endParaRPr lang="en-US" altLang="zh-CN" sz="4000" b="1" spc="300" dirty="0" smtClean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  <a:p>
            <a:r>
              <a:rPr lang="zh-CN" altLang="en-US" sz="4000" b="1" spc="300" dirty="0" smtClean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标题</a:t>
            </a:r>
            <a:endParaRPr lang="en-US" altLang="zh-CN" sz="4000" b="1" spc="300" dirty="0" smtClean="0">
              <a:solidFill>
                <a:srgbClr val="2D2D2D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52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60381" y="2657374"/>
            <a:ext cx="2110206" cy="2110206"/>
          </a:xfrm>
          <a:prstGeom prst="ellipse">
            <a:avLst/>
          </a:prstGeom>
          <a:solidFill>
            <a:srgbClr val="067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82357" y="2162002"/>
            <a:ext cx="4033157" cy="2988755"/>
            <a:chOff x="4229100" y="2301702"/>
            <a:chExt cx="4033157" cy="2988755"/>
          </a:xfrm>
        </p:grpSpPr>
        <p:cxnSp>
          <p:nvCxnSpPr>
            <p:cNvPr id="6" name="直接连接符 5"/>
            <p:cNvCxnSpPr>
              <a:stCxn id="27" idx="48"/>
            </p:cNvCxnSpPr>
            <p:nvPr/>
          </p:nvCxnSpPr>
          <p:spPr>
            <a:xfrm>
              <a:off x="4379927" y="2301702"/>
              <a:ext cx="3220115" cy="2734755"/>
            </a:xfrm>
            <a:prstGeom prst="line">
              <a:avLst/>
            </a:prstGeom>
            <a:ln>
              <a:solidFill>
                <a:srgbClr val="0670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229100" y="3902529"/>
              <a:ext cx="4033157" cy="16328"/>
            </a:xfrm>
            <a:prstGeom prst="line">
              <a:avLst/>
            </a:prstGeom>
            <a:ln>
              <a:solidFill>
                <a:srgbClr val="0670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4767943" y="2677886"/>
              <a:ext cx="3020786" cy="2612571"/>
            </a:xfrm>
            <a:prstGeom prst="line">
              <a:avLst/>
            </a:prstGeom>
            <a:ln>
              <a:solidFill>
                <a:srgbClr val="0670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7228366" y="1945065"/>
            <a:ext cx="844858" cy="844858"/>
            <a:chOff x="7857921" y="2084765"/>
            <a:chExt cx="844858" cy="844858"/>
          </a:xfrm>
        </p:grpSpPr>
        <p:sp>
          <p:nvSpPr>
            <p:cNvPr id="10" name="椭圆 9"/>
            <p:cNvSpPr/>
            <p:nvPr/>
          </p:nvSpPr>
          <p:spPr>
            <a:xfrm>
              <a:off x="7857921" y="2084765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089791" y="2265466"/>
              <a:ext cx="405262" cy="399690"/>
              <a:chOff x="7840663" y="4683532"/>
              <a:chExt cx="808037" cy="796925"/>
            </a:xfrm>
            <a:solidFill>
              <a:schemeClr val="bg1"/>
            </a:solidFill>
          </p:grpSpPr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7840663" y="5074057"/>
                <a:ext cx="808037" cy="406400"/>
              </a:xfrm>
              <a:custGeom>
                <a:avLst/>
                <a:gdLst>
                  <a:gd name="T0" fmla="*/ 27 w 54"/>
                  <a:gd name="T1" fmla="*/ 0 h 27"/>
                  <a:gd name="T2" fmla="*/ 0 w 54"/>
                  <a:gd name="T3" fmla="*/ 27 h 27"/>
                  <a:gd name="T4" fmla="*/ 54 w 54"/>
                  <a:gd name="T5" fmla="*/ 27 h 27"/>
                  <a:gd name="T6" fmla="*/ 27 w 5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7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Oval 23"/>
              <p:cNvSpPr>
                <a:spLocks noChangeArrowheads="1"/>
              </p:cNvSpPr>
              <p:nvPr/>
            </p:nvSpPr>
            <p:spPr bwMode="auto">
              <a:xfrm>
                <a:off x="8066088" y="4683532"/>
                <a:ext cx="358775" cy="346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767208" y="3356171"/>
            <a:ext cx="844858" cy="844858"/>
            <a:chOff x="7857921" y="3348910"/>
            <a:chExt cx="844858" cy="844858"/>
          </a:xfrm>
        </p:grpSpPr>
        <p:sp>
          <p:nvSpPr>
            <p:cNvPr id="16" name="椭圆 15"/>
            <p:cNvSpPr/>
            <p:nvPr/>
          </p:nvSpPr>
          <p:spPr>
            <a:xfrm>
              <a:off x="7857921" y="3348910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40"/>
            <p:cNvSpPr>
              <a:spLocks noEditPoints="1"/>
            </p:cNvSpPr>
            <p:nvPr/>
          </p:nvSpPr>
          <p:spPr bwMode="auto">
            <a:xfrm>
              <a:off x="8068606" y="3569540"/>
              <a:ext cx="420378" cy="415424"/>
            </a:xfrm>
            <a:custGeom>
              <a:avLst/>
              <a:gdLst>
                <a:gd name="T0" fmla="*/ 50 w 54"/>
                <a:gd name="T1" fmla="*/ 31 h 53"/>
                <a:gd name="T2" fmla="*/ 54 w 54"/>
                <a:gd name="T3" fmla="*/ 26 h 53"/>
                <a:gd name="T4" fmla="*/ 50 w 54"/>
                <a:gd name="T5" fmla="*/ 21 h 53"/>
                <a:gd name="T6" fmla="*/ 46 w 54"/>
                <a:gd name="T7" fmla="*/ 19 h 53"/>
                <a:gd name="T8" fmla="*/ 47 w 54"/>
                <a:gd name="T9" fmla="*/ 14 h 53"/>
                <a:gd name="T10" fmla="*/ 46 w 54"/>
                <a:gd name="T11" fmla="*/ 7 h 53"/>
                <a:gd name="T12" fmla="*/ 40 w 54"/>
                <a:gd name="T13" fmla="*/ 6 h 53"/>
                <a:gd name="T14" fmla="*/ 36 w 54"/>
                <a:gd name="T15" fmla="*/ 8 h 53"/>
                <a:gd name="T16" fmla="*/ 32 w 54"/>
                <a:gd name="T17" fmla="*/ 3 h 53"/>
                <a:gd name="T18" fmla="*/ 27 w 54"/>
                <a:gd name="T19" fmla="*/ 0 h 53"/>
                <a:gd name="T20" fmla="*/ 22 w 54"/>
                <a:gd name="T21" fmla="*/ 3 h 53"/>
                <a:gd name="T22" fmla="*/ 20 w 54"/>
                <a:gd name="T23" fmla="*/ 7 h 53"/>
                <a:gd name="T24" fmla="*/ 14 w 54"/>
                <a:gd name="T25" fmla="*/ 6 h 53"/>
                <a:gd name="T26" fmla="*/ 8 w 54"/>
                <a:gd name="T27" fmla="*/ 7 h 53"/>
                <a:gd name="T28" fmla="*/ 7 w 54"/>
                <a:gd name="T29" fmla="*/ 14 h 53"/>
                <a:gd name="T30" fmla="*/ 9 w 54"/>
                <a:gd name="T31" fmla="*/ 18 h 53"/>
                <a:gd name="T32" fmla="*/ 4 w 54"/>
                <a:gd name="T33" fmla="*/ 21 h 53"/>
                <a:gd name="T34" fmla="*/ 0 w 54"/>
                <a:gd name="T35" fmla="*/ 26 h 53"/>
                <a:gd name="T36" fmla="*/ 4 w 54"/>
                <a:gd name="T37" fmla="*/ 31 h 53"/>
                <a:gd name="T38" fmla="*/ 8 w 54"/>
                <a:gd name="T39" fmla="*/ 33 h 53"/>
                <a:gd name="T40" fmla="*/ 7 w 54"/>
                <a:gd name="T41" fmla="*/ 39 h 53"/>
                <a:gd name="T42" fmla="*/ 8 w 54"/>
                <a:gd name="T43" fmla="*/ 45 h 53"/>
                <a:gd name="T44" fmla="*/ 14 w 54"/>
                <a:gd name="T45" fmla="*/ 46 h 53"/>
                <a:gd name="T46" fmla="*/ 19 w 54"/>
                <a:gd name="T47" fmla="*/ 44 h 53"/>
                <a:gd name="T48" fmla="*/ 22 w 54"/>
                <a:gd name="T49" fmla="*/ 49 h 53"/>
                <a:gd name="T50" fmla="*/ 27 w 54"/>
                <a:gd name="T51" fmla="*/ 53 h 53"/>
                <a:gd name="T52" fmla="*/ 32 w 54"/>
                <a:gd name="T53" fmla="*/ 49 h 53"/>
                <a:gd name="T54" fmla="*/ 34 w 54"/>
                <a:gd name="T55" fmla="*/ 45 h 53"/>
                <a:gd name="T56" fmla="*/ 40 w 54"/>
                <a:gd name="T57" fmla="*/ 46 h 53"/>
                <a:gd name="T58" fmla="*/ 46 w 54"/>
                <a:gd name="T59" fmla="*/ 45 h 53"/>
                <a:gd name="T60" fmla="*/ 47 w 54"/>
                <a:gd name="T61" fmla="*/ 39 h 53"/>
                <a:gd name="T62" fmla="*/ 45 w 54"/>
                <a:gd name="T63" fmla="*/ 35 h 53"/>
                <a:gd name="T64" fmla="*/ 50 w 54"/>
                <a:gd name="T65" fmla="*/ 31 h 53"/>
                <a:gd name="T66" fmla="*/ 39 w 54"/>
                <a:gd name="T67" fmla="*/ 26 h 53"/>
                <a:gd name="T68" fmla="*/ 27 w 54"/>
                <a:gd name="T69" fmla="*/ 38 h 53"/>
                <a:gd name="T70" fmla="*/ 16 w 54"/>
                <a:gd name="T71" fmla="*/ 26 h 53"/>
                <a:gd name="T72" fmla="*/ 27 w 54"/>
                <a:gd name="T73" fmla="*/ 15 h 53"/>
                <a:gd name="T74" fmla="*/ 39 w 54"/>
                <a:gd name="T7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3">
                  <a:moveTo>
                    <a:pt x="50" y="31"/>
                  </a:moveTo>
                  <a:cubicBezTo>
                    <a:pt x="52" y="31"/>
                    <a:pt x="54" y="29"/>
                    <a:pt x="54" y="26"/>
                  </a:cubicBezTo>
                  <a:cubicBezTo>
                    <a:pt x="54" y="23"/>
                    <a:pt x="52" y="21"/>
                    <a:pt x="50" y="21"/>
                  </a:cubicBezTo>
                  <a:cubicBezTo>
                    <a:pt x="48" y="21"/>
                    <a:pt x="46" y="20"/>
                    <a:pt x="46" y="19"/>
                  </a:cubicBezTo>
                  <a:cubicBezTo>
                    <a:pt x="46" y="18"/>
                    <a:pt x="46" y="15"/>
                    <a:pt x="47" y="14"/>
                  </a:cubicBezTo>
                  <a:cubicBezTo>
                    <a:pt x="48" y="12"/>
                    <a:pt x="48" y="9"/>
                    <a:pt x="46" y="7"/>
                  </a:cubicBezTo>
                  <a:cubicBezTo>
                    <a:pt x="44" y="5"/>
                    <a:pt x="41" y="5"/>
                    <a:pt x="40" y="6"/>
                  </a:cubicBezTo>
                  <a:cubicBezTo>
                    <a:pt x="38" y="8"/>
                    <a:pt x="37" y="9"/>
                    <a:pt x="36" y="8"/>
                  </a:cubicBezTo>
                  <a:cubicBezTo>
                    <a:pt x="35" y="8"/>
                    <a:pt x="32" y="5"/>
                    <a:pt x="32" y="3"/>
                  </a:cubicBezTo>
                  <a:cubicBezTo>
                    <a:pt x="32" y="1"/>
                    <a:pt x="30" y="0"/>
                    <a:pt x="27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2" y="5"/>
                    <a:pt x="21" y="7"/>
                    <a:pt x="20" y="7"/>
                  </a:cubicBezTo>
                  <a:cubicBezTo>
                    <a:pt x="19" y="8"/>
                    <a:pt x="16" y="8"/>
                    <a:pt x="14" y="6"/>
                  </a:cubicBezTo>
                  <a:cubicBezTo>
                    <a:pt x="13" y="5"/>
                    <a:pt x="10" y="5"/>
                    <a:pt x="8" y="7"/>
                  </a:cubicBezTo>
                  <a:cubicBezTo>
                    <a:pt x="6" y="9"/>
                    <a:pt x="6" y="12"/>
                    <a:pt x="7" y="14"/>
                  </a:cubicBezTo>
                  <a:cubicBezTo>
                    <a:pt x="9" y="15"/>
                    <a:pt x="9" y="17"/>
                    <a:pt x="9" y="18"/>
                  </a:cubicBezTo>
                  <a:cubicBezTo>
                    <a:pt x="9" y="19"/>
                    <a:pt x="6" y="21"/>
                    <a:pt x="4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6" y="31"/>
                    <a:pt x="8" y="32"/>
                    <a:pt x="8" y="33"/>
                  </a:cubicBezTo>
                  <a:cubicBezTo>
                    <a:pt x="9" y="34"/>
                    <a:pt x="9" y="38"/>
                    <a:pt x="7" y="39"/>
                  </a:cubicBezTo>
                  <a:cubicBezTo>
                    <a:pt x="6" y="40"/>
                    <a:pt x="6" y="43"/>
                    <a:pt x="8" y="45"/>
                  </a:cubicBezTo>
                  <a:cubicBezTo>
                    <a:pt x="10" y="47"/>
                    <a:pt x="13" y="48"/>
                    <a:pt x="14" y="46"/>
                  </a:cubicBezTo>
                  <a:cubicBezTo>
                    <a:pt x="16" y="45"/>
                    <a:pt x="18" y="44"/>
                    <a:pt x="19" y="44"/>
                  </a:cubicBezTo>
                  <a:cubicBezTo>
                    <a:pt x="19" y="45"/>
                    <a:pt x="22" y="47"/>
                    <a:pt x="22" y="49"/>
                  </a:cubicBezTo>
                  <a:cubicBezTo>
                    <a:pt x="22" y="51"/>
                    <a:pt x="24" y="53"/>
                    <a:pt x="27" y="53"/>
                  </a:cubicBezTo>
                  <a:cubicBezTo>
                    <a:pt x="30" y="53"/>
                    <a:pt x="32" y="51"/>
                    <a:pt x="32" y="49"/>
                  </a:cubicBezTo>
                  <a:cubicBezTo>
                    <a:pt x="32" y="47"/>
                    <a:pt x="33" y="45"/>
                    <a:pt x="34" y="45"/>
                  </a:cubicBezTo>
                  <a:cubicBezTo>
                    <a:pt x="35" y="45"/>
                    <a:pt x="38" y="45"/>
                    <a:pt x="40" y="46"/>
                  </a:cubicBezTo>
                  <a:cubicBezTo>
                    <a:pt x="41" y="48"/>
                    <a:pt x="44" y="47"/>
                    <a:pt x="46" y="45"/>
                  </a:cubicBezTo>
                  <a:cubicBezTo>
                    <a:pt x="48" y="43"/>
                    <a:pt x="48" y="40"/>
                    <a:pt x="47" y="39"/>
                  </a:cubicBezTo>
                  <a:cubicBezTo>
                    <a:pt x="46" y="38"/>
                    <a:pt x="45" y="36"/>
                    <a:pt x="45" y="35"/>
                  </a:cubicBezTo>
                  <a:cubicBezTo>
                    <a:pt x="46" y="34"/>
                    <a:pt x="48" y="31"/>
                    <a:pt x="50" y="31"/>
                  </a:cubicBezTo>
                  <a:close/>
                  <a:moveTo>
                    <a:pt x="39" y="26"/>
                  </a:moveTo>
                  <a:cubicBezTo>
                    <a:pt x="39" y="33"/>
                    <a:pt x="33" y="38"/>
                    <a:pt x="27" y="38"/>
                  </a:cubicBezTo>
                  <a:cubicBezTo>
                    <a:pt x="21" y="38"/>
                    <a:pt x="16" y="33"/>
                    <a:pt x="16" y="26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3" y="15"/>
                    <a:pt x="39" y="20"/>
                    <a:pt x="39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28366" y="4794632"/>
            <a:ext cx="844858" cy="844858"/>
            <a:chOff x="7857921" y="4613056"/>
            <a:chExt cx="844858" cy="844858"/>
          </a:xfrm>
        </p:grpSpPr>
        <p:sp>
          <p:nvSpPr>
            <p:cNvPr id="20" name="椭圆 19"/>
            <p:cNvSpPr/>
            <p:nvPr/>
          </p:nvSpPr>
          <p:spPr>
            <a:xfrm>
              <a:off x="7857921" y="4613056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070435" y="4882718"/>
              <a:ext cx="437183" cy="323240"/>
              <a:chOff x="6483350" y="1236663"/>
              <a:chExt cx="722313" cy="446087"/>
            </a:xfrm>
          </p:grpSpPr>
          <p:sp>
            <p:nvSpPr>
              <p:cNvPr id="23" name="Freeform 18"/>
              <p:cNvSpPr>
                <a:spLocks noEditPoints="1"/>
              </p:cNvSpPr>
              <p:nvPr/>
            </p:nvSpPr>
            <p:spPr bwMode="auto">
              <a:xfrm>
                <a:off x="6483350" y="1270000"/>
                <a:ext cx="722313" cy="412750"/>
              </a:xfrm>
              <a:custGeom>
                <a:avLst/>
                <a:gdLst>
                  <a:gd name="T0" fmla="*/ 191 w 192"/>
                  <a:gd name="T1" fmla="*/ 0 h 108"/>
                  <a:gd name="T2" fmla="*/ 191 w 192"/>
                  <a:gd name="T3" fmla="*/ 0 h 108"/>
                  <a:gd name="T4" fmla="*/ 112 w 192"/>
                  <a:gd name="T5" fmla="*/ 53 h 108"/>
                  <a:gd name="T6" fmla="*/ 96 w 192"/>
                  <a:gd name="T7" fmla="*/ 58 h 108"/>
                  <a:gd name="T8" fmla="*/ 96 w 192"/>
                  <a:gd name="T9" fmla="*/ 58 h 108"/>
                  <a:gd name="T10" fmla="*/ 80 w 192"/>
                  <a:gd name="T11" fmla="*/ 53 h 108"/>
                  <a:gd name="T12" fmla="*/ 1 w 192"/>
                  <a:gd name="T13" fmla="*/ 0 h 108"/>
                  <a:gd name="T14" fmla="*/ 1 w 192"/>
                  <a:gd name="T15" fmla="*/ 0 h 108"/>
                  <a:gd name="T16" fmla="*/ 0 w 192"/>
                  <a:gd name="T17" fmla="*/ 5 h 108"/>
                  <a:gd name="T18" fmla="*/ 0 w 192"/>
                  <a:gd name="T19" fmla="*/ 91 h 108"/>
                  <a:gd name="T20" fmla="*/ 16 w 192"/>
                  <a:gd name="T21" fmla="*/ 108 h 108"/>
                  <a:gd name="T22" fmla="*/ 176 w 192"/>
                  <a:gd name="T23" fmla="*/ 108 h 108"/>
                  <a:gd name="T24" fmla="*/ 192 w 192"/>
                  <a:gd name="T25" fmla="*/ 91 h 108"/>
                  <a:gd name="T26" fmla="*/ 192 w 192"/>
                  <a:gd name="T27" fmla="*/ 5 h 108"/>
                  <a:gd name="T28" fmla="*/ 191 w 192"/>
                  <a:gd name="T29" fmla="*/ 0 h 108"/>
                  <a:gd name="T30" fmla="*/ 65 w 192"/>
                  <a:gd name="T31" fmla="*/ 61 h 108"/>
                  <a:gd name="T32" fmla="*/ 17 w 192"/>
                  <a:gd name="T33" fmla="*/ 97 h 108"/>
                  <a:gd name="T34" fmla="*/ 15 w 192"/>
                  <a:gd name="T35" fmla="*/ 98 h 108"/>
                  <a:gd name="T36" fmla="*/ 12 w 192"/>
                  <a:gd name="T37" fmla="*/ 96 h 108"/>
                  <a:gd name="T38" fmla="*/ 11 w 192"/>
                  <a:gd name="T39" fmla="*/ 94 h 108"/>
                  <a:gd name="T40" fmla="*/ 13 w 192"/>
                  <a:gd name="T41" fmla="*/ 91 h 108"/>
                  <a:gd name="T42" fmla="*/ 60 w 192"/>
                  <a:gd name="T43" fmla="*/ 56 h 108"/>
                  <a:gd name="T44" fmla="*/ 63 w 192"/>
                  <a:gd name="T45" fmla="*/ 55 h 108"/>
                  <a:gd name="T46" fmla="*/ 66 w 192"/>
                  <a:gd name="T47" fmla="*/ 56 h 108"/>
                  <a:gd name="T48" fmla="*/ 66 w 192"/>
                  <a:gd name="T49" fmla="*/ 59 h 108"/>
                  <a:gd name="T50" fmla="*/ 65 w 192"/>
                  <a:gd name="T51" fmla="*/ 61 h 108"/>
                  <a:gd name="T52" fmla="*/ 181 w 192"/>
                  <a:gd name="T53" fmla="*/ 96 h 108"/>
                  <a:gd name="T54" fmla="*/ 178 w 192"/>
                  <a:gd name="T55" fmla="*/ 98 h 108"/>
                  <a:gd name="T56" fmla="*/ 176 w 192"/>
                  <a:gd name="T57" fmla="*/ 97 h 108"/>
                  <a:gd name="T58" fmla="*/ 126 w 192"/>
                  <a:gd name="T59" fmla="*/ 61 h 108"/>
                  <a:gd name="T60" fmla="*/ 126 w 192"/>
                  <a:gd name="T61" fmla="*/ 55 h 108"/>
                  <a:gd name="T62" fmla="*/ 129 w 192"/>
                  <a:gd name="T63" fmla="*/ 54 h 108"/>
                  <a:gd name="T64" fmla="*/ 131 w 192"/>
                  <a:gd name="T65" fmla="*/ 55 h 108"/>
                  <a:gd name="T66" fmla="*/ 180 w 192"/>
                  <a:gd name="T67" fmla="*/ 91 h 108"/>
                  <a:gd name="T68" fmla="*/ 181 w 192"/>
                  <a:gd name="T69" fmla="*/ 94 h 108"/>
                  <a:gd name="T70" fmla="*/ 181 w 192"/>
                  <a:gd name="T7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08"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08" y="56"/>
                      <a:pt x="102" y="58"/>
                      <a:pt x="96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0" y="58"/>
                      <a:pt x="84" y="56"/>
                      <a:pt x="80" y="5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00"/>
                      <a:pt x="7" y="108"/>
                      <a:pt x="16" y="108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85" y="108"/>
                      <a:pt x="192" y="100"/>
                      <a:pt x="192" y="91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92" y="3"/>
                      <a:pt x="192" y="1"/>
                      <a:pt x="191" y="0"/>
                    </a:cubicBezTo>
                    <a:close/>
                    <a:moveTo>
                      <a:pt x="65" y="61"/>
                    </a:move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8"/>
                      <a:pt x="16" y="98"/>
                      <a:pt x="15" y="98"/>
                    </a:cubicBezTo>
                    <a:cubicBezTo>
                      <a:pt x="14" y="98"/>
                      <a:pt x="13" y="97"/>
                      <a:pt x="12" y="96"/>
                    </a:cubicBezTo>
                    <a:cubicBezTo>
                      <a:pt x="11" y="96"/>
                      <a:pt x="11" y="95"/>
                      <a:pt x="11" y="94"/>
                    </a:cubicBezTo>
                    <a:cubicBezTo>
                      <a:pt x="11" y="93"/>
                      <a:pt x="12" y="92"/>
                      <a:pt x="13" y="91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2" y="55"/>
                      <a:pt x="63" y="55"/>
                    </a:cubicBezTo>
                    <a:cubicBezTo>
                      <a:pt x="64" y="55"/>
                      <a:pt x="65" y="55"/>
                      <a:pt x="66" y="56"/>
                    </a:cubicBezTo>
                    <a:cubicBezTo>
                      <a:pt x="66" y="57"/>
                      <a:pt x="66" y="58"/>
                      <a:pt x="66" y="59"/>
                    </a:cubicBezTo>
                    <a:cubicBezTo>
                      <a:pt x="66" y="60"/>
                      <a:pt x="66" y="61"/>
                      <a:pt x="65" y="61"/>
                    </a:cubicBezTo>
                    <a:close/>
                    <a:moveTo>
                      <a:pt x="181" y="96"/>
                    </a:moveTo>
                    <a:cubicBezTo>
                      <a:pt x="180" y="97"/>
                      <a:pt x="179" y="98"/>
                      <a:pt x="178" y="98"/>
                    </a:cubicBezTo>
                    <a:cubicBezTo>
                      <a:pt x="177" y="98"/>
                      <a:pt x="176" y="97"/>
                      <a:pt x="176" y="97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5" y="59"/>
                      <a:pt x="125" y="57"/>
                      <a:pt x="126" y="55"/>
                    </a:cubicBezTo>
                    <a:cubicBezTo>
                      <a:pt x="126" y="54"/>
                      <a:pt x="128" y="54"/>
                      <a:pt x="129" y="54"/>
                    </a:cubicBezTo>
                    <a:cubicBezTo>
                      <a:pt x="129" y="54"/>
                      <a:pt x="130" y="54"/>
                      <a:pt x="131" y="55"/>
                    </a:cubicBezTo>
                    <a:cubicBezTo>
                      <a:pt x="180" y="91"/>
                      <a:pt x="180" y="91"/>
                      <a:pt x="180" y="91"/>
                    </a:cubicBezTo>
                    <a:cubicBezTo>
                      <a:pt x="181" y="92"/>
                      <a:pt x="181" y="93"/>
                      <a:pt x="181" y="94"/>
                    </a:cubicBezTo>
                    <a:cubicBezTo>
                      <a:pt x="182" y="94"/>
                      <a:pt x="181" y="95"/>
                      <a:pt x="181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9"/>
              <p:cNvSpPr>
                <a:spLocks/>
              </p:cNvSpPr>
              <p:nvPr/>
            </p:nvSpPr>
            <p:spPr bwMode="auto">
              <a:xfrm>
                <a:off x="6505575" y="1236663"/>
                <a:ext cx="677863" cy="225425"/>
              </a:xfrm>
              <a:custGeom>
                <a:avLst/>
                <a:gdLst>
                  <a:gd name="T0" fmla="*/ 90 w 180"/>
                  <a:gd name="T1" fmla="*/ 59 h 59"/>
                  <a:gd name="T2" fmla="*/ 101 w 180"/>
                  <a:gd name="T3" fmla="*/ 56 h 59"/>
                  <a:gd name="T4" fmla="*/ 180 w 180"/>
                  <a:gd name="T5" fmla="*/ 2 h 59"/>
                  <a:gd name="T6" fmla="*/ 175 w 180"/>
                  <a:gd name="T7" fmla="*/ 0 h 59"/>
                  <a:gd name="T8" fmla="*/ 5 w 180"/>
                  <a:gd name="T9" fmla="*/ 0 h 59"/>
                  <a:gd name="T10" fmla="*/ 0 w 180"/>
                  <a:gd name="T11" fmla="*/ 2 h 59"/>
                  <a:gd name="T12" fmla="*/ 79 w 180"/>
                  <a:gd name="T13" fmla="*/ 56 h 59"/>
                  <a:gd name="T14" fmla="*/ 90 w 180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59">
                    <a:moveTo>
                      <a:pt x="90" y="59"/>
                    </a:moveTo>
                    <a:cubicBezTo>
                      <a:pt x="94" y="59"/>
                      <a:pt x="98" y="58"/>
                      <a:pt x="101" y="56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79" y="1"/>
                      <a:pt x="177" y="1"/>
                      <a:pt x="17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2" y="58"/>
                      <a:pt x="86" y="59"/>
                      <a:pt x="9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65509" y="1945065"/>
            <a:ext cx="844858" cy="844858"/>
            <a:chOff x="3845976" y="2084765"/>
            <a:chExt cx="844858" cy="844858"/>
          </a:xfrm>
        </p:grpSpPr>
        <p:sp>
          <p:nvSpPr>
            <p:cNvPr id="26" name="椭圆 25"/>
            <p:cNvSpPr/>
            <p:nvPr/>
          </p:nvSpPr>
          <p:spPr>
            <a:xfrm>
              <a:off x="3845976" y="2084765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5"/>
            <p:cNvSpPr>
              <a:spLocks noEditPoints="1"/>
            </p:cNvSpPr>
            <p:nvPr/>
          </p:nvSpPr>
          <p:spPr bwMode="auto">
            <a:xfrm>
              <a:off x="4028711" y="2291380"/>
              <a:ext cx="447722" cy="458892"/>
            </a:xfrm>
            <a:custGeom>
              <a:avLst/>
              <a:gdLst>
                <a:gd name="T0" fmla="*/ 51 w 51"/>
                <a:gd name="T1" fmla="*/ 26 h 52"/>
                <a:gd name="T2" fmla="*/ 43 w 51"/>
                <a:gd name="T3" fmla="*/ 35 h 52"/>
                <a:gd name="T4" fmla="*/ 38 w 51"/>
                <a:gd name="T5" fmla="*/ 33 h 52"/>
                <a:gd name="T6" fmla="*/ 45 w 51"/>
                <a:gd name="T7" fmla="*/ 36 h 52"/>
                <a:gd name="T8" fmla="*/ 36 w 51"/>
                <a:gd name="T9" fmla="*/ 44 h 52"/>
                <a:gd name="T10" fmla="*/ 33 w 51"/>
                <a:gd name="T11" fmla="*/ 44 h 52"/>
                <a:gd name="T12" fmla="*/ 21 w 51"/>
                <a:gd name="T13" fmla="*/ 43 h 52"/>
                <a:gd name="T14" fmla="*/ 30 w 51"/>
                <a:gd name="T15" fmla="*/ 43 h 52"/>
                <a:gd name="T16" fmla="*/ 18 w 51"/>
                <a:gd name="T17" fmla="*/ 44 h 52"/>
                <a:gd name="T18" fmla="*/ 15 w 51"/>
                <a:gd name="T19" fmla="*/ 44 h 52"/>
                <a:gd name="T20" fmla="*/ 21 w 51"/>
                <a:gd name="T21" fmla="*/ 42 h 52"/>
                <a:gd name="T22" fmla="*/ 18 w 51"/>
                <a:gd name="T23" fmla="*/ 34 h 52"/>
                <a:gd name="T24" fmla="*/ 25 w 51"/>
                <a:gd name="T25" fmla="*/ 34 h 52"/>
                <a:gd name="T26" fmla="*/ 32 w 51"/>
                <a:gd name="T27" fmla="*/ 34 h 52"/>
                <a:gd name="T28" fmla="*/ 13 w 51"/>
                <a:gd name="T29" fmla="*/ 33 h 52"/>
                <a:gd name="T30" fmla="*/ 8 w 51"/>
                <a:gd name="T31" fmla="*/ 35 h 52"/>
                <a:gd name="T32" fmla="*/ 6 w 51"/>
                <a:gd name="T33" fmla="*/ 36 h 52"/>
                <a:gd name="T34" fmla="*/ 15 w 51"/>
                <a:gd name="T35" fmla="*/ 33 h 52"/>
                <a:gd name="T36" fmla="*/ 8 w 51"/>
                <a:gd name="T37" fmla="*/ 17 h 52"/>
                <a:gd name="T38" fmla="*/ 13 w 51"/>
                <a:gd name="T39" fmla="*/ 18 h 52"/>
                <a:gd name="T40" fmla="*/ 3 w 51"/>
                <a:gd name="T41" fmla="*/ 25 h 52"/>
                <a:gd name="T42" fmla="*/ 14 w 51"/>
                <a:gd name="T43" fmla="*/ 7 h 52"/>
                <a:gd name="T44" fmla="*/ 19 w 51"/>
                <a:gd name="T45" fmla="*/ 8 h 52"/>
                <a:gd name="T46" fmla="*/ 26 w 51"/>
                <a:gd name="T47" fmla="*/ 3 h 52"/>
                <a:gd name="T48" fmla="*/ 22 w 51"/>
                <a:gd name="T49" fmla="*/ 9 h 52"/>
                <a:gd name="T50" fmla="*/ 38 w 51"/>
                <a:gd name="T51" fmla="*/ 7 h 52"/>
                <a:gd name="T52" fmla="*/ 32 w 51"/>
                <a:gd name="T53" fmla="*/ 8 h 52"/>
                <a:gd name="T54" fmla="*/ 21 w 51"/>
                <a:gd name="T55" fmla="*/ 10 h 52"/>
                <a:gd name="T56" fmla="*/ 31 w 51"/>
                <a:gd name="T57" fmla="*/ 10 h 52"/>
                <a:gd name="T58" fmla="*/ 29 w 51"/>
                <a:gd name="T59" fmla="*/ 18 h 52"/>
                <a:gd name="T60" fmla="*/ 22 w 51"/>
                <a:gd name="T61" fmla="*/ 18 h 52"/>
                <a:gd name="T62" fmla="*/ 17 w 51"/>
                <a:gd name="T63" fmla="*/ 18 h 52"/>
                <a:gd name="T64" fmla="*/ 29 w 51"/>
                <a:gd name="T65" fmla="*/ 32 h 52"/>
                <a:gd name="T66" fmla="*/ 22 w 51"/>
                <a:gd name="T67" fmla="*/ 32 h 52"/>
                <a:gd name="T68" fmla="*/ 17 w 51"/>
                <a:gd name="T69" fmla="*/ 33 h 52"/>
                <a:gd name="T70" fmla="*/ 33 w 51"/>
                <a:gd name="T71" fmla="*/ 32 h 52"/>
                <a:gd name="T72" fmla="*/ 18 w 51"/>
                <a:gd name="T73" fmla="*/ 20 h 52"/>
                <a:gd name="T74" fmla="*/ 25 w 51"/>
                <a:gd name="T75" fmla="*/ 20 h 52"/>
                <a:gd name="T76" fmla="*/ 33 w 51"/>
                <a:gd name="T77" fmla="*/ 19 h 52"/>
                <a:gd name="T78" fmla="*/ 36 w 51"/>
                <a:gd name="T79" fmla="*/ 25 h 52"/>
                <a:gd name="T80" fmla="*/ 41 w 51"/>
                <a:gd name="T81" fmla="*/ 18 h 52"/>
                <a:gd name="T82" fmla="*/ 45 w 51"/>
                <a:gd name="T83" fmla="*/ 16 h 52"/>
                <a:gd name="T84" fmla="*/ 36 w 51"/>
                <a:gd name="T85" fmla="*/ 25 h 52"/>
                <a:gd name="T86" fmla="*/ 42 w 51"/>
                <a:gd name="T87" fmla="*/ 15 h 52"/>
                <a:gd name="T88" fmla="*/ 38 w 51"/>
                <a:gd name="T89" fmla="*/ 17 h 52"/>
                <a:gd name="T90" fmla="*/ 35 w 51"/>
                <a:gd name="T91" fmla="*/ 9 h 52"/>
                <a:gd name="T92" fmla="*/ 45 w 51"/>
                <a:gd name="T93" fmla="*/ 14 h 52"/>
                <a:gd name="T94" fmla="*/ 14 w 51"/>
                <a:gd name="T95" fmla="*/ 9 h 52"/>
                <a:gd name="T96" fmla="*/ 15 w 51"/>
                <a:gd name="T97" fmla="*/ 17 h 52"/>
                <a:gd name="T98" fmla="*/ 11 w 51"/>
                <a:gd name="T99" fmla="*/ 16 h 52"/>
                <a:gd name="T100" fmla="*/ 7 w 51"/>
                <a:gd name="T101" fmla="*/ 14 h 52"/>
                <a:gd name="T102" fmla="*/ 7 w 51"/>
                <a:gd name="T103" fmla="*/ 37 h 52"/>
                <a:gd name="T104" fmla="*/ 11 w 51"/>
                <a:gd name="T105" fmla="*/ 36 h 52"/>
                <a:gd name="T106" fmla="*/ 15 w 51"/>
                <a:gd name="T107" fmla="*/ 34 h 52"/>
                <a:gd name="T108" fmla="*/ 16 w 51"/>
                <a:gd name="T109" fmla="*/ 42 h 52"/>
                <a:gd name="T110" fmla="*/ 7 w 51"/>
                <a:gd name="T111" fmla="*/ 38 h 52"/>
                <a:gd name="T112" fmla="*/ 37 w 51"/>
                <a:gd name="T113" fmla="*/ 43 h 52"/>
                <a:gd name="T114" fmla="*/ 36 w 51"/>
                <a:gd name="T115" fmla="*/ 35 h 52"/>
                <a:gd name="T116" fmla="*/ 40 w 51"/>
                <a:gd name="T117" fmla="*/ 36 h 52"/>
                <a:gd name="T118" fmla="*/ 44 w 51"/>
                <a:gd name="T11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44" y="36"/>
                  </a:moveTo>
                  <a:cubicBezTo>
                    <a:pt x="44" y="36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1" y="35"/>
                    <a:pt x="41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8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1"/>
                    <a:pt x="36" y="29"/>
                    <a:pt x="3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30"/>
                    <a:pt x="47" y="33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lnTo>
                    <a:pt x="44" y="36"/>
                  </a:lnTo>
                  <a:close/>
                  <a:moveTo>
                    <a:pt x="34" y="44"/>
                  </a:moveTo>
                  <a:cubicBezTo>
                    <a:pt x="35" y="44"/>
                    <a:pt x="36" y="44"/>
                    <a:pt x="36" y="44"/>
                  </a:cubicBezTo>
                  <a:cubicBezTo>
                    <a:pt x="37" y="44"/>
                    <a:pt x="37" y="45"/>
                    <a:pt x="38" y="45"/>
                  </a:cubicBezTo>
                  <a:cubicBezTo>
                    <a:pt x="35" y="46"/>
                    <a:pt x="32" y="47"/>
                    <a:pt x="29" y="48"/>
                  </a:cubicBezTo>
                  <a:cubicBezTo>
                    <a:pt x="30" y="47"/>
                    <a:pt x="31" y="45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4"/>
                  </a:cubicBezTo>
                  <a:close/>
                  <a:moveTo>
                    <a:pt x="26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47"/>
                    <a:pt x="22" y="46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6"/>
                    <a:pt x="28" y="47"/>
                    <a:pt x="26" y="48"/>
                  </a:cubicBezTo>
                  <a:close/>
                  <a:moveTo>
                    <a:pt x="15" y="44"/>
                  </a:move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5"/>
                    <a:pt x="21" y="47"/>
                    <a:pt x="22" y="48"/>
                  </a:cubicBezTo>
                  <a:cubicBezTo>
                    <a:pt x="19" y="47"/>
                    <a:pt x="16" y="46"/>
                    <a:pt x="13" y="45"/>
                  </a:cubicBezTo>
                  <a:cubicBezTo>
                    <a:pt x="14" y="45"/>
                    <a:pt x="14" y="44"/>
                    <a:pt x="15" y="44"/>
                  </a:cubicBezTo>
                  <a:close/>
                  <a:moveTo>
                    <a:pt x="31" y="42"/>
                  </a:moveTo>
                  <a:cubicBezTo>
                    <a:pt x="31" y="42"/>
                    <a:pt x="30" y="42"/>
                    <a:pt x="30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4" y="41"/>
                    <a:pt x="23" y="42"/>
                    <a:pt x="21" y="42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0"/>
                    <a:pt x="18" y="37"/>
                    <a:pt x="17" y="34"/>
                  </a:cubicBezTo>
                  <a:cubicBezTo>
                    <a:pt x="17" y="34"/>
                    <a:pt x="18" y="34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8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1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4"/>
                    <a:pt x="33" y="34"/>
                    <a:pt x="34" y="34"/>
                  </a:cubicBezTo>
                  <a:cubicBezTo>
                    <a:pt x="33" y="37"/>
                    <a:pt x="32" y="40"/>
                    <a:pt x="31" y="42"/>
                  </a:cubicBezTo>
                  <a:close/>
                  <a:moveTo>
                    <a:pt x="13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9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3"/>
                    <a:pt x="3" y="30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9"/>
                    <a:pt x="15" y="31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3" y="33"/>
                    <a:pt x="13" y="33"/>
                  </a:cubicBezTo>
                  <a:close/>
                  <a:moveTo>
                    <a:pt x="6" y="16"/>
                  </a:move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1"/>
                    <a:pt x="15" y="23"/>
                    <a:pt x="1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2"/>
                    <a:pt x="4" y="18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17" y="8"/>
                  </a:moveTo>
                  <a:cubicBezTo>
                    <a:pt x="16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6" y="5"/>
                    <a:pt x="19" y="4"/>
                    <a:pt x="22" y="4"/>
                  </a:cubicBezTo>
                  <a:cubicBezTo>
                    <a:pt x="21" y="5"/>
                    <a:pt x="20" y="6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7" y="4"/>
                    <a:pt x="29" y="6"/>
                    <a:pt x="30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2" y="6"/>
                    <a:pt x="24" y="4"/>
                    <a:pt x="25" y="3"/>
                  </a:cubicBezTo>
                  <a:lnTo>
                    <a:pt x="26" y="3"/>
                  </a:lnTo>
                  <a:close/>
                  <a:moveTo>
                    <a:pt x="38" y="7"/>
                  </a:moveTo>
                  <a:cubicBezTo>
                    <a:pt x="38" y="7"/>
                    <a:pt x="37" y="7"/>
                    <a:pt x="37" y="7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32" y="4"/>
                    <a:pt x="35" y="5"/>
                    <a:pt x="38" y="7"/>
                  </a:cubicBezTo>
                  <a:close/>
                  <a:moveTo>
                    <a:pt x="20" y="10"/>
                  </a:moveTo>
                  <a:cubicBezTo>
                    <a:pt x="20" y="10"/>
                    <a:pt x="21" y="10"/>
                    <a:pt x="21" y="10"/>
                  </a:cubicBezTo>
                  <a:cubicBezTo>
                    <a:pt x="23" y="10"/>
                    <a:pt x="24" y="10"/>
                    <a:pt x="26" y="10"/>
                  </a:cubicBezTo>
                  <a:cubicBezTo>
                    <a:pt x="27" y="10"/>
                    <a:pt x="28" y="10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2"/>
                    <a:pt x="33" y="15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8"/>
                    <a:pt x="27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8" y="15"/>
                    <a:pt x="19" y="12"/>
                    <a:pt x="20" y="10"/>
                  </a:cubicBezTo>
                  <a:close/>
                  <a:moveTo>
                    <a:pt x="33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7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3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7" y="32"/>
                    <a:pt x="17" y="33"/>
                  </a:cubicBezTo>
                  <a:cubicBezTo>
                    <a:pt x="17" y="31"/>
                    <a:pt x="16" y="29"/>
                    <a:pt x="1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4" y="31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lose/>
                  <a:moveTo>
                    <a:pt x="16" y="25"/>
                  </a:moveTo>
                  <a:cubicBezTo>
                    <a:pt x="16" y="23"/>
                    <a:pt x="17" y="21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1" y="20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4" y="21"/>
                    <a:pt x="35" y="23"/>
                    <a:pt x="35" y="25"/>
                  </a:cubicBezTo>
                  <a:lnTo>
                    <a:pt x="16" y="25"/>
                  </a:lnTo>
                  <a:close/>
                  <a:moveTo>
                    <a:pt x="36" y="25"/>
                  </a:moveTo>
                  <a:cubicBezTo>
                    <a:pt x="36" y="23"/>
                    <a:pt x="36" y="21"/>
                    <a:pt x="36" y="19"/>
                  </a:cubicBezTo>
                  <a:cubicBezTo>
                    <a:pt x="37" y="19"/>
                    <a:pt x="37" y="19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40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7" y="18"/>
                    <a:pt x="48" y="22"/>
                    <a:pt x="48" y="25"/>
                  </a:cubicBezTo>
                  <a:lnTo>
                    <a:pt x="36" y="25"/>
                  </a:lnTo>
                  <a:close/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5"/>
                    <a:pt x="41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5" y="14"/>
                    <a:pt x="34" y="12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8" y="9"/>
                    <a:pt x="38" y="9"/>
                    <a:pt x="39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10"/>
                    <a:pt x="43" y="12"/>
                    <a:pt x="45" y="14"/>
                  </a:cubicBezTo>
                  <a:lnTo>
                    <a:pt x="44" y="14"/>
                  </a:lnTo>
                  <a:close/>
                  <a:moveTo>
                    <a:pt x="11" y="8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2"/>
                    <a:pt x="16" y="14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2"/>
                    <a:pt x="9" y="10"/>
                    <a:pt x="11" y="8"/>
                  </a:cubicBezTo>
                  <a:close/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7"/>
                    <a:pt x="17" y="40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6" y="42"/>
                  </a:cubicBezTo>
                  <a:cubicBezTo>
                    <a:pt x="15" y="43"/>
                    <a:pt x="15" y="43"/>
                    <a:pt x="14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0" y="42"/>
                    <a:pt x="8" y="40"/>
                    <a:pt x="7" y="38"/>
                  </a:cubicBezTo>
                  <a:lnTo>
                    <a:pt x="7" y="37"/>
                  </a:lnTo>
                  <a:close/>
                  <a:moveTo>
                    <a:pt x="39" y="43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7" y="43"/>
                  </a:cubicBezTo>
                  <a:cubicBezTo>
                    <a:pt x="37" y="43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0"/>
                    <a:pt x="35" y="38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40"/>
                    <a:pt x="41" y="42"/>
                    <a:pt x="39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10335" y="3356171"/>
            <a:ext cx="844858" cy="844858"/>
            <a:chOff x="3845976" y="3348910"/>
            <a:chExt cx="844858" cy="844858"/>
          </a:xfrm>
        </p:grpSpPr>
        <p:sp>
          <p:nvSpPr>
            <p:cNvPr id="30" name="椭圆 29"/>
            <p:cNvSpPr/>
            <p:nvPr/>
          </p:nvSpPr>
          <p:spPr>
            <a:xfrm>
              <a:off x="3845976" y="3348910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036769" y="3518648"/>
              <a:ext cx="463272" cy="457700"/>
              <a:chOff x="2109788" y="4774019"/>
              <a:chExt cx="792162" cy="782638"/>
            </a:xfrm>
            <a:solidFill>
              <a:schemeClr val="bg1"/>
            </a:solidFill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2109788" y="4774019"/>
                <a:ext cx="792162" cy="782638"/>
              </a:xfrm>
              <a:custGeom>
                <a:avLst/>
                <a:gdLst>
                  <a:gd name="T0" fmla="*/ 27 w 53"/>
                  <a:gd name="T1" fmla="*/ 52 h 52"/>
                  <a:gd name="T2" fmla="*/ 0 w 53"/>
                  <a:gd name="T3" fmla="*/ 26 h 52"/>
                  <a:gd name="T4" fmla="*/ 27 w 53"/>
                  <a:gd name="T5" fmla="*/ 0 h 52"/>
                  <a:gd name="T6" fmla="*/ 53 w 53"/>
                  <a:gd name="T7" fmla="*/ 26 h 52"/>
                  <a:gd name="T8" fmla="*/ 27 w 53"/>
                  <a:gd name="T9" fmla="*/ 52 h 52"/>
                  <a:gd name="T10" fmla="*/ 27 w 53"/>
                  <a:gd name="T11" fmla="*/ 3 h 52"/>
                  <a:gd name="T12" fmla="*/ 3 w 53"/>
                  <a:gd name="T13" fmla="*/ 26 h 52"/>
                  <a:gd name="T14" fmla="*/ 27 w 53"/>
                  <a:gd name="T15" fmla="*/ 49 h 52"/>
                  <a:gd name="T16" fmla="*/ 50 w 53"/>
                  <a:gd name="T17" fmla="*/ 26 h 52"/>
                  <a:gd name="T18" fmla="*/ 27 w 53"/>
                  <a:gd name="T1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2">
                    <a:moveTo>
                      <a:pt x="27" y="52"/>
                    </a:moveTo>
                    <a:cubicBezTo>
                      <a:pt x="12" y="52"/>
                      <a:pt x="0" y="41"/>
                      <a:pt x="0" y="26"/>
                    </a:cubicBezTo>
                    <a:cubicBezTo>
                      <a:pt x="0" y="11"/>
                      <a:pt x="12" y="0"/>
                      <a:pt x="27" y="0"/>
                    </a:cubicBezTo>
                    <a:cubicBezTo>
                      <a:pt x="41" y="0"/>
                      <a:pt x="53" y="11"/>
                      <a:pt x="53" y="26"/>
                    </a:cubicBezTo>
                    <a:cubicBezTo>
                      <a:pt x="53" y="41"/>
                      <a:pt x="41" y="52"/>
                      <a:pt x="27" y="52"/>
                    </a:cubicBezTo>
                    <a:close/>
                    <a:moveTo>
                      <a:pt x="27" y="3"/>
                    </a:moveTo>
                    <a:cubicBezTo>
                      <a:pt x="14" y="3"/>
                      <a:pt x="3" y="13"/>
                      <a:pt x="3" y="26"/>
                    </a:cubicBezTo>
                    <a:cubicBezTo>
                      <a:pt x="3" y="39"/>
                      <a:pt x="14" y="49"/>
                      <a:pt x="27" y="49"/>
                    </a:cubicBezTo>
                    <a:cubicBezTo>
                      <a:pt x="39" y="49"/>
                      <a:pt x="50" y="39"/>
                      <a:pt x="50" y="26"/>
                    </a:cubicBezTo>
                    <a:cubicBezTo>
                      <a:pt x="50" y="13"/>
                      <a:pt x="39" y="3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16"/>
              <p:cNvSpPr>
                <a:spLocks/>
              </p:cNvSpPr>
              <p:nvPr/>
            </p:nvSpPr>
            <p:spPr bwMode="auto">
              <a:xfrm>
                <a:off x="2289175" y="4908957"/>
                <a:ext cx="254000" cy="301625"/>
              </a:xfrm>
              <a:custGeom>
                <a:avLst/>
                <a:gdLst>
                  <a:gd name="T0" fmla="*/ 17 w 17"/>
                  <a:gd name="T1" fmla="*/ 16 h 20"/>
                  <a:gd name="T2" fmla="*/ 16 w 17"/>
                  <a:gd name="T3" fmla="*/ 19 h 20"/>
                  <a:gd name="T4" fmla="*/ 13 w 17"/>
                  <a:gd name="T5" fmla="*/ 19 h 20"/>
                  <a:gd name="T6" fmla="*/ 1 w 17"/>
                  <a:gd name="T7" fmla="*/ 3 h 20"/>
                  <a:gd name="T8" fmla="*/ 2 w 17"/>
                  <a:gd name="T9" fmla="*/ 1 h 20"/>
                  <a:gd name="T10" fmla="*/ 4 w 17"/>
                  <a:gd name="T11" fmla="*/ 1 h 20"/>
                  <a:gd name="T12" fmla="*/ 17 w 17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7" y="16"/>
                    </a:moveTo>
                    <a:cubicBezTo>
                      <a:pt x="17" y="17"/>
                      <a:pt x="17" y="18"/>
                      <a:pt x="16" y="19"/>
                    </a:cubicBezTo>
                    <a:cubicBezTo>
                      <a:pt x="15" y="20"/>
                      <a:pt x="14" y="20"/>
                      <a:pt x="13" y="19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4" y="1"/>
                    </a:cubicBezTo>
                    <a:lnTo>
                      <a:pt x="1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17"/>
              <p:cNvSpPr>
                <a:spLocks/>
              </p:cNvSpPr>
              <p:nvPr/>
            </p:nvSpPr>
            <p:spPr bwMode="auto">
              <a:xfrm>
                <a:off x="2468563" y="5043894"/>
                <a:ext cx="269875" cy="166688"/>
              </a:xfrm>
              <a:custGeom>
                <a:avLst/>
                <a:gdLst>
                  <a:gd name="T0" fmla="*/ 15 w 18"/>
                  <a:gd name="T1" fmla="*/ 0 h 11"/>
                  <a:gd name="T2" fmla="*/ 18 w 18"/>
                  <a:gd name="T3" fmla="*/ 1 h 11"/>
                  <a:gd name="T4" fmla="*/ 17 w 18"/>
                  <a:gd name="T5" fmla="*/ 4 h 11"/>
                  <a:gd name="T6" fmla="*/ 3 w 18"/>
                  <a:gd name="T7" fmla="*/ 10 h 11"/>
                  <a:gd name="T8" fmla="*/ 1 w 18"/>
                  <a:gd name="T9" fmla="*/ 9 h 11"/>
                  <a:gd name="T10" fmla="*/ 1 w 18"/>
                  <a:gd name="T11" fmla="*/ 7 h 11"/>
                  <a:gd name="T12" fmla="*/ 15 w 1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1">
                    <a:moveTo>
                      <a:pt x="15" y="0"/>
                    </a:move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0" y="8"/>
                      <a:pt x="0" y="7"/>
                      <a:pt x="1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065509" y="4799934"/>
            <a:ext cx="844858" cy="844858"/>
            <a:chOff x="3845976" y="4613056"/>
            <a:chExt cx="844858" cy="844858"/>
          </a:xfrm>
        </p:grpSpPr>
        <p:sp>
          <p:nvSpPr>
            <p:cNvPr id="37" name="椭圆 36"/>
            <p:cNvSpPr/>
            <p:nvPr/>
          </p:nvSpPr>
          <p:spPr>
            <a:xfrm>
              <a:off x="3845976" y="4613056"/>
              <a:ext cx="844858" cy="844858"/>
            </a:xfrm>
            <a:prstGeom prst="ellipse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999683" y="4783333"/>
              <a:ext cx="513168" cy="461566"/>
              <a:chOff x="3546475" y="2558373"/>
              <a:chExt cx="852487" cy="766763"/>
            </a:xfrm>
            <a:solidFill>
              <a:schemeClr val="bg1"/>
            </a:solidFill>
          </p:grpSpPr>
          <p:sp>
            <p:nvSpPr>
              <p:cNvPr id="40" name="Freeform 29"/>
              <p:cNvSpPr>
                <a:spLocks/>
              </p:cNvSpPr>
              <p:nvPr/>
            </p:nvSpPr>
            <p:spPr bwMode="auto">
              <a:xfrm>
                <a:off x="3635375" y="2723473"/>
                <a:ext cx="658812" cy="601663"/>
              </a:xfrm>
              <a:custGeom>
                <a:avLst/>
                <a:gdLst>
                  <a:gd name="T0" fmla="*/ 1 w 44"/>
                  <a:gd name="T1" fmla="*/ 17 h 40"/>
                  <a:gd name="T2" fmla="*/ 0 w 44"/>
                  <a:gd name="T3" fmla="*/ 19 h 40"/>
                  <a:gd name="T4" fmla="*/ 0 w 44"/>
                  <a:gd name="T5" fmla="*/ 38 h 40"/>
                  <a:gd name="T6" fmla="*/ 2 w 44"/>
                  <a:gd name="T7" fmla="*/ 40 h 40"/>
                  <a:gd name="T8" fmla="*/ 43 w 44"/>
                  <a:gd name="T9" fmla="*/ 40 h 40"/>
                  <a:gd name="T10" fmla="*/ 44 w 44"/>
                  <a:gd name="T11" fmla="*/ 38 h 40"/>
                  <a:gd name="T12" fmla="*/ 44 w 44"/>
                  <a:gd name="T13" fmla="*/ 19 h 40"/>
                  <a:gd name="T14" fmla="*/ 43 w 44"/>
                  <a:gd name="T15" fmla="*/ 17 h 40"/>
                  <a:gd name="T16" fmla="*/ 23 w 44"/>
                  <a:gd name="T17" fmla="*/ 0 h 40"/>
                  <a:gd name="T18" fmla="*/ 21 w 44"/>
                  <a:gd name="T19" fmla="*/ 0 h 40"/>
                  <a:gd name="T20" fmla="*/ 1 w 44"/>
                  <a:gd name="T21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0">
                    <a:moveTo>
                      <a:pt x="1" y="17"/>
                    </a:moveTo>
                    <a:cubicBezTo>
                      <a:pt x="1" y="17"/>
                      <a:pt x="0" y="18"/>
                      <a:pt x="0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8"/>
                      <a:pt x="44" y="17"/>
                      <a:pt x="43" y="1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30"/>
              <p:cNvSpPr>
                <a:spLocks/>
              </p:cNvSpPr>
              <p:nvPr/>
            </p:nvSpPr>
            <p:spPr bwMode="auto">
              <a:xfrm>
                <a:off x="3546475" y="2558373"/>
                <a:ext cx="852487" cy="420688"/>
              </a:xfrm>
              <a:custGeom>
                <a:avLst/>
                <a:gdLst>
                  <a:gd name="T0" fmla="*/ 4 w 57"/>
                  <a:gd name="T1" fmla="*/ 27 h 28"/>
                  <a:gd name="T2" fmla="*/ 2 w 57"/>
                  <a:gd name="T3" fmla="*/ 27 h 28"/>
                  <a:gd name="T4" fmla="*/ 0 w 57"/>
                  <a:gd name="T5" fmla="*/ 25 h 28"/>
                  <a:gd name="T6" fmla="*/ 0 w 57"/>
                  <a:gd name="T7" fmla="*/ 23 h 28"/>
                  <a:gd name="T8" fmla="*/ 27 w 57"/>
                  <a:gd name="T9" fmla="*/ 1 h 28"/>
                  <a:gd name="T10" fmla="*/ 29 w 57"/>
                  <a:gd name="T11" fmla="*/ 1 h 28"/>
                  <a:gd name="T12" fmla="*/ 56 w 57"/>
                  <a:gd name="T13" fmla="*/ 23 h 28"/>
                  <a:gd name="T14" fmla="*/ 56 w 57"/>
                  <a:gd name="T15" fmla="*/ 25 h 28"/>
                  <a:gd name="T16" fmla="*/ 55 w 57"/>
                  <a:gd name="T17" fmla="*/ 27 h 28"/>
                  <a:gd name="T18" fmla="*/ 53 w 57"/>
                  <a:gd name="T19" fmla="*/ 27 h 28"/>
                  <a:gd name="T20" fmla="*/ 29 w 57"/>
                  <a:gd name="T21" fmla="*/ 8 h 28"/>
                  <a:gd name="T22" fmla="*/ 27 w 57"/>
                  <a:gd name="T23" fmla="*/ 8 h 28"/>
                  <a:gd name="T24" fmla="*/ 4 w 57"/>
                  <a:gd name="T2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8">
                    <a:moveTo>
                      <a:pt x="4" y="27"/>
                    </a:moveTo>
                    <a:cubicBezTo>
                      <a:pt x="3" y="28"/>
                      <a:pt x="2" y="28"/>
                      <a:pt x="2" y="2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29" y="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4"/>
                      <a:pt x="57" y="25"/>
                      <a:pt x="56" y="25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8"/>
                      <a:pt x="53" y="28"/>
                      <a:pt x="53" y="27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8"/>
                    </a:cubicBezTo>
                    <a:lnTo>
                      <a:pt x="4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100693" y="2697686"/>
            <a:ext cx="2029582" cy="2029582"/>
            <a:chOff x="5349497" y="2837386"/>
            <a:chExt cx="2029582" cy="2029582"/>
          </a:xfrm>
        </p:grpSpPr>
        <p:sp>
          <p:nvSpPr>
            <p:cNvPr id="43" name="椭圆 42"/>
            <p:cNvSpPr/>
            <p:nvPr/>
          </p:nvSpPr>
          <p:spPr>
            <a:xfrm>
              <a:off x="5349497" y="2837386"/>
              <a:ext cx="2029582" cy="2029582"/>
            </a:xfrm>
            <a:prstGeom prst="ellipse">
              <a:avLst/>
            </a:prstGeom>
            <a:solidFill>
              <a:srgbClr val="8AB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822553" y="3357253"/>
              <a:ext cx="1073551" cy="825606"/>
              <a:chOff x="8740775" y="1133475"/>
              <a:chExt cx="646113" cy="496888"/>
            </a:xfrm>
          </p:grpSpPr>
          <p:sp>
            <p:nvSpPr>
              <p:cNvPr id="45" name="Freeform 14"/>
              <p:cNvSpPr>
                <a:spLocks noEditPoints="1"/>
              </p:cNvSpPr>
              <p:nvPr/>
            </p:nvSpPr>
            <p:spPr bwMode="auto">
              <a:xfrm>
                <a:off x="8991600" y="1373188"/>
                <a:ext cx="395288" cy="206375"/>
              </a:xfrm>
              <a:custGeom>
                <a:avLst/>
                <a:gdLst>
                  <a:gd name="T0" fmla="*/ 61 w 105"/>
                  <a:gd name="T1" fmla="*/ 0 h 54"/>
                  <a:gd name="T2" fmla="*/ 50 w 105"/>
                  <a:gd name="T3" fmla="*/ 13 h 54"/>
                  <a:gd name="T4" fmla="*/ 76 w 105"/>
                  <a:gd name="T5" fmla="*/ 54 h 54"/>
                  <a:gd name="T6" fmla="*/ 105 w 105"/>
                  <a:gd name="T7" fmla="*/ 54 h 54"/>
                  <a:gd name="T8" fmla="*/ 61 w 105"/>
                  <a:gd name="T9" fmla="*/ 0 h 54"/>
                  <a:gd name="T10" fmla="*/ 0 w 105"/>
                  <a:gd name="T11" fmla="*/ 15 h 54"/>
                  <a:gd name="T12" fmla="*/ 1 w 105"/>
                  <a:gd name="T13" fmla="*/ 15 h 54"/>
                  <a:gd name="T14" fmla="*/ 1 w 105"/>
                  <a:gd name="T15" fmla="*/ 15 h 54"/>
                  <a:gd name="T16" fmla="*/ 1 w 105"/>
                  <a:gd name="T17" fmla="*/ 15 h 54"/>
                  <a:gd name="T18" fmla="*/ 0 w 105"/>
                  <a:gd name="T1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54">
                    <a:moveTo>
                      <a:pt x="61" y="0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62" y="23"/>
                      <a:pt x="71" y="38"/>
                      <a:pt x="76" y="54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1" y="28"/>
                      <a:pt x="84" y="7"/>
                      <a:pt x="61" y="0"/>
                    </a:cubicBezTo>
                    <a:close/>
                    <a:moveTo>
                      <a:pt x="0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5"/>
              <p:cNvSpPr>
                <a:spLocks/>
              </p:cNvSpPr>
              <p:nvPr/>
            </p:nvSpPr>
            <p:spPr bwMode="auto">
              <a:xfrm>
                <a:off x="9104313" y="1133475"/>
                <a:ext cx="161925" cy="233363"/>
              </a:xfrm>
              <a:custGeom>
                <a:avLst/>
                <a:gdLst>
                  <a:gd name="T0" fmla="*/ 14 w 43"/>
                  <a:gd name="T1" fmla="*/ 35 h 61"/>
                  <a:gd name="T2" fmla="*/ 5 w 43"/>
                  <a:gd name="T3" fmla="*/ 60 h 61"/>
                  <a:gd name="T4" fmla="*/ 13 w 43"/>
                  <a:gd name="T5" fmla="*/ 61 h 61"/>
                  <a:gd name="T6" fmla="*/ 43 w 43"/>
                  <a:gd name="T7" fmla="*/ 31 h 61"/>
                  <a:gd name="T8" fmla="*/ 13 w 43"/>
                  <a:gd name="T9" fmla="*/ 0 h 61"/>
                  <a:gd name="T10" fmla="*/ 0 w 43"/>
                  <a:gd name="T11" fmla="*/ 3 h 61"/>
                  <a:gd name="T12" fmla="*/ 14 w 43"/>
                  <a:gd name="T13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1">
                    <a:moveTo>
                      <a:pt x="14" y="35"/>
                    </a:moveTo>
                    <a:cubicBezTo>
                      <a:pt x="14" y="44"/>
                      <a:pt x="11" y="53"/>
                      <a:pt x="5" y="60"/>
                    </a:cubicBezTo>
                    <a:cubicBezTo>
                      <a:pt x="8" y="61"/>
                      <a:pt x="10" y="61"/>
                      <a:pt x="13" y="61"/>
                    </a:cubicBezTo>
                    <a:cubicBezTo>
                      <a:pt x="30" y="61"/>
                      <a:pt x="43" y="47"/>
                      <a:pt x="43" y="31"/>
                    </a:cubicBezTo>
                    <a:cubicBezTo>
                      <a:pt x="43" y="14"/>
                      <a:pt x="30" y="0"/>
                      <a:pt x="13" y="0"/>
                    </a:cubicBezTo>
                    <a:cubicBezTo>
                      <a:pt x="8" y="0"/>
                      <a:pt x="4" y="1"/>
                      <a:pt x="0" y="3"/>
                    </a:cubicBezTo>
                    <a:cubicBezTo>
                      <a:pt x="8" y="11"/>
                      <a:pt x="14" y="22"/>
                      <a:pt x="1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Oval 16"/>
              <p:cNvSpPr>
                <a:spLocks noChangeArrowheads="1"/>
              </p:cNvSpPr>
              <p:nvPr/>
            </p:nvSpPr>
            <p:spPr bwMode="auto">
              <a:xfrm>
                <a:off x="8867775" y="1136650"/>
                <a:ext cx="252413" cy="255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8740775" y="1400175"/>
                <a:ext cx="511175" cy="230188"/>
              </a:xfrm>
              <a:custGeom>
                <a:avLst/>
                <a:gdLst>
                  <a:gd name="T0" fmla="*/ 136 w 136"/>
                  <a:gd name="T1" fmla="*/ 60 h 60"/>
                  <a:gd name="T2" fmla="*/ 88 w 136"/>
                  <a:gd name="T3" fmla="*/ 0 h 60"/>
                  <a:gd name="T4" fmla="*/ 68 w 136"/>
                  <a:gd name="T5" fmla="*/ 23 h 60"/>
                  <a:gd name="T6" fmla="*/ 48 w 136"/>
                  <a:gd name="T7" fmla="*/ 0 h 60"/>
                  <a:gd name="T8" fmla="*/ 0 w 136"/>
                  <a:gd name="T9" fmla="*/ 60 h 60"/>
                  <a:gd name="T10" fmla="*/ 136 w 136"/>
                  <a:gd name="T1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60">
                    <a:moveTo>
                      <a:pt x="136" y="60"/>
                    </a:moveTo>
                    <a:cubicBezTo>
                      <a:pt x="131" y="31"/>
                      <a:pt x="112" y="8"/>
                      <a:pt x="88" y="0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3" y="8"/>
                      <a:pt x="4" y="31"/>
                      <a:pt x="0" y="60"/>
                    </a:cubicBezTo>
                    <a:lnTo>
                      <a:pt x="136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56" name="文本框 55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53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823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334" y="1352416"/>
            <a:ext cx="8365606" cy="4171477"/>
            <a:chOff x="2044700" y="1684338"/>
            <a:chExt cx="8793163" cy="4384676"/>
          </a:xfrm>
          <a:solidFill>
            <a:schemeClr val="bg1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484688" y="602773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1 h 3"/>
                <a:gd name="T4" fmla="*/ 0 w 5"/>
                <a:gd name="T5" fmla="*/ 2 h 3"/>
                <a:gd name="T6" fmla="*/ 1 w 5"/>
                <a:gd name="T7" fmla="*/ 2 h 3"/>
                <a:gd name="T8" fmla="*/ 2 w 5"/>
                <a:gd name="T9" fmla="*/ 2 h 3"/>
                <a:gd name="T10" fmla="*/ 3 w 5"/>
                <a:gd name="T11" fmla="*/ 2 h 3"/>
                <a:gd name="T12" fmla="*/ 5 w 5"/>
                <a:gd name="T13" fmla="*/ 1 h 3"/>
                <a:gd name="T14" fmla="*/ 5 w 5"/>
                <a:gd name="T15" fmla="*/ 0 h 3"/>
                <a:gd name="T16" fmla="*/ 3 w 5"/>
                <a:gd name="T17" fmla="*/ 0 h 3"/>
                <a:gd name="T18" fmla="*/ 1 w 5"/>
                <a:gd name="T19" fmla="*/ 0 h 3"/>
                <a:gd name="T20" fmla="*/ 0 w 5"/>
                <a:gd name="T21" fmla="*/ 1 h 3"/>
                <a:gd name="T22" fmla="*/ 1 w 5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311650" y="5959476"/>
              <a:ext cx="158750" cy="90488"/>
            </a:xfrm>
            <a:custGeom>
              <a:avLst/>
              <a:gdLst>
                <a:gd name="T0" fmla="*/ 3 w 42"/>
                <a:gd name="T1" fmla="*/ 4 h 24"/>
                <a:gd name="T2" fmla="*/ 1 w 42"/>
                <a:gd name="T3" fmla="*/ 3 h 24"/>
                <a:gd name="T4" fmla="*/ 1 w 42"/>
                <a:gd name="T5" fmla="*/ 2 h 24"/>
                <a:gd name="T6" fmla="*/ 4 w 42"/>
                <a:gd name="T7" fmla="*/ 2 h 24"/>
                <a:gd name="T8" fmla="*/ 5 w 42"/>
                <a:gd name="T9" fmla="*/ 0 h 24"/>
                <a:gd name="T10" fmla="*/ 8 w 42"/>
                <a:gd name="T11" fmla="*/ 2 h 24"/>
                <a:gd name="T12" fmla="*/ 10 w 42"/>
                <a:gd name="T13" fmla="*/ 1 h 24"/>
                <a:gd name="T14" fmla="*/ 14 w 42"/>
                <a:gd name="T15" fmla="*/ 3 h 24"/>
                <a:gd name="T16" fmla="*/ 14 w 42"/>
                <a:gd name="T17" fmla="*/ 6 h 24"/>
                <a:gd name="T18" fmla="*/ 17 w 42"/>
                <a:gd name="T19" fmla="*/ 7 h 24"/>
                <a:gd name="T20" fmla="*/ 23 w 42"/>
                <a:gd name="T21" fmla="*/ 12 h 24"/>
                <a:gd name="T22" fmla="*/ 30 w 42"/>
                <a:gd name="T23" fmla="*/ 16 h 24"/>
                <a:gd name="T24" fmla="*/ 32 w 42"/>
                <a:gd name="T25" fmla="*/ 16 h 24"/>
                <a:gd name="T26" fmla="*/ 36 w 42"/>
                <a:gd name="T27" fmla="*/ 18 h 24"/>
                <a:gd name="T28" fmla="*/ 38 w 42"/>
                <a:gd name="T29" fmla="*/ 18 h 24"/>
                <a:gd name="T30" fmla="*/ 41 w 42"/>
                <a:gd name="T31" fmla="*/ 18 h 24"/>
                <a:gd name="T32" fmla="*/ 42 w 42"/>
                <a:gd name="T33" fmla="*/ 20 h 24"/>
                <a:gd name="T34" fmla="*/ 39 w 42"/>
                <a:gd name="T35" fmla="*/ 20 h 24"/>
                <a:gd name="T36" fmla="*/ 33 w 42"/>
                <a:gd name="T37" fmla="*/ 22 h 24"/>
                <a:gd name="T38" fmla="*/ 31 w 42"/>
                <a:gd name="T39" fmla="*/ 23 h 24"/>
                <a:gd name="T40" fmla="*/ 29 w 42"/>
                <a:gd name="T41" fmla="*/ 24 h 24"/>
                <a:gd name="T42" fmla="*/ 24 w 42"/>
                <a:gd name="T43" fmla="*/ 22 h 24"/>
                <a:gd name="T44" fmla="*/ 22 w 42"/>
                <a:gd name="T45" fmla="*/ 20 h 24"/>
                <a:gd name="T46" fmla="*/ 18 w 42"/>
                <a:gd name="T47" fmla="*/ 20 h 24"/>
                <a:gd name="T48" fmla="*/ 12 w 42"/>
                <a:gd name="T49" fmla="*/ 19 h 24"/>
                <a:gd name="T50" fmla="*/ 7 w 42"/>
                <a:gd name="T51" fmla="*/ 19 h 24"/>
                <a:gd name="T52" fmla="*/ 6 w 42"/>
                <a:gd name="T53" fmla="*/ 18 h 24"/>
                <a:gd name="T54" fmla="*/ 7 w 42"/>
                <a:gd name="T55" fmla="*/ 16 h 24"/>
                <a:gd name="T56" fmla="*/ 8 w 42"/>
                <a:gd name="T57" fmla="*/ 15 h 24"/>
                <a:gd name="T58" fmla="*/ 12 w 42"/>
                <a:gd name="T59" fmla="*/ 15 h 24"/>
                <a:gd name="T60" fmla="*/ 14 w 42"/>
                <a:gd name="T61" fmla="*/ 16 h 24"/>
                <a:gd name="T62" fmla="*/ 10 w 42"/>
                <a:gd name="T63" fmla="*/ 15 h 24"/>
                <a:gd name="T64" fmla="*/ 7 w 42"/>
                <a:gd name="T65" fmla="*/ 11 h 24"/>
                <a:gd name="T66" fmla="*/ 9 w 42"/>
                <a:gd name="T67" fmla="*/ 9 h 24"/>
                <a:gd name="T68" fmla="*/ 9 w 42"/>
                <a:gd name="T69" fmla="*/ 8 h 24"/>
                <a:gd name="T70" fmla="*/ 5 w 42"/>
                <a:gd name="T71" fmla="*/ 8 h 24"/>
                <a:gd name="T72" fmla="*/ 1 w 42"/>
                <a:gd name="T73" fmla="*/ 5 h 24"/>
                <a:gd name="T74" fmla="*/ 2 w 42"/>
                <a:gd name="T75" fmla="*/ 5 h 24"/>
                <a:gd name="T76" fmla="*/ 2 w 42"/>
                <a:gd name="T7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24">
                  <a:moveTo>
                    <a:pt x="2" y="5"/>
                  </a:move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20" y="10"/>
                    <a:pt x="21" y="11"/>
                    <a:pt x="23" y="12"/>
                  </a:cubicBezTo>
                  <a:cubicBezTo>
                    <a:pt x="25" y="13"/>
                    <a:pt x="26" y="14"/>
                    <a:pt x="28" y="15"/>
                  </a:cubicBezTo>
                  <a:cubicBezTo>
                    <a:pt x="29" y="15"/>
                    <a:pt x="30" y="16"/>
                    <a:pt x="30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6"/>
                    <a:pt x="34" y="17"/>
                    <a:pt x="34" y="17"/>
                  </a:cubicBezTo>
                  <a:cubicBezTo>
                    <a:pt x="35" y="17"/>
                    <a:pt x="36" y="17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40" y="18"/>
                    <a:pt x="4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1" y="21"/>
                    <a:pt x="41" y="21"/>
                  </a:cubicBezTo>
                  <a:cubicBezTo>
                    <a:pt x="40" y="21"/>
                    <a:pt x="40" y="20"/>
                    <a:pt x="39" y="20"/>
                  </a:cubicBezTo>
                  <a:cubicBezTo>
                    <a:pt x="38" y="20"/>
                    <a:pt x="38" y="20"/>
                    <a:pt x="37" y="21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2" y="22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0" y="24"/>
                    <a:pt x="30" y="24"/>
                    <a:pt x="29" y="24"/>
                  </a:cubicBezTo>
                  <a:cubicBezTo>
                    <a:pt x="28" y="23"/>
                    <a:pt x="28" y="23"/>
                    <a:pt x="27" y="22"/>
                  </a:cubicBezTo>
                  <a:cubicBezTo>
                    <a:pt x="26" y="22"/>
                    <a:pt x="25" y="22"/>
                    <a:pt x="24" y="22"/>
                  </a:cubicBezTo>
                  <a:cubicBezTo>
                    <a:pt x="24" y="22"/>
                    <a:pt x="24" y="21"/>
                    <a:pt x="23" y="21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1" y="20"/>
                    <a:pt x="21" y="20"/>
                    <a:pt x="20" y="20"/>
                  </a:cubicBezTo>
                  <a:cubicBezTo>
                    <a:pt x="19" y="20"/>
                    <a:pt x="19" y="20"/>
                    <a:pt x="18" y="20"/>
                  </a:cubicBezTo>
                  <a:cubicBezTo>
                    <a:pt x="17" y="20"/>
                    <a:pt x="16" y="20"/>
                    <a:pt x="16" y="20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5" y="17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4" y="15"/>
                    <a:pt x="13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9" y="14"/>
                    <a:pt x="8" y="14"/>
                    <a:pt x="8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319588" y="5994401"/>
              <a:ext cx="11113" cy="22225"/>
            </a:xfrm>
            <a:custGeom>
              <a:avLst/>
              <a:gdLst>
                <a:gd name="T0" fmla="*/ 1 w 3"/>
                <a:gd name="T1" fmla="*/ 0 h 6"/>
                <a:gd name="T2" fmla="*/ 2 w 3"/>
                <a:gd name="T3" fmla="*/ 2 h 6"/>
                <a:gd name="T4" fmla="*/ 3 w 3"/>
                <a:gd name="T5" fmla="*/ 3 h 6"/>
                <a:gd name="T6" fmla="*/ 3 w 3"/>
                <a:gd name="T7" fmla="*/ 4 h 6"/>
                <a:gd name="T8" fmla="*/ 2 w 3"/>
                <a:gd name="T9" fmla="*/ 4 h 6"/>
                <a:gd name="T10" fmla="*/ 3 w 3"/>
                <a:gd name="T11" fmla="*/ 5 h 6"/>
                <a:gd name="T12" fmla="*/ 3 w 3"/>
                <a:gd name="T13" fmla="*/ 6 h 6"/>
                <a:gd name="T14" fmla="*/ 2 w 3"/>
                <a:gd name="T15" fmla="*/ 6 h 6"/>
                <a:gd name="T16" fmla="*/ 1 w 3"/>
                <a:gd name="T17" fmla="*/ 5 h 6"/>
                <a:gd name="T18" fmla="*/ 1 w 3"/>
                <a:gd name="T19" fmla="*/ 4 h 6"/>
                <a:gd name="T20" fmla="*/ 0 w 3"/>
                <a:gd name="T21" fmla="*/ 3 h 6"/>
                <a:gd name="T22" fmla="*/ 1 w 3"/>
                <a:gd name="T23" fmla="*/ 2 h 6"/>
                <a:gd name="T24" fmla="*/ 1 w 3"/>
                <a:gd name="T25" fmla="*/ 2 h 6"/>
                <a:gd name="T26" fmla="*/ 1 w 3"/>
                <a:gd name="T27" fmla="*/ 1 h 6"/>
                <a:gd name="T28" fmla="*/ 1 w 3"/>
                <a:gd name="T29" fmla="*/ 0 h 6"/>
                <a:gd name="T30" fmla="*/ 1 w 3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360863" y="6030913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1 w 3"/>
                <a:gd name="T9" fmla="*/ 1 h 2"/>
                <a:gd name="T10" fmla="*/ 0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3" y="1"/>
                    <a:pt x="2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371975" y="6038851"/>
              <a:ext cx="4763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1 h 3"/>
                <a:gd name="T12" fmla="*/ 0 w 1"/>
                <a:gd name="T13" fmla="*/ 2 h 3"/>
                <a:gd name="T14" fmla="*/ 1 w 1"/>
                <a:gd name="T15" fmla="*/ 3 h 3"/>
                <a:gd name="T16" fmla="*/ 1 w 1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379913" y="6042026"/>
              <a:ext cx="11113" cy="1270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3 w 3"/>
                <a:gd name="T5" fmla="*/ 2 h 3"/>
                <a:gd name="T6" fmla="*/ 2 w 3"/>
                <a:gd name="T7" fmla="*/ 2 h 3"/>
                <a:gd name="T8" fmla="*/ 1 w 3"/>
                <a:gd name="T9" fmla="*/ 2 h 3"/>
                <a:gd name="T10" fmla="*/ 3 w 3"/>
                <a:gd name="T11" fmla="*/ 1 h 3"/>
                <a:gd name="T12" fmla="*/ 1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0" y="0"/>
                    <a:pt x="3" y="0"/>
                    <a:pt x="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394200" y="6042026"/>
              <a:ext cx="7938" cy="12700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2 h 3"/>
                <a:gd name="T10" fmla="*/ 1 w 2"/>
                <a:gd name="T11" fmla="*/ 3 h 3"/>
                <a:gd name="T12" fmla="*/ 2 w 2"/>
                <a:gd name="T13" fmla="*/ 2 h 3"/>
                <a:gd name="T14" fmla="*/ 2 w 2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429125" y="6054726"/>
              <a:ext cx="6350" cy="11113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2 h 3"/>
                <a:gd name="T4" fmla="*/ 1 w 2"/>
                <a:gd name="T5" fmla="*/ 2 h 3"/>
                <a:gd name="T6" fmla="*/ 1 w 2"/>
                <a:gd name="T7" fmla="*/ 1 h 3"/>
                <a:gd name="T8" fmla="*/ 0 w 2"/>
                <a:gd name="T9" fmla="*/ 1 h 3"/>
                <a:gd name="T10" fmla="*/ 1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440238" y="6061076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406900" y="6049963"/>
              <a:ext cx="11113" cy="11113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1 h 3"/>
                <a:gd name="T4" fmla="*/ 1 w 3"/>
                <a:gd name="T5" fmla="*/ 0 h 3"/>
                <a:gd name="T6" fmla="*/ 0 w 3"/>
                <a:gd name="T7" fmla="*/ 0 h 3"/>
                <a:gd name="T8" fmla="*/ 0 w 3"/>
                <a:gd name="T9" fmla="*/ 1 h 3"/>
                <a:gd name="T10" fmla="*/ 2 w 3"/>
                <a:gd name="T11" fmla="*/ 1 h 3"/>
                <a:gd name="T12" fmla="*/ 2 w 3"/>
                <a:gd name="T13" fmla="*/ 2 h 3"/>
                <a:gd name="T14" fmla="*/ 2 w 3"/>
                <a:gd name="T15" fmla="*/ 2 h 3"/>
                <a:gd name="T16" fmla="*/ 3 w 3"/>
                <a:gd name="T17" fmla="*/ 3 h 3"/>
                <a:gd name="T18" fmla="*/ 3 w 3"/>
                <a:gd name="T19" fmla="*/ 2 h 3"/>
                <a:gd name="T20" fmla="*/ 3 w 3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286250" y="6005513"/>
              <a:ext cx="19050" cy="11113"/>
            </a:xfrm>
            <a:custGeom>
              <a:avLst/>
              <a:gdLst>
                <a:gd name="T0" fmla="*/ 3 w 5"/>
                <a:gd name="T1" fmla="*/ 1 h 3"/>
                <a:gd name="T2" fmla="*/ 3 w 5"/>
                <a:gd name="T3" fmla="*/ 1 h 3"/>
                <a:gd name="T4" fmla="*/ 3 w 5"/>
                <a:gd name="T5" fmla="*/ 2 h 3"/>
                <a:gd name="T6" fmla="*/ 4 w 5"/>
                <a:gd name="T7" fmla="*/ 2 h 3"/>
                <a:gd name="T8" fmla="*/ 4 w 5"/>
                <a:gd name="T9" fmla="*/ 2 h 3"/>
                <a:gd name="T10" fmla="*/ 4 w 5"/>
                <a:gd name="T11" fmla="*/ 2 h 3"/>
                <a:gd name="T12" fmla="*/ 5 w 5"/>
                <a:gd name="T13" fmla="*/ 1 h 3"/>
                <a:gd name="T14" fmla="*/ 4 w 5"/>
                <a:gd name="T15" fmla="*/ 0 h 3"/>
                <a:gd name="T16" fmla="*/ 3 w 5"/>
                <a:gd name="T17" fmla="*/ 0 h 3"/>
                <a:gd name="T18" fmla="*/ 2 w 5"/>
                <a:gd name="T19" fmla="*/ 0 h 3"/>
                <a:gd name="T20" fmla="*/ 1 w 5"/>
                <a:gd name="T21" fmla="*/ 0 h 3"/>
                <a:gd name="T22" fmla="*/ 1 w 5"/>
                <a:gd name="T23" fmla="*/ 1 h 3"/>
                <a:gd name="T24" fmla="*/ 0 w 5"/>
                <a:gd name="T25" fmla="*/ 1 h 3"/>
                <a:gd name="T26" fmla="*/ 0 w 5"/>
                <a:gd name="T27" fmla="*/ 1 h 3"/>
                <a:gd name="T28" fmla="*/ 0 w 5"/>
                <a:gd name="T29" fmla="*/ 2 h 3"/>
                <a:gd name="T30" fmla="*/ 0 w 5"/>
                <a:gd name="T31" fmla="*/ 2 h 3"/>
                <a:gd name="T32" fmla="*/ 1 w 5"/>
                <a:gd name="T33" fmla="*/ 3 h 3"/>
                <a:gd name="T34" fmla="*/ 1 w 5"/>
                <a:gd name="T35" fmla="*/ 2 h 3"/>
                <a:gd name="T36" fmla="*/ 1 w 5"/>
                <a:gd name="T37" fmla="*/ 2 h 3"/>
                <a:gd name="T38" fmla="*/ 1 w 5"/>
                <a:gd name="T39" fmla="*/ 2 h 3"/>
                <a:gd name="T40" fmla="*/ 2 w 5"/>
                <a:gd name="T41" fmla="*/ 1 h 3"/>
                <a:gd name="T42" fmla="*/ 2 w 5"/>
                <a:gd name="T43" fmla="*/ 1 h 3"/>
                <a:gd name="T44" fmla="*/ 2 w 5"/>
                <a:gd name="T45" fmla="*/ 2 h 3"/>
                <a:gd name="T46" fmla="*/ 3 w 5"/>
                <a:gd name="T47" fmla="*/ 3 h 3"/>
                <a:gd name="T48" fmla="*/ 3 w 5"/>
                <a:gd name="T49" fmla="*/ 3 h 3"/>
                <a:gd name="T50" fmla="*/ 4 w 5"/>
                <a:gd name="T51" fmla="*/ 3 h 3"/>
                <a:gd name="T52" fmla="*/ 4 w 5"/>
                <a:gd name="T53" fmla="*/ 3 h 3"/>
                <a:gd name="T54" fmla="*/ 4 w 5"/>
                <a:gd name="T55" fmla="*/ 2 h 3"/>
                <a:gd name="T56" fmla="*/ 4 w 5"/>
                <a:gd name="T57" fmla="*/ 2 h 3"/>
                <a:gd name="T58" fmla="*/ 3 w 5"/>
                <a:gd name="T59" fmla="*/ 1 h 3"/>
                <a:gd name="T60" fmla="*/ 3 w 5"/>
                <a:gd name="T6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300538" y="6019801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2 h 2"/>
                <a:gd name="T14" fmla="*/ 2 w 2"/>
                <a:gd name="T15" fmla="*/ 2 h 2"/>
                <a:gd name="T16" fmla="*/ 2 w 2"/>
                <a:gd name="T17" fmla="*/ 1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0 h 2"/>
                <a:gd name="T26" fmla="*/ 2 w 2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319588" y="6030913"/>
              <a:ext cx="33338" cy="15875"/>
            </a:xfrm>
            <a:custGeom>
              <a:avLst/>
              <a:gdLst>
                <a:gd name="T0" fmla="*/ 3 w 9"/>
                <a:gd name="T1" fmla="*/ 1 h 4"/>
                <a:gd name="T2" fmla="*/ 0 w 9"/>
                <a:gd name="T3" fmla="*/ 1 h 4"/>
                <a:gd name="T4" fmla="*/ 0 w 9"/>
                <a:gd name="T5" fmla="*/ 1 h 4"/>
                <a:gd name="T6" fmla="*/ 1 w 9"/>
                <a:gd name="T7" fmla="*/ 2 h 4"/>
                <a:gd name="T8" fmla="*/ 1 w 9"/>
                <a:gd name="T9" fmla="*/ 2 h 4"/>
                <a:gd name="T10" fmla="*/ 2 w 9"/>
                <a:gd name="T11" fmla="*/ 2 h 4"/>
                <a:gd name="T12" fmla="*/ 2 w 9"/>
                <a:gd name="T13" fmla="*/ 2 h 4"/>
                <a:gd name="T14" fmla="*/ 3 w 9"/>
                <a:gd name="T15" fmla="*/ 2 h 4"/>
                <a:gd name="T16" fmla="*/ 4 w 9"/>
                <a:gd name="T17" fmla="*/ 2 h 4"/>
                <a:gd name="T18" fmla="*/ 4 w 9"/>
                <a:gd name="T19" fmla="*/ 2 h 4"/>
                <a:gd name="T20" fmla="*/ 4 w 9"/>
                <a:gd name="T21" fmla="*/ 2 h 4"/>
                <a:gd name="T22" fmla="*/ 4 w 9"/>
                <a:gd name="T23" fmla="*/ 2 h 4"/>
                <a:gd name="T24" fmla="*/ 5 w 9"/>
                <a:gd name="T25" fmla="*/ 2 h 4"/>
                <a:gd name="T26" fmla="*/ 6 w 9"/>
                <a:gd name="T27" fmla="*/ 3 h 4"/>
                <a:gd name="T28" fmla="*/ 6 w 9"/>
                <a:gd name="T29" fmla="*/ 3 h 4"/>
                <a:gd name="T30" fmla="*/ 6 w 9"/>
                <a:gd name="T31" fmla="*/ 3 h 4"/>
                <a:gd name="T32" fmla="*/ 7 w 9"/>
                <a:gd name="T33" fmla="*/ 4 h 4"/>
                <a:gd name="T34" fmla="*/ 8 w 9"/>
                <a:gd name="T35" fmla="*/ 4 h 4"/>
                <a:gd name="T36" fmla="*/ 8 w 9"/>
                <a:gd name="T37" fmla="*/ 4 h 4"/>
                <a:gd name="T38" fmla="*/ 9 w 9"/>
                <a:gd name="T39" fmla="*/ 3 h 4"/>
                <a:gd name="T40" fmla="*/ 9 w 9"/>
                <a:gd name="T41" fmla="*/ 3 h 4"/>
                <a:gd name="T42" fmla="*/ 8 w 9"/>
                <a:gd name="T43" fmla="*/ 2 h 4"/>
                <a:gd name="T44" fmla="*/ 8 w 9"/>
                <a:gd name="T45" fmla="*/ 2 h 4"/>
                <a:gd name="T46" fmla="*/ 7 w 9"/>
                <a:gd name="T47" fmla="*/ 2 h 4"/>
                <a:gd name="T48" fmla="*/ 7 w 9"/>
                <a:gd name="T49" fmla="*/ 1 h 4"/>
                <a:gd name="T50" fmla="*/ 8 w 9"/>
                <a:gd name="T51" fmla="*/ 1 h 4"/>
                <a:gd name="T52" fmla="*/ 8 w 9"/>
                <a:gd name="T53" fmla="*/ 1 h 4"/>
                <a:gd name="T54" fmla="*/ 8 w 9"/>
                <a:gd name="T55" fmla="*/ 1 h 4"/>
                <a:gd name="T56" fmla="*/ 7 w 9"/>
                <a:gd name="T57" fmla="*/ 1 h 4"/>
                <a:gd name="T58" fmla="*/ 7 w 9"/>
                <a:gd name="T59" fmla="*/ 1 h 4"/>
                <a:gd name="T60" fmla="*/ 6 w 9"/>
                <a:gd name="T61" fmla="*/ 1 h 4"/>
                <a:gd name="T62" fmla="*/ 6 w 9"/>
                <a:gd name="T63" fmla="*/ 1 h 4"/>
                <a:gd name="T64" fmla="*/ 5 w 9"/>
                <a:gd name="T65" fmla="*/ 1 h 4"/>
                <a:gd name="T66" fmla="*/ 4 w 9"/>
                <a:gd name="T67" fmla="*/ 1 h 4"/>
                <a:gd name="T68" fmla="*/ 4 w 9"/>
                <a:gd name="T69" fmla="*/ 1 h 4"/>
                <a:gd name="T70" fmla="*/ 3 w 9"/>
                <a:gd name="T71" fmla="*/ 0 h 4"/>
                <a:gd name="T72" fmla="*/ 2 w 9"/>
                <a:gd name="T73" fmla="*/ 0 h 4"/>
                <a:gd name="T74" fmla="*/ 2 w 9"/>
                <a:gd name="T75" fmla="*/ 0 h 4"/>
                <a:gd name="T76" fmla="*/ 1 w 9"/>
                <a:gd name="T77" fmla="*/ 0 h 4"/>
                <a:gd name="T78" fmla="*/ 1 w 9"/>
                <a:gd name="T79" fmla="*/ 0 h 4"/>
                <a:gd name="T80" fmla="*/ 0 w 9"/>
                <a:gd name="T81" fmla="*/ 1 h 4"/>
                <a:gd name="T82" fmla="*/ 3 w 9"/>
                <a:gd name="T8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4">
                  <a:moveTo>
                    <a:pt x="3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311650" y="6019801"/>
              <a:ext cx="19050" cy="11113"/>
            </a:xfrm>
            <a:custGeom>
              <a:avLst/>
              <a:gdLst>
                <a:gd name="T0" fmla="*/ 4 w 5"/>
                <a:gd name="T1" fmla="*/ 0 h 3"/>
                <a:gd name="T2" fmla="*/ 3 w 5"/>
                <a:gd name="T3" fmla="*/ 1 h 3"/>
                <a:gd name="T4" fmla="*/ 3 w 5"/>
                <a:gd name="T5" fmla="*/ 1 h 3"/>
                <a:gd name="T6" fmla="*/ 2 w 5"/>
                <a:gd name="T7" fmla="*/ 0 h 3"/>
                <a:gd name="T8" fmla="*/ 2 w 5"/>
                <a:gd name="T9" fmla="*/ 0 h 3"/>
                <a:gd name="T10" fmla="*/ 0 w 5"/>
                <a:gd name="T11" fmla="*/ 1 h 3"/>
                <a:gd name="T12" fmla="*/ 0 w 5"/>
                <a:gd name="T13" fmla="*/ 1 h 3"/>
                <a:gd name="T14" fmla="*/ 0 w 5"/>
                <a:gd name="T15" fmla="*/ 2 h 3"/>
                <a:gd name="T16" fmla="*/ 1 w 5"/>
                <a:gd name="T17" fmla="*/ 2 h 3"/>
                <a:gd name="T18" fmla="*/ 3 w 5"/>
                <a:gd name="T19" fmla="*/ 2 h 3"/>
                <a:gd name="T20" fmla="*/ 3 w 5"/>
                <a:gd name="T21" fmla="*/ 2 h 3"/>
                <a:gd name="T22" fmla="*/ 3 w 5"/>
                <a:gd name="T23" fmla="*/ 2 h 3"/>
                <a:gd name="T24" fmla="*/ 4 w 5"/>
                <a:gd name="T25" fmla="*/ 2 h 3"/>
                <a:gd name="T26" fmla="*/ 4 w 5"/>
                <a:gd name="T27" fmla="*/ 2 h 3"/>
                <a:gd name="T28" fmla="*/ 5 w 5"/>
                <a:gd name="T29" fmla="*/ 2 h 3"/>
                <a:gd name="T30" fmla="*/ 5 w 5"/>
                <a:gd name="T31" fmla="*/ 2 h 3"/>
                <a:gd name="T32" fmla="*/ 5 w 5"/>
                <a:gd name="T33" fmla="*/ 1 h 3"/>
                <a:gd name="T34" fmla="*/ 5 w 5"/>
                <a:gd name="T35" fmla="*/ 1 h 3"/>
                <a:gd name="T36" fmla="*/ 5 w 5"/>
                <a:gd name="T37" fmla="*/ 1 h 3"/>
                <a:gd name="T38" fmla="*/ 5 w 5"/>
                <a:gd name="T39" fmla="*/ 1 h 3"/>
                <a:gd name="T40" fmla="*/ 5 w 5"/>
                <a:gd name="T41" fmla="*/ 0 h 3"/>
                <a:gd name="T42" fmla="*/ 5 w 5"/>
                <a:gd name="T43" fmla="*/ 0 h 3"/>
                <a:gd name="T44" fmla="*/ 4 w 5"/>
                <a:gd name="T45" fmla="*/ 0 h 3"/>
                <a:gd name="T46" fmla="*/ 4 w 5"/>
                <a:gd name="T47" fmla="*/ 0 h 3"/>
                <a:gd name="T48" fmla="*/ 4 w 5"/>
                <a:gd name="T4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305300" y="6008688"/>
              <a:ext cx="14288" cy="11113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0 h 3"/>
                <a:gd name="T4" fmla="*/ 1 w 4"/>
                <a:gd name="T5" fmla="*/ 1 h 3"/>
                <a:gd name="T6" fmla="*/ 1 w 4"/>
                <a:gd name="T7" fmla="*/ 2 h 3"/>
                <a:gd name="T8" fmla="*/ 1 w 4"/>
                <a:gd name="T9" fmla="*/ 2 h 3"/>
                <a:gd name="T10" fmla="*/ 2 w 4"/>
                <a:gd name="T11" fmla="*/ 2 h 3"/>
                <a:gd name="T12" fmla="*/ 3 w 4"/>
                <a:gd name="T13" fmla="*/ 2 h 3"/>
                <a:gd name="T14" fmla="*/ 3 w 4"/>
                <a:gd name="T15" fmla="*/ 3 h 3"/>
                <a:gd name="T16" fmla="*/ 4 w 4"/>
                <a:gd name="T17" fmla="*/ 3 h 3"/>
                <a:gd name="T18" fmla="*/ 4 w 4"/>
                <a:gd name="T19" fmla="*/ 2 h 3"/>
                <a:gd name="T20" fmla="*/ 4 w 4"/>
                <a:gd name="T21" fmla="*/ 1 h 3"/>
                <a:gd name="T22" fmla="*/ 3 w 4"/>
                <a:gd name="T23" fmla="*/ 0 h 3"/>
                <a:gd name="T24" fmla="*/ 1 w 4"/>
                <a:gd name="T25" fmla="*/ 0 h 3"/>
                <a:gd name="T26" fmla="*/ 1 w 4"/>
                <a:gd name="T27" fmla="*/ 0 h 3"/>
                <a:gd name="T28" fmla="*/ 1 w 4"/>
                <a:gd name="T29" fmla="*/ 1 h 3"/>
                <a:gd name="T30" fmla="*/ 0 w 4"/>
                <a:gd name="T31" fmla="*/ 1 h 3"/>
                <a:gd name="T32" fmla="*/ 3 w 4"/>
                <a:gd name="T3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044700" y="1963738"/>
              <a:ext cx="2951163" cy="4041775"/>
            </a:xfrm>
            <a:custGeom>
              <a:avLst/>
              <a:gdLst>
                <a:gd name="T0" fmla="*/ 572 w 786"/>
                <a:gd name="T1" fmla="*/ 1046 h 1075"/>
                <a:gd name="T2" fmla="*/ 556 w 786"/>
                <a:gd name="T3" fmla="*/ 1003 h 1075"/>
                <a:gd name="T4" fmla="*/ 532 w 786"/>
                <a:gd name="T5" fmla="*/ 930 h 1075"/>
                <a:gd name="T6" fmla="*/ 525 w 786"/>
                <a:gd name="T7" fmla="*/ 858 h 1075"/>
                <a:gd name="T8" fmla="*/ 522 w 786"/>
                <a:gd name="T9" fmla="*/ 772 h 1075"/>
                <a:gd name="T10" fmla="*/ 448 w 786"/>
                <a:gd name="T11" fmla="*/ 682 h 1075"/>
                <a:gd name="T12" fmla="*/ 444 w 786"/>
                <a:gd name="T13" fmla="*/ 598 h 1075"/>
                <a:gd name="T14" fmla="*/ 437 w 786"/>
                <a:gd name="T15" fmla="*/ 535 h 1075"/>
                <a:gd name="T16" fmla="*/ 391 w 786"/>
                <a:gd name="T17" fmla="*/ 504 h 1075"/>
                <a:gd name="T18" fmla="*/ 289 w 786"/>
                <a:gd name="T19" fmla="*/ 458 h 1075"/>
                <a:gd name="T20" fmla="*/ 243 w 786"/>
                <a:gd name="T21" fmla="*/ 387 h 1075"/>
                <a:gd name="T22" fmla="*/ 210 w 786"/>
                <a:gd name="T23" fmla="*/ 336 h 1075"/>
                <a:gd name="T24" fmla="*/ 225 w 786"/>
                <a:gd name="T25" fmla="*/ 402 h 1075"/>
                <a:gd name="T26" fmla="*/ 199 w 786"/>
                <a:gd name="T27" fmla="*/ 335 h 1075"/>
                <a:gd name="T28" fmla="*/ 187 w 786"/>
                <a:gd name="T29" fmla="*/ 243 h 1075"/>
                <a:gd name="T30" fmla="*/ 227 w 786"/>
                <a:gd name="T31" fmla="*/ 175 h 1075"/>
                <a:gd name="T32" fmla="*/ 219 w 786"/>
                <a:gd name="T33" fmla="*/ 160 h 1075"/>
                <a:gd name="T34" fmla="*/ 221 w 786"/>
                <a:gd name="T35" fmla="*/ 111 h 1075"/>
                <a:gd name="T36" fmla="*/ 150 w 786"/>
                <a:gd name="T37" fmla="*/ 91 h 1075"/>
                <a:gd name="T38" fmla="*/ 139 w 786"/>
                <a:gd name="T39" fmla="*/ 86 h 1075"/>
                <a:gd name="T40" fmla="*/ 42 w 786"/>
                <a:gd name="T41" fmla="*/ 128 h 1075"/>
                <a:gd name="T42" fmla="*/ 35 w 786"/>
                <a:gd name="T43" fmla="*/ 124 h 1075"/>
                <a:gd name="T44" fmla="*/ 68 w 786"/>
                <a:gd name="T45" fmla="*/ 91 h 1075"/>
                <a:gd name="T46" fmla="*/ 99 w 786"/>
                <a:gd name="T47" fmla="*/ 66 h 1075"/>
                <a:gd name="T48" fmla="*/ 104 w 786"/>
                <a:gd name="T49" fmla="*/ 46 h 1075"/>
                <a:gd name="T50" fmla="*/ 148 w 786"/>
                <a:gd name="T51" fmla="*/ 21 h 1075"/>
                <a:gd name="T52" fmla="*/ 238 w 786"/>
                <a:gd name="T53" fmla="*/ 8 h 1075"/>
                <a:gd name="T54" fmla="*/ 330 w 786"/>
                <a:gd name="T55" fmla="*/ 17 h 1075"/>
                <a:gd name="T56" fmla="*/ 381 w 786"/>
                <a:gd name="T57" fmla="*/ 16 h 1075"/>
                <a:gd name="T58" fmla="*/ 441 w 786"/>
                <a:gd name="T59" fmla="*/ 30 h 1075"/>
                <a:gd name="T60" fmla="*/ 475 w 786"/>
                <a:gd name="T61" fmla="*/ 23 h 1075"/>
                <a:gd name="T62" fmla="*/ 533 w 786"/>
                <a:gd name="T63" fmla="*/ 29 h 1075"/>
                <a:gd name="T64" fmla="*/ 570 w 786"/>
                <a:gd name="T65" fmla="*/ 18 h 1075"/>
                <a:gd name="T66" fmla="*/ 606 w 786"/>
                <a:gd name="T67" fmla="*/ 36 h 1075"/>
                <a:gd name="T68" fmla="*/ 508 w 786"/>
                <a:gd name="T69" fmla="*/ 75 h 1075"/>
                <a:gd name="T70" fmla="*/ 518 w 786"/>
                <a:gd name="T71" fmla="*/ 125 h 1075"/>
                <a:gd name="T72" fmla="*/ 551 w 786"/>
                <a:gd name="T73" fmla="*/ 143 h 1075"/>
                <a:gd name="T74" fmla="*/ 600 w 786"/>
                <a:gd name="T75" fmla="*/ 72 h 1075"/>
                <a:gd name="T76" fmla="*/ 666 w 786"/>
                <a:gd name="T77" fmla="*/ 93 h 1075"/>
                <a:gd name="T78" fmla="*/ 700 w 786"/>
                <a:gd name="T79" fmla="*/ 144 h 1075"/>
                <a:gd name="T80" fmla="*/ 599 w 786"/>
                <a:gd name="T81" fmla="*/ 183 h 1075"/>
                <a:gd name="T82" fmla="*/ 619 w 786"/>
                <a:gd name="T83" fmla="*/ 197 h 1075"/>
                <a:gd name="T84" fmla="*/ 616 w 786"/>
                <a:gd name="T85" fmla="*/ 211 h 1075"/>
                <a:gd name="T86" fmla="*/ 550 w 786"/>
                <a:gd name="T87" fmla="*/ 248 h 1075"/>
                <a:gd name="T88" fmla="*/ 509 w 786"/>
                <a:gd name="T89" fmla="*/ 283 h 1075"/>
                <a:gd name="T90" fmla="*/ 455 w 786"/>
                <a:gd name="T91" fmla="*/ 358 h 1075"/>
                <a:gd name="T92" fmla="*/ 430 w 786"/>
                <a:gd name="T93" fmla="*/ 346 h 1075"/>
                <a:gd name="T94" fmla="*/ 357 w 786"/>
                <a:gd name="T95" fmla="*/ 350 h 1075"/>
                <a:gd name="T96" fmla="*/ 327 w 786"/>
                <a:gd name="T97" fmla="*/ 439 h 1075"/>
                <a:gd name="T98" fmla="*/ 399 w 786"/>
                <a:gd name="T99" fmla="*/ 424 h 1075"/>
                <a:gd name="T100" fmla="*/ 413 w 786"/>
                <a:gd name="T101" fmla="*/ 501 h 1075"/>
                <a:gd name="T102" fmla="*/ 470 w 786"/>
                <a:gd name="T103" fmla="*/ 526 h 1075"/>
                <a:gd name="T104" fmla="*/ 507 w 786"/>
                <a:gd name="T105" fmla="*/ 530 h 1075"/>
                <a:gd name="T106" fmla="*/ 576 w 786"/>
                <a:gd name="T107" fmla="*/ 516 h 1075"/>
                <a:gd name="T108" fmla="*/ 661 w 786"/>
                <a:gd name="T109" fmla="*/ 580 h 1075"/>
                <a:gd name="T110" fmla="*/ 715 w 786"/>
                <a:gd name="T111" fmla="*/ 630 h 1075"/>
                <a:gd name="T112" fmla="*/ 774 w 786"/>
                <a:gd name="T113" fmla="*/ 700 h 1075"/>
                <a:gd name="T114" fmla="*/ 754 w 786"/>
                <a:gd name="T115" fmla="*/ 769 h 1075"/>
                <a:gd name="T116" fmla="*/ 693 w 786"/>
                <a:gd name="T117" fmla="*/ 837 h 1075"/>
                <a:gd name="T118" fmla="*/ 665 w 786"/>
                <a:gd name="T119" fmla="*/ 910 h 1075"/>
                <a:gd name="T120" fmla="*/ 639 w 786"/>
                <a:gd name="T121" fmla="*/ 945 h 1075"/>
                <a:gd name="T122" fmla="*/ 614 w 786"/>
                <a:gd name="T123" fmla="*/ 975 h 1075"/>
                <a:gd name="T124" fmla="*/ 606 w 786"/>
                <a:gd name="T125" fmla="*/ 1052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6" h="1075">
                  <a:moveTo>
                    <a:pt x="601" y="1065"/>
                  </a:moveTo>
                  <a:cubicBezTo>
                    <a:pt x="601" y="1066"/>
                    <a:pt x="601" y="1066"/>
                    <a:pt x="601" y="1066"/>
                  </a:cubicBezTo>
                  <a:cubicBezTo>
                    <a:pt x="601" y="1066"/>
                    <a:pt x="601" y="1066"/>
                    <a:pt x="601" y="1066"/>
                  </a:cubicBezTo>
                  <a:cubicBezTo>
                    <a:pt x="601" y="1067"/>
                    <a:pt x="601" y="1067"/>
                    <a:pt x="601" y="1068"/>
                  </a:cubicBezTo>
                  <a:cubicBezTo>
                    <a:pt x="602" y="1068"/>
                    <a:pt x="602" y="1069"/>
                    <a:pt x="603" y="1070"/>
                  </a:cubicBezTo>
                  <a:cubicBezTo>
                    <a:pt x="603" y="1070"/>
                    <a:pt x="604" y="1071"/>
                    <a:pt x="604" y="1072"/>
                  </a:cubicBezTo>
                  <a:cubicBezTo>
                    <a:pt x="604" y="1073"/>
                    <a:pt x="604" y="1073"/>
                    <a:pt x="603" y="1074"/>
                  </a:cubicBezTo>
                  <a:cubicBezTo>
                    <a:pt x="601" y="1075"/>
                    <a:pt x="599" y="1075"/>
                    <a:pt x="598" y="1074"/>
                  </a:cubicBezTo>
                  <a:cubicBezTo>
                    <a:pt x="597" y="1074"/>
                    <a:pt x="597" y="1073"/>
                    <a:pt x="596" y="1073"/>
                  </a:cubicBezTo>
                  <a:cubicBezTo>
                    <a:pt x="596" y="1073"/>
                    <a:pt x="595" y="1073"/>
                    <a:pt x="595" y="1073"/>
                  </a:cubicBezTo>
                  <a:cubicBezTo>
                    <a:pt x="595" y="1072"/>
                    <a:pt x="595" y="1072"/>
                    <a:pt x="596" y="1072"/>
                  </a:cubicBezTo>
                  <a:cubicBezTo>
                    <a:pt x="596" y="1071"/>
                    <a:pt x="597" y="1071"/>
                    <a:pt x="597" y="1070"/>
                  </a:cubicBezTo>
                  <a:cubicBezTo>
                    <a:pt x="598" y="1070"/>
                    <a:pt x="598" y="1069"/>
                    <a:pt x="598" y="1069"/>
                  </a:cubicBezTo>
                  <a:cubicBezTo>
                    <a:pt x="598" y="1068"/>
                    <a:pt x="598" y="1068"/>
                    <a:pt x="598" y="1068"/>
                  </a:cubicBezTo>
                  <a:cubicBezTo>
                    <a:pt x="598" y="1068"/>
                    <a:pt x="599" y="1067"/>
                    <a:pt x="599" y="1067"/>
                  </a:cubicBezTo>
                  <a:cubicBezTo>
                    <a:pt x="599" y="1067"/>
                    <a:pt x="599" y="1066"/>
                    <a:pt x="599" y="1065"/>
                  </a:cubicBezTo>
                  <a:cubicBezTo>
                    <a:pt x="598" y="1064"/>
                    <a:pt x="597" y="1066"/>
                    <a:pt x="596" y="1066"/>
                  </a:cubicBezTo>
                  <a:cubicBezTo>
                    <a:pt x="596" y="1067"/>
                    <a:pt x="596" y="1067"/>
                    <a:pt x="595" y="1068"/>
                  </a:cubicBezTo>
                  <a:cubicBezTo>
                    <a:pt x="595" y="1068"/>
                    <a:pt x="595" y="1068"/>
                    <a:pt x="595" y="1069"/>
                  </a:cubicBezTo>
                  <a:cubicBezTo>
                    <a:pt x="594" y="1069"/>
                    <a:pt x="593" y="1069"/>
                    <a:pt x="592" y="1069"/>
                  </a:cubicBezTo>
                  <a:cubicBezTo>
                    <a:pt x="591" y="1069"/>
                    <a:pt x="590" y="1069"/>
                    <a:pt x="589" y="1069"/>
                  </a:cubicBezTo>
                  <a:cubicBezTo>
                    <a:pt x="588" y="1068"/>
                    <a:pt x="588" y="1068"/>
                    <a:pt x="588" y="1067"/>
                  </a:cubicBezTo>
                  <a:cubicBezTo>
                    <a:pt x="588" y="1067"/>
                    <a:pt x="588" y="1066"/>
                    <a:pt x="588" y="1066"/>
                  </a:cubicBezTo>
                  <a:cubicBezTo>
                    <a:pt x="589" y="1065"/>
                    <a:pt x="591" y="1066"/>
                    <a:pt x="591" y="1066"/>
                  </a:cubicBezTo>
                  <a:cubicBezTo>
                    <a:pt x="592" y="1066"/>
                    <a:pt x="592" y="1066"/>
                    <a:pt x="593" y="1065"/>
                  </a:cubicBezTo>
                  <a:cubicBezTo>
                    <a:pt x="593" y="1065"/>
                    <a:pt x="594" y="1065"/>
                    <a:pt x="594" y="1065"/>
                  </a:cubicBezTo>
                  <a:cubicBezTo>
                    <a:pt x="594" y="1064"/>
                    <a:pt x="592" y="1064"/>
                    <a:pt x="591" y="1064"/>
                  </a:cubicBezTo>
                  <a:cubicBezTo>
                    <a:pt x="591" y="1064"/>
                    <a:pt x="590" y="1064"/>
                    <a:pt x="590" y="1064"/>
                  </a:cubicBezTo>
                  <a:cubicBezTo>
                    <a:pt x="589" y="1064"/>
                    <a:pt x="589" y="1064"/>
                    <a:pt x="588" y="1064"/>
                  </a:cubicBezTo>
                  <a:cubicBezTo>
                    <a:pt x="588" y="1064"/>
                    <a:pt x="588" y="1064"/>
                    <a:pt x="587" y="1063"/>
                  </a:cubicBezTo>
                  <a:cubicBezTo>
                    <a:pt x="587" y="1063"/>
                    <a:pt x="588" y="1063"/>
                    <a:pt x="587" y="1063"/>
                  </a:cubicBezTo>
                  <a:cubicBezTo>
                    <a:pt x="587" y="1062"/>
                    <a:pt x="587" y="1062"/>
                    <a:pt x="587" y="1062"/>
                  </a:cubicBezTo>
                  <a:cubicBezTo>
                    <a:pt x="586" y="1062"/>
                    <a:pt x="586" y="1062"/>
                    <a:pt x="586" y="1061"/>
                  </a:cubicBezTo>
                  <a:cubicBezTo>
                    <a:pt x="586" y="1060"/>
                    <a:pt x="586" y="1060"/>
                    <a:pt x="585" y="1060"/>
                  </a:cubicBezTo>
                  <a:cubicBezTo>
                    <a:pt x="585" y="1060"/>
                    <a:pt x="584" y="1060"/>
                    <a:pt x="584" y="1060"/>
                  </a:cubicBezTo>
                  <a:cubicBezTo>
                    <a:pt x="584" y="1059"/>
                    <a:pt x="584" y="1059"/>
                    <a:pt x="585" y="1059"/>
                  </a:cubicBezTo>
                  <a:cubicBezTo>
                    <a:pt x="585" y="1058"/>
                    <a:pt x="585" y="1057"/>
                    <a:pt x="583" y="1057"/>
                  </a:cubicBezTo>
                  <a:cubicBezTo>
                    <a:pt x="583" y="1057"/>
                    <a:pt x="583" y="1058"/>
                    <a:pt x="582" y="1058"/>
                  </a:cubicBezTo>
                  <a:cubicBezTo>
                    <a:pt x="582" y="1058"/>
                    <a:pt x="582" y="1059"/>
                    <a:pt x="581" y="1059"/>
                  </a:cubicBezTo>
                  <a:cubicBezTo>
                    <a:pt x="580" y="1060"/>
                    <a:pt x="579" y="1059"/>
                    <a:pt x="579" y="1058"/>
                  </a:cubicBezTo>
                  <a:cubicBezTo>
                    <a:pt x="579" y="1058"/>
                    <a:pt x="578" y="1057"/>
                    <a:pt x="578" y="1057"/>
                  </a:cubicBezTo>
                  <a:cubicBezTo>
                    <a:pt x="578" y="1056"/>
                    <a:pt x="578" y="1056"/>
                    <a:pt x="578" y="1055"/>
                  </a:cubicBezTo>
                  <a:cubicBezTo>
                    <a:pt x="577" y="1055"/>
                    <a:pt x="576" y="1055"/>
                    <a:pt x="575" y="1054"/>
                  </a:cubicBezTo>
                  <a:cubicBezTo>
                    <a:pt x="575" y="1053"/>
                    <a:pt x="575" y="1053"/>
                    <a:pt x="575" y="1052"/>
                  </a:cubicBezTo>
                  <a:cubicBezTo>
                    <a:pt x="575" y="1052"/>
                    <a:pt x="575" y="1052"/>
                    <a:pt x="575" y="1052"/>
                  </a:cubicBezTo>
                  <a:cubicBezTo>
                    <a:pt x="574" y="1052"/>
                    <a:pt x="574" y="1052"/>
                    <a:pt x="574" y="1052"/>
                  </a:cubicBezTo>
                  <a:cubicBezTo>
                    <a:pt x="573" y="1052"/>
                    <a:pt x="573" y="1052"/>
                    <a:pt x="572" y="1052"/>
                  </a:cubicBezTo>
                  <a:cubicBezTo>
                    <a:pt x="571" y="1052"/>
                    <a:pt x="571" y="1051"/>
                    <a:pt x="571" y="1051"/>
                  </a:cubicBezTo>
                  <a:cubicBezTo>
                    <a:pt x="571" y="1050"/>
                    <a:pt x="571" y="1050"/>
                    <a:pt x="571" y="1050"/>
                  </a:cubicBezTo>
                  <a:cubicBezTo>
                    <a:pt x="571" y="1049"/>
                    <a:pt x="571" y="1048"/>
                    <a:pt x="571" y="1048"/>
                  </a:cubicBezTo>
                  <a:cubicBezTo>
                    <a:pt x="571" y="1047"/>
                    <a:pt x="573" y="1047"/>
                    <a:pt x="572" y="1046"/>
                  </a:cubicBezTo>
                  <a:cubicBezTo>
                    <a:pt x="572" y="1046"/>
                    <a:pt x="572" y="1046"/>
                    <a:pt x="572" y="1046"/>
                  </a:cubicBezTo>
                  <a:cubicBezTo>
                    <a:pt x="571" y="1046"/>
                    <a:pt x="571" y="1045"/>
                    <a:pt x="571" y="1045"/>
                  </a:cubicBezTo>
                  <a:cubicBezTo>
                    <a:pt x="571" y="1045"/>
                    <a:pt x="570" y="1045"/>
                    <a:pt x="569" y="1044"/>
                  </a:cubicBezTo>
                  <a:cubicBezTo>
                    <a:pt x="568" y="1044"/>
                    <a:pt x="568" y="1043"/>
                    <a:pt x="567" y="1043"/>
                  </a:cubicBezTo>
                  <a:cubicBezTo>
                    <a:pt x="566" y="1042"/>
                    <a:pt x="566" y="1042"/>
                    <a:pt x="566" y="1042"/>
                  </a:cubicBezTo>
                  <a:cubicBezTo>
                    <a:pt x="565" y="1041"/>
                    <a:pt x="566" y="1040"/>
                    <a:pt x="566" y="1040"/>
                  </a:cubicBezTo>
                  <a:cubicBezTo>
                    <a:pt x="566" y="1039"/>
                    <a:pt x="567" y="1038"/>
                    <a:pt x="567" y="1038"/>
                  </a:cubicBezTo>
                  <a:cubicBezTo>
                    <a:pt x="566" y="1038"/>
                    <a:pt x="566" y="1037"/>
                    <a:pt x="565" y="1037"/>
                  </a:cubicBezTo>
                  <a:cubicBezTo>
                    <a:pt x="565" y="1037"/>
                    <a:pt x="564" y="1037"/>
                    <a:pt x="564" y="1037"/>
                  </a:cubicBezTo>
                  <a:cubicBezTo>
                    <a:pt x="564" y="1038"/>
                    <a:pt x="563" y="1038"/>
                    <a:pt x="563" y="1038"/>
                  </a:cubicBezTo>
                  <a:cubicBezTo>
                    <a:pt x="563" y="1038"/>
                    <a:pt x="562" y="1038"/>
                    <a:pt x="562" y="1037"/>
                  </a:cubicBezTo>
                  <a:cubicBezTo>
                    <a:pt x="561" y="1037"/>
                    <a:pt x="562" y="1036"/>
                    <a:pt x="562" y="1034"/>
                  </a:cubicBezTo>
                  <a:cubicBezTo>
                    <a:pt x="562" y="1034"/>
                    <a:pt x="562" y="1033"/>
                    <a:pt x="562" y="1033"/>
                  </a:cubicBezTo>
                  <a:cubicBezTo>
                    <a:pt x="561" y="1032"/>
                    <a:pt x="561" y="1032"/>
                    <a:pt x="561" y="1031"/>
                  </a:cubicBezTo>
                  <a:cubicBezTo>
                    <a:pt x="561" y="1031"/>
                    <a:pt x="561" y="1031"/>
                    <a:pt x="561" y="1030"/>
                  </a:cubicBezTo>
                  <a:cubicBezTo>
                    <a:pt x="562" y="1030"/>
                    <a:pt x="562" y="1030"/>
                    <a:pt x="562" y="1029"/>
                  </a:cubicBezTo>
                  <a:cubicBezTo>
                    <a:pt x="562" y="1028"/>
                    <a:pt x="560" y="1028"/>
                    <a:pt x="560" y="1028"/>
                  </a:cubicBezTo>
                  <a:cubicBezTo>
                    <a:pt x="558" y="1027"/>
                    <a:pt x="558" y="1027"/>
                    <a:pt x="558" y="1025"/>
                  </a:cubicBezTo>
                  <a:cubicBezTo>
                    <a:pt x="558" y="1025"/>
                    <a:pt x="558" y="1024"/>
                    <a:pt x="558" y="1024"/>
                  </a:cubicBezTo>
                  <a:cubicBezTo>
                    <a:pt x="559" y="1024"/>
                    <a:pt x="559" y="1024"/>
                    <a:pt x="560" y="1024"/>
                  </a:cubicBezTo>
                  <a:cubicBezTo>
                    <a:pt x="560" y="1024"/>
                    <a:pt x="561" y="1024"/>
                    <a:pt x="561" y="1024"/>
                  </a:cubicBezTo>
                  <a:cubicBezTo>
                    <a:pt x="561" y="1025"/>
                    <a:pt x="561" y="1025"/>
                    <a:pt x="562" y="1026"/>
                  </a:cubicBezTo>
                  <a:cubicBezTo>
                    <a:pt x="563" y="1026"/>
                    <a:pt x="562" y="1024"/>
                    <a:pt x="562" y="1024"/>
                  </a:cubicBezTo>
                  <a:cubicBezTo>
                    <a:pt x="562" y="1023"/>
                    <a:pt x="562" y="1024"/>
                    <a:pt x="561" y="1023"/>
                  </a:cubicBezTo>
                  <a:cubicBezTo>
                    <a:pt x="560" y="1023"/>
                    <a:pt x="560" y="1023"/>
                    <a:pt x="559" y="1023"/>
                  </a:cubicBezTo>
                  <a:cubicBezTo>
                    <a:pt x="559" y="1023"/>
                    <a:pt x="559" y="1024"/>
                    <a:pt x="558" y="1023"/>
                  </a:cubicBezTo>
                  <a:cubicBezTo>
                    <a:pt x="558" y="1023"/>
                    <a:pt x="557" y="1023"/>
                    <a:pt x="557" y="1022"/>
                  </a:cubicBezTo>
                  <a:cubicBezTo>
                    <a:pt x="557" y="1022"/>
                    <a:pt x="557" y="1022"/>
                    <a:pt x="556" y="1021"/>
                  </a:cubicBezTo>
                  <a:cubicBezTo>
                    <a:pt x="556" y="1021"/>
                    <a:pt x="556" y="1020"/>
                    <a:pt x="557" y="1020"/>
                  </a:cubicBezTo>
                  <a:cubicBezTo>
                    <a:pt x="557" y="1019"/>
                    <a:pt x="558" y="1018"/>
                    <a:pt x="558" y="1019"/>
                  </a:cubicBezTo>
                  <a:cubicBezTo>
                    <a:pt x="558" y="1018"/>
                    <a:pt x="558" y="1018"/>
                    <a:pt x="557" y="1017"/>
                  </a:cubicBezTo>
                  <a:cubicBezTo>
                    <a:pt x="557" y="1017"/>
                    <a:pt x="557" y="1017"/>
                    <a:pt x="556" y="1016"/>
                  </a:cubicBezTo>
                  <a:cubicBezTo>
                    <a:pt x="556" y="1016"/>
                    <a:pt x="556" y="1016"/>
                    <a:pt x="556" y="1016"/>
                  </a:cubicBezTo>
                  <a:cubicBezTo>
                    <a:pt x="556" y="1015"/>
                    <a:pt x="555" y="1015"/>
                    <a:pt x="554" y="1015"/>
                  </a:cubicBezTo>
                  <a:cubicBezTo>
                    <a:pt x="553" y="1015"/>
                    <a:pt x="553" y="1015"/>
                    <a:pt x="552" y="1015"/>
                  </a:cubicBezTo>
                  <a:cubicBezTo>
                    <a:pt x="551" y="1015"/>
                    <a:pt x="551" y="1015"/>
                    <a:pt x="550" y="1015"/>
                  </a:cubicBezTo>
                  <a:cubicBezTo>
                    <a:pt x="549" y="1015"/>
                    <a:pt x="548" y="1015"/>
                    <a:pt x="548" y="1015"/>
                  </a:cubicBezTo>
                  <a:cubicBezTo>
                    <a:pt x="548" y="1014"/>
                    <a:pt x="547" y="1014"/>
                    <a:pt x="547" y="1014"/>
                  </a:cubicBezTo>
                  <a:cubicBezTo>
                    <a:pt x="547" y="1014"/>
                    <a:pt x="546" y="1014"/>
                    <a:pt x="546" y="1014"/>
                  </a:cubicBezTo>
                  <a:cubicBezTo>
                    <a:pt x="545" y="1014"/>
                    <a:pt x="544" y="1014"/>
                    <a:pt x="545" y="1015"/>
                  </a:cubicBezTo>
                  <a:cubicBezTo>
                    <a:pt x="545" y="1015"/>
                    <a:pt x="545" y="1014"/>
                    <a:pt x="545" y="1013"/>
                  </a:cubicBezTo>
                  <a:cubicBezTo>
                    <a:pt x="546" y="1013"/>
                    <a:pt x="546" y="1012"/>
                    <a:pt x="546" y="1011"/>
                  </a:cubicBezTo>
                  <a:cubicBezTo>
                    <a:pt x="547" y="1010"/>
                    <a:pt x="547" y="1008"/>
                    <a:pt x="548" y="1007"/>
                  </a:cubicBezTo>
                  <a:cubicBezTo>
                    <a:pt x="548" y="1007"/>
                    <a:pt x="550" y="1007"/>
                    <a:pt x="550" y="1007"/>
                  </a:cubicBezTo>
                  <a:cubicBezTo>
                    <a:pt x="551" y="1007"/>
                    <a:pt x="552" y="1008"/>
                    <a:pt x="553" y="1009"/>
                  </a:cubicBezTo>
                  <a:cubicBezTo>
                    <a:pt x="553" y="1009"/>
                    <a:pt x="554" y="1009"/>
                    <a:pt x="554" y="1009"/>
                  </a:cubicBezTo>
                  <a:cubicBezTo>
                    <a:pt x="555" y="1009"/>
                    <a:pt x="555" y="1010"/>
                    <a:pt x="555" y="1010"/>
                  </a:cubicBezTo>
                  <a:cubicBezTo>
                    <a:pt x="556" y="1010"/>
                    <a:pt x="556" y="1010"/>
                    <a:pt x="556" y="1009"/>
                  </a:cubicBezTo>
                  <a:cubicBezTo>
                    <a:pt x="556" y="1008"/>
                    <a:pt x="556" y="1008"/>
                    <a:pt x="556" y="1007"/>
                  </a:cubicBezTo>
                  <a:cubicBezTo>
                    <a:pt x="556" y="1007"/>
                    <a:pt x="556" y="1007"/>
                    <a:pt x="556" y="1007"/>
                  </a:cubicBezTo>
                  <a:cubicBezTo>
                    <a:pt x="556" y="1007"/>
                    <a:pt x="556" y="1006"/>
                    <a:pt x="556" y="1006"/>
                  </a:cubicBezTo>
                  <a:cubicBezTo>
                    <a:pt x="556" y="1005"/>
                    <a:pt x="556" y="1005"/>
                    <a:pt x="556" y="1004"/>
                  </a:cubicBezTo>
                  <a:cubicBezTo>
                    <a:pt x="556" y="1004"/>
                    <a:pt x="556" y="1004"/>
                    <a:pt x="556" y="1003"/>
                  </a:cubicBezTo>
                  <a:cubicBezTo>
                    <a:pt x="557" y="1003"/>
                    <a:pt x="558" y="1003"/>
                    <a:pt x="557" y="1002"/>
                  </a:cubicBezTo>
                  <a:cubicBezTo>
                    <a:pt x="557" y="1002"/>
                    <a:pt x="556" y="1002"/>
                    <a:pt x="556" y="1001"/>
                  </a:cubicBezTo>
                  <a:cubicBezTo>
                    <a:pt x="556" y="1001"/>
                    <a:pt x="555" y="1001"/>
                    <a:pt x="555" y="1001"/>
                  </a:cubicBezTo>
                  <a:cubicBezTo>
                    <a:pt x="555" y="1001"/>
                    <a:pt x="555" y="1000"/>
                    <a:pt x="554" y="1000"/>
                  </a:cubicBezTo>
                  <a:cubicBezTo>
                    <a:pt x="554" y="999"/>
                    <a:pt x="555" y="999"/>
                    <a:pt x="555" y="998"/>
                  </a:cubicBezTo>
                  <a:cubicBezTo>
                    <a:pt x="555" y="998"/>
                    <a:pt x="555" y="998"/>
                    <a:pt x="555" y="998"/>
                  </a:cubicBezTo>
                  <a:cubicBezTo>
                    <a:pt x="555" y="997"/>
                    <a:pt x="555" y="997"/>
                    <a:pt x="555" y="997"/>
                  </a:cubicBezTo>
                  <a:cubicBezTo>
                    <a:pt x="555" y="996"/>
                    <a:pt x="555" y="996"/>
                    <a:pt x="555" y="995"/>
                  </a:cubicBezTo>
                  <a:cubicBezTo>
                    <a:pt x="555" y="994"/>
                    <a:pt x="554" y="994"/>
                    <a:pt x="553" y="993"/>
                  </a:cubicBezTo>
                  <a:cubicBezTo>
                    <a:pt x="553" y="992"/>
                    <a:pt x="553" y="991"/>
                    <a:pt x="553" y="990"/>
                  </a:cubicBezTo>
                  <a:cubicBezTo>
                    <a:pt x="553" y="990"/>
                    <a:pt x="553" y="989"/>
                    <a:pt x="553" y="989"/>
                  </a:cubicBezTo>
                  <a:cubicBezTo>
                    <a:pt x="553" y="988"/>
                    <a:pt x="553" y="988"/>
                    <a:pt x="553" y="988"/>
                  </a:cubicBezTo>
                  <a:cubicBezTo>
                    <a:pt x="553" y="987"/>
                    <a:pt x="553" y="987"/>
                    <a:pt x="553" y="987"/>
                  </a:cubicBezTo>
                  <a:cubicBezTo>
                    <a:pt x="553" y="986"/>
                    <a:pt x="552" y="985"/>
                    <a:pt x="552" y="984"/>
                  </a:cubicBezTo>
                  <a:cubicBezTo>
                    <a:pt x="552" y="983"/>
                    <a:pt x="552" y="983"/>
                    <a:pt x="552" y="982"/>
                  </a:cubicBezTo>
                  <a:cubicBezTo>
                    <a:pt x="552" y="982"/>
                    <a:pt x="553" y="981"/>
                    <a:pt x="552" y="980"/>
                  </a:cubicBezTo>
                  <a:cubicBezTo>
                    <a:pt x="552" y="980"/>
                    <a:pt x="552" y="979"/>
                    <a:pt x="551" y="978"/>
                  </a:cubicBezTo>
                  <a:cubicBezTo>
                    <a:pt x="551" y="978"/>
                    <a:pt x="551" y="977"/>
                    <a:pt x="551" y="977"/>
                  </a:cubicBezTo>
                  <a:cubicBezTo>
                    <a:pt x="551" y="977"/>
                    <a:pt x="551" y="976"/>
                    <a:pt x="551" y="976"/>
                  </a:cubicBezTo>
                  <a:cubicBezTo>
                    <a:pt x="551" y="976"/>
                    <a:pt x="551" y="976"/>
                    <a:pt x="551" y="975"/>
                  </a:cubicBezTo>
                  <a:cubicBezTo>
                    <a:pt x="550" y="975"/>
                    <a:pt x="550" y="975"/>
                    <a:pt x="550" y="975"/>
                  </a:cubicBezTo>
                  <a:cubicBezTo>
                    <a:pt x="550" y="974"/>
                    <a:pt x="550" y="974"/>
                    <a:pt x="550" y="973"/>
                  </a:cubicBezTo>
                  <a:cubicBezTo>
                    <a:pt x="550" y="973"/>
                    <a:pt x="550" y="972"/>
                    <a:pt x="549" y="971"/>
                  </a:cubicBezTo>
                  <a:cubicBezTo>
                    <a:pt x="549" y="971"/>
                    <a:pt x="549" y="971"/>
                    <a:pt x="548" y="971"/>
                  </a:cubicBezTo>
                  <a:cubicBezTo>
                    <a:pt x="548" y="971"/>
                    <a:pt x="548" y="971"/>
                    <a:pt x="547" y="971"/>
                  </a:cubicBezTo>
                  <a:cubicBezTo>
                    <a:pt x="547" y="971"/>
                    <a:pt x="547" y="971"/>
                    <a:pt x="547" y="971"/>
                  </a:cubicBezTo>
                  <a:cubicBezTo>
                    <a:pt x="546" y="971"/>
                    <a:pt x="546" y="972"/>
                    <a:pt x="546" y="972"/>
                  </a:cubicBezTo>
                  <a:cubicBezTo>
                    <a:pt x="546" y="972"/>
                    <a:pt x="544" y="972"/>
                    <a:pt x="544" y="972"/>
                  </a:cubicBezTo>
                  <a:cubicBezTo>
                    <a:pt x="543" y="971"/>
                    <a:pt x="543" y="971"/>
                    <a:pt x="542" y="971"/>
                  </a:cubicBezTo>
                  <a:cubicBezTo>
                    <a:pt x="541" y="971"/>
                    <a:pt x="540" y="970"/>
                    <a:pt x="540" y="969"/>
                  </a:cubicBezTo>
                  <a:cubicBezTo>
                    <a:pt x="539" y="968"/>
                    <a:pt x="539" y="967"/>
                    <a:pt x="538" y="967"/>
                  </a:cubicBezTo>
                  <a:cubicBezTo>
                    <a:pt x="538" y="966"/>
                    <a:pt x="537" y="965"/>
                    <a:pt x="537" y="965"/>
                  </a:cubicBezTo>
                  <a:cubicBezTo>
                    <a:pt x="536" y="964"/>
                    <a:pt x="536" y="963"/>
                    <a:pt x="536" y="963"/>
                  </a:cubicBezTo>
                  <a:cubicBezTo>
                    <a:pt x="536" y="962"/>
                    <a:pt x="537" y="961"/>
                    <a:pt x="537" y="960"/>
                  </a:cubicBezTo>
                  <a:cubicBezTo>
                    <a:pt x="537" y="959"/>
                    <a:pt x="538" y="957"/>
                    <a:pt x="537" y="956"/>
                  </a:cubicBezTo>
                  <a:cubicBezTo>
                    <a:pt x="537" y="956"/>
                    <a:pt x="536" y="956"/>
                    <a:pt x="537" y="955"/>
                  </a:cubicBezTo>
                  <a:cubicBezTo>
                    <a:pt x="537" y="955"/>
                    <a:pt x="537" y="954"/>
                    <a:pt x="538" y="954"/>
                  </a:cubicBezTo>
                  <a:cubicBezTo>
                    <a:pt x="538" y="953"/>
                    <a:pt x="538" y="953"/>
                    <a:pt x="538" y="952"/>
                  </a:cubicBezTo>
                  <a:cubicBezTo>
                    <a:pt x="538" y="952"/>
                    <a:pt x="538" y="951"/>
                    <a:pt x="538" y="951"/>
                  </a:cubicBezTo>
                  <a:cubicBezTo>
                    <a:pt x="538" y="951"/>
                    <a:pt x="537" y="950"/>
                    <a:pt x="537" y="950"/>
                  </a:cubicBezTo>
                  <a:cubicBezTo>
                    <a:pt x="537" y="949"/>
                    <a:pt x="537" y="948"/>
                    <a:pt x="536" y="947"/>
                  </a:cubicBezTo>
                  <a:cubicBezTo>
                    <a:pt x="536" y="947"/>
                    <a:pt x="536" y="947"/>
                    <a:pt x="536" y="946"/>
                  </a:cubicBezTo>
                  <a:cubicBezTo>
                    <a:pt x="536" y="946"/>
                    <a:pt x="536" y="946"/>
                    <a:pt x="535" y="946"/>
                  </a:cubicBezTo>
                  <a:cubicBezTo>
                    <a:pt x="535" y="945"/>
                    <a:pt x="534" y="945"/>
                    <a:pt x="534" y="944"/>
                  </a:cubicBezTo>
                  <a:cubicBezTo>
                    <a:pt x="534" y="944"/>
                    <a:pt x="534" y="943"/>
                    <a:pt x="534" y="942"/>
                  </a:cubicBezTo>
                  <a:cubicBezTo>
                    <a:pt x="534" y="941"/>
                    <a:pt x="534" y="939"/>
                    <a:pt x="532" y="939"/>
                  </a:cubicBezTo>
                  <a:cubicBezTo>
                    <a:pt x="531" y="938"/>
                    <a:pt x="531" y="937"/>
                    <a:pt x="530" y="936"/>
                  </a:cubicBezTo>
                  <a:cubicBezTo>
                    <a:pt x="530" y="936"/>
                    <a:pt x="530" y="935"/>
                    <a:pt x="529" y="935"/>
                  </a:cubicBezTo>
                  <a:cubicBezTo>
                    <a:pt x="529" y="935"/>
                    <a:pt x="529" y="934"/>
                    <a:pt x="529" y="933"/>
                  </a:cubicBezTo>
                  <a:cubicBezTo>
                    <a:pt x="529" y="933"/>
                    <a:pt x="529" y="932"/>
                    <a:pt x="529" y="932"/>
                  </a:cubicBezTo>
                  <a:cubicBezTo>
                    <a:pt x="530" y="932"/>
                    <a:pt x="530" y="932"/>
                    <a:pt x="531" y="932"/>
                  </a:cubicBezTo>
                  <a:cubicBezTo>
                    <a:pt x="532" y="932"/>
                    <a:pt x="532" y="930"/>
                    <a:pt x="532" y="930"/>
                  </a:cubicBezTo>
                  <a:cubicBezTo>
                    <a:pt x="532" y="929"/>
                    <a:pt x="532" y="929"/>
                    <a:pt x="532" y="928"/>
                  </a:cubicBezTo>
                  <a:cubicBezTo>
                    <a:pt x="531" y="928"/>
                    <a:pt x="531" y="927"/>
                    <a:pt x="531" y="927"/>
                  </a:cubicBezTo>
                  <a:cubicBezTo>
                    <a:pt x="531" y="926"/>
                    <a:pt x="531" y="926"/>
                    <a:pt x="531" y="925"/>
                  </a:cubicBezTo>
                  <a:cubicBezTo>
                    <a:pt x="531" y="925"/>
                    <a:pt x="531" y="924"/>
                    <a:pt x="532" y="924"/>
                  </a:cubicBezTo>
                  <a:cubicBezTo>
                    <a:pt x="532" y="923"/>
                    <a:pt x="533" y="922"/>
                    <a:pt x="533" y="921"/>
                  </a:cubicBezTo>
                  <a:cubicBezTo>
                    <a:pt x="533" y="920"/>
                    <a:pt x="533" y="920"/>
                    <a:pt x="533" y="919"/>
                  </a:cubicBezTo>
                  <a:cubicBezTo>
                    <a:pt x="533" y="919"/>
                    <a:pt x="533" y="919"/>
                    <a:pt x="533" y="919"/>
                  </a:cubicBezTo>
                  <a:cubicBezTo>
                    <a:pt x="532" y="918"/>
                    <a:pt x="533" y="918"/>
                    <a:pt x="532" y="918"/>
                  </a:cubicBezTo>
                  <a:cubicBezTo>
                    <a:pt x="532" y="918"/>
                    <a:pt x="532" y="917"/>
                    <a:pt x="532" y="917"/>
                  </a:cubicBezTo>
                  <a:cubicBezTo>
                    <a:pt x="532" y="917"/>
                    <a:pt x="532" y="917"/>
                    <a:pt x="532" y="916"/>
                  </a:cubicBezTo>
                  <a:cubicBezTo>
                    <a:pt x="532" y="916"/>
                    <a:pt x="532" y="915"/>
                    <a:pt x="532" y="915"/>
                  </a:cubicBezTo>
                  <a:cubicBezTo>
                    <a:pt x="532" y="914"/>
                    <a:pt x="533" y="914"/>
                    <a:pt x="533" y="914"/>
                  </a:cubicBezTo>
                  <a:cubicBezTo>
                    <a:pt x="533" y="913"/>
                    <a:pt x="533" y="913"/>
                    <a:pt x="533" y="912"/>
                  </a:cubicBezTo>
                  <a:cubicBezTo>
                    <a:pt x="533" y="912"/>
                    <a:pt x="533" y="911"/>
                    <a:pt x="534" y="911"/>
                  </a:cubicBezTo>
                  <a:cubicBezTo>
                    <a:pt x="534" y="911"/>
                    <a:pt x="533" y="910"/>
                    <a:pt x="534" y="910"/>
                  </a:cubicBezTo>
                  <a:cubicBezTo>
                    <a:pt x="534" y="909"/>
                    <a:pt x="534" y="909"/>
                    <a:pt x="534" y="909"/>
                  </a:cubicBezTo>
                  <a:cubicBezTo>
                    <a:pt x="534" y="909"/>
                    <a:pt x="534" y="909"/>
                    <a:pt x="534" y="908"/>
                  </a:cubicBezTo>
                  <a:cubicBezTo>
                    <a:pt x="534" y="908"/>
                    <a:pt x="534" y="908"/>
                    <a:pt x="534" y="908"/>
                  </a:cubicBezTo>
                  <a:cubicBezTo>
                    <a:pt x="534" y="907"/>
                    <a:pt x="534" y="907"/>
                    <a:pt x="534" y="907"/>
                  </a:cubicBezTo>
                  <a:cubicBezTo>
                    <a:pt x="534" y="906"/>
                    <a:pt x="534" y="906"/>
                    <a:pt x="534" y="905"/>
                  </a:cubicBezTo>
                  <a:cubicBezTo>
                    <a:pt x="534" y="905"/>
                    <a:pt x="534" y="904"/>
                    <a:pt x="534" y="904"/>
                  </a:cubicBezTo>
                  <a:cubicBezTo>
                    <a:pt x="534" y="902"/>
                    <a:pt x="533" y="902"/>
                    <a:pt x="534" y="900"/>
                  </a:cubicBezTo>
                  <a:cubicBezTo>
                    <a:pt x="534" y="900"/>
                    <a:pt x="534" y="899"/>
                    <a:pt x="534" y="899"/>
                  </a:cubicBezTo>
                  <a:cubicBezTo>
                    <a:pt x="534" y="898"/>
                    <a:pt x="534" y="897"/>
                    <a:pt x="534" y="897"/>
                  </a:cubicBezTo>
                  <a:cubicBezTo>
                    <a:pt x="534" y="896"/>
                    <a:pt x="534" y="896"/>
                    <a:pt x="534" y="896"/>
                  </a:cubicBezTo>
                  <a:cubicBezTo>
                    <a:pt x="534" y="895"/>
                    <a:pt x="534" y="895"/>
                    <a:pt x="534" y="895"/>
                  </a:cubicBezTo>
                  <a:cubicBezTo>
                    <a:pt x="533" y="894"/>
                    <a:pt x="533" y="894"/>
                    <a:pt x="533" y="894"/>
                  </a:cubicBezTo>
                  <a:cubicBezTo>
                    <a:pt x="533" y="894"/>
                    <a:pt x="533" y="893"/>
                    <a:pt x="533" y="893"/>
                  </a:cubicBezTo>
                  <a:cubicBezTo>
                    <a:pt x="533" y="893"/>
                    <a:pt x="533" y="893"/>
                    <a:pt x="533" y="893"/>
                  </a:cubicBezTo>
                  <a:cubicBezTo>
                    <a:pt x="533" y="892"/>
                    <a:pt x="533" y="891"/>
                    <a:pt x="533" y="891"/>
                  </a:cubicBezTo>
                  <a:cubicBezTo>
                    <a:pt x="533" y="890"/>
                    <a:pt x="532" y="889"/>
                    <a:pt x="532" y="889"/>
                  </a:cubicBezTo>
                  <a:cubicBezTo>
                    <a:pt x="532" y="888"/>
                    <a:pt x="532" y="887"/>
                    <a:pt x="531" y="887"/>
                  </a:cubicBezTo>
                  <a:cubicBezTo>
                    <a:pt x="531" y="887"/>
                    <a:pt x="531" y="886"/>
                    <a:pt x="531" y="886"/>
                  </a:cubicBezTo>
                  <a:cubicBezTo>
                    <a:pt x="531" y="886"/>
                    <a:pt x="531" y="886"/>
                    <a:pt x="531" y="885"/>
                  </a:cubicBezTo>
                  <a:cubicBezTo>
                    <a:pt x="531" y="885"/>
                    <a:pt x="531" y="885"/>
                    <a:pt x="531" y="885"/>
                  </a:cubicBezTo>
                  <a:cubicBezTo>
                    <a:pt x="531" y="885"/>
                    <a:pt x="531" y="884"/>
                    <a:pt x="531" y="884"/>
                  </a:cubicBezTo>
                  <a:cubicBezTo>
                    <a:pt x="531" y="884"/>
                    <a:pt x="531" y="883"/>
                    <a:pt x="530" y="883"/>
                  </a:cubicBezTo>
                  <a:cubicBezTo>
                    <a:pt x="530" y="882"/>
                    <a:pt x="530" y="881"/>
                    <a:pt x="530" y="881"/>
                  </a:cubicBezTo>
                  <a:cubicBezTo>
                    <a:pt x="530" y="880"/>
                    <a:pt x="530" y="880"/>
                    <a:pt x="530" y="880"/>
                  </a:cubicBezTo>
                  <a:cubicBezTo>
                    <a:pt x="530" y="879"/>
                    <a:pt x="530" y="879"/>
                    <a:pt x="529" y="879"/>
                  </a:cubicBezTo>
                  <a:cubicBezTo>
                    <a:pt x="529" y="878"/>
                    <a:pt x="529" y="877"/>
                    <a:pt x="529" y="877"/>
                  </a:cubicBezTo>
                  <a:cubicBezTo>
                    <a:pt x="529" y="876"/>
                    <a:pt x="529" y="876"/>
                    <a:pt x="529" y="876"/>
                  </a:cubicBezTo>
                  <a:cubicBezTo>
                    <a:pt x="529" y="875"/>
                    <a:pt x="529" y="875"/>
                    <a:pt x="529" y="875"/>
                  </a:cubicBezTo>
                  <a:cubicBezTo>
                    <a:pt x="529" y="874"/>
                    <a:pt x="529" y="874"/>
                    <a:pt x="529" y="874"/>
                  </a:cubicBezTo>
                  <a:cubicBezTo>
                    <a:pt x="529" y="874"/>
                    <a:pt x="529" y="873"/>
                    <a:pt x="529" y="873"/>
                  </a:cubicBezTo>
                  <a:cubicBezTo>
                    <a:pt x="529" y="872"/>
                    <a:pt x="529" y="872"/>
                    <a:pt x="529" y="871"/>
                  </a:cubicBezTo>
                  <a:cubicBezTo>
                    <a:pt x="529" y="870"/>
                    <a:pt x="529" y="870"/>
                    <a:pt x="529" y="869"/>
                  </a:cubicBezTo>
                  <a:cubicBezTo>
                    <a:pt x="529" y="868"/>
                    <a:pt x="529" y="867"/>
                    <a:pt x="529" y="866"/>
                  </a:cubicBezTo>
                  <a:cubicBezTo>
                    <a:pt x="528" y="865"/>
                    <a:pt x="528" y="864"/>
                    <a:pt x="527" y="863"/>
                  </a:cubicBezTo>
                  <a:cubicBezTo>
                    <a:pt x="527" y="863"/>
                    <a:pt x="526" y="862"/>
                    <a:pt x="526" y="862"/>
                  </a:cubicBezTo>
                  <a:cubicBezTo>
                    <a:pt x="526" y="862"/>
                    <a:pt x="526" y="861"/>
                    <a:pt x="525" y="861"/>
                  </a:cubicBezTo>
                  <a:cubicBezTo>
                    <a:pt x="525" y="860"/>
                    <a:pt x="525" y="859"/>
                    <a:pt x="525" y="858"/>
                  </a:cubicBezTo>
                  <a:cubicBezTo>
                    <a:pt x="525" y="857"/>
                    <a:pt x="525" y="857"/>
                    <a:pt x="526" y="856"/>
                  </a:cubicBezTo>
                  <a:cubicBezTo>
                    <a:pt x="526" y="856"/>
                    <a:pt x="526" y="856"/>
                    <a:pt x="526" y="855"/>
                  </a:cubicBezTo>
                  <a:cubicBezTo>
                    <a:pt x="526" y="855"/>
                    <a:pt x="526" y="855"/>
                    <a:pt x="526" y="855"/>
                  </a:cubicBezTo>
                  <a:cubicBezTo>
                    <a:pt x="526" y="854"/>
                    <a:pt x="526" y="854"/>
                    <a:pt x="526" y="854"/>
                  </a:cubicBezTo>
                  <a:cubicBezTo>
                    <a:pt x="527" y="854"/>
                    <a:pt x="526" y="854"/>
                    <a:pt x="526" y="853"/>
                  </a:cubicBezTo>
                  <a:cubicBezTo>
                    <a:pt x="526" y="853"/>
                    <a:pt x="527" y="853"/>
                    <a:pt x="527" y="853"/>
                  </a:cubicBezTo>
                  <a:cubicBezTo>
                    <a:pt x="527" y="852"/>
                    <a:pt x="527" y="851"/>
                    <a:pt x="527" y="850"/>
                  </a:cubicBezTo>
                  <a:cubicBezTo>
                    <a:pt x="527" y="849"/>
                    <a:pt x="527" y="849"/>
                    <a:pt x="527" y="848"/>
                  </a:cubicBezTo>
                  <a:cubicBezTo>
                    <a:pt x="527" y="848"/>
                    <a:pt x="527" y="847"/>
                    <a:pt x="527" y="846"/>
                  </a:cubicBezTo>
                  <a:cubicBezTo>
                    <a:pt x="527" y="846"/>
                    <a:pt x="527" y="845"/>
                    <a:pt x="527" y="845"/>
                  </a:cubicBezTo>
                  <a:cubicBezTo>
                    <a:pt x="527" y="845"/>
                    <a:pt x="527" y="845"/>
                    <a:pt x="527" y="844"/>
                  </a:cubicBezTo>
                  <a:cubicBezTo>
                    <a:pt x="527" y="844"/>
                    <a:pt x="527" y="844"/>
                    <a:pt x="527" y="844"/>
                  </a:cubicBezTo>
                  <a:cubicBezTo>
                    <a:pt x="527" y="843"/>
                    <a:pt x="527" y="843"/>
                    <a:pt x="527" y="843"/>
                  </a:cubicBezTo>
                  <a:cubicBezTo>
                    <a:pt x="527" y="843"/>
                    <a:pt x="527" y="843"/>
                    <a:pt x="527" y="842"/>
                  </a:cubicBezTo>
                  <a:cubicBezTo>
                    <a:pt x="528" y="842"/>
                    <a:pt x="527" y="841"/>
                    <a:pt x="527" y="841"/>
                  </a:cubicBezTo>
                  <a:cubicBezTo>
                    <a:pt x="527" y="840"/>
                    <a:pt x="527" y="839"/>
                    <a:pt x="527" y="838"/>
                  </a:cubicBezTo>
                  <a:cubicBezTo>
                    <a:pt x="527" y="836"/>
                    <a:pt x="527" y="835"/>
                    <a:pt x="527" y="834"/>
                  </a:cubicBezTo>
                  <a:cubicBezTo>
                    <a:pt x="527" y="833"/>
                    <a:pt x="527" y="832"/>
                    <a:pt x="527" y="831"/>
                  </a:cubicBezTo>
                  <a:cubicBezTo>
                    <a:pt x="527" y="831"/>
                    <a:pt x="527" y="830"/>
                    <a:pt x="527" y="830"/>
                  </a:cubicBezTo>
                  <a:cubicBezTo>
                    <a:pt x="527" y="829"/>
                    <a:pt x="527" y="829"/>
                    <a:pt x="528" y="829"/>
                  </a:cubicBezTo>
                  <a:cubicBezTo>
                    <a:pt x="528" y="829"/>
                    <a:pt x="528" y="829"/>
                    <a:pt x="528" y="829"/>
                  </a:cubicBezTo>
                  <a:cubicBezTo>
                    <a:pt x="528" y="829"/>
                    <a:pt x="528" y="828"/>
                    <a:pt x="528" y="828"/>
                  </a:cubicBezTo>
                  <a:cubicBezTo>
                    <a:pt x="528" y="828"/>
                    <a:pt x="528" y="828"/>
                    <a:pt x="528" y="828"/>
                  </a:cubicBezTo>
                  <a:cubicBezTo>
                    <a:pt x="528" y="827"/>
                    <a:pt x="528" y="827"/>
                    <a:pt x="528" y="827"/>
                  </a:cubicBezTo>
                  <a:cubicBezTo>
                    <a:pt x="528" y="826"/>
                    <a:pt x="528" y="826"/>
                    <a:pt x="528" y="826"/>
                  </a:cubicBezTo>
                  <a:cubicBezTo>
                    <a:pt x="528" y="825"/>
                    <a:pt x="527" y="824"/>
                    <a:pt x="526" y="823"/>
                  </a:cubicBezTo>
                  <a:cubicBezTo>
                    <a:pt x="526" y="822"/>
                    <a:pt x="526" y="819"/>
                    <a:pt x="526" y="818"/>
                  </a:cubicBezTo>
                  <a:cubicBezTo>
                    <a:pt x="526" y="816"/>
                    <a:pt x="527" y="815"/>
                    <a:pt x="526" y="813"/>
                  </a:cubicBezTo>
                  <a:cubicBezTo>
                    <a:pt x="526" y="812"/>
                    <a:pt x="524" y="810"/>
                    <a:pt x="525" y="809"/>
                  </a:cubicBezTo>
                  <a:cubicBezTo>
                    <a:pt x="525" y="808"/>
                    <a:pt x="525" y="808"/>
                    <a:pt x="526" y="807"/>
                  </a:cubicBezTo>
                  <a:cubicBezTo>
                    <a:pt x="526" y="807"/>
                    <a:pt x="526" y="807"/>
                    <a:pt x="526" y="807"/>
                  </a:cubicBezTo>
                  <a:cubicBezTo>
                    <a:pt x="526" y="807"/>
                    <a:pt x="526" y="807"/>
                    <a:pt x="526" y="806"/>
                  </a:cubicBezTo>
                  <a:cubicBezTo>
                    <a:pt x="526" y="806"/>
                    <a:pt x="526" y="806"/>
                    <a:pt x="526" y="805"/>
                  </a:cubicBezTo>
                  <a:cubicBezTo>
                    <a:pt x="526" y="804"/>
                    <a:pt x="526" y="804"/>
                    <a:pt x="526" y="803"/>
                  </a:cubicBezTo>
                  <a:cubicBezTo>
                    <a:pt x="526" y="802"/>
                    <a:pt x="526" y="801"/>
                    <a:pt x="526" y="800"/>
                  </a:cubicBezTo>
                  <a:cubicBezTo>
                    <a:pt x="526" y="799"/>
                    <a:pt x="526" y="797"/>
                    <a:pt x="526" y="795"/>
                  </a:cubicBezTo>
                  <a:cubicBezTo>
                    <a:pt x="526" y="793"/>
                    <a:pt x="526" y="792"/>
                    <a:pt x="526" y="790"/>
                  </a:cubicBezTo>
                  <a:cubicBezTo>
                    <a:pt x="526" y="789"/>
                    <a:pt x="526" y="789"/>
                    <a:pt x="526" y="789"/>
                  </a:cubicBezTo>
                  <a:cubicBezTo>
                    <a:pt x="526" y="788"/>
                    <a:pt x="526" y="788"/>
                    <a:pt x="525" y="787"/>
                  </a:cubicBezTo>
                  <a:cubicBezTo>
                    <a:pt x="525" y="786"/>
                    <a:pt x="525" y="786"/>
                    <a:pt x="525" y="785"/>
                  </a:cubicBezTo>
                  <a:cubicBezTo>
                    <a:pt x="524" y="784"/>
                    <a:pt x="524" y="783"/>
                    <a:pt x="524" y="783"/>
                  </a:cubicBezTo>
                  <a:cubicBezTo>
                    <a:pt x="524" y="782"/>
                    <a:pt x="524" y="782"/>
                    <a:pt x="524" y="781"/>
                  </a:cubicBezTo>
                  <a:cubicBezTo>
                    <a:pt x="524" y="781"/>
                    <a:pt x="524" y="781"/>
                    <a:pt x="524" y="781"/>
                  </a:cubicBezTo>
                  <a:cubicBezTo>
                    <a:pt x="524" y="780"/>
                    <a:pt x="524" y="780"/>
                    <a:pt x="524" y="780"/>
                  </a:cubicBezTo>
                  <a:cubicBezTo>
                    <a:pt x="524" y="779"/>
                    <a:pt x="523" y="779"/>
                    <a:pt x="523" y="778"/>
                  </a:cubicBezTo>
                  <a:cubicBezTo>
                    <a:pt x="523" y="778"/>
                    <a:pt x="523" y="778"/>
                    <a:pt x="523" y="778"/>
                  </a:cubicBezTo>
                  <a:cubicBezTo>
                    <a:pt x="523" y="777"/>
                    <a:pt x="523" y="777"/>
                    <a:pt x="523" y="777"/>
                  </a:cubicBezTo>
                  <a:cubicBezTo>
                    <a:pt x="523" y="777"/>
                    <a:pt x="523" y="777"/>
                    <a:pt x="523" y="776"/>
                  </a:cubicBezTo>
                  <a:cubicBezTo>
                    <a:pt x="523" y="776"/>
                    <a:pt x="523" y="776"/>
                    <a:pt x="523" y="776"/>
                  </a:cubicBezTo>
                  <a:cubicBezTo>
                    <a:pt x="523" y="775"/>
                    <a:pt x="523" y="775"/>
                    <a:pt x="522" y="774"/>
                  </a:cubicBezTo>
                  <a:cubicBezTo>
                    <a:pt x="522" y="774"/>
                    <a:pt x="522" y="773"/>
                    <a:pt x="522" y="773"/>
                  </a:cubicBezTo>
                  <a:cubicBezTo>
                    <a:pt x="522" y="772"/>
                    <a:pt x="522" y="772"/>
                    <a:pt x="522" y="772"/>
                  </a:cubicBezTo>
                  <a:cubicBezTo>
                    <a:pt x="522" y="772"/>
                    <a:pt x="522" y="772"/>
                    <a:pt x="522" y="771"/>
                  </a:cubicBezTo>
                  <a:cubicBezTo>
                    <a:pt x="522" y="771"/>
                    <a:pt x="522" y="771"/>
                    <a:pt x="522" y="771"/>
                  </a:cubicBezTo>
                  <a:cubicBezTo>
                    <a:pt x="522" y="770"/>
                    <a:pt x="521" y="770"/>
                    <a:pt x="521" y="770"/>
                  </a:cubicBezTo>
                  <a:cubicBezTo>
                    <a:pt x="521" y="769"/>
                    <a:pt x="521" y="769"/>
                    <a:pt x="521" y="768"/>
                  </a:cubicBezTo>
                  <a:cubicBezTo>
                    <a:pt x="521" y="768"/>
                    <a:pt x="521" y="767"/>
                    <a:pt x="520" y="766"/>
                  </a:cubicBezTo>
                  <a:cubicBezTo>
                    <a:pt x="519" y="765"/>
                    <a:pt x="518" y="765"/>
                    <a:pt x="517" y="764"/>
                  </a:cubicBezTo>
                  <a:cubicBezTo>
                    <a:pt x="516" y="763"/>
                    <a:pt x="515" y="762"/>
                    <a:pt x="513" y="761"/>
                  </a:cubicBezTo>
                  <a:cubicBezTo>
                    <a:pt x="513" y="760"/>
                    <a:pt x="512" y="760"/>
                    <a:pt x="511" y="759"/>
                  </a:cubicBezTo>
                  <a:cubicBezTo>
                    <a:pt x="511" y="758"/>
                    <a:pt x="510" y="757"/>
                    <a:pt x="509" y="757"/>
                  </a:cubicBezTo>
                  <a:cubicBezTo>
                    <a:pt x="508" y="756"/>
                    <a:pt x="507" y="756"/>
                    <a:pt x="506" y="755"/>
                  </a:cubicBezTo>
                  <a:cubicBezTo>
                    <a:pt x="506" y="755"/>
                    <a:pt x="505" y="754"/>
                    <a:pt x="504" y="754"/>
                  </a:cubicBezTo>
                  <a:cubicBezTo>
                    <a:pt x="503" y="754"/>
                    <a:pt x="503" y="753"/>
                    <a:pt x="502" y="752"/>
                  </a:cubicBezTo>
                  <a:cubicBezTo>
                    <a:pt x="501" y="752"/>
                    <a:pt x="500" y="751"/>
                    <a:pt x="499" y="751"/>
                  </a:cubicBezTo>
                  <a:cubicBezTo>
                    <a:pt x="497" y="750"/>
                    <a:pt x="495" y="750"/>
                    <a:pt x="493" y="749"/>
                  </a:cubicBezTo>
                  <a:cubicBezTo>
                    <a:pt x="493" y="748"/>
                    <a:pt x="492" y="748"/>
                    <a:pt x="491" y="747"/>
                  </a:cubicBezTo>
                  <a:cubicBezTo>
                    <a:pt x="490" y="747"/>
                    <a:pt x="490" y="747"/>
                    <a:pt x="490" y="747"/>
                  </a:cubicBezTo>
                  <a:cubicBezTo>
                    <a:pt x="489" y="746"/>
                    <a:pt x="489" y="746"/>
                    <a:pt x="488" y="746"/>
                  </a:cubicBezTo>
                  <a:cubicBezTo>
                    <a:pt x="488" y="746"/>
                    <a:pt x="488" y="746"/>
                    <a:pt x="488" y="746"/>
                  </a:cubicBezTo>
                  <a:cubicBezTo>
                    <a:pt x="488" y="746"/>
                    <a:pt x="487" y="746"/>
                    <a:pt x="487" y="746"/>
                  </a:cubicBezTo>
                  <a:cubicBezTo>
                    <a:pt x="487" y="745"/>
                    <a:pt x="486" y="745"/>
                    <a:pt x="486" y="745"/>
                  </a:cubicBezTo>
                  <a:cubicBezTo>
                    <a:pt x="485" y="745"/>
                    <a:pt x="484" y="745"/>
                    <a:pt x="483" y="744"/>
                  </a:cubicBezTo>
                  <a:cubicBezTo>
                    <a:pt x="483" y="744"/>
                    <a:pt x="483" y="743"/>
                    <a:pt x="482" y="743"/>
                  </a:cubicBezTo>
                  <a:cubicBezTo>
                    <a:pt x="482" y="742"/>
                    <a:pt x="482" y="742"/>
                    <a:pt x="481" y="742"/>
                  </a:cubicBezTo>
                  <a:cubicBezTo>
                    <a:pt x="481" y="741"/>
                    <a:pt x="480" y="740"/>
                    <a:pt x="479" y="740"/>
                  </a:cubicBezTo>
                  <a:cubicBezTo>
                    <a:pt x="477" y="738"/>
                    <a:pt x="476" y="737"/>
                    <a:pt x="474" y="735"/>
                  </a:cubicBezTo>
                  <a:cubicBezTo>
                    <a:pt x="474" y="734"/>
                    <a:pt x="473" y="733"/>
                    <a:pt x="473" y="732"/>
                  </a:cubicBezTo>
                  <a:cubicBezTo>
                    <a:pt x="473" y="732"/>
                    <a:pt x="473" y="731"/>
                    <a:pt x="472" y="731"/>
                  </a:cubicBezTo>
                  <a:cubicBezTo>
                    <a:pt x="472" y="731"/>
                    <a:pt x="472" y="731"/>
                    <a:pt x="472" y="730"/>
                  </a:cubicBezTo>
                  <a:cubicBezTo>
                    <a:pt x="472" y="730"/>
                    <a:pt x="472" y="730"/>
                    <a:pt x="472" y="730"/>
                  </a:cubicBezTo>
                  <a:cubicBezTo>
                    <a:pt x="472" y="729"/>
                    <a:pt x="472" y="727"/>
                    <a:pt x="472" y="727"/>
                  </a:cubicBezTo>
                  <a:cubicBezTo>
                    <a:pt x="472" y="726"/>
                    <a:pt x="472" y="726"/>
                    <a:pt x="472" y="725"/>
                  </a:cubicBezTo>
                  <a:cubicBezTo>
                    <a:pt x="472" y="725"/>
                    <a:pt x="472" y="724"/>
                    <a:pt x="472" y="724"/>
                  </a:cubicBezTo>
                  <a:cubicBezTo>
                    <a:pt x="472" y="723"/>
                    <a:pt x="472" y="722"/>
                    <a:pt x="471" y="721"/>
                  </a:cubicBezTo>
                  <a:cubicBezTo>
                    <a:pt x="471" y="721"/>
                    <a:pt x="470" y="720"/>
                    <a:pt x="470" y="720"/>
                  </a:cubicBezTo>
                  <a:cubicBezTo>
                    <a:pt x="469" y="720"/>
                    <a:pt x="469" y="720"/>
                    <a:pt x="468" y="719"/>
                  </a:cubicBezTo>
                  <a:cubicBezTo>
                    <a:pt x="468" y="719"/>
                    <a:pt x="467" y="719"/>
                    <a:pt x="467" y="719"/>
                  </a:cubicBezTo>
                  <a:cubicBezTo>
                    <a:pt x="466" y="719"/>
                    <a:pt x="466" y="718"/>
                    <a:pt x="466" y="718"/>
                  </a:cubicBezTo>
                  <a:cubicBezTo>
                    <a:pt x="465" y="717"/>
                    <a:pt x="465" y="717"/>
                    <a:pt x="464" y="716"/>
                  </a:cubicBezTo>
                  <a:cubicBezTo>
                    <a:pt x="464" y="715"/>
                    <a:pt x="464" y="714"/>
                    <a:pt x="464" y="713"/>
                  </a:cubicBezTo>
                  <a:cubicBezTo>
                    <a:pt x="464" y="712"/>
                    <a:pt x="463" y="711"/>
                    <a:pt x="463" y="710"/>
                  </a:cubicBezTo>
                  <a:cubicBezTo>
                    <a:pt x="462" y="710"/>
                    <a:pt x="462" y="709"/>
                    <a:pt x="461" y="708"/>
                  </a:cubicBezTo>
                  <a:cubicBezTo>
                    <a:pt x="461" y="708"/>
                    <a:pt x="460" y="707"/>
                    <a:pt x="460" y="706"/>
                  </a:cubicBezTo>
                  <a:cubicBezTo>
                    <a:pt x="459" y="705"/>
                    <a:pt x="459" y="704"/>
                    <a:pt x="459" y="703"/>
                  </a:cubicBezTo>
                  <a:cubicBezTo>
                    <a:pt x="459" y="702"/>
                    <a:pt x="458" y="701"/>
                    <a:pt x="458" y="700"/>
                  </a:cubicBezTo>
                  <a:cubicBezTo>
                    <a:pt x="458" y="698"/>
                    <a:pt x="457" y="697"/>
                    <a:pt x="456" y="696"/>
                  </a:cubicBezTo>
                  <a:cubicBezTo>
                    <a:pt x="455" y="695"/>
                    <a:pt x="455" y="694"/>
                    <a:pt x="454" y="693"/>
                  </a:cubicBezTo>
                  <a:cubicBezTo>
                    <a:pt x="454" y="693"/>
                    <a:pt x="453" y="692"/>
                    <a:pt x="453" y="691"/>
                  </a:cubicBezTo>
                  <a:cubicBezTo>
                    <a:pt x="453" y="690"/>
                    <a:pt x="452" y="689"/>
                    <a:pt x="452" y="689"/>
                  </a:cubicBezTo>
                  <a:cubicBezTo>
                    <a:pt x="452" y="688"/>
                    <a:pt x="451" y="687"/>
                    <a:pt x="451" y="686"/>
                  </a:cubicBezTo>
                  <a:cubicBezTo>
                    <a:pt x="451" y="686"/>
                    <a:pt x="450" y="686"/>
                    <a:pt x="450" y="685"/>
                  </a:cubicBezTo>
                  <a:cubicBezTo>
                    <a:pt x="450" y="684"/>
                    <a:pt x="450" y="683"/>
                    <a:pt x="450" y="683"/>
                  </a:cubicBezTo>
                  <a:cubicBezTo>
                    <a:pt x="449" y="683"/>
                    <a:pt x="449" y="682"/>
                    <a:pt x="448" y="682"/>
                  </a:cubicBezTo>
                  <a:cubicBezTo>
                    <a:pt x="448" y="682"/>
                    <a:pt x="448" y="682"/>
                    <a:pt x="447" y="681"/>
                  </a:cubicBezTo>
                  <a:cubicBezTo>
                    <a:pt x="447" y="680"/>
                    <a:pt x="446" y="679"/>
                    <a:pt x="446" y="679"/>
                  </a:cubicBezTo>
                  <a:cubicBezTo>
                    <a:pt x="446" y="678"/>
                    <a:pt x="445" y="677"/>
                    <a:pt x="445" y="676"/>
                  </a:cubicBezTo>
                  <a:cubicBezTo>
                    <a:pt x="444" y="676"/>
                    <a:pt x="444" y="675"/>
                    <a:pt x="443" y="674"/>
                  </a:cubicBezTo>
                  <a:cubicBezTo>
                    <a:pt x="443" y="673"/>
                    <a:pt x="442" y="673"/>
                    <a:pt x="442" y="672"/>
                  </a:cubicBezTo>
                  <a:cubicBezTo>
                    <a:pt x="442" y="671"/>
                    <a:pt x="441" y="670"/>
                    <a:pt x="441" y="669"/>
                  </a:cubicBezTo>
                  <a:cubicBezTo>
                    <a:pt x="441" y="668"/>
                    <a:pt x="440" y="668"/>
                    <a:pt x="440" y="667"/>
                  </a:cubicBezTo>
                  <a:cubicBezTo>
                    <a:pt x="439" y="666"/>
                    <a:pt x="438" y="665"/>
                    <a:pt x="437" y="665"/>
                  </a:cubicBezTo>
                  <a:cubicBezTo>
                    <a:pt x="436" y="663"/>
                    <a:pt x="434" y="662"/>
                    <a:pt x="432" y="661"/>
                  </a:cubicBezTo>
                  <a:cubicBezTo>
                    <a:pt x="432" y="661"/>
                    <a:pt x="432" y="661"/>
                    <a:pt x="431" y="661"/>
                  </a:cubicBezTo>
                  <a:cubicBezTo>
                    <a:pt x="431" y="661"/>
                    <a:pt x="430" y="661"/>
                    <a:pt x="430" y="660"/>
                  </a:cubicBezTo>
                  <a:cubicBezTo>
                    <a:pt x="430" y="660"/>
                    <a:pt x="429" y="660"/>
                    <a:pt x="429" y="660"/>
                  </a:cubicBezTo>
                  <a:cubicBezTo>
                    <a:pt x="428" y="660"/>
                    <a:pt x="429" y="659"/>
                    <a:pt x="429" y="658"/>
                  </a:cubicBezTo>
                  <a:cubicBezTo>
                    <a:pt x="430" y="658"/>
                    <a:pt x="431" y="657"/>
                    <a:pt x="431" y="657"/>
                  </a:cubicBezTo>
                  <a:cubicBezTo>
                    <a:pt x="431" y="656"/>
                    <a:pt x="431" y="655"/>
                    <a:pt x="431" y="655"/>
                  </a:cubicBezTo>
                  <a:cubicBezTo>
                    <a:pt x="431" y="655"/>
                    <a:pt x="431" y="654"/>
                    <a:pt x="430" y="654"/>
                  </a:cubicBezTo>
                  <a:cubicBezTo>
                    <a:pt x="429" y="652"/>
                    <a:pt x="428" y="650"/>
                    <a:pt x="428" y="648"/>
                  </a:cubicBezTo>
                  <a:cubicBezTo>
                    <a:pt x="428" y="647"/>
                    <a:pt x="429" y="646"/>
                    <a:pt x="429" y="645"/>
                  </a:cubicBezTo>
                  <a:cubicBezTo>
                    <a:pt x="430" y="644"/>
                    <a:pt x="430" y="643"/>
                    <a:pt x="430" y="642"/>
                  </a:cubicBezTo>
                  <a:cubicBezTo>
                    <a:pt x="431" y="641"/>
                    <a:pt x="431" y="641"/>
                    <a:pt x="432" y="640"/>
                  </a:cubicBezTo>
                  <a:cubicBezTo>
                    <a:pt x="432" y="639"/>
                    <a:pt x="433" y="638"/>
                    <a:pt x="433" y="638"/>
                  </a:cubicBezTo>
                  <a:cubicBezTo>
                    <a:pt x="434" y="637"/>
                    <a:pt x="435" y="637"/>
                    <a:pt x="436" y="636"/>
                  </a:cubicBezTo>
                  <a:cubicBezTo>
                    <a:pt x="436" y="636"/>
                    <a:pt x="437" y="635"/>
                    <a:pt x="438" y="634"/>
                  </a:cubicBezTo>
                  <a:cubicBezTo>
                    <a:pt x="440" y="633"/>
                    <a:pt x="439" y="630"/>
                    <a:pt x="439" y="628"/>
                  </a:cubicBezTo>
                  <a:cubicBezTo>
                    <a:pt x="439" y="628"/>
                    <a:pt x="439" y="628"/>
                    <a:pt x="439" y="628"/>
                  </a:cubicBezTo>
                  <a:cubicBezTo>
                    <a:pt x="439" y="627"/>
                    <a:pt x="439" y="627"/>
                    <a:pt x="439" y="627"/>
                  </a:cubicBezTo>
                  <a:cubicBezTo>
                    <a:pt x="439" y="627"/>
                    <a:pt x="439" y="626"/>
                    <a:pt x="439" y="626"/>
                  </a:cubicBezTo>
                  <a:cubicBezTo>
                    <a:pt x="438" y="626"/>
                    <a:pt x="438" y="626"/>
                    <a:pt x="437" y="626"/>
                  </a:cubicBezTo>
                  <a:cubicBezTo>
                    <a:pt x="437" y="626"/>
                    <a:pt x="436" y="626"/>
                    <a:pt x="436" y="627"/>
                  </a:cubicBezTo>
                  <a:cubicBezTo>
                    <a:pt x="436" y="628"/>
                    <a:pt x="436" y="629"/>
                    <a:pt x="435" y="630"/>
                  </a:cubicBezTo>
                  <a:cubicBezTo>
                    <a:pt x="435" y="631"/>
                    <a:pt x="433" y="630"/>
                    <a:pt x="433" y="630"/>
                  </a:cubicBezTo>
                  <a:cubicBezTo>
                    <a:pt x="433" y="629"/>
                    <a:pt x="433" y="629"/>
                    <a:pt x="433" y="628"/>
                  </a:cubicBezTo>
                  <a:cubicBezTo>
                    <a:pt x="432" y="628"/>
                    <a:pt x="432" y="628"/>
                    <a:pt x="432" y="627"/>
                  </a:cubicBezTo>
                  <a:cubicBezTo>
                    <a:pt x="432" y="627"/>
                    <a:pt x="431" y="626"/>
                    <a:pt x="431" y="626"/>
                  </a:cubicBezTo>
                  <a:cubicBezTo>
                    <a:pt x="431" y="626"/>
                    <a:pt x="431" y="625"/>
                    <a:pt x="431" y="624"/>
                  </a:cubicBezTo>
                  <a:cubicBezTo>
                    <a:pt x="431" y="624"/>
                    <a:pt x="431" y="624"/>
                    <a:pt x="432" y="623"/>
                  </a:cubicBezTo>
                  <a:cubicBezTo>
                    <a:pt x="432" y="623"/>
                    <a:pt x="432" y="622"/>
                    <a:pt x="432" y="622"/>
                  </a:cubicBezTo>
                  <a:cubicBezTo>
                    <a:pt x="432" y="621"/>
                    <a:pt x="432" y="620"/>
                    <a:pt x="431" y="619"/>
                  </a:cubicBezTo>
                  <a:cubicBezTo>
                    <a:pt x="431" y="618"/>
                    <a:pt x="430" y="617"/>
                    <a:pt x="431" y="617"/>
                  </a:cubicBezTo>
                  <a:cubicBezTo>
                    <a:pt x="431" y="616"/>
                    <a:pt x="432" y="615"/>
                    <a:pt x="432" y="614"/>
                  </a:cubicBezTo>
                  <a:cubicBezTo>
                    <a:pt x="433" y="613"/>
                    <a:pt x="433" y="613"/>
                    <a:pt x="433" y="612"/>
                  </a:cubicBezTo>
                  <a:cubicBezTo>
                    <a:pt x="433" y="611"/>
                    <a:pt x="434" y="610"/>
                    <a:pt x="434" y="609"/>
                  </a:cubicBezTo>
                  <a:cubicBezTo>
                    <a:pt x="435" y="608"/>
                    <a:pt x="436" y="607"/>
                    <a:pt x="436" y="606"/>
                  </a:cubicBezTo>
                  <a:cubicBezTo>
                    <a:pt x="436" y="606"/>
                    <a:pt x="437" y="605"/>
                    <a:pt x="437" y="605"/>
                  </a:cubicBezTo>
                  <a:cubicBezTo>
                    <a:pt x="437" y="604"/>
                    <a:pt x="437" y="604"/>
                    <a:pt x="437" y="604"/>
                  </a:cubicBezTo>
                  <a:cubicBezTo>
                    <a:pt x="437" y="604"/>
                    <a:pt x="437" y="603"/>
                    <a:pt x="437" y="603"/>
                  </a:cubicBezTo>
                  <a:cubicBezTo>
                    <a:pt x="437" y="602"/>
                    <a:pt x="438" y="602"/>
                    <a:pt x="438" y="601"/>
                  </a:cubicBezTo>
                  <a:cubicBezTo>
                    <a:pt x="438" y="601"/>
                    <a:pt x="438" y="600"/>
                    <a:pt x="438" y="600"/>
                  </a:cubicBezTo>
                  <a:cubicBezTo>
                    <a:pt x="438" y="600"/>
                    <a:pt x="439" y="599"/>
                    <a:pt x="439" y="599"/>
                  </a:cubicBezTo>
                  <a:cubicBezTo>
                    <a:pt x="440" y="599"/>
                    <a:pt x="441" y="599"/>
                    <a:pt x="441" y="599"/>
                  </a:cubicBezTo>
                  <a:cubicBezTo>
                    <a:pt x="442" y="599"/>
                    <a:pt x="442" y="599"/>
                    <a:pt x="442" y="599"/>
                  </a:cubicBezTo>
                  <a:cubicBezTo>
                    <a:pt x="443" y="599"/>
                    <a:pt x="443" y="598"/>
                    <a:pt x="444" y="598"/>
                  </a:cubicBezTo>
                  <a:cubicBezTo>
                    <a:pt x="444" y="597"/>
                    <a:pt x="445" y="596"/>
                    <a:pt x="446" y="595"/>
                  </a:cubicBezTo>
                  <a:cubicBezTo>
                    <a:pt x="446" y="594"/>
                    <a:pt x="446" y="594"/>
                    <a:pt x="446" y="593"/>
                  </a:cubicBezTo>
                  <a:cubicBezTo>
                    <a:pt x="446" y="592"/>
                    <a:pt x="446" y="592"/>
                    <a:pt x="446" y="592"/>
                  </a:cubicBezTo>
                  <a:cubicBezTo>
                    <a:pt x="446" y="592"/>
                    <a:pt x="447" y="592"/>
                    <a:pt x="447" y="592"/>
                  </a:cubicBezTo>
                  <a:cubicBezTo>
                    <a:pt x="447" y="592"/>
                    <a:pt x="448" y="592"/>
                    <a:pt x="448" y="591"/>
                  </a:cubicBezTo>
                  <a:cubicBezTo>
                    <a:pt x="449" y="591"/>
                    <a:pt x="449" y="591"/>
                    <a:pt x="449" y="591"/>
                  </a:cubicBezTo>
                  <a:cubicBezTo>
                    <a:pt x="450" y="591"/>
                    <a:pt x="450" y="591"/>
                    <a:pt x="450" y="590"/>
                  </a:cubicBezTo>
                  <a:cubicBezTo>
                    <a:pt x="450" y="590"/>
                    <a:pt x="450" y="589"/>
                    <a:pt x="450" y="589"/>
                  </a:cubicBezTo>
                  <a:cubicBezTo>
                    <a:pt x="450" y="588"/>
                    <a:pt x="449" y="588"/>
                    <a:pt x="449" y="587"/>
                  </a:cubicBezTo>
                  <a:cubicBezTo>
                    <a:pt x="449" y="587"/>
                    <a:pt x="449" y="586"/>
                    <a:pt x="449" y="586"/>
                  </a:cubicBezTo>
                  <a:cubicBezTo>
                    <a:pt x="449" y="585"/>
                    <a:pt x="449" y="585"/>
                    <a:pt x="450" y="585"/>
                  </a:cubicBezTo>
                  <a:cubicBezTo>
                    <a:pt x="451" y="585"/>
                    <a:pt x="451" y="585"/>
                    <a:pt x="452" y="585"/>
                  </a:cubicBezTo>
                  <a:cubicBezTo>
                    <a:pt x="452" y="585"/>
                    <a:pt x="452" y="585"/>
                    <a:pt x="452" y="585"/>
                  </a:cubicBezTo>
                  <a:cubicBezTo>
                    <a:pt x="453" y="584"/>
                    <a:pt x="453" y="585"/>
                    <a:pt x="453" y="585"/>
                  </a:cubicBezTo>
                  <a:cubicBezTo>
                    <a:pt x="455" y="584"/>
                    <a:pt x="455" y="583"/>
                    <a:pt x="456" y="582"/>
                  </a:cubicBezTo>
                  <a:cubicBezTo>
                    <a:pt x="456" y="582"/>
                    <a:pt x="456" y="581"/>
                    <a:pt x="456" y="581"/>
                  </a:cubicBezTo>
                  <a:cubicBezTo>
                    <a:pt x="456" y="581"/>
                    <a:pt x="457" y="580"/>
                    <a:pt x="457" y="580"/>
                  </a:cubicBezTo>
                  <a:cubicBezTo>
                    <a:pt x="457" y="580"/>
                    <a:pt x="457" y="579"/>
                    <a:pt x="457" y="579"/>
                  </a:cubicBezTo>
                  <a:cubicBezTo>
                    <a:pt x="457" y="579"/>
                    <a:pt x="457" y="578"/>
                    <a:pt x="458" y="578"/>
                  </a:cubicBezTo>
                  <a:cubicBezTo>
                    <a:pt x="458" y="576"/>
                    <a:pt x="459" y="575"/>
                    <a:pt x="459" y="574"/>
                  </a:cubicBezTo>
                  <a:cubicBezTo>
                    <a:pt x="460" y="573"/>
                    <a:pt x="459" y="572"/>
                    <a:pt x="459" y="571"/>
                  </a:cubicBezTo>
                  <a:cubicBezTo>
                    <a:pt x="459" y="571"/>
                    <a:pt x="458" y="570"/>
                    <a:pt x="458" y="569"/>
                  </a:cubicBezTo>
                  <a:cubicBezTo>
                    <a:pt x="458" y="568"/>
                    <a:pt x="458" y="568"/>
                    <a:pt x="458" y="567"/>
                  </a:cubicBezTo>
                  <a:cubicBezTo>
                    <a:pt x="458" y="566"/>
                    <a:pt x="458" y="566"/>
                    <a:pt x="458" y="565"/>
                  </a:cubicBezTo>
                  <a:cubicBezTo>
                    <a:pt x="458" y="564"/>
                    <a:pt x="457" y="563"/>
                    <a:pt x="458" y="563"/>
                  </a:cubicBezTo>
                  <a:cubicBezTo>
                    <a:pt x="458" y="562"/>
                    <a:pt x="458" y="561"/>
                    <a:pt x="458" y="560"/>
                  </a:cubicBezTo>
                  <a:cubicBezTo>
                    <a:pt x="459" y="559"/>
                    <a:pt x="459" y="559"/>
                    <a:pt x="459" y="558"/>
                  </a:cubicBezTo>
                  <a:cubicBezTo>
                    <a:pt x="459" y="557"/>
                    <a:pt x="459" y="557"/>
                    <a:pt x="459" y="556"/>
                  </a:cubicBezTo>
                  <a:cubicBezTo>
                    <a:pt x="459" y="554"/>
                    <a:pt x="459" y="553"/>
                    <a:pt x="459" y="551"/>
                  </a:cubicBezTo>
                  <a:cubicBezTo>
                    <a:pt x="460" y="550"/>
                    <a:pt x="459" y="549"/>
                    <a:pt x="458" y="548"/>
                  </a:cubicBezTo>
                  <a:cubicBezTo>
                    <a:pt x="458" y="547"/>
                    <a:pt x="457" y="547"/>
                    <a:pt x="456" y="546"/>
                  </a:cubicBezTo>
                  <a:cubicBezTo>
                    <a:pt x="456" y="546"/>
                    <a:pt x="456" y="545"/>
                    <a:pt x="456" y="545"/>
                  </a:cubicBezTo>
                  <a:cubicBezTo>
                    <a:pt x="456" y="545"/>
                    <a:pt x="456" y="545"/>
                    <a:pt x="456" y="545"/>
                  </a:cubicBezTo>
                  <a:cubicBezTo>
                    <a:pt x="456" y="544"/>
                    <a:pt x="455" y="544"/>
                    <a:pt x="455" y="543"/>
                  </a:cubicBezTo>
                  <a:cubicBezTo>
                    <a:pt x="455" y="543"/>
                    <a:pt x="454" y="542"/>
                    <a:pt x="454" y="541"/>
                  </a:cubicBezTo>
                  <a:cubicBezTo>
                    <a:pt x="454" y="541"/>
                    <a:pt x="454" y="540"/>
                    <a:pt x="454" y="540"/>
                  </a:cubicBezTo>
                  <a:cubicBezTo>
                    <a:pt x="453" y="539"/>
                    <a:pt x="453" y="539"/>
                    <a:pt x="453" y="539"/>
                  </a:cubicBezTo>
                  <a:cubicBezTo>
                    <a:pt x="453" y="538"/>
                    <a:pt x="453" y="536"/>
                    <a:pt x="453" y="536"/>
                  </a:cubicBezTo>
                  <a:cubicBezTo>
                    <a:pt x="453" y="535"/>
                    <a:pt x="454" y="535"/>
                    <a:pt x="454" y="534"/>
                  </a:cubicBezTo>
                  <a:cubicBezTo>
                    <a:pt x="454" y="534"/>
                    <a:pt x="454" y="533"/>
                    <a:pt x="453" y="533"/>
                  </a:cubicBezTo>
                  <a:cubicBezTo>
                    <a:pt x="452" y="532"/>
                    <a:pt x="451" y="531"/>
                    <a:pt x="450" y="531"/>
                  </a:cubicBezTo>
                  <a:cubicBezTo>
                    <a:pt x="450" y="531"/>
                    <a:pt x="450" y="531"/>
                    <a:pt x="450" y="531"/>
                  </a:cubicBezTo>
                  <a:cubicBezTo>
                    <a:pt x="450" y="531"/>
                    <a:pt x="450" y="530"/>
                    <a:pt x="449" y="530"/>
                  </a:cubicBezTo>
                  <a:cubicBezTo>
                    <a:pt x="449" y="530"/>
                    <a:pt x="449" y="530"/>
                    <a:pt x="448" y="530"/>
                  </a:cubicBezTo>
                  <a:cubicBezTo>
                    <a:pt x="448" y="530"/>
                    <a:pt x="448" y="529"/>
                    <a:pt x="447" y="529"/>
                  </a:cubicBezTo>
                  <a:cubicBezTo>
                    <a:pt x="447" y="529"/>
                    <a:pt x="446" y="529"/>
                    <a:pt x="446" y="529"/>
                  </a:cubicBezTo>
                  <a:cubicBezTo>
                    <a:pt x="445" y="529"/>
                    <a:pt x="444" y="529"/>
                    <a:pt x="444" y="529"/>
                  </a:cubicBezTo>
                  <a:cubicBezTo>
                    <a:pt x="443" y="529"/>
                    <a:pt x="443" y="529"/>
                    <a:pt x="443" y="530"/>
                  </a:cubicBezTo>
                  <a:cubicBezTo>
                    <a:pt x="442" y="530"/>
                    <a:pt x="442" y="531"/>
                    <a:pt x="441" y="532"/>
                  </a:cubicBezTo>
                  <a:cubicBezTo>
                    <a:pt x="441" y="532"/>
                    <a:pt x="440" y="533"/>
                    <a:pt x="439" y="534"/>
                  </a:cubicBezTo>
                  <a:cubicBezTo>
                    <a:pt x="439" y="534"/>
                    <a:pt x="439" y="534"/>
                    <a:pt x="438" y="534"/>
                  </a:cubicBezTo>
                  <a:cubicBezTo>
                    <a:pt x="438" y="534"/>
                    <a:pt x="437" y="534"/>
                    <a:pt x="437" y="535"/>
                  </a:cubicBezTo>
                  <a:cubicBezTo>
                    <a:pt x="436" y="535"/>
                    <a:pt x="436" y="536"/>
                    <a:pt x="436" y="537"/>
                  </a:cubicBezTo>
                  <a:cubicBezTo>
                    <a:pt x="436" y="538"/>
                    <a:pt x="437" y="538"/>
                    <a:pt x="437" y="538"/>
                  </a:cubicBezTo>
                  <a:cubicBezTo>
                    <a:pt x="437" y="539"/>
                    <a:pt x="438" y="539"/>
                    <a:pt x="438" y="540"/>
                  </a:cubicBezTo>
                  <a:cubicBezTo>
                    <a:pt x="438" y="540"/>
                    <a:pt x="438" y="540"/>
                    <a:pt x="438" y="541"/>
                  </a:cubicBezTo>
                  <a:cubicBezTo>
                    <a:pt x="438" y="541"/>
                    <a:pt x="438" y="542"/>
                    <a:pt x="438" y="542"/>
                  </a:cubicBezTo>
                  <a:cubicBezTo>
                    <a:pt x="437" y="543"/>
                    <a:pt x="436" y="544"/>
                    <a:pt x="435" y="544"/>
                  </a:cubicBezTo>
                  <a:cubicBezTo>
                    <a:pt x="434" y="544"/>
                    <a:pt x="433" y="545"/>
                    <a:pt x="432" y="544"/>
                  </a:cubicBezTo>
                  <a:cubicBezTo>
                    <a:pt x="431" y="543"/>
                    <a:pt x="431" y="542"/>
                    <a:pt x="431" y="541"/>
                  </a:cubicBezTo>
                  <a:cubicBezTo>
                    <a:pt x="430" y="539"/>
                    <a:pt x="427" y="541"/>
                    <a:pt x="425" y="539"/>
                  </a:cubicBezTo>
                  <a:cubicBezTo>
                    <a:pt x="425" y="539"/>
                    <a:pt x="424" y="538"/>
                    <a:pt x="424" y="537"/>
                  </a:cubicBezTo>
                  <a:cubicBezTo>
                    <a:pt x="424" y="537"/>
                    <a:pt x="424" y="537"/>
                    <a:pt x="424" y="537"/>
                  </a:cubicBezTo>
                  <a:cubicBezTo>
                    <a:pt x="423" y="536"/>
                    <a:pt x="423" y="537"/>
                    <a:pt x="423" y="536"/>
                  </a:cubicBezTo>
                  <a:cubicBezTo>
                    <a:pt x="423" y="536"/>
                    <a:pt x="422" y="536"/>
                    <a:pt x="422" y="536"/>
                  </a:cubicBezTo>
                  <a:cubicBezTo>
                    <a:pt x="421" y="536"/>
                    <a:pt x="420" y="535"/>
                    <a:pt x="419" y="535"/>
                  </a:cubicBezTo>
                  <a:cubicBezTo>
                    <a:pt x="418" y="535"/>
                    <a:pt x="417" y="535"/>
                    <a:pt x="415" y="535"/>
                  </a:cubicBezTo>
                  <a:cubicBezTo>
                    <a:pt x="415" y="534"/>
                    <a:pt x="414" y="534"/>
                    <a:pt x="413" y="534"/>
                  </a:cubicBezTo>
                  <a:cubicBezTo>
                    <a:pt x="413" y="533"/>
                    <a:pt x="412" y="533"/>
                    <a:pt x="412" y="533"/>
                  </a:cubicBezTo>
                  <a:cubicBezTo>
                    <a:pt x="412" y="533"/>
                    <a:pt x="412" y="532"/>
                    <a:pt x="412" y="532"/>
                  </a:cubicBezTo>
                  <a:cubicBezTo>
                    <a:pt x="412" y="531"/>
                    <a:pt x="411" y="531"/>
                    <a:pt x="411" y="531"/>
                  </a:cubicBezTo>
                  <a:cubicBezTo>
                    <a:pt x="411" y="531"/>
                    <a:pt x="411" y="531"/>
                    <a:pt x="411" y="530"/>
                  </a:cubicBezTo>
                  <a:cubicBezTo>
                    <a:pt x="411" y="530"/>
                    <a:pt x="412" y="529"/>
                    <a:pt x="411" y="529"/>
                  </a:cubicBezTo>
                  <a:cubicBezTo>
                    <a:pt x="411" y="529"/>
                    <a:pt x="411" y="528"/>
                    <a:pt x="411" y="528"/>
                  </a:cubicBezTo>
                  <a:cubicBezTo>
                    <a:pt x="410" y="527"/>
                    <a:pt x="410" y="527"/>
                    <a:pt x="409" y="527"/>
                  </a:cubicBezTo>
                  <a:cubicBezTo>
                    <a:pt x="408" y="527"/>
                    <a:pt x="408" y="526"/>
                    <a:pt x="407" y="525"/>
                  </a:cubicBezTo>
                  <a:cubicBezTo>
                    <a:pt x="407" y="525"/>
                    <a:pt x="407" y="524"/>
                    <a:pt x="407" y="524"/>
                  </a:cubicBezTo>
                  <a:cubicBezTo>
                    <a:pt x="406" y="524"/>
                    <a:pt x="406" y="523"/>
                    <a:pt x="405" y="523"/>
                  </a:cubicBezTo>
                  <a:cubicBezTo>
                    <a:pt x="404" y="523"/>
                    <a:pt x="404" y="522"/>
                    <a:pt x="403" y="522"/>
                  </a:cubicBezTo>
                  <a:cubicBezTo>
                    <a:pt x="403" y="521"/>
                    <a:pt x="403" y="521"/>
                    <a:pt x="402" y="521"/>
                  </a:cubicBezTo>
                  <a:cubicBezTo>
                    <a:pt x="401" y="521"/>
                    <a:pt x="402" y="522"/>
                    <a:pt x="402" y="523"/>
                  </a:cubicBezTo>
                  <a:cubicBezTo>
                    <a:pt x="402" y="524"/>
                    <a:pt x="401" y="524"/>
                    <a:pt x="400" y="524"/>
                  </a:cubicBezTo>
                  <a:cubicBezTo>
                    <a:pt x="399" y="524"/>
                    <a:pt x="398" y="523"/>
                    <a:pt x="397" y="522"/>
                  </a:cubicBezTo>
                  <a:cubicBezTo>
                    <a:pt x="397" y="521"/>
                    <a:pt x="396" y="520"/>
                    <a:pt x="396" y="520"/>
                  </a:cubicBezTo>
                  <a:cubicBezTo>
                    <a:pt x="396" y="519"/>
                    <a:pt x="396" y="517"/>
                    <a:pt x="396" y="516"/>
                  </a:cubicBezTo>
                  <a:cubicBezTo>
                    <a:pt x="396" y="516"/>
                    <a:pt x="396" y="516"/>
                    <a:pt x="396" y="515"/>
                  </a:cubicBezTo>
                  <a:cubicBezTo>
                    <a:pt x="396" y="515"/>
                    <a:pt x="396" y="514"/>
                    <a:pt x="396" y="514"/>
                  </a:cubicBezTo>
                  <a:cubicBezTo>
                    <a:pt x="396" y="513"/>
                    <a:pt x="395" y="512"/>
                    <a:pt x="397" y="511"/>
                  </a:cubicBezTo>
                  <a:cubicBezTo>
                    <a:pt x="397" y="511"/>
                    <a:pt x="398" y="511"/>
                    <a:pt x="399" y="511"/>
                  </a:cubicBezTo>
                  <a:cubicBezTo>
                    <a:pt x="400" y="511"/>
                    <a:pt x="401" y="511"/>
                    <a:pt x="402" y="511"/>
                  </a:cubicBezTo>
                  <a:cubicBezTo>
                    <a:pt x="403" y="511"/>
                    <a:pt x="404" y="511"/>
                    <a:pt x="404" y="510"/>
                  </a:cubicBezTo>
                  <a:cubicBezTo>
                    <a:pt x="404" y="509"/>
                    <a:pt x="403" y="508"/>
                    <a:pt x="403" y="508"/>
                  </a:cubicBezTo>
                  <a:cubicBezTo>
                    <a:pt x="402" y="507"/>
                    <a:pt x="402" y="506"/>
                    <a:pt x="401" y="505"/>
                  </a:cubicBezTo>
                  <a:cubicBezTo>
                    <a:pt x="401" y="505"/>
                    <a:pt x="400" y="505"/>
                    <a:pt x="400" y="505"/>
                  </a:cubicBezTo>
                  <a:cubicBezTo>
                    <a:pt x="400" y="504"/>
                    <a:pt x="399" y="504"/>
                    <a:pt x="399" y="504"/>
                  </a:cubicBezTo>
                  <a:cubicBezTo>
                    <a:pt x="398" y="504"/>
                    <a:pt x="398" y="503"/>
                    <a:pt x="398" y="504"/>
                  </a:cubicBezTo>
                  <a:cubicBezTo>
                    <a:pt x="397" y="504"/>
                    <a:pt x="397" y="505"/>
                    <a:pt x="397" y="505"/>
                  </a:cubicBezTo>
                  <a:cubicBezTo>
                    <a:pt x="397" y="505"/>
                    <a:pt x="397" y="506"/>
                    <a:pt x="397" y="506"/>
                  </a:cubicBezTo>
                  <a:cubicBezTo>
                    <a:pt x="397" y="507"/>
                    <a:pt x="397" y="507"/>
                    <a:pt x="397" y="508"/>
                  </a:cubicBezTo>
                  <a:cubicBezTo>
                    <a:pt x="397" y="509"/>
                    <a:pt x="397" y="510"/>
                    <a:pt x="397" y="511"/>
                  </a:cubicBezTo>
                  <a:cubicBezTo>
                    <a:pt x="396" y="510"/>
                    <a:pt x="395" y="509"/>
                    <a:pt x="395" y="508"/>
                  </a:cubicBezTo>
                  <a:cubicBezTo>
                    <a:pt x="394" y="508"/>
                    <a:pt x="393" y="507"/>
                    <a:pt x="393" y="506"/>
                  </a:cubicBezTo>
                  <a:cubicBezTo>
                    <a:pt x="392" y="506"/>
                    <a:pt x="392" y="506"/>
                    <a:pt x="392" y="505"/>
                  </a:cubicBezTo>
                  <a:cubicBezTo>
                    <a:pt x="392" y="505"/>
                    <a:pt x="392" y="504"/>
                    <a:pt x="391" y="504"/>
                  </a:cubicBezTo>
                  <a:cubicBezTo>
                    <a:pt x="390" y="502"/>
                    <a:pt x="389" y="502"/>
                    <a:pt x="387" y="500"/>
                  </a:cubicBezTo>
                  <a:cubicBezTo>
                    <a:pt x="387" y="500"/>
                    <a:pt x="387" y="500"/>
                    <a:pt x="386" y="499"/>
                  </a:cubicBezTo>
                  <a:cubicBezTo>
                    <a:pt x="386" y="499"/>
                    <a:pt x="386" y="498"/>
                    <a:pt x="385" y="498"/>
                  </a:cubicBezTo>
                  <a:cubicBezTo>
                    <a:pt x="385" y="497"/>
                    <a:pt x="385" y="497"/>
                    <a:pt x="385" y="496"/>
                  </a:cubicBezTo>
                  <a:cubicBezTo>
                    <a:pt x="385" y="496"/>
                    <a:pt x="385" y="496"/>
                    <a:pt x="385" y="496"/>
                  </a:cubicBezTo>
                  <a:cubicBezTo>
                    <a:pt x="385" y="495"/>
                    <a:pt x="385" y="495"/>
                    <a:pt x="384" y="495"/>
                  </a:cubicBezTo>
                  <a:cubicBezTo>
                    <a:pt x="384" y="494"/>
                    <a:pt x="384" y="494"/>
                    <a:pt x="385" y="494"/>
                  </a:cubicBezTo>
                  <a:cubicBezTo>
                    <a:pt x="385" y="493"/>
                    <a:pt x="386" y="493"/>
                    <a:pt x="386" y="492"/>
                  </a:cubicBezTo>
                  <a:cubicBezTo>
                    <a:pt x="385" y="492"/>
                    <a:pt x="384" y="492"/>
                    <a:pt x="384" y="492"/>
                  </a:cubicBezTo>
                  <a:cubicBezTo>
                    <a:pt x="383" y="492"/>
                    <a:pt x="383" y="492"/>
                    <a:pt x="382" y="492"/>
                  </a:cubicBezTo>
                  <a:cubicBezTo>
                    <a:pt x="381" y="492"/>
                    <a:pt x="380" y="492"/>
                    <a:pt x="379" y="492"/>
                  </a:cubicBezTo>
                  <a:cubicBezTo>
                    <a:pt x="379" y="492"/>
                    <a:pt x="378" y="492"/>
                    <a:pt x="377" y="492"/>
                  </a:cubicBezTo>
                  <a:cubicBezTo>
                    <a:pt x="377" y="492"/>
                    <a:pt x="376" y="492"/>
                    <a:pt x="376" y="492"/>
                  </a:cubicBezTo>
                  <a:cubicBezTo>
                    <a:pt x="375" y="492"/>
                    <a:pt x="375" y="492"/>
                    <a:pt x="375" y="492"/>
                  </a:cubicBezTo>
                  <a:cubicBezTo>
                    <a:pt x="374" y="491"/>
                    <a:pt x="374" y="491"/>
                    <a:pt x="373" y="491"/>
                  </a:cubicBezTo>
                  <a:cubicBezTo>
                    <a:pt x="373" y="491"/>
                    <a:pt x="372" y="491"/>
                    <a:pt x="372" y="490"/>
                  </a:cubicBezTo>
                  <a:cubicBezTo>
                    <a:pt x="371" y="490"/>
                    <a:pt x="370" y="489"/>
                    <a:pt x="369" y="488"/>
                  </a:cubicBezTo>
                  <a:cubicBezTo>
                    <a:pt x="369" y="488"/>
                    <a:pt x="368" y="488"/>
                    <a:pt x="368" y="488"/>
                  </a:cubicBezTo>
                  <a:cubicBezTo>
                    <a:pt x="367" y="488"/>
                    <a:pt x="366" y="487"/>
                    <a:pt x="366" y="487"/>
                  </a:cubicBezTo>
                  <a:cubicBezTo>
                    <a:pt x="364" y="486"/>
                    <a:pt x="362" y="486"/>
                    <a:pt x="360" y="485"/>
                  </a:cubicBezTo>
                  <a:cubicBezTo>
                    <a:pt x="359" y="485"/>
                    <a:pt x="358" y="484"/>
                    <a:pt x="358" y="484"/>
                  </a:cubicBezTo>
                  <a:cubicBezTo>
                    <a:pt x="357" y="484"/>
                    <a:pt x="357" y="484"/>
                    <a:pt x="356" y="484"/>
                  </a:cubicBezTo>
                  <a:cubicBezTo>
                    <a:pt x="356" y="484"/>
                    <a:pt x="356" y="484"/>
                    <a:pt x="356" y="484"/>
                  </a:cubicBezTo>
                  <a:cubicBezTo>
                    <a:pt x="355" y="484"/>
                    <a:pt x="355" y="484"/>
                    <a:pt x="354" y="484"/>
                  </a:cubicBezTo>
                  <a:cubicBezTo>
                    <a:pt x="354" y="483"/>
                    <a:pt x="353" y="483"/>
                    <a:pt x="353" y="483"/>
                  </a:cubicBezTo>
                  <a:cubicBezTo>
                    <a:pt x="352" y="482"/>
                    <a:pt x="352" y="482"/>
                    <a:pt x="351" y="482"/>
                  </a:cubicBezTo>
                  <a:cubicBezTo>
                    <a:pt x="351" y="481"/>
                    <a:pt x="350" y="481"/>
                    <a:pt x="350" y="480"/>
                  </a:cubicBezTo>
                  <a:cubicBezTo>
                    <a:pt x="349" y="479"/>
                    <a:pt x="349" y="478"/>
                    <a:pt x="349" y="477"/>
                  </a:cubicBezTo>
                  <a:cubicBezTo>
                    <a:pt x="348" y="476"/>
                    <a:pt x="347" y="476"/>
                    <a:pt x="346" y="475"/>
                  </a:cubicBezTo>
                  <a:cubicBezTo>
                    <a:pt x="344" y="473"/>
                    <a:pt x="342" y="472"/>
                    <a:pt x="341" y="470"/>
                  </a:cubicBezTo>
                  <a:cubicBezTo>
                    <a:pt x="341" y="469"/>
                    <a:pt x="340" y="468"/>
                    <a:pt x="339" y="468"/>
                  </a:cubicBezTo>
                  <a:cubicBezTo>
                    <a:pt x="339" y="467"/>
                    <a:pt x="338" y="466"/>
                    <a:pt x="337" y="466"/>
                  </a:cubicBezTo>
                  <a:cubicBezTo>
                    <a:pt x="336" y="465"/>
                    <a:pt x="335" y="465"/>
                    <a:pt x="334" y="465"/>
                  </a:cubicBezTo>
                  <a:cubicBezTo>
                    <a:pt x="333" y="465"/>
                    <a:pt x="332" y="465"/>
                    <a:pt x="331" y="465"/>
                  </a:cubicBezTo>
                  <a:cubicBezTo>
                    <a:pt x="330" y="465"/>
                    <a:pt x="330" y="465"/>
                    <a:pt x="329" y="465"/>
                  </a:cubicBezTo>
                  <a:cubicBezTo>
                    <a:pt x="329" y="465"/>
                    <a:pt x="328" y="465"/>
                    <a:pt x="328" y="465"/>
                  </a:cubicBezTo>
                  <a:cubicBezTo>
                    <a:pt x="327" y="466"/>
                    <a:pt x="326" y="466"/>
                    <a:pt x="325" y="467"/>
                  </a:cubicBezTo>
                  <a:cubicBezTo>
                    <a:pt x="325" y="467"/>
                    <a:pt x="325" y="468"/>
                    <a:pt x="324" y="468"/>
                  </a:cubicBezTo>
                  <a:cubicBezTo>
                    <a:pt x="323" y="468"/>
                    <a:pt x="323" y="468"/>
                    <a:pt x="322" y="468"/>
                  </a:cubicBezTo>
                  <a:cubicBezTo>
                    <a:pt x="322" y="469"/>
                    <a:pt x="321" y="469"/>
                    <a:pt x="321" y="469"/>
                  </a:cubicBezTo>
                  <a:cubicBezTo>
                    <a:pt x="321" y="469"/>
                    <a:pt x="320" y="469"/>
                    <a:pt x="320" y="469"/>
                  </a:cubicBezTo>
                  <a:cubicBezTo>
                    <a:pt x="319" y="469"/>
                    <a:pt x="318" y="469"/>
                    <a:pt x="317" y="469"/>
                  </a:cubicBezTo>
                  <a:cubicBezTo>
                    <a:pt x="316" y="469"/>
                    <a:pt x="315" y="469"/>
                    <a:pt x="314" y="468"/>
                  </a:cubicBezTo>
                  <a:cubicBezTo>
                    <a:pt x="313" y="468"/>
                    <a:pt x="312" y="468"/>
                    <a:pt x="311" y="467"/>
                  </a:cubicBezTo>
                  <a:cubicBezTo>
                    <a:pt x="310" y="467"/>
                    <a:pt x="309" y="466"/>
                    <a:pt x="308" y="466"/>
                  </a:cubicBezTo>
                  <a:cubicBezTo>
                    <a:pt x="307" y="465"/>
                    <a:pt x="306" y="465"/>
                    <a:pt x="306" y="464"/>
                  </a:cubicBezTo>
                  <a:cubicBezTo>
                    <a:pt x="305" y="464"/>
                    <a:pt x="304" y="463"/>
                    <a:pt x="303" y="463"/>
                  </a:cubicBezTo>
                  <a:cubicBezTo>
                    <a:pt x="302" y="463"/>
                    <a:pt x="302" y="462"/>
                    <a:pt x="302" y="462"/>
                  </a:cubicBezTo>
                  <a:cubicBezTo>
                    <a:pt x="300" y="461"/>
                    <a:pt x="299" y="461"/>
                    <a:pt x="298" y="461"/>
                  </a:cubicBezTo>
                  <a:cubicBezTo>
                    <a:pt x="297" y="461"/>
                    <a:pt x="296" y="461"/>
                    <a:pt x="294" y="460"/>
                  </a:cubicBezTo>
                  <a:cubicBezTo>
                    <a:pt x="293" y="460"/>
                    <a:pt x="292" y="459"/>
                    <a:pt x="291" y="459"/>
                  </a:cubicBezTo>
                  <a:cubicBezTo>
                    <a:pt x="290" y="458"/>
                    <a:pt x="289" y="458"/>
                    <a:pt x="289" y="458"/>
                  </a:cubicBezTo>
                  <a:cubicBezTo>
                    <a:pt x="288" y="457"/>
                    <a:pt x="287" y="456"/>
                    <a:pt x="286" y="456"/>
                  </a:cubicBezTo>
                  <a:cubicBezTo>
                    <a:pt x="285" y="456"/>
                    <a:pt x="284" y="455"/>
                    <a:pt x="283" y="455"/>
                  </a:cubicBezTo>
                  <a:cubicBezTo>
                    <a:pt x="283" y="454"/>
                    <a:pt x="282" y="453"/>
                    <a:pt x="282" y="452"/>
                  </a:cubicBezTo>
                  <a:cubicBezTo>
                    <a:pt x="282" y="450"/>
                    <a:pt x="279" y="450"/>
                    <a:pt x="278" y="450"/>
                  </a:cubicBezTo>
                  <a:cubicBezTo>
                    <a:pt x="277" y="450"/>
                    <a:pt x="275" y="450"/>
                    <a:pt x="275" y="450"/>
                  </a:cubicBezTo>
                  <a:cubicBezTo>
                    <a:pt x="274" y="450"/>
                    <a:pt x="273" y="450"/>
                    <a:pt x="273" y="449"/>
                  </a:cubicBezTo>
                  <a:cubicBezTo>
                    <a:pt x="272" y="449"/>
                    <a:pt x="272" y="449"/>
                    <a:pt x="271" y="449"/>
                  </a:cubicBezTo>
                  <a:cubicBezTo>
                    <a:pt x="270" y="448"/>
                    <a:pt x="270" y="448"/>
                    <a:pt x="269" y="447"/>
                  </a:cubicBezTo>
                  <a:cubicBezTo>
                    <a:pt x="268" y="446"/>
                    <a:pt x="267" y="445"/>
                    <a:pt x="267" y="444"/>
                  </a:cubicBezTo>
                  <a:cubicBezTo>
                    <a:pt x="267" y="443"/>
                    <a:pt x="266" y="442"/>
                    <a:pt x="265" y="442"/>
                  </a:cubicBezTo>
                  <a:cubicBezTo>
                    <a:pt x="264" y="441"/>
                    <a:pt x="263" y="441"/>
                    <a:pt x="262" y="441"/>
                  </a:cubicBezTo>
                  <a:cubicBezTo>
                    <a:pt x="262" y="441"/>
                    <a:pt x="262" y="441"/>
                    <a:pt x="261" y="440"/>
                  </a:cubicBezTo>
                  <a:cubicBezTo>
                    <a:pt x="261" y="440"/>
                    <a:pt x="261" y="439"/>
                    <a:pt x="261" y="439"/>
                  </a:cubicBezTo>
                  <a:cubicBezTo>
                    <a:pt x="261" y="439"/>
                    <a:pt x="260" y="439"/>
                    <a:pt x="260" y="438"/>
                  </a:cubicBezTo>
                  <a:cubicBezTo>
                    <a:pt x="260" y="438"/>
                    <a:pt x="260" y="437"/>
                    <a:pt x="260" y="437"/>
                  </a:cubicBezTo>
                  <a:cubicBezTo>
                    <a:pt x="260" y="437"/>
                    <a:pt x="259" y="436"/>
                    <a:pt x="259" y="436"/>
                  </a:cubicBezTo>
                  <a:cubicBezTo>
                    <a:pt x="259" y="436"/>
                    <a:pt x="259" y="436"/>
                    <a:pt x="259" y="435"/>
                  </a:cubicBezTo>
                  <a:cubicBezTo>
                    <a:pt x="259" y="435"/>
                    <a:pt x="259" y="435"/>
                    <a:pt x="259" y="434"/>
                  </a:cubicBezTo>
                  <a:cubicBezTo>
                    <a:pt x="258" y="434"/>
                    <a:pt x="258" y="433"/>
                    <a:pt x="258" y="433"/>
                  </a:cubicBezTo>
                  <a:cubicBezTo>
                    <a:pt x="258" y="432"/>
                    <a:pt x="257" y="432"/>
                    <a:pt x="257" y="431"/>
                  </a:cubicBezTo>
                  <a:cubicBezTo>
                    <a:pt x="257" y="431"/>
                    <a:pt x="257" y="430"/>
                    <a:pt x="257" y="430"/>
                  </a:cubicBezTo>
                  <a:cubicBezTo>
                    <a:pt x="257" y="429"/>
                    <a:pt x="257" y="429"/>
                    <a:pt x="258" y="428"/>
                  </a:cubicBezTo>
                  <a:cubicBezTo>
                    <a:pt x="258" y="428"/>
                    <a:pt x="258" y="428"/>
                    <a:pt x="258" y="428"/>
                  </a:cubicBezTo>
                  <a:cubicBezTo>
                    <a:pt x="258" y="428"/>
                    <a:pt x="258" y="428"/>
                    <a:pt x="258" y="427"/>
                  </a:cubicBezTo>
                  <a:cubicBezTo>
                    <a:pt x="258" y="427"/>
                    <a:pt x="258" y="426"/>
                    <a:pt x="258" y="426"/>
                  </a:cubicBezTo>
                  <a:cubicBezTo>
                    <a:pt x="258" y="425"/>
                    <a:pt x="258" y="425"/>
                    <a:pt x="258" y="424"/>
                  </a:cubicBezTo>
                  <a:cubicBezTo>
                    <a:pt x="258" y="424"/>
                    <a:pt x="258" y="423"/>
                    <a:pt x="258" y="423"/>
                  </a:cubicBezTo>
                  <a:cubicBezTo>
                    <a:pt x="258" y="422"/>
                    <a:pt x="258" y="422"/>
                    <a:pt x="258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1"/>
                    <a:pt x="259" y="421"/>
                    <a:pt x="259" y="421"/>
                  </a:cubicBezTo>
                  <a:cubicBezTo>
                    <a:pt x="259" y="421"/>
                    <a:pt x="259" y="421"/>
                    <a:pt x="259" y="420"/>
                  </a:cubicBezTo>
                  <a:cubicBezTo>
                    <a:pt x="259" y="420"/>
                    <a:pt x="259" y="420"/>
                    <a:pt x="259" y="420"/>
                  </a:cubicBezTo>
                  <a:cubicBezTo>
                    <a:pt x="259" y="419"/>
                    <a:pt x="259" y="419"/>
                    <a:pt x="259" y="418"/>
                  </a:cubicBezTo>
                  <a:cubicBezTo>
                    <a:pt x="259" y="418"/>
                    <a:pt x="259" y="417"/>
                    <a:pt x="259" y="417"/>
                  </a:cubicBezTo>
                  <a:cubicBezTo>
                    <a:pt x="258" y="417"/>
                    <a:pt x="258" y="416"/>
                    <a:pt x="258" y="416"/>
                  </a:cubicBezTo>
                  <a:cubicBezTo>
                    <a:pt x="258" y="416"/>
                    <a:pt x="258" y="415"/>
                    <a:pt x="258" y="415"/>
                  </a:cubicBezTo>
                  <a:cubicBezTo>
                    <a:pt x="258" y="415"/>
                    <a:pt x="258" y="415"/>
                    <a:pt x="258" y="415"/>
                  </a:cubicBezTo>
                  <a:cubicBezTo>
                    <a:pt x="258" y="414"/>
                    <a:pt x="258" y="414"/>
                    <a:pt x="258" y="414"/>
                  </a:cubicBezTo>
                  <a:cubicBezTo>
                    <a:pt x="258" y="414"/>
                    <a:pt x="258" y="414"/>
                    <a:pt x="258" y="413"/>
                  </a:cubicBezTo>
                  <a:cubicBezTo>
                    <a:pt x="258" y="413"/>
                    <a:pt x="258" y="413"/>
                    <a:pt x="258" y="413"/>
                  </a:cubicBezTo>
                  <a:cubicBezTo>
                    <a:pt x="258" y="411"/>
                    <a:pt x="257" y="410"/>
                    <a:pt x="257" y="409"/>
                  </a:cubicBezTo>
                  <a:cubicBezTo>
                    <a:pt x="257" y="408"/>
                    <a:pt x="256" y="408"/>
                    <a:pt x="255" y="407"/>
                  </a:cubicBezTo>
                  <a:cubicBezTo>
                    <a:pt x="254" y="406"/>
                    <a:pt x="253" y="406"/>
                    <a:pt x="253" y="405"/>
                  </a:cubicBezTo>
                  <a:cubicBezTo>
                    <a:pt x="252" y="404"/>
                    <a:pt x="252" y="404"/>
                    <a:pt x="252" y="403"/>
                  </a:cubicBezTo>
                  <a:cubicBezTo>
                    <a:pt x="252" y="403"/>
                    <a:pt x="251" y="403"/>
                    <a:pt x="251" y="402"/>
                  </a:cubicBezTo>
                  <a:cubicBezTo>
                    <a:pt x="251" y="402"/>
                    <a:pt x="251" y="401"/>
                    <a:pt x="251" y="401"/>
                  </a:cubicBezTo>
                  <a:cubicBezTo>
                    <a:pt x="251" y="400"/>
                    <a:pt x="250" y="400"/>
                    <a:pt x="250" y="399"/>
                  </a:cubicBezTo>
                  <a:cubicBezTo>
                    <a:pt x="250" y="398"/>
                    <a:pt x="250" y="398"/>
                    <a:pt x="249" y="397"/>
                  </a:cubicBezTo>
                  <a:cubicBezTo>
                    <a:pt x="248" y="396"/>
                    <a:pt x="247" y="395"/>
                    <a:pt x="247" y="394"/>
                  </a:cubicBezTo>
                  <a:cubicBezTo>
                    <a:pt x="246" y="393"/>
                    <a:pt x="246" y="393"/>
                    <a:pt x="245" y="392"/>
                  </a:cubicBezTo>
                  <a:cubicBezTo>
                    <a:pt x="245" y="391"/>
                    <a:pt x="245" y="390"/>
                    <a:pt x="245" y="389"/>
                  </a:cubicBezTo>
                  <a:cubicBezTo>
                    <a:pt x="245" y="388"/>
                    <a:pt x="243" y="387"/>
                    <a:pt x="243" y="387"/>
                  </a:cubicBezTo>
                  <a:cubicBezTo>
                    <a:pt x="242" y="386"/>
                    <a:pt x="241" y="386"/>
                    <a:pt x="240" y="385"/>
                  </a:cubicBezTo>
                  <a:cubicBezTo>
                    <a:pt x="240" y="385"/>
                    <a:pt x="239" y="385"/>
                    <a:pt x="239" y="385"/>
                  </a:cubicBezTo>
                  <a:cubicBezTo>
                    <a:pt x="238" y="384"/>
                    <a:pt x="238" y="384"/>
                    <a:pt x="237" y="383"/>
                  </a:cubicBezTo>
                  <a:cubicBezTo>
                    <a:pt x="237" y="383"/>
                    <a:pt x="237" y="383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7" y="381"/>
                    <a:pt x="237" y="381"/>
                    <a:pt x="237" y="381"/>
                  </a:cubicBezTo>
                  <a:cubicBezTo>
                    <a:pt x="237" y="380"/>
                    <a:pt x="236" y="380"/>
                    <a:pt x="236" y="380"/>
                  </a:cubicBezTo>
                  <a:cubicBezTo>
                    <a:pt x="237" y="379"/>
                    <a:pt x="237" y="379"/>
                    <a:pt x="237" y="379"/>
                  </a:cubicBezTo>
                  <a:cubicBezTo>
                    <a:pt x="238" y="378"/>
                    <a:pt x="239" y="378"/>
                    <a:pt x="239" y="377"/>
                  </a:cubicBezTo>
                  <a:cubicBezTo>
                    <a:pt x="240" y="376"/>
                    <a:pt x="240" y="375"/>
                    <a:pt x="239" y="374"/>
                  </a:cubicBezTo>
                  <a:cubicBezTo>
                    <a:pt x="238" y="374"/>
                    <a:pt x="237" y="374"/>
                    <a:pt x="236" y="373"/>
                  </a:cubicBezTo>
                  <a:cubicBezTo>
                    <a:pt x="236" y="373"/>
                    <a:pt x="235" y="373"/>
                    <a:pt x="235" y="373"/>
                  </a:cubicBezTo>
                  <a:cubicBezTo>
                    <a:pt x="234" y="373"/>
                    <a:pt x="234" y="372"/>
                    <a:pt x="234" y="371"/>
                  </a:cubicBezTo>
                  <a:cubicBezTo>
                    <a:pt x="234" y="370"/>
                    <a:pt x="234" y="369"/>
                    <a:pt x="233" y="369"/>
                  </a:cubicBezTo>
                  <a:cubicBezTo>
                    <a:pt x="233" y="368"/>
                    <a:pt x="233" y="368"/>
                    <a:pt x="232" y="368"/>
                  </a:cubicBezTo>
                  <a:cubicBezTo>
                    <a:pt x="232" y="367"/>
                    <a:pt x="231" y="367"/>
                    <a:pt x="231" y="367"/>
                  </a:cubicBezTo>
                  <a:cubicBezTo>
                    <a:pt x="231" y="366"/>
                    <a:pt x="231" y="366"/>
                    <a:pt x="231" y="366"/>
                  </a:cubicBezTo>
                  <a:cubicBezTo>
                    <a:pt x="231" y="366"/>
                    <a:pt x="231" y="366"/>
                    <a:pt x="231" y="365"/>
                  </a:cubicBezTo>
                  <a:cubicBezTo>
                    <a:pt x="231" y="365"/>
                    <a:pt x="232" y="364"/>
                    <a:pt x="231" y="364"/>
                  </a:cubicBezTo>
                  <a:cubicBezTo>
                    <a:pt x="231" y="364"/>
                    <a:pt x="230" y="363"/>
                    <a:pt x="230" y="363"/>
                  </a:cubicBezTo>
                  <a:cubicBezTo>
                    <a:pt x="230" y="363"/>
                    <a:pt x="229" y="363"/>
                    <a:pt x="229" y="362"/>
                  </a:cubicBezTo>
                  <a:cubicBezTo>
                    <a:pt x="228" y="362"/>
                    <a:pt x="228" y="361"/>
                    <a:pt x="228" y="360"/>
                  </a:cubicBezTo>
                  <a:cubicBezTo>
                    <a:pt x="228" y="359"/>
                    <a:pt x="228" y="359"/>
                    <a:pt x="227" y="358"/>
                  </a:cubicBezTo>
                  <a:cubicBezTo>
                    <a:pt x="227" y="358"/>
                    <a:pt x="227" y="358"/>
                    <a:pt x="227" y="358"/>
                  </a:cubicBezTo>
                  <a:cubicBezTo>
                    <a:pt x="227" y="357"/>
                    <a:pt x="227" y="357"/>
                    <a:pt x="227" y="357"/>
                  </a:cubicBezTo>
                  <a:cubicBezTo>
                    <a:pt x="226" y="356"/>
                    <a:pt x="226" y="356"/>
                    <a:pt x="225" y="355"/>
                  </a:cubicBezTo>
                  <a:cubicBezTo>
                    <a:pt x="225" y="354"/>
                    <a:pt x="225" y="354"/>
                    <a:pt x="225" y="354"/>
                  </a:cubicBezTo>
                  <a:cubicBezTo>
                    <a:pt x="224" y="353"/>
                    <a:pt x="224" y="353"/>
                    <a:pt x="224" y="352"/>
                  </a:cubicBezTo>
                  <a:cubicBezTo>
                    <a:pt x="224" y="352"/>
                    <a:pt x="224" y="352"/>
                    <a:pt x="224" y="351"/>
                  </a:cubicBezTo>
                  <a:cubicBezTo>
                    <a:pt x="224" y="351"/>
                    <a:pt x="224" y="351"/>
                    <a:pt x="224" y="351"/>
                  </a:cubicBezTo>
                  <a:cubicBezTo>
                    <a:pt x="224" y="350"/>
                    <a:pt x="224" y="350"/>
                    <a:pt x="224" y="350"/>
                  </a:cubicBezTo>
                  <a:cubicBezTo>
                    <a:pt x="224" y="350"/>
                    <a:pt x="224" y="350"/>
                    <a:pt x="224" y="349"/>
                  </a:cubicBezTo>
                  <a:cubicBezTo>
                    <a:pt x="223" y="349"/>
                    <a:pt x="223" y="348"/>
                    <a:pt x="223" y="348"/>
                  </a:cubicBezTo>
                  <a:cubicBezTo>
                    <a:pt x="223" y="347"/>
                    <a:pt x="223" y="347"/>
                    <a:pt x="223" y="346"/>
                  </a:cubicBezTo>
                  <a:cubicBezTo>
                    <a:pt x="223" y="345"/>
                    <a:pt x="223" y="344"/>
                    <a:pt x="223" y="343"/>
                  </a:cubicBezTo>
                  <a:cubicBezTo>
                    <a:pt x="223" y="343"/>
                    <a:pt x="223" y="342"/>
                    <a:pt x="223" y="342"/>
                  </a:cubicBezTo>
                  <a:cubicBezTo>
                    <a:pt x="223" y="341"/>
                    <a:pt x="223" y="341"/>
                    <a:pt x="223" y="340"/>
                  </a:cubicBezTo>
                  <a:cubicBezTo>
                    <a:pt x="223" y="340"/>
                    <a:pt x="223" y="340"/>
                    <a:pt x="223" y="340"/>
                  </a:cubicBezTo>
                  <a:cubicBezTo>
                    <a:pt x="223" y="339"/>
                    <a:pt x="223" y="339"/>
                    <a:pt x="223" y="339"/>
                  </a:cubicBezTo>
                  <a:cubicBezTo>
                    <a:pt x="223" y="339"/>
                    <a:pt x="223" y="338"/>
                    <a:pt x="223" y="337"/>
                  </a:cubicBezTo>
                  <a:cubicBezTo>
                    <a:pt x="224" y="337"/>
                    <a:pt x="224" y="337"/>
                    <a:pt x="224" y="336"/>
                  </a:cubicBezTo>
                  <a:cubicBezTo>
                    <a:pt x="224" y="336"/>
                    <a:pt x="223" y="335"/>
                    <a:pt x="223" y="335"/>
                  </a:cubicBezTo>
                  <a:cubicBezTo>
                    <a:pt x="222" y="334"/>
                    <a:pt x="221" y="334"/>
                    <a:pt x="221" y="333"/>
                  </a:cubicBezTo>
                  <a:cubicBezTo>
                    <a:pt x="220" y="333"/>
                    <a:pt x="219" y="333"/>
                    <a:pt x="218" y="332"/>
                  </a:cubicBezTo>
                  <a:cubicBezTo>
                    <a:pt x="218" y="332"/>
                    <a:pt x="217" y="331"/>
                    <a:pt x="216" y="331"/>
                  </a:cubicBezTo>
                  <a:cubicBezTo>
                    <a:pt x="215" y="331"/>
                    <a:pt x="214" y="330"/>
                    <a:pt x="213" y="330"/>
                  </a:cubicBezTo>
                  <a:cubicBezTo>
                    <a:pt x="213" y="330"/>
                    <a:pt x="213" y="330"/>
                    <a:pt x="212" y="331"/>
                  </a:cubicBezTo>
                  <a:cubicBezTo>
                    <a:pt x="212" y="331"/>
                    <a:pt x="212" y="331"/>
                    <a:pt x="212" y="332"/>
                  </a:cubicBezTo>
                  <a:cubicBezTo>
                    <a:pt x="212" y="332"/>
                    <a:pt x="212" y="332"/>
                    <a:pt x="212" y="332"/>
                  </a:cubicBezTo>
                  <a:cubicBezTo>
                    <a:pt x="212" y="332"/>
                    <a:pt x="211" y="333"/>
                    <a:pt x="211" y="333"/>
                  </a:cubicBezTo>
                  <a:cubicBezTo>
                    <a:pt x="211" y="333"/>
                    <a:pt x="211" y="334"/>
                    <a:pt x="211" y="334"/>
                  </a:cubicBezTo>
                  <a:cubicBezTo>
                    <a:pt x="210" y="335"/>
                    <a:pt x="210" y="335"/>
                    <a:pt x="210" y="336"/>
                  </a:cubicBezTo>
                  <a:cubicBezTo>
                    <a:pt x="209" y="337"/>
                    <a:pt x="209" y="338"/>
                    <a:pt x="209" y="339"/>
                  </a:cubicBezTo>
                  <a:cubicBezTo>
                    <a:pt x="209" y="340"/>
                    <a:pt x="209" y="342"/>
                    <a:pt x="209" y="342"/>
                  </a:cubicBezTo>
                  <a:cubicBezTo>
                    <a:pt x="209" y="343"/>
                    <a:pt x="209" y="343"/>
                    <a:pt x="209" y="344"/>
                  </a:cubicBezTo>
                  <a:cubicBezTo>
                    <a:pt x="209" y="344"/>
                    <a:pt x="209" y="345"/>
                    <a:pt x="209" y="345"/>
                  </a:cubicBezTo>
                  <a:cubicBezTo>
                    <a:pt x="210" y="346"/>
                    <a:pt x="210" y="346"/>
                    <a:pt x="210" y="347"/>
                  </a:cubicBezTo>
                  <a:cubicBezTo>
                    <a:pt x="210" y="347"/>
                    <a:pt x="210" y="348"/>
                    <a:pt x="210" y="348"/>
                  </a:cubicBezTo>
                  <a:cubicBezTo>
                    <a:pt x="211" y="348"/>
                    <a:pt x="211" y="349"/>
                    <a:pt x="211" y="349"/>
                  </a:cubicBezTo>
                  <a:cubicBezTo>
                    <a:pt x="211" y="350"/>
                    <a:pt x="211" y="350"/>
                    <a:pt x="212" y="350"/>
                  </a:cubicBezTo>
                  <a:cubicBezTo>
                    <a:pt x="212" y="351"/>
                    <a:pt x="213" y="351"/>
                    <a:pt x="213" y="352"/>
                  </a:cubicBezTo>
                  <a:cubicBezTo>
                    <a:pt x="213" y="352"/>
                    <a:pt x="214" y="352"/>
                    <a:pt x="214" y="353"/>
                  </a:cubicBezTo>
                  <a:cubicBezTo>
                    <a:pt x="214" y="353"/>
                    <a:pt x="214" y="353"/>
                    <a:pt x="215" y="354"/>
                  </a:cubicBezTo>
                  <a:cubicBezTo>
                    <a:pt x="215" y="354"/>
                    <a:pt x="215" y="355"/>
                    <a:pt x="215" y="355"/>
                  </a:cubicBezTo>
                  <a:cubicBezTo>
                    <a:pt x="215" y="356"/>
                    <a:pt x="216" y="357"/>
                    <a:pt x="216" y="358"/>
                  </a:cubicBezTo>
                  <a:cubicBezTo>
                    <a:pt x="216" y="359"/>
                    <a:pt x="216" y="359"/>
                    <a:pt x="216" y="359"/>
                  </a:cubicBezTo>
                  <a:cubicBezTo>
                    <a:pt x="216" y="360"/>
                    <a:pt x="216" y="361"/>
                    <a:pt x="216" y="361"/>
                  </a:cubicBezTo>
                  <a:cubicBezTo>
                    <a:pt x="217" y="362"/>
                    <a:pt x="217" y="363"/>
                    <a:pt x="218" y="363"/>
                  </a:cubicBezTo>
                  <a:cubicBezTo>
                    <a:pt x="218" y="364"/>
                    <a:pt x="218" y="364"/>
                    <a:pt x="218" y="365"/>
                  </a:cubicBezTo>
                  <a:cubicBezTo>
                    <a:pt x="218" y="365"/>
                    <a:pt x="218" y="365"/>
                    <a:pt x="218" y="366"/>
                  </a:cubicBezTo>
                  <a:cubicBezTo>
                    <a:pt x="218" y="366"/>
                    <a:pt x="218" y="366"/>
                    <a:pt x="219" y="367"/>
                  </a:cubicBezTo>
                  <a:cubicBezTo>
                    <a:pt x="219" y="367"/>
                    <a:pt x="218" y="368"/>
                    <a:pt x="219" y="368"/>
                  </a:cubicBezTo>
                  <a:cubicBezTo>
                    <a:pt x="219" y="369"/>
                    <a:pt x="219" y="369"/>
                    <a:pt x="219" y="369"/>
                  </a:cubicBezTo>
                  <a:cubicBezTo>
                    <a:pt x="220" y="370"/>
                    <a:pt x="220" y="371"/>
                    <a:pt x="221" y="372"/>
                  </a:cubicBezTo>
                  <a:cubicBezTo>
                    <a:pt x="221" y="372"/>
                    <a:pt x="222" y="373"/>
                    <a:pt x="222" y="373"/>
                  </a:cubicBezTo>
                  <a:cubicBezTo>
                    <a:pt x="222" y="374"/>
                    <a:pt x="222" y="374"/>
                    <a:pt x="222" y="375"/>
                  </a:cubicBezTo>
                  <a:cubicBezTo>
                    <a:pt x="222" y="376"/>
                    <a:pt x="222" y="377"/>
                    <a:pt x="222" y="378"/>
                  </a:cubicBezTo>
                  <a:cubicBezTo>
                    <a:pt x="222" y="379"/>
                    <a:pt x="223" y="379"/>
                    <a:pt x="223" y="380"/>
                  </a:cubicBezTo>
                  <a:cubicBezTo>
                    <a:pt x="223" y="380"/>
                    <a:pt x="223" y="381"/>
                    <a:pt x="223" y="381"/>
                  </a:cubicBezTo>
                  <a:cubicBezTo>
                    <a:pt x="224" y="382"/>
                    <a:pt x="224" y="383"/>
                    <a:pt x="224" y="384"/>
                  </a:cubicBezTo>
                  <a:cubicBezTo>
                    <a:pt x="224" y="385"/>
                    <a:pt x="224" y="386"/>
                    <a:pt x="224" y="387"/>
                  </a:cubicBezTo>
                  <a:cubicBezTo>
                    <a:pt x="224" y="388"/>
                    <a:pt x="225" y="389"/>
                    <a:pt x="225" y="390"/>
                  </a:cubicBezTo>
                  <a:cubicBezTo>
                    <a:pt x="225" y="391"/>
                    <a:pt x="225" y="391"/>
                    <a:pt x="225" y="391"/>
                  </a:cubicBezTo>
                  <a:cubicBezTo>
                    <a:pt x="225" y="392"/>
                    <a:pt x="225" y="392"/>
                    <a:pt x="225" y="392"/>
                  </a:cubicBezTo>
                  <a:cubicBezTo>
                    <a:pt x="225" y="392"/>
                    <a:pt x="225" y="392"/>
                    <a:pt x="225" y="393"/>
                  </a:cubicBezTo>
                  <a:cubicBezTo>
                    <a:pt x="225" y="394"/>
                    <a:pt x="224" y="394"/>
                    <a:pt x="225" y="395"/>
                  </a:cubicBezTo>
                  <a:cubicBezTo>
                    <a:pt x="225" y="395"/>
                    <a:pt x="225" y="396"/>
                    <a:pt x="226" y="396"/>
                  </a:cubicBezTo>
                  <a:cubicBezTo>
                    <a:pt x="226" y="396"/>
                    <a:pt x="227" y="397"/>
                    <a:pt x="227" y="397"/>
                  </a:cubicBezTo>
                  <a:cubicBezTo>
                    <a:pt x="227" y="397"/>
                    <a:pt x="228" y="396"/>
                    <a:pt x="228" y="396"/>
                  </a:cubicBezTo>
                  <a:cubicBezTo>
                    <a:pt x="229" y="397"/>
                    <a:pt x="229" y="397"/>
                    <a:pt x="229" y="398"/>
                  </a:cubicBezTo>
                  <a:cubicBezTo>
                    <a:pt x="229" y="399"/>
                    <a:pt x="230" y="399"/>
                    <a:pt x="231" y="400"/>
                  </a:cubicBezTo>
                  <a:cubicBezTo>
                    <a:pt x="231" y="400"/>
                    <a:pt x="231" y="401"/>
                    <a:pt x="232" y="401"/>
                  </a:cubicBezTo>
                  <a:cubicBezTo>
                    <a:pt x="232" y="402"/>
                    <a:pt x="232" y="402"/>
                    <a:pt x="232" y="403"/>
                  </a:cubicBezTo>
                  <a:cubicBezTo>
                    <a:pt x="232" y="403"/>
                    <a:pt x="232" y="403"/>
                    <a:pt x="232" y="403"/>
                  </a:cubicBezTo>
                  <a:cubicBezTo>
                    <a:pt x="232" y="403"/>
                    <a:pt x="231" y="404"/>
                    <a:pt x="231" y="404"/>
                  </a:cubicBezTo>
                  <a:cubicBezTo>
                    <a:pt x="231" y="404"/>
                    <a:pt x="231" y="404"/>
                    <a:pt x="230" y="405"/>
                  </a:cubicBezTo>
                  <a:cubicBezTo>
                    <a:pt x="230" y="405"/>
                    <a:pt x="229" y="406"/>
                    <a:pt x="229" y="407"/>
                  </a:cubicBezTo>
                  <a:cubicBezTo>
                    <a:pt x="229" y="407"/>
                    <a:pt x="229" y="407"/>
                    <a:pt x="228" y="408"/>
                  </a:cubicBezTo>
                  <a:cubicBezTo>
                    <a:pt x="228" y="408"/>
                    <a:pt x="228" y="408"/>
                    <a:pt x="227" y="408"/>
                  </a:cubicBezTo>
                  <a:cubicBezTo>
                    <a:pt x="227" y="408"/>
                    <a:pt x="226" y="408"/>
                    <a:pt x="226" y="407"/>
                  </a:cubicBezTo>
                  <a:cubicBezTo>
                    <a:pt x="226" y="407"/>
                    <a:pt x="225" y="406"/>
                    <a:pt x="225" y="406"/>
                  </a:cubicBezTo>
                  <a:cubicBezTo>
                    <a:pt x="225" y="405"/>
                    <a:pt x="225" y="404"/>
                    <a:pt x="225" y="404"/>
                  </a:cubicBezTo>
                  <a:cubicBezTo>
                    <a:pt x="225" y="404"/>
                    <a:pt x="225" y="403"/>
                    <a:pt x="225" y="403"/>
                  </a:cubicBezTo>
                  <a:cubicBezTo>
                    <a:pt x="225" y="402"/>
                    <a:pt x="225" y="402"/>
                    <a:pt x="225" y="402"/>
                  </a:cubicBezTo>
                  <a:cubicBezTo>
                    <a:pt x="224" y="401"/>
                    <a:pt x="224" y="401"/>
                    <a:pt x="223" y="401"/>
                  </a:cubicBezTo>
                  <a:cubicBezTo>
                    <a:pt x="223" y="401"/>
                    <a:pt x="222" y="400"/>
                    <a:pt x="222" y="400"/>
                  </a:cubicBezTo>
                  <a:cubicBezTo>
                    <a:pt x="222" y="400"/>
                    <a:pt x="222" y="399"/>
                    <a:pt x="222" y="399"/>
                  </a:cubicBezTo>
                  <a:cubicBezTo>
                    <a:pt x="222" y="399"/>
                    <a:pt x="221" y="399"/>
                    <a:pt x="221" y="399"/>
                  </a:cubicBezTo>
                  <a:cubicBezTo>
                    <a:pt x="220" y="398"/>
                    <a:pt x="220" y="397"/>
                    <a:pt x="219" y="396"/>
                  </a:cubicBezTo>
                  <a:cubicBezTo>
                    <a:pt x="219" y="396"/>
                    <a:pt x="218" y="395"/>
                    <a:pt x="218" y="394"/>
                  </a:cubicBezTo>
                  <a:cubicBezTo>
                    <a:pt x="217" y="394"/>
                    <a:pt x="217" y="393"/>
                    <a:pt x="217" y="393"/>
                  </a:cubicBezTo>
                  <a:cubicBezTo>
                    <a:pt x="216" y="392"/>
                    <a:pt x="216" y="392"/>
                    <a:pt x="215" y="392"/>
                  </a:cubicBezTo>
                  <a:cubicBezTo>
                    <a:pt x="215" y="392"/>
                    <a:pt x="214" y="391"/>
                    <a:pt x="214" y="391"/>
                  </a:cubicBezTo>
                  <a:cubicBezTo>
                    <a:pt x="214" y="391"/>
                    <a:pt x="214" y="390"/>
                    <a:pt x="214" y="390"/>
                  </a:cubicBezTo>
                  <a:cubicBezTo>
                    <a:pt x="214" y="389"/>
                    <a:pt x="215" y="389"/>
                    <a:pt x="215" y="388"/>
                  </a:cubicBezTo>
                  <a:cubicBezTo>
                    <a:pt x="216" y="388"/>
                    <a:pt x="216" y="387"/>
                    <a:pt x="216" y="386"/>
                  </a:cubicBezTo>
                  <a:cubicBezTo>
                    <a:pt x="216" y="385"/>
                    <a:pt x="216" y="384"/>
                    <a:pt x="216" y="383"/>
                  </a:cubicBezTo>
                  <a:cubicBezTo>
                    <a:pt x="216" y="383"/>
                    <a:pt x="216" y="383"/>
                    <a:pt x="216" y="383"/>
                  </a:cubicBezTo>
                  <a:cubicBezTo>
                    <a:pt x="216" y="382"/>
                    <a:pt x="216" y="382"/>
                    <a:pt x="216" y="382"/>
                  </a:cubicBezTo>
                  <a:cubicBezTo>
                    <a:pt x="216" y="382"/>
                    <a:pt x="216" y="382"/>
                    <a:pt x="216" y="381"/>
                  </a:cubicBezTo>
                  <a:cubicBezTo>
                    <a:pt x="216" y="381"/>
                    <a:pt x="215" y="381"/>
                    <a:pt x="215" y="380"/>
                  </a:cubicBezTo>
                  <a:cubicBezTo>
                    <a:pt x="215" y="379"/>
                    <a:pt x="215" y="378"/>
                    <a:pt x="214" y="377"/>
                  </a:cubicBezTo>
                  <a:cubicBezTo>
                    <a:pt x="214" y="376"/>
                    <a:pt x="213" y="376"/>
                    <a:pt x="212" y="375"/>
                  </a:cubicBezTo>
                  <a:cubicBezTo>
                    <a:pt x="211" y="374"/>
                    <a:pt x="211" y="374"/>
                    <a:pt x="211" y="374"/>
                  </a:cubicBezTo>
                  <a:cubicBezTo>
                    <a:pt x="211" y="373"/>
                    <a:pt x="211" y="373"/>
                    <a:pt x="210" y="373"/>
                  </a:cubicBezTo>
                  <a:cubicBezTo>
                    <a:pt x="210" y="373"/>
                    <a:pt x="209" y="373"/>
                    <a:pt x="209" y="373"/>
                  </a:cubicBezTo>
                  <a:cubicBezTo>
                    <a:pt x="208" y="373"/>
                    <a:pt x="208" y="373"/>
                    <a:pt x="207" y="373"/>
                  </a:cubicBezTo>
                  <a:cubicBezTo>
                    <a:pt x="205" y="373"/>
                    <a:pt x="204" y="370"/>
                    <a:pt x="203" y="369"/>
                  </a:cubicBezTo>
                  <a:cubicBezTo>
                    <a:pt x="203" y="368"/>
                    <a:pt x="203" y="367"/>
                    <a:pt x="202" y="367"/>
                  </a:cubicBezTo>
                  <a:cubicBezTo>
                    <a:pt x="201" y="366"/>
                    <a:pt x="201" y="366"/>
                    <a:pt x="201" y="366"/>
                  </a:cubicBezTo>
                  <a:cubicBezTo>
                    <a:pt x="200" y="366"/>
                    <a:pt x="200" y="366"/>
                    <a:pt x="200" y="365"/>
                  </a:cubicBezTo>
                  <a:cubicBezTo>
                    <a:pt x="200" y="364"/>
                    <a:pt x="200" y="364"/>
                    <a:pt x="202" y="364"/>
                  </a:cubicBezTo>
                  <a:cubicBezTo>
                    <a:pt x="202" y="364"/>
                    <a:pt x="203" y="364"/>
                    <a:pt x="203" y="364"/>
                  </a:cubicBezTo>
                  <a:cubicBezTo>
                    <a:pt x="203" y="364"/>
                    <a:pt x="204" y="364"/>
                    <a:pt x="204" y="364"/>
                  </a:cubicBezTo>
                  <a:cubicBezTo>
                    <a:pt x="204" y="364"/>
                    <a:pt x="204" y="364"/>
                    <a:pt x="205" y="364"/>
                  </a:cubicBezTo>
                  <a:cubicBezTo>
                    <a:pt x="206" y="364"/>
                    <a:pt x="206" y="363"/>
                    <a:pt x="207" y="362"/>
                  </a:cubicBezTo>
                  <a:cubicBezTo>
                    <a:pt x="207" y="362"/>
                    <a:pt x="207" y="362"/>
                    <a:pt x="207" y="362"/>
                  </a:cubicBezTo>
                  <a:cubicBezTo>
                    <a:pt x="207" y="361"/>
                    <a:pt x="207" y="361"/>
                    <a:pt x="207" y="361"/>
                  </a:cubicBezTo>
                  <a:cubicBezTo>
                    <a:pt x="207" y="360"/>
                    <a:pt x="207" y="360"/>
                    <a:pt x="207" y="359"/>
                  </a:cubicBezTo>
                  <a:cubicBezTo>
                    <a:pt x="207" y="359"/>
                    <a:pt x="207" y="359"/>
                    <a:pt x="207" y="358"/>
                  </a:cubicBezTo>
                  <a:cubicBezTo>
                    <a:pt x="207" y="358"/>
                    <a:pt x="208" y="357"/>
                    <a:pt x="207" y="357"/>
                  </a:cubicBezTo>
                  <a:cubicBezTo>
                    <a:pt x="207" y="357"/>
                    <a:pt x="207" y="356"/>
                    <a:pt x="206" y="356"/>
                  </a:cubicBezTo>
                  <a:cubicBezTo>
                    <a:pt x="206" y="356"/>
                    <a:pt x="205" y="355"/>
                    <a:pt x="205" y="355"/>
                  </a:cubicBezTo>
                  <a:cubicBezTo>
                    <a:pt x="204" y="354"/>
                    <a:pt x="204" y="353"/>
                    <a:pt x="204" y="352"/>
                  </a:cubicBezTo>
                  <a:cubicBezTo>
                    <a:pt x="204" y="352"/>
                    <a:pt x="204" y="351"/>
                    <a:pt x="204" y="351"/>
                  </a:cubicBezTo>
                  <a:cubicBezTo>
                    <a:pt x="203" y="351"/>
                    <a:pt x="203" y="350"/>
                    <a:pt x="203" y="350"/>
                  </a:cubicBezTo>
                  <a:cubicBezTo>
                    <a:pt x="203" y="349"/>
                    <a:pt x="203" y="349"/>
                    <a:pt x="203" y="349"/>
                  </a:cubicBezTo>
                  <a:cubicBezTo>
                    <a:pt x="202" y="348"/>
                    <a:pt x="202" y="348"/>
                    <a:pt x="201" y="348"/>
                  </a:cubicBezTo>
                  <a:cubicBezTo>
                    <a:pt x="201" y="347"/>
                    <a:pt x="200" y="346"/>
                    <a:pt x="200" y="345"/>
                  </a:cubicBezTo>
                  <a:cubicBezTo>
                    <a:pt x="200" y="345"/>
                    <a:pt x="200" y="344"/>
                    <a:pt x="200" y="343"/>
                  </a:cubicBezTo>
                  <a:cubicBezTo>
                    <a:pt x="200" y="343"/>
                    <a:pt x="200" y="343"/>
                    <a:pt x="200" y="343"/>
                  </a:cubicBezTo>
                  <a:cubicBezTo>
                    <a:pt x="200" y="343"/>
                    <a:pt x="200" y="342"/>
                    <a:pt x="200" y="342"/>
                  </a:cubicBezTo>
                  <a:cubicBezTo>
                    <a:pt x="200" y="342"/>
                    <a:pt x="200" y="341"/>
                    <a:pt x="200" y="341"/>
                  </a:cubicBezTo>
                  <a:cubicBezTo>
                    <a:pt x="200" y="340"/>
                    <a:pt x="200" y="339"/>
                    <a:pt x="200" y="338"/>
                  </a:cubicBezTo>
                  <a:cubicBezTo>
                    <a:pt x="200" y="337"/>
                    <a:pt x="199" y="337"/>
                    <a:pt x="199" y="337"/>
                  </a:cubicBezTo>
                  <a:cubicBezTo>
                    <a:pt x="199" y="336"/>
                    <a:pt x="199" y="336"/>
                    <a:pt x="199" y="335"/>
                  </a:cubicBezTo>
                  <a:cubicBezTo>
                    <a:pt x="199" y="334"/>
                    <a:pt x="199" y="334"/>
                    <a:pt x="199" y="333"/>
                  </a:cubicBezTo>
                  <a:cubicBezTo>
                    <a:pt x="199" y="331"/>
                    <a:pt x="200" y="329"/>
                    <a:pt x="199" y="327"/>
                  </a:cubicBezTo>
                  <a:cubicBezTo>
                    <a:pt x="199" y="326"/>
                    <a:pt x="198" y="326"/>
                    <a:pt x="198" y="325"/>
                  </a:cubicBezTo>
                  <a:cubicBezTo>
                    <a:pt x="198" y="324"/>
                    <a:pt x="198" y="323"/>
                    <a:pt x="199" y="322"/>
                  </a:cubicBezTo>
                  <a:cubicBezTo>
                    <a:pt x="199" y="320"/>
                    <a:pt x="200" y="318"/>
                    <a:pt x="199" y="316"/>
                  </a:cubicBezTo>
                  <a:cubicBezTo>
                    <a:pt x="199" y="316"/>
                    <a:pt x="198" y="315"/>
                    <a:pt x="197" y="314"/>
                  </a:cubicBezTo>
                  <a:cubicBezTo>
                    <a:pt x="197" y="314"/>
                    <a:pt x="196" y="314"/>
                    <a:pt x="196" y="314"/>
                  </a:cubicBezTo>
                  <a:cubicBezTo>
                    <a:pt x="196" y="313"/>
                    <a:pt x="195" y="313"/>
                    <a:pt x="195" y="313"/>
                  </a:cubicBezTo>
                  <a:cubicBezTo>
                    <a:pt x="194" y="312"/>
                    <a:pt x="193" y="312"/>
                    <a:pt x="193" y="311"/>
                  </a:cubicBezTo>
                  <a:cubicBezTo>
                    <a:pt x="193" y="310"/>
                    <a:pt x="193" y="310"/>
                    <a:pt x="193" y="309"/>
                  </a:cubicBezTo>
                  <a:cubicBezTo>
                    <a:pt x="193" y="309"/>
                    <a:pt x="192" y="309"/>
                    <a:pt x="192" y="309"/>
                  </a:cubicBezTo>
                  <a:cubicBezTo>
                    <a:pt x="191" y="309"/>
                    <a:pt x="190" y="309"/>
                    <a:pt x="190" y="309"/>
                  </a:cubicBezTo>
                  <a:cubicBezTo>
                    <a:pt x="189" y="309"/>
                    <a:pt x="189" y="309"/>
                    <a:pt x="188" y="309"/>
                  </a:cubicBezTo>
                  <a:cubicBezTo>
                    <a:pt x="187" y="309"/>
                    <a:pt x="186" y="308"/>
                    <a:pt x="186" y="307"/>
                  </a:cubicBezTo>
                  <a:cubicBezTo>
                    <a:pt x="185" y="307"/>
                    <a:pt x="184" y="306"/>
                    <a:pt x="183" y="306"/>
                  </a:cubicBezTo>
                  <a:cubicBezTo>
                    <a:pt x="183" y="305"/>
                    <a:pt x="182" y="305"/>
                    <a:pt x="182" y="305"/>
                  </a:cubicBezTo>
                  <a:cubicBezTo>
                    <a:pt x="182" y="305"/>
                    <a:pt x="181" y="305"/>
                    <a:pt x="181" y="305"/>
                  </a:cubicBezTo>
                  <a:cubicBezTo>
                    <a:pt x="180" y="304"/>
                    <a:pt x="180" y="304"/>
                    <a:pt x="181" y="303"/>
                  </a:cubicBezTo>
                  <a:cubicBezTo>
                    <a:pt x="181" y="303"/>
                    <a:pt x="181" y="303"/>
                    <a:pt x="181" y="302"/>
                  </a:cubicBezTo>
                  <a:cubicBezTo>
                    <a:pt x="181" y="302"/>
                    <a:pt x="181" y="302"/>
                    <a:pt x="181" y="302"/>
                  </a:cubicBezTo>
                  <a:cubicBezTo>
                    <a:pt x="181" y="301"/>
                    <a:pt x="181" y="299"/>
                    <a:pt x="181" y="299"/>
                  </a:cubicBezTo>
                  <a:cubicBezTo>
                    <a:pt x="181" y="298"/>
                    <a:pt x="180" y="298"/>
                    <a:pt x="180" y="298"/>
                  </a:cubicBezTo>
                  <a:cubicBezTo>
                    <a:pt x="180" y="297"/>
                    <a:pt x="180" y="297"/>
                    <a:pt x="180" y="297"/>
                  </a:cubicBezTo>
                  <a:cubicBezTo>
                    <a:pt x="179" y="297"/>
                    <a:pt x="179" y="296"/>
                    <a:pt x="179" y="296"/>
                  </a:cubicBezTo>
                  <a:cubicBezTo>
                    <a:pt x="179" y="295"/>
                    <a:pt x="179" y="294"/>
                    <a:pt x="179" y="293"/>
                  </a:cubicBezTo>
                  <a:cubicBezTo>
                    <a:pt x="179" y="292"/>
                    <a:pt x="179" y="291"/>
                    <a:pt x="179" y="290"/>
                  </a:cubicBezTo>
                  <a:cubicBezTo>
                    <a:pt x="179" y="289"/>
                    <a:pt x="179" y="288"/>
                    <a:pt x="180" y="287"/>
                  </a:cubicBezTo>
                  <a:cubicBezTo>
                    <a:pt x="180" y="286"/>
                    <a:pt x="180" y="285"/>
                    <a:pt x="180" y="284"/>
                  </a:cubicBezTo>
                  <a:cubicBezTo>
                    <a:pt x="180" y="284"/>
                    <a:pt x="179" y="283"/>
                    <a:pt x="179" y="283"/>
                  </a:cubicBezTo>
                  <a:cubicBezTo>
                    <a:pt x="179" y="283"/>
                    <a:pt x="179" y="282"/>
                    <a:pt x="179" y="282"/>
                  </a:cubicBezTo>
                  <a:cubicBezTo>
                    <a:pt x="178" y="282"/>
                    <a:pt x="178" y="282"/>
                    <a:pt x="178" y="281"/>
                  </a:cubicBezTo>
                  <a:cubicBezTo>
                    <a:pt x="177" y="281"/>
                    <a:pt x="177" y="279"/>
                    <a:pt x="177" y="279"/>
                  </a:cubicBezTo>
                  <a:cubicBezTo>
                    <a:pt x="178" y="278"/>
                    <a:pt x="178" y="278"/>
                    <a:pt x="178" y="277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8" y="275"/>
                    <a:pt x="178" y="274"/>
                    <a:pt x="178" y="273"/>
                  </a:cubicBezTo>
                  <a:cubicBezTo>
                    <a:pt x="177" y="272"/>
                    <a:pt x="177" y="271"/>
                    <a:pt x="177" y="270"/>
                  </a:cubicBezTo>
                  <a:cubicBezTo>
                    <a:pt x="177" y="269"/>
                    <a:pt x="177" y="268"/>
                    <a:pt x="177" y="267"/>
                  </a:cubicBezTo>
                  <a:cubicBezTo>
                    <a:pt x="177" y="266"/>
                    <a:pt x="177" y="266"/>
                    <a:pt x="177" y="265"/>
                  </a:cubicBezTo>
                  <a:cubicBezTo>
                    <a:pt x="177" y="265"/>
                    <a:pt x="177" y="264"/>
                    <a:pt x="178" y="264"/>
                  </a:cubicBezTo>
                  <a:cubicBezTo>
                    <a:pt x="178" y="263"/>
                    <a:pt x="179" y="262"/>
                    <a:pt x="179" y="262"/>
                  </a:cubicBezTo>
                  <a:cubicBezTo>
                    <a:pt x="179" y="260"/>
                    <a:pt x="179" y="259"/>
                    <a:pt x="179" y="258"/>
                  </a:cubicBezTo>
                  <a:cubicBezTo>
                    <a:pt x="179" y="258"/>
                    <a:pt x="178" y="257"/>
                    <a:pt x="178" y="257"/>
                  </a:cubicBezTo>
                  <a:cubicBezTo>
                    <a:pt x="178" y="256"/>
                    <a:pt x="178" y="256"/>
                    <a:pt x="178" y="256"/>
                  </a:cubicBezTo>
                  <a:cubicBezTo>
                    <a:pt x="178" y="256"/>
                    <a:pt x="179" y="256"/>
                    <a:pt x="179" y="255"/>
                  </a:cubicBezTo>
                  <a:cubicBezTo>
                    <a:pt x="179" y="254"/>
                    <a:pt x="179" y="253"/>
                    <a:pt x="180" y="252"/>
                  </a:cubicBezTo>
                  <a:cubicBezTo>
                    <a:pt x="180" y="251"/>
                    <a:pt x="180" y="251"/>
                    <a:pt x="181" y="250"/>
                  </a:cubicBezTo>
                  <a:cubicBezTo>
                    <a:pt x="181" y="250"/>
                    <a:pt x="181" y="249"/>
                    <a:pt x="182" y="249"/>
                  </a:cubicBezTo>
                  <a:cubicBezTo>
                    <a:pt x="182" y="249"/>
                    <a:pt x="182" y="249"/>
                    <a:pt x="183" y="249"/>
                  </a:cubicBezTo>
                  <a:cubicBezTo>
                    <a:pt x="183" y="248"/>
                    <a:pt x="183" y="248"/>
                    <a:pt x="184" y="248"/>
                  </a:cubicBezTo>
                  <a:cubicBezTo>
                    <a:pt x="184" y="247"/>
                    <a:pt x="185" y="247"/>
                    <a:pt x="185" y="246"/>
                  </a:cubicBezTo>
                  <a:cubicBezTo>
                    <a:pt x="186" y="246"/>
                    <a:pt x="186" y="245"/>
                    <a:pt x="186" y="244"/>
                  </a:cubicBezTo>
                  <a:cubicBezTo>
                    <a:pt x="187" y="244"/>
                    <a:pt x="187" y="243"/>
                    <a:pt x="187" y="243"/>
                  </a:cubicBezTo>
                  <a:cubicBezTo>
                    <a:pt x="187" y="243"/>
                    <a:pt x="187" y="242"/>
                    <a:pt x="188" y="242"/>
                  </a:cubicBezTo>
                  <a:cubicBezTo>
                    <a:pt x="188" y="242"/>
                    <a:pt x="188" y="241"/>
                    <a:pt x="188" y="241"/>
                  </a:cubicBezTo>
                  <a:cubicBezTo>
                    <a:pt x="188" y="241"/>
                    <a:pt x="188" y="240"/>
                    <a:pt x="188" y="240"/>
                  </a:cubicBezTo>
                  <a:cubicBezTo>
                    <a:pt x="188" y="240"/>
                    <a:pt x="188" y="239"/>
                    <a:pt x="188" y="239"/>
                  </a:cubicBezTo>
                  <a:cubicBezTo>
                    <a:pt x="189" y="238"/>
                    <a:pt x="189" y="238"/>
                    <a:pt x="189" y="237"/>
                  </a:cubicBezTo>
                  <a:cubicBezTo>
                    <a:pt x="190" y="235"/>
                    <a:pt x="191" y="232"/>
                    <a:pt x="193" y="230"/>
                  </a:cubicBezTo>
                  <a:cubicBezTo>
                    <a:pt x="194" y="230"/>
                    <a:pt x="195" y="229"/>
                    <a:pt x="196" y="229"/>
                  </a:cubicBezTo>
                  <a:cubicBezTo>
                    <a:pt x="196" y="228"/>
                    <a:pt x="197" y="228"/>
                    <a:pt x="197" y="227"/>
                  </a:cubicBezTo>
                  <a:cubicBezTo>
                    <a:pt x="198" y="227"/>
                    <a:pt x="198" y="226"/>
                    <a:pt x="198" y="226"/>
                  </a:cubicBezTo>
                  <a:cubicBezTo>
                    <a:pt x="199" y="225"/>
                    <a:pt x="199" y="225"/>
                    <a:pt x="199" y="224"/>
                  </a:cubicBezTo>
                  <a:cubicBezTo>
                    <a:pt x="200" y="223"/>
                    <a:pt x="200" y="222"/>
                    <a:pt x="200" y="221"/>
                  </a:cubicBezTo>
                  <a:cubicBezTo>
                    <a:pt x="201" y="221"/>
                    <a:pt x="201" y="220"/>
                    <a:pt x="202" y="219"/>
                  </a:cubicBezTo>
                  <a:cubicBezTo>
                    <a:pt x="202" y="219"/>
                    <a:pt x="202" y="218"/>
                    <a:pt x="202" y="218"/>
                  </a:cubicBezTo>
                  <a:cubicBezTo>
                    <a:pt x="202" y="218"/>
                    <a:pt x="202" y="218"/>
                    <a:pt x="203" y="218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4" y="216"/>
                    <a:pt x="205" y="215"/>
                    <a:pt x="205" y="215"/>
                  </a:cubicBezTo>
                  <a:cubicBezTo>
                    <a:pt x="207" y="213"/>
                    <a:pt x="208" y="212"/>
                    <a:pt x="209" y="210"/>
                  </a:cubicBezTo>
                  <a:cubicBezTo>
                    <a:pt x="210" y="210"/>
                    <a:pt x="210" y="209"/>
                    <a:pt x="210" y="209"/>
                  </a:cubicBezTo>
                  <a:cubicBezTo>
                    <a:pt x="210" y="208"/>
                    <a:pt x="211" y="208"/>
                    <a:pt x="211" y="207"/>
                  </a:cubicBezTo>
                  <a:cubicBezTo>
                    <a:pt x="211" y="207"/>
                    <a:pt x="211" y="207"/>
                    <a:pt x="212" y="206"/>
                  </a:cubicBezTo>
                  <a:cubicBezTo>
                    <a:pt x="212" y="206"/>
                    <a:pt x="212" y="205"/>
                    <a:pt x="212" y="205"/>
                  </a:cubicBezTo>
                  <a:cubicBezTo>
                    <a:pt x="213" y="203"/>
                    <a:pt x="214" y="202"/>
                    <a:pt x="214" y="200"/>
                  </a:cubicBezTo>
                  <a:cubicBezTo>
                    <a:pt x="214" y="199"/>
                    <a:pt x="215" y="199"/>
                    <a:pt x="215" y="198"/>
                  </a:cubicBezTo>
                  <a:cubicBezTo>
                    <a:pt x="215" y="198"/>
                    <a:pt x="215" y="197"/>
                    <a:pt x="216" y="197"/>
                  </a:cubicBezTo>
                  <a:cubicBezTo>
                    <a:pt x="216" y="196"/>
                    <a:pt x="216" y="195"/>
                    <a:pt x="217" y="194"/>
                  </a:cubicBezTo>
                  <a:cubicBezTo>
                    <a:pt x="217" y="193"/>
                    <a:pt x="218" y="192"/>
                    <a:pt x="218" y="191"/>
                  </a:cubicBezTo>
                  <a:cubicBezTo>
                    <a:pt x="218" y="190"/>
                    <a:pt x="218" y="190"/>
                    <a:pt x="219" y="189"/>
                  </a:cubicBezTo>
                  <a:cubicBezTo>
                    <a:pt x="220" y="187"/>
                    <a:pt x="221" y="185"/>
                    <a:pt x="221" y="183"/>
                  </a:cubicBezTo>
                  <a:cubicBezTo>
                    <a:pt x="220" y="182"/>
                    <a:pt x="220" y="182"/>
                    <a:pt x="220" y="181"/>
                  </a:cubicBezTo>
                  <a:cubicBezTo>
                    <a:pt x="219" y="180"/>
                    <a:pt x="218" y="180"/>
                    <a:pt x="217" y="179"/>
                  </a:cubicBezTo>
                  <a:cubicBezTo>
                    <a:pt x="217" y="179"/>
                    <a:pt x="216" y="178"/>
                    <a:pt x="216" y="177"/>
                  </a:cubicBezTo>
                  <a:cubicBezTo>
                    <a:pt x="216" y="176"/>
                    <a:pt x="215" y="175"/>
                    <a:pt x="214" y="175"/>
                  </a:cubicBezTo>
                  <a:cubicBezTo>
                    <a:pt x="214" y="174"/>
                    <a:pt x="214" y="174"/>
                    <a:pt x="213" y="174"/>
                  </a:cubicBezTo>
                  <a:cubicBezTo>
                    <a:pt x="213" y="174"/>
                    <a:pt x="212" y="173"/>
                    <a:pt x="212" y="173"/>
                  </a:cubicBezTo>
                  <a:cubicBezTo>
                    <a:pt x="212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0" y="171"/>
                    <a:pt x="210" y="171"/>
                    <a:pt x="210" y="170"/>
                  </a:cubicBezTo>
                  <a:cubicBezTo>
                    <a:pt x="210" y="170"/>
                    <a:pt x="210" y="169"/>
                    <a:pt x="210" y="169"/>
                  </a:cubicBezTo>
                  <a:cubicBezTo>
                    <a:pt x="210" y="168"/>
                    <a:pt x="210" y="168"/>
                    <a:pt x="210" y="167"/>
                  </a:cubicBezTo>
                  <a:cubicBezTo>
                    <a:pt x="210" y="166"/>
                    <a:pt x="212" y="166"/>
                    <a:pt x="213" y="166"/>
                  </a:cubicBezTo>
                  <a:cubicBezTo>
                    <a:pt x="213" y="166"/>
                    <a:pt x="214" y="166"/>
                    <a:pt x="214" y="166"/>
                  </a:cubicBezTo>
                  <a:cubicBezTo>
                    <a:pt x="214" y="167"/>
                    <a:pt x="215" y="167"/>
                    <a:pt x="216" y="167"/>
                  </a:cubicBezTo>
                  <a:cubicBezTo>
                    <a:pt x="216" y="167"/>
                    <a:pt x="216" y="167"/>
                    <a:pt x="217" y="167"/>
                  </a:cubicBezTo>
                  <a:cubicBezTo>
                    <a:pt x="217" y="168"/>
                    <a:pt x="218" y="168"/>
                    <a:pt x="218" y="168"/>
                  </a:cubicBezTo>
                  <a:cubicBezTo>
                    <a:pt x="219" y="169"/>
                    <a:pt x="220" y="168"/>
                    <a:pt x="221" y="168"/>
                  </a:cubicBezTo>
                  <a:cubicBezTo>
                    <a:pt x="222" y="168"/>
                    <a:pt x="223" y="168"/>
                    <a:pt x="223" y="169"/>
                  </a:cubicBezTo>
                  <a:cubicBezTo>
                    <a:pt x="224" y="169"/>
                    <a:pt x="224" y="170"/>
                    <a:pt x="224" y="170"/>
                  </a:cubicBezTo>
                  <a:cubicBezTo>
                    <a:pt x="224" y="171"/>
                    <a:pt x="225" y="170"/>
                    <a:pt x="226" y="171"/>
                  </a:cubicBezTo>
                  <a:cubicBezTo>
                    <a:pt x="226" y="171"/>
                    <a:pt x="226" y="172"/>
                    <a:pt x="226" y="172"/>
                  </a:cubicBezTo>
                  <a:cubicBezTo>
                    <a:pt x="227" y="173"/>
                    <a:pt x="227" y="173"/>
                    <a:pt x="227" y="174"/>
                  </a:cubicBezTo>
                  <a:cubicBezTo>
                    <a:pt x="227" y="174"/>
                    <a:pt x="227" y="175"/>
                    <a:pt x="227" y="175"/>
                  </a:cubicBezTo>
                  <a:cubicBezTo>
                    <a:pt x="227" y="176"/>
                    <a:pt x="227" y="176"/>
                    <a:pt x="227" y="176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8"/>
                    <a:pt x="226" y="178"/>
                    <a:pt x="227" y="179"/>
                  </a:cubicBezTo>
                  <a:cubicBezTo>
                    <a:pt x="227" y="179"/>
                    <a:pt x="228" y="179"/>
                    <a:pt x="228" y="179"/>
                  </a:cubicBezTo>
                  <a:cubicBezTo>
                    <a:pt x="229" y="179"/>
                    <a:pt x="229" y="179"/>
                    <a:pt x="229" y="179"/>
                  </a:cubicBezTo>
                  <a:cubicBezTo>
                    <a:pt x="231" y="179"/>
                    <a:pt x="231" y="181"/>
                    <a:pt x="231" y="182"/>
                  </a:cubicBezTo>
                  <a:cubicBezTo>
                    <a:pt x="231" y="183"/>
                    <a:pt x="231" y="183"/>
                    <a:pt x="231" y="184"/>
                  </a:cubicBezTo>
                  <a:cubicBezTo>
                    <a:pt x="231" y="185"/>
                    <a:pt x="230" y="185"/>
                    <a:pt x="230" y="186"/>
                  </a:cubicBezTo>
                  <a:cubicBezTo>
                    <a:pt x="230" y="186"/>
                    <a:pt x="230" y="187"/>
                    <a:pt x="230" y="188"/>
                  </a:cubicBezTo>
                  <a:cubicBezTo>
                    <a:pt x="230" y="188"/>
                    <a:pt x="230" y="189"/>
                    <a:pt x="230" y="190"/>
                  </a:cubicBezTo>
                  <a:cubicBezTo>
                    <a:pt x="230" y="190"/>
                    <a:pt x="230" y="191"/>
                    <a:pt x="230" y="191"/>
                  </a:cubicBezTo>
                  <a:cubicBezTo>
                    <a:pt x="230" y="192"/>
                    <a:pt x="230" y="192"/>
                    <a:pt x="231" y="193"/>
                  </a:cubicBezTo>
                  <a:cubicBezTo>
                    <a:pt x="230" y="193"/>
                    <a:pt x="230" y="193"/>
                    <a:pt x="230" y="193"/>
                  </a:cubicBezTo>
                  <a:cubicBezTo>
                    <a:pt x="230" y="193"/>
                    <a:pt x="231" y="193"/>
                    <a:pt x="231" y="193"/>
                  </a:cubicBezTo>
                  <a:cubicBezTo>
                    <a:pt x="232" y="193"/>
                    <a:pt x="232" y="192"/>
                    <a:pt x="233" y="192"/>
                  </a:cubicBezTo>
                  <a:cubicBezTo>
                    <a:pt x="233" y="192"/>
                    <a:pt x="233" y="191"/>
                    <a:pt x="234" y="190"/>
                  </a:cubicBezTo>
                  <a:cubicBezTo>
                    <a:pt x="234" y="190"/>
                    <a:pt x="234" y="190"/>
                    <a:pt x="234" y="190"/>
                  </a:cubicBezTo>
                  <a:cubicBezTo>
                    <a:pt x="234" y="189"/>
                    <a:pt x="234" y="189"/>
                    <a:pt x="234" y="189"/>
                  </a:cubicBezTo>
                  <a:cubicBezTo>
                    <a:pt x="234" y="188"/>
                    <a:pt x="234" y="188"/>
                    <a:pt x="234" y="187"/>
                  </a:cubicBezTo>
                  <a:cubicBezTo>
                    <a:pt x="234" y="187"/>
                    <a:pt x="234" y="186"/>
                    <a:pt x="234" y="185"/>
                  </a:cubicBezTo>
                  <a:cubicBezTo>
                    <a:pt x="234" y="185"/>
                    <a:pt x="235" y="185"/>
                    <a:pt x="235" y="185"/>
                  </a:cubicBezTo>
                  <a:cubicBezTo>
                    <a:pt x="236" y="184"/>
                    <a:pt x="236" y="184"/>
                    <a:pt x="236" y="183"/>
                  </a:cubicBezTo>
                  <a:cubicBezTo>
                    <a:pt x="236" y="183"/>
                    <a:pt x="236" y="182"/>
                    <a:pt x="236" y="182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35" y="181"/>
                    <a:pt x="235" y="181"/>
                    <a:pt x="235" y="180"/>
                  </a:cubicBezTo>
                  <a:cubicBezTo>
                    <a:pt x="235" y="180"/>
                    <a:pt x="235" y="180"/>
                    <a:pt x="235" y="180"/>
                  </a:cubicBezTo>
                  <a:cubicBezTo>
                    <a:pt x="235" y="180"/>
                    <a:pt x="235" y="179"/>
                    <a:pt x="235" y="179"/>
                  </a:cubicBezTo>
                  <a:cubicBezTo>
                    <a:pt x="235" y="179"/>
                    <a:pt x="236" y="178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3" y="177"/>
                    <a:pt x="233" y="177"/>
                    <a:pt x="233" y="176"/>
                  </a:cubicBezTo>
                  <a:cubicBezTo>
                    <a:pt x="233" y="176"/>
                    <a:pt x="233" y="175"/>
                    <a:pt x="234" y="175"/>
                  </a:cubicBezTo>
                  <a:cubicBezTo>
                    <a:pt x="234" y="174"/>
                    <a:pt x="234" y="174"/>
                    <a:pt x="235" y="174"/>
                  </a:cubicBezTo>
                  <a:cubicBezTo>
                    <a:pt x="234" y="173"/>
                    <a:pt x="233" y="174"/>
                    <a:pt x="232" y="174"/>
                  </a:cubicBezTo>
                  <a:cubicBezTo>
                    <a:pt x="232" y="174"/>
                    <a:pt x="230" y="174"/>
                    <a:pt x="230" y="174"/>
                  </a:cubicBezTo>
                  <a:cubicBezTo>
                    <a:pt x="229" y="173"/>
                    <a:pt x="230" y="172"/>
                    <a:pt x="230" y="172"/>
                  </a:cubicBezTo>
                  <a:cubicBezTo>
                    <a:pt x="231" y="171"/>
                    <a:pt x="232" y="171"/>
                    <a:pt x="232" y="170"/>
                  </a:cubicBezTo>
                  <a:cubicBezTo>
                    <a:pt x="231" y="170"/>
                    <a:pt x="230" y="170"/>
                    <a:pt x="229" y="170"/>
                  </a:cubicBezTo>
                  <a:cubicBezTo>
                    <a:pt x="229" y="170"/>
                    <a:pt x="228" y="169"/>
                    <a:pt x="228" y="169"/>
                  </a:cubicBezTo>
                  <a:cubicBezTo>
                    <a:pt x="228" y="169"/>
                    <a:pt x="228" y="169"/>
                    <a:pt x="228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7" y="167"/>
                    <a:pt x="225" y="168"/>
                    <a:pt x="224" y="167"/>
                  </a:cubicBezTo>
                  <a:cubicBezTo>
                    <a:pt x="224" y="167"/>
                    <a:pt x="224" y="167"/>
                    <a:pt x="224" y="166"/>
                  </a:cubicBezTo>
                  <a:cubicBezTo>
                    <a:pt x="224" y="166"/>
                    <a:pt x="224" y="166"/>
                    <a:pt x="224" y="165"/>
                  </a:cubicBezTo>
                  <a:cubicBezTo>
                    <a:pt x="223" y="165"/>
                    <a:pt x="223" y="165"/>
                    <a:pt x="223" y="165"/>
                  </a:cubicBezTo>
                  <a:cubicBezTo>
                    <a:pt x="222" y="165"/>
                    <a:pt x="221" y="166"/>
                    <a:pt x="221" y="165"/>
                  </a:cubicBezTo>
                  <a:cubicBezTo>
                    <a:pt x="221" y="165"/>
                    <a:pt x="220" y="165"/>
                    <a:pt x="220" y="164"/>
                  </a:cubicBezTo>
                  <a:cubicBezTo>
                    <a:pt x="220" y="164"/>
                    <a:pt x="219" y="164"/>
                    <a:pt x="219" y="164"/>
                  </a:cubicBezTo>
                  <a:cubicBezTo>
                    <a:pt x="218" y="164"/>
                    <a:pt x="217" y="164"/>
                    <a:pt x="217" y="163"/>
                  </a:cubicBezTo>
                  <a:cubicBezTo>
                    <a:pt x="216" y="162"/>
                    <a:pt x="218" y="162"/>
                    <a:pt x="219" y="161"/>
                  </a:cubicBezTo>
                  <a:cubicBezTo>
                    <a:pt x="219" y="161"/>
                    <a:pt x="219" y="160"/>
                    <a:pt x="219" y="160"/>
                  </a:cubicBezTo>
                  <a:cubicBezTo>
                    <a:pt x="219" y="160"/>
                    <a:pt x="219" y="160"/>
                    <a:pt x="219" y="160"/>
                  </a:cubicBezTo>
                  <a:cubicBezTo>
                    <a:pt x="218" y="159"/>
                    <a:pt x="219" y="159"/>
                    <a:pt x="219" y="159"/>
                  </a:cubicBezTo>
                  <a:cubicBezTo>
                    <a:pt x="220" y="159"/>
                    <a:pt x="220" y="159"/>
                    <a:pt x="221" y="159"/>
                  </a:cubicBezTo>
                  <a:cubicBezTo>
                    <a:pt x="221" y="159"/>
                    <a:pt x="222" y="158"/>
                    <a:pt x="222" y="158"/>
                  </a:cubicBezTo>
                  <a:cubicBezTo>
                    <a:pt x="224" y="157"/>
                    <a:pt x="221" y="157"/>
                    <a:pt x="221" y="156"/>
                  </a:cubicBezTo>
                  <a:cubicBezTo>
                    <a:pt x="221" y="156"/>
                    <a:pt x="221" y="155"/>
                    <a:pt x="222" y="155"/>
                  </a:cubicBezTo>
                  <a:cubicBezTo>
                    <a:pt x="222" y="155"/>
                    <a:pt x="222" y="155"/>
                    <a:pt x="222" y="155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3" y="155"/>
                    <a:pt x="224" y="155"/>
                    <a:pt x="224" y="155"/>
                  </a:cubicBezTo>
                  <a:cubicBezTo>
                    <a:pt x="224" y="154"/>
                    <a:pt x="224" y="154"/>
                    <a:pt x="223" y="153"/>
                  </a:cubicBezTo>
                  <a:cubicBezTo>
                    <a:pt x="223" y="153"/>
                    <a:pt x="223" y="153"/>
                    <a:pt x="223" y="153"/>
                  </a:cubicBezTo>
                  <a:cubicBezTo>
                    <a:pt x="222" y="153"/>
                    <a:pt x="222" y="153"/>
                    <a:pt x="222" y="152"/>
                  </a:cubicBezTo>
                  <a:cubicBezTo>
                    <a:pt x="221" y="152"/>
                    <a:pt x="221" y="151"/>
                    <a:pt x="222" y="151"/>
                  </a:cubicBezTo>
                  <a:cubicBezTo>
                    <a:pt x="223" y="151"/>
                    <a:pt x="224" y="150"/>
                    <a:pt x="224" y="149"/>
                  </a:cubicBezTo>
                  <a:cubicBezTo>
                    <a:pt x="223" y="148"/>
                    <a:pt x="221" y="149"/>
                    <a:pt x="221" y="148"/>
                  </a:cubicBezTo>
                  <a:cubicBezTo>
                    <a:pt x="221" y="147"/>
                    <a:pt x="222" y="146"/>
                    <a:pt x="222" y="146"/>
                  </a:cubicBezTo>
                  <a:cubicBezTo>
                    <a:pt x="223" y="145"/>
                    <a:pt x="224" y="145"/>
                    <a:pt x="224" y="144"/>
                  </a:cubicBezTo>
                  <a:cubicBezTo>
                    <a:pt x="223" y="144"/>
                    <a:pt x="222" y="144"/>
                    <a:pt x="221" y="143"/>
                  </a:cubicBezTo>
                  <a:cubicBezTo>
                    <a:pt x="221" y="143"/>
                    <a:pt x="220" y="142"/>
                    <a:pt x="220" y="141"/>
                  </a:cubicBezTo>
                  <a:cubicBezTo>
                    <a:pt x="220" y="141"/>
                    <a:pt x="219" y="141"/>
                    <a:pt x="220" y="140"/>
                  </a:cubicBezTo>
                  <a:cubicBezTo>
                    <a:pt x="220" y="140"/>
                    <a:pt x="220" y="140"/>
                    <a:pt x="221" y="140"/>
                  </a:cubicBezTo>
                  <a:cubicBezTo>
                    <a:pt x="222" y="140"/>
                    <a:pt x="224" y="140"/>
                    <a:pt x="224" y="138"/>
                  </a:cubicBezTo>
                  <a:cubicBezTo>
                    <a:pt x="223" y="137"/>
                    <a:pt x="223" y="137"/>
                    <a:pt x="223" y="136"/>
                  </a:cubicBezTo>
                  <a:cubicBezTo>
                    <a:pt x="223" y="136"/>
                    <a:pt x="223" y="135"/>
                    <a:pt x="223" y="135"/>
                  </a:cubicBezTo>
                  <a:cubicBezTo>
                    <a:pt x="223" y="135"/>
                    <a:pt x="224" y="134"/>
                    <a:pt x="224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3"/>
                    <a:pt x="223" y="132"/>
                    <a:pt x="223" y="131"/>
                  </a:cubicBezTo>
                  <a:cubicBezTo>
                    <a:pt x="223" y="131"/>
                    <a:pt x="222" y="130"/>
                    <a:pt x="222" y="129"/>
                  </a:cubicBezTo>
                  <a:cubicBezTo>
                    <a:pt x="223" y="129"/>
                    <a:pt x="223" y="129"/>
                    <a:pt x="224" y="129"/>
                  </a:cubicBezTo>
                  <a:cubicBezTo>
                    <a:pt x="224" y="129"/>
                    <a:pt x="225" y="129"/>
                    <a:pt x="225" y="129"/>
                  </a:cubicBezTo>
                  <a:cubicBezTo>
                    <a:pt x="226" y="129"/>
                    <a:pt x="226" y="129"/>
                    <a:pt x="226" y="129"/>
                  </a:cubicBezTo>
                  <a:cubicBezTo>
                    <a:pt x="226" y="128"/>
                    <a:pt x="227" y="127"/>
                    <a:pt x="226" y="127"/>
                  </a:cubicBezTo>
                  <a:cubicBezTo>
                    <a:pt x="226" y="127"/>
                    <a:pt x="226" y="126"/>
                    <a:pt x="225" y="126"/>
                  </a:cubicBezTo>
                  <a:cubicBezTo>
                    <a:pt x="225" y="126"/>
                    <a:pt x="224" y="125"/>
                    <a:pt x="224" y="125"/>
                  </a:cubicBezTo>
                  <a:cubicBezTo>
                    <a:pt x="223" y="124"/>
                    <a:pt x="223" y="124"/>
                    <a:pt x="223" y="124"/>
                  </a:cubicBezTo>
                  <a:cubicBezTo>
                    <a:pt x="223" y="123"/>
                    <a:pt x="224" y="123"/>
                    <a:pt x="224" y="123"/>
                  </a:cubicBezTo>
                  <a:cubicBezTo>
                    <a:pt x="224" y="123"/>
                    <a:pt x="223" y="123"/>
                    <a:pt x="223" y="123"/>
                  </a:cubicBezTo>
                  <a:cubicBezTo>
                    <a:pt x="223" y="123"/>
                    <a:pt x="222" y="122"/>
                    <a:pt x="222" y="122"/>
                  </a:cubicBezTo>
                  <a:cubicBezTo>
                    <a:pt x="222" y="121"/>
                    <a:pt x="224" y="121"/>
                    <a:pt x="224" y="120"/>
                  </a:cubicBezTo>
                  <a:cubicBezTo>
                    <a:pt x="224" y="120"/>
                    <a:pt x="225" y="119"/>
                    <a:pt x="225" y="119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7"/>
                    <a:pt x="224" y="117"/>
                    <a:pt x="224" y="117"/>
                  </a:cubicBezTo>
                  <a:cubicBezTo>
                    <a:pt x="224" y="116"/>
                    <a:pt x="224" y="115"/>
                    <a:pt x="225" y="114"/>
                  </a:cubicBezTo>
                  <a:cubicBezTo>
                    <a:pt x="226" y="113"/>
                    <a:pt x="227" y="112"/>
                    <a:pt x="227" y="111"/>
                  </a:cubicBezTo>
                  <a:cubicBezTo>
                    <a:pt x="227" y="111"/>
                    <a:pt x="228" y="111"/>
                    <a:pt x="228" y="110"/>
                  </a:cubicBezTo>
                  <a:cubicBezTo>
                    <a:pt x="228" y="110"/>
                    <a:pt x="228" y="109"/>
                    <a:pt x="228" y="109"/>
                  </a:cubicBezTo>
                  <a:cubicBezTo>
                    <a:pt x="229" y="108"/>
                    <a:pt x="229" y="108"/>
                    <a:pt x="229" y="107"/>
                  </a:cubicBezTo>
                  <a:cubicBezTo>
                    <a:pt x="229" y="106"/>
                    <a:pt x="229" y="106"/>
                    <a:pt x="228" y="106"/>
                  </a:cubicBezTo>
                  <a:cubicBezTo>
                    <a:pt x="227" y="106"/>
                    <a:pt x="226" y="107"/>
                    <a:pt x="226" y="108"/>
                  </a:cubicBezTo>
                  <a:cubicBezTo>
                    <a:pt x="226" y="108"/>
                    <a:pt x="225" y="109"/>
                    <a:pt x="225" y="109"/>
                  </a:cubicBezTo>
                  <a:cubicBezTo>
                    <a:pt x="225" y="109"/>
                    <a:pt x="225" y="110"/>
                    <a:pt x="224" y="110"/>
                  </a:cubicBezTo>
                  <a:cubicBezTo>
                    <a:pt x="224" y="110"/>
                    <a:pt x="223" y="111"/>
                    <a:pt x="223" y="111"/>
                  </a:cubicBezTo>
                  <a:cubicBezTo>
                    <a:pt x="222" y="111"/>
                    <a:pt x="222" y="111"/>
                    <a:pt x="221" y="111"/>
                  </a:cubicBezTo>
                  <a:cubicBezTo>
                    <a:pt x="221" y="111"/>
                    <a:pt x="220" y="111"/>
                    <a:pt x="220" y="111"/>
                  </a:cubicBezTo>
                  <a:cubicBezTo>
                    <a:pt x="219" y="111"/>
                    <a:pt x="219" y="112"/>
                    <a:pt x="219" y="112"/>
                  </a:cubicBezTo>
                  <a:cubicBezTo>
                    <a:pt x="218" y="113"/>
                    <a:pt x="217" y="114"/>
                    <a:pt x="217" y="113"/>
                  </a:cubicBezTo>
                  <a:cubicBezTo>
                    <a:pt x="216" y="112"/>
                    <a:pt x="217" y="112"/>
                    <a:pt x="217" y="111"/>
                  </a:cubicBezTo>
                  <a:cubicBezTo>
                    <a:pt x="217" y="111"/>
                    <a:pt x="217" y="111"/>
                    <a:pt x="218" y="110"/>
                  </a:cubicBezTo>
                  <a:cubicBezTo>
                    <a:pt x="218" y="110"/>
                    <a:pt x="218" y="110"/>
                    <a:pt x="219" y="109"/>
                  </a:cubicBezTo>
                  <a:cubicBezTo>
                    <a:pt x="219" y="109"/>
                    <a:pt x="220" y="109"/>
                    <a:pt x="220" y="108"/>
                  </a:cubicBezTo>
                  <a:cubicBezTo>
                    <a:pt x="220" y="107"/>
                    <a:pt x="221" y="107"/>
                    <a:pt x="221" y="106"/>
                  </a:cubicBezTo>
                  <a:cubicBezTo>
                    <a:pt x="222" y="106"/>
                    <a:pt x="222" y="105"/>
                    <a:pt x="222" y="104"/>
                  </a:cubicBezTo>
                  <a:cubicBezTo>
                    <a:pt x="222" y="103"/>
                    <a:pt x="220" y="103"/>
                    <a:pt x="220" y="103"/>
                  </a:cubicBezTo>
                  <a:cubicBezTo>
                    <a:pt x="219" y="103"/>
                    <a:pt x="218" y="104"/>
                    <a:pt x="217" y="104"/>
                  </a:cubicBezTo>
                  <a:cubicBezTo>
                    <a:pt x="216" y="104"/>
                    <a:pt x="214" y="104"/>
                    <a:pt x="214" y="104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3" y="103"/>
                    <a:pt x="213" y="103"/>
                    <a:pt x="213" y="102"/>
                  </a:cubicBezTo>
                  <a:cubicBezTo>
                    <a:pt x="212" y="102"/>
                    <a:pt x="212" y="102"/>
                    <a:pt x="212" y="102"/>
                  </a:cubicBezTo>
                  <a:cubicBezTo>
                    <a:pt x="212" y="101"/>
                    <a:pt x="211" y="101"/>
                    <a:pt x="211" y="101"/>
                  </a:cubicBezTo>
                  <a:cubicBezTo>
                    <a:pt x="211" y="101"/>
                    <a:pt x="210" y="100"/>
                    <a:pt x="210" y="100"/>
                  </a:cubicBezTo>
                  <a:cubicBezTo>
                    <a:pt x="209" y="99"/>
                    <a:pt x="208" y="98"/>
                    <a:pt x="208" y="97"/>
                  </a:cubicBezTo>
                  <a:cubicBezTo>
                    <a:pt x="208" y="97"/>
                    <a:pt x="207" y="96"/>
                    <a:pt x="207" y="96"/>
                  </a:cubicBezTo>
                  <a:cubicBezTo>
                    <a:pt x="207" y="95"/>
                    <a:pt x="206" y="95"/>
                    <a:pt x="206" y="95"/>
                  </a:cubicBezTo>
                  <a:cubicBezTo>
                    <a:pt x="206" y="94"/>
                    <a:pt x="207" y="94"/>
                    <a:pt x="207" y="94"/>
                  </a:cubicBezTo>
                  <a:cubicBezTo>
                    <a:pt x="207" y="93"/>
                    <a:pt x="206" y="93"/>
                    <a:pt x="206" y="93"/>
                  </a:cubicBezTo>
                  <a:cubicBezTo>
                    <a:pt x="204" y="93"/>
                    <a:pt x="203" y="92"/>
                    <a:pt x="201" y="92"/>
                  </a:cubicBezTo>
                  <a:cubicBezTo>
                    <a:pt x="201" y="92"/>
                    <a:pt x="200" y="92"/>
                    <a:pt x="200" y="92"/>
                  </a:cubicBezTo>
                  <a:cubicBezTo>
                    <a:pt x="200" y="92"/>
                    <a:pt x="199" y="92"/>
                    <a:pt x="199" y="92"/>
                  </a:cubicBezTo>
                  <a:cubicBezTo>
                    <a:pt x="199" y="92"/>
                    <a:pt x="198" y="92"/>
                    <a:pt x="198" y="92"/>
                  </a:cubicBezTo>
                  <a:cubicBezTo>
                    <a:pt x="197" y="91"/>
                    <a:pt x="196" y="91"/>
                    <a:pt x="195" y="91"/>
                  </a:cubicBezTo>
                  <a:cubicBezTo>
                    <a:pt x="195" y="90"/>
                    <a:pt x="195" y="90"/>
                    <a:pt x="194" y="90"/>
                  </a:cubicBezTo>
                  <a:cubicBezTo>
                    <a:pt x="194" y="90"/>
                    <a:pt x="193" y="90"/>
                    <a:pt x="193" y="90"/>
                  </a:cubicBezTo>
                  <a:cubicBezTo>
                    <a:pt x="192" y="90"/>
                    <a:pt x="191" y="90"/>
                    <a:pt x="191" y="90"/>
                  </a:cubicBezTo>
                  <a:cubicBezTo>
                    <a:pt x="190" y="90"/>
                    <a:pt x="189" y="90"/>
                    <a:pt x="189" y="90"/>
                  </a:cubicBezTo>
                  <a:cubicBezTo>
                    <a:pt x="188" y="89"/>
                    <a:pt x="186" y="90"/>
                    <a:pt x="185" y="90"/>
                  </a:cubicBezTo>
                  <a:cubicBezTo>
                    <a:pt x="184" y="90"/>
                    <a:pt x="183" y="90"/>
                    <a:pt x="182" y="90"/>
                  </a:cubicBezTo>
                  <a:cubicBezTo>
                    <a:pt x="182" y="90"/>
                    <a:pt x="181" y="90"/>
                    <a:pt x="181" y="89"/>
                  </a:cubicBezTo>
                  <a:cubicBezTo>
                    <a:pt x="181" y="89"/>
                    <a:pt x="181" y="88"/>
                    <a:pt x="180" y="88"/>
                  </a:cubicBezTo>
                  <a:cubicBezTo>
                    <a:pt x="180" y="87"/>
                    <a:pt x="178" y="88"/>
                    <a:pt x="177" y="87"/>
                  </a:cubicBezTo>
                  <a:cubicBezTo>
                    <a:pt x="177" y="87"/>
                    <a:pt x="177" y="87"/>
                    <a:pt x="176" y="87"/>
                  </a:cubicBezTo>
                  <a:cubicBezTo>
                    <a:pt x="176" y="87"/>
                    <a:pt x="175" y="87"/>
                    <a:pt x="175" y="86"/>
                  </a:cubicBezTo>
                  <a:cubicBezTo>
                    <a:pt x="175" y="86"/>
                    <a:pt x="175" y="86"/>
                    <a:pt x="175" y="85"/>
                  </a:cubicBezTo>
                  <a:cubicBezTo>
                    <a:pt x="174" y="85"/>
                    <a:pt x="174" y="85"/>
                    <a:pt x="173" y="85"/>
                  </a:cubicBezTo>
                  <a:cubicBezTo>
                    <a:pt x="173" y="84"/>
                    <a:pt x="173" y="84"/>
                    <a:pt x="172" y="84"/>
                  </a:cubicBezTo>
                  <a:cubicBezTo>
                    <a:pt x="172" y="84"/>
                    <a:pt x="171" y="84"/>
                    <a:pt x="171" y="84"/>
                  </a:cubicBezTo>
                  <a:cubicBezTo>
                    <a:pt x="170" y="83"/>
                    <a:pt x="169" y="83"/>
                    <a:pt x="169" y="82"/>
                  </a:cubicBezTo>
                  <a:cubicBezTo>
                    <a:pt x="168" y="82"/>
                    <a:pt x="167" y="83"/>
                    <a:pt x="166" y="83"/>
                  </a:cubicBezTo>
                  <a:cubicBezTo>
                    <a:pt x="165" y="83"/>
                    <a:pt x="164" y="84"/>
                    <a:pt x="164" y="84"/>
                  </a:cubicBezTo>
                  <a:cubicBezTo>
                    <a:pt x="163" y="85"/>
                    <a:pt x="163" y="86"/>
                    <a:pt x="162" y="87"/>
                  </a:cubicBezTo>
                  <a:cubicBezTo>
                    <a:pt x="161" y="88"/>
                    <a:pt x="160" y="88"/>
                    <a:pt x="159" y="88"/>
                  </a:cubicBezTo>
                  <a:cubicBezTo>
                    <a:pt x="159" y="88"/>
                    <a:pt x="158" y="88"/>
                    <a:pt x="158" y="88"/>
                  </a:cubicBezTo>
                  <a:cubicBezTo>
                    <a:pt x="157" y="89"/>
                    <a:pt x="157" y="89"/>
                    <a:pt x="156" y="90"/>
                  </a:cubicBezTo>
                  <a:cubicBezTo>
                    <a:pt x="156" y="90"/>
                    <a:pt x="155" y="91"/>
                    <a:pt x="154" y="91"/>
                  </a:cubicBezTo>
                  <a:cubicBezTo>
                    <a:pt x="153" y="91"/>
                    <a:pt x="152" y="91"/>
                    <a:pt x="151" y="91"/>
                  </a:cubicBezTo>
                  <a:cubicBezTo>
                    <a:pt x="150" y="91"/>
                    <a:pt x="150" y="91"/>
                    <a:pt x="150" y="91"/>
                  </a:cubicBezTo>
                  <a:cubicBezTo>
                    <a:pt x="149" y="91"/>
                    <a:pt x="149" y="91"/>
                    <a:pt x="148" y="91"/>
                  </a:cubicBezTo>
                  <a:cubicBezTo>
                    <a:pt x="148" y="91"/>
                    <a:pt x="147" y="92"/>
                    <a:pt x="146" y="92"/>
                  </a:cubicBezTo>
                  <a:cubicBezTo>
                    <a:pt x="146" y="92"/>
                    <a:pt x="145" y="93"/>
                    <a:pt x="145" y="93"/>
                  </a:cubicBezTo>
                  <a:cubicBezTo>
                    <a:pt x="145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3" y="94"/>
                    <a:pt x="142" y="94"/>
                    <a:pt x="141" y="94"/>
                  </a:cubicBezTo>
                  <a:cubicBezTo>
                    <a:pt x="141" y="94"/>
                    <a:pt x="140" y="94"/>
                    <a:pt x="140" y="95"/>
                  </a:cubicBezTo>
                  <a:cubicBezTo>
                    <a:pt x="140" y="95"/>
                    <a:pt x="139" y="95"/>
                    <a:pt x="139" y="95"/>
                  </a:cubicBezTo>
                  <a:cubicBezTo>
                    <a:pt x="139" y="95"/>
                    <a:pt x="139" y="95"/>
                    <a:pt x="138" y="95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6" y="95"/>
                    <a:pt x="136" y="95"/>
                  </a:cubicBezTo>
                  <a:cubicBezTo>
                    <a:pt x="136" y="95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4" y="96"/>
                    <a:pt x="134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96"/>
                    <a:pt x="133" y="96"/>
                    <a:pt x="133" y="96"/>
                  </a:cubicBezTo>
                  <a:cubicBezTo>
                    <a:pt x="133" y="96"/>
                    <a:pt x="132" y="96"/>
                    <a:pt x="132" y="96"/>
                  </a:cubicBezTo>
                  <a:cubicBezTo>
                    <a:pt x="132" y="96"/>
                    <a:pt x="131" y="97"/>
                    <a:pt x="131" y="97"/>
                  </a:cubicBezTo>
                  <a:cubicBezTo>
                    <a:pt x="131" y="97"/>
                    <a:pt x="130" y="97"/>
                    <a:pt x="130" y="97"/>
                  </a:cubicBezTo>
                  <a:cubicBezTo>
                    <a:pt x="129" y="97"/>
                    <a:pt x="128" y="97"/>
                    <a:pt x="127" y="97"/>
                  </a:cubicBezTo>
                  <a:cubicBezTo>
                    <a:pt x="127" y="96"/>
                    <a:pt x="129" y="96"/>
                    <a:pt x="130" y="95"/>
                  </a:cubicBezTo>
                  <a:cubicBezTo>
                    <a:pt x="131" y="95"/>
                    <a:pt x="132" y="95"/>
                    <a:pt x="133" y="95"/>
                  </a:cubicBezTo>
                  <a:cubicBezTo>
                    <a:pt x="134" y="95"/>
                    <a:pt x="135" y="94"/>
                    <a:pt x="134" y="93"/>
                  </a:cubicBezTo>
                  <a:cubicBezTo>
                    <a:pt x="134" y="93"/>
                    <a:pt x="133" y="93"/>
                    <a:pt x="133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2" y="92"/>
                    <a:pt x="133" y="92"/>
                    <a:pt x="133" y="92"/>
                  </a:cubicBezTo>
                  <a:cubicBezTo>
                    <a:pt x="133" y="92"/>
                    <a:pt x="133" y="92"/>
                    <a:pt x="134" y="92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5" y="91"/>
                    <a:pt x="135" y="91"/>
                    <a:pt x="136" y="91"/>
                  </a:cubicBezTo>
                  <a:cubicBezTo>
                    <a:pt x="136" y="90"/>
                    <a:pt x="136" y="90"/>
                    <a:pt x="137" y="90"/>
                  </a:cubicBezTo>
                  <a:cubicBezTo>
                    <a:pt x="137" y="90"/>
                    <a:pt x="138" y="90"/>
                    <a:pt x="138" y="89"/>
                  </a:cubicBezTo>
                  <a:cubicBezTo>
                    <a:pt x="139" y="89"/>
                    <a:pt x="140" y="89"/>
                    <a:pt x="141" y="88"/>
                  </a:cubicBezTo>
                  <a:cubicBezTo>
                    <a:pt x="142" y="88"/>
                    <a:pt x="143" y="87"/>
                    <a:pt x="143" y="87"/>
                  </a:cubicBezTo>
                  <a:cubicBezTo>
                    <a:pt x="145" y="86"/>
                    <a:pt x="147" y="85"/>
                    <a:pt x="148" y="84"/>
                  </a:cubicBezTo>
                  <a:cubicBezTo>
                    <a:pt x="149" y="84"/>
                    <a:pt x="149" y="84"/>
                    <a:pt x="150" y="84"/>
                  </a:cubicBezTo>
                  <a:cubicBezTo>
                    <a:pt x="150" y="84"/>
                    <a:pt x="151" y="84"/>
                    <a:pt x="151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3" y="83"/>
                    <a:pt x="154" y="84"/>
                    <a:pt x="154" y="83"/>
                  </a:cubicBezTo>
                  <a:cubicBezTo>
                    <a:pt x="155" y="83"/>
                    <a:pt x="156" y="83"/>
                    <a:pt x="156" y="82"/>
                  </a:cubicBezTo>
                  <a:cubicBezTo>
                    <a:pt x="156" y="82"/>
                    <a:pt x="157" y="81"/>
                    <a:pt x="156" y="81"/>
                  </a:cubicBezTo>
                  <a:cubicBezTo>
                    <a:pt x="156" y="81"/>
                    <a:pt x="155" y="81"/>
                    <a:pt x="154" y="81"/>
                  </a:cubicBezTo>
                  <a:cubicBezTo>
                    <a:pt x="153" y="81"/>
                    <a:pt x="153" y="82"/>
                    <a:pt x="152" y="82"/>
                  </a:cubicBezTo>
                  <a:cubicBezTo>
                    <a:pt x="151" y="82"/>
                    <a:pt x="151" y="82"/>
                    <a:pt x="150" y="82"/>
                  </a:cubicBezTo>
                  <a:cubicBezTo>
                    <a:pt x="150" y="82"/>
                    <a:pt x="149" y="82"/>
                    <a:pt x="148" y="82"/>
                  </a:cubicBezTo>
                  <a:cubicBezTo>
                    <a:pt x="148" y="82"/>
                    <a:pt x="148" y="82"/>
                    <a:pt x="147" y="82"/>
                  </a:cubicBezTo>
                  <a:cubicBezTo>
                    <a:pt x="147" y="82"/>
                    <a:pt x="146" y="82"/>
                    <a:pt x="146" y="82"/>
                  </a:cubicBezTo>
                  <a:cubicBezTo>
                    <a:pt x="145" y="82"/>
                    <a:pt x="144" y="83"/>
                    <a:pt x="143" y="83"/>
                  </a:cubicBezTo>
                  <a:cubicBezTo>
                    <a:pt x="142" y="84"/>
                    <a:pt x="142" y="85"/>
                    <a:pt x="141" y="85"/>
                  </a:cubicBezTo>
                  <a:cubicBezTo>
                    <a:pt x="141" y="85"/>
                    <a:pt x="140" y="85"/>
                    <a:pt x="140" y="85"/>
                  </a:cubicBezTo>
                  <a:cubicBezTo>
                    <a:pt x="140" y="85"/>
                    <a:pt x="140" y="86"/>
                    <a:pt x="140" y="8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8" y="86"/>
                    <a:pt x="138" y="87"/>
                    <a:pt x="138" y="87"/>
                  </a:cubicBezTo>
                  <a:cubicBezTo>
                    <a:pt x="137" y="87"/>
                    <a:pt x="137" y="87"/>
                    <a:pt x="136" y="87"/>
                  </a:cubicBezTo>
                  <a:cubicBezTo>
                    <a:pt x="135" y="88"/>
                    <a:pt x="135" y="88"/>
                    <a:pt x="134" y="89"/>
                  </a:cubicBezTo>
                  <a:cubicBezTo>
                    <a:pt x="134" y="89"/>
                    <a:pt x="133" y="89"/>
                    <a:pt x="133" y="89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33" y="89"/>
                    <a:pt x="132" y="89"/>
                    <a:pt x="132" y="89"/>
                  </a:cubicBezTo>
                  <a:cubicBezTo>
                    <a:pt x="131" y="89"/>
                    <a:pt x="131" y="89"/>
                    <a:pt x="131" y="90"/>
                  </a:cubicBezTo>
                  <a:cubicBezTo>
                    <a:pt x="129" y="90"/>
                    <a:pt x="128" y="90"/>
                    <a:pt x="127" y="89"/>
                  </a:cubicBezTo>
                  <a:cubicBezTo>
                    <a:pt x="127" y="89"/>
                    <a:pt x="127" y="91"/>
                    <a:pt x="126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2"/>
                  </a:cubicBezTo>
                  <a:cubicBezTo>
                    <a:pt x="123" y="92"/>
                    <a:pt x="123" y="92"/>
                    <a:pt x="122" y="92"/>
                  </a:cubicBezTo>
                  <a:cubicBezTo>
                    <a:pt x="121" y="92"/>
                    <a:pt x="120" y="92"/>
                    <a:pt x="119" y="92"/>
                  </a:cubicBezTo>
                  <a:cubicBezTo>
                    <a:pt x="119" y="93"/>
                    <a:pt x="119" y="93"/>
                    <a:pt x="118" y="94"/>
                  </a:cubicBezTo>
                  <a:cubicBezTo>
                    <a:pt x="118" y="94"/>
                    <a:pt x="118" y="95"/>
                    <a:pt x="117" y="95"/>
                  </a:cubicBezTo>
                  <a:cubicBezTo>
                    <a:pt x="117" y="96"/>
                    <a:pt x="116" y="96"/>
                    <a:pt x="115" y="96"/>
                  </a:cubicBezTo>
                  <a:cubicBezTo>
                    <a:pt x="113" y="96"/>
                    <a:pt x="113" y="98"/>
                    <a:pt x="114" y="99"/>
                  </a:cubicBezTo>
                  <a:cubicBezTo>
                    <a:pt x="114" y="99"/>
                    <a:pt x="116" y="99"/>
                    <a:pt x="116" y="100"/>
                  </a:cubicBezTo>
                  <a:cubicBezTo>
                    <a:pt x="116" y="100"/>
                    <a:pt x="114" y="100"/>
                    <a:pt x="114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2" y="101"/>
                    <a:pt x="112" y="102"/>
                    <a:pt x="111" y="102"/>
                  </a:cubicBezTo>
                  <a:cubicBezTo>
                    <a:pt x="110" y="102"/>
                    <a:pt x="110" y="102"/>
                    <a:pt x="109" y="102"/>
                  </a:cubicBezTo>
                  <a:cubicBezTo>
                    <a:pt x="108" y="103"/>
                    <a:pt x="106" y="103"/>
                    <a:pt x="105" y="104"/>
                  </a:cubicBezTo>
                  <a:cubicBezTo>
                    <a:pt x="105" y="104"/>
                    <a:pt x="104" y="105"/>
                    <a:pt x="104" y="105"/>
                  </a:cubicBezTo>
                  <a:cubicBezTo>
                    <a:pt x="103" y="105"/>
                    <a:pt x="103" y="105"/>
                    <a:pt x="102" y="105"/>
                  </a:cubicBezTo>
                  <a:cubicBezTo>
                    <a:pt x="102" y="105"/>
                    <a:pt x="101" y="105"/>
                    <a:pt x="101" y="105"/>
                  </a:cubicBezTo>
                  <a:cubicBezTo>
                    <a:pt x="100" y="105"/>
                    <a:pt x="100" y="105"/>
                    <a:pt x="99" y="105"/>
                  </a:cubicBezTo>
                  <a:cubicBezTo>
                    <a:pt x="98" y="106"/>
                    <a:pt x="97" y="106"/>
                    <a:pt x="96" y="106"/>
                  </a:cubicBezTo>
                  <a:cubicBezTo>
                    <a:pt x="96" y="107"/>
                    <a:pt x="95" y="107"/>
                    <a:pt x="95" y="107"/>
                  </a:cubicBezTo>
                  <a:cubicBezTo>
                    <a:pt x="94" y="107"/>
                    <a:pt x="94" y="107"/>
                    <a:pt x="93" y="107"/>
                  </a:cubicBezTo>
                  <a:cubicBezTo>
                    <a:pt x="92" y="108"/>
                    <a:pt x="91" y="108"/>
                    <a:pt x="90" y="108"/>
                  </a:cubicBezTo>
                  <a:cubicBezTo>
                    <a:pt x="90" y="109"/>
                    <a:pt x="89" y="109"/>
                    <a:pt x="88" y="110"/>
                  </a:cubicBezTo>
                  <a:cubicBezTo>
                    <a:pt x="88" y="110"/>
                    <a:pt x="87" y="110"/>
                    <a:pt x="87" y="11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6" y="110"/>
                    <a:pt x="86" y="110"/>
                    <a:pt x="85" y="111"/>
                  </a:cubicBezTo>
                  <a:cubicBezTo>
                    <a:pt x="85" y="111"/>
                    <a:pt x="84" y="111"/>
                    <a:pt x="83" y="112"/>
                  </a:cubicBezTo>
                  <a:cubicBezTo>
                    <a:pt x="81" y="112"/>
                    <a:pt x="80" y="114"/>
                    <a:pt x="78" y="114"/>
                  </a:cubicBezTo>
                  <a:cubicBezTo>
                    <a:pt x="76" y="115"/>
                    <a:pt x="74" y="115"/>
                    <a:pt x="72" y="116"/>
                  </a:cubicBezTo>
                  <a:cubicBezTo>
                    <a:pt x="70" y="116"/>
                    <a:pt x="69" y="117"/>
                    <a:pt x="67" y="118"/>
                  </a:cubicBezTo>
                  <a:cubicBezTo>
                    <a:pt x="66" y="118"/>
                    <a:pt x="65" y="118"/>
                    <a:pt x="64" y="119"/>
                  </a:cubicBezTo>
                  <a:cubicBezTo>
                    <a:pt x="63" y="119"/>
                    <a:pt x="63" y="119"/>
                    <a:pt x="62" y="119"/>
                  </a:cubicBezTo>
                  <a:cubicBezTo>
                    <a:pt x="62" y="119"/>
                    <a:pt x="61" y="119"/>
                    <a:pt x="60" y="119"/>
                  </a:cubicBezTo>
                  <a:cubicBezTo>
                    <a:pt x="60" y="119"/>
                    <a:pt x="59" y="120"/>
                    <a:pt x="58" y="120"/>
                  </a:cubicBezTo>
                  <a:cubicBezTo>
                    <a:pt x="57" y="121"/>
                    <a:pt x="56" y="121"/>
                    <a:pt x="55" y="122"/>
                  </a:cubicBezTo>
                  <a:cubicBezTo>
                    <a:pt x="55" y="122"/>
                    <a:pt x="54" y="123"/>
                    <a:pt x="53" y="123"/>
                  </a:cubicBezTo>
                  <a:cubicBezTo>
                    <a:pt x="53" y="123"/>
                    <a:pt x="53" y="124"/>
                    <a:pt x="52" y="124"/>
                  </a:cubicBezTo>
                  <a:cubicBezTo>
                    <a:pt x="52" y="124"/>
                    <a:pt x="51" y="124"/>
                    <a:pt x="51" y="125"/>
                  </a:cubicBezTo>
                  <a:cubicBezTo>
                    <a:pt x="50" y="125"/>
                    <a:pt x="49" y="126"/>
                    <a:pt x="48" y="126"/>
                  </a:cubicBezTo>
                  <a:cubicBezTo>
                    <a:pt x="47" y="126"/>
                    <a:pt x="47" y="126"/>
                    <a:pt x="46" y="127"/>
                  </a:cubicBezTo>
                  <a:cubicBezTo>
                    <a:pt x="46" y="127"/>
                    <a:pt x="45" y="127"/>
                    <a:pt x="45" y="127"/>
                  </a:cubicBezTo>
                  <a:cubicBezTo>
                    <a:pt x="44" y="127"/>
                    <a:pt x="44" y="128"/>
                    <a:pt x="43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0" y="128"/>
                    <a:pt x="39" y="128"/>
                    <a:pt x="38" y="128"/>
                  </a:cubicBezTo>
                  <a:cubicBezTo>
                    <a:pt x="38" y="128"/>
                    <a:pt x="37" y="128"/>
                    <a:pt x="37" y="128"/>
                  </a:cubicBezTo>
                  <a:cubicBezTo>
                    <a:pt x="36" y="128"/>
                    <a:pt x="36" y="127"/>
                    <a:pt x="36" y="127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4" y="127"/>
                    <a:pt x="34" y="127"/>
                    <a:pt x="33" y="127"/>
                  </a:cubicBezTo>
                  <a:cubicBezTo>
                    <a:pt x="33" y="127"/>
                    <a:pt x="32" y="127"/>
                    <a:pt x="31" y="127"/>
                  </a:cubicBezTo>
                  <a:cubicBezTo>
                    <a:pt x="30" y="127"/>
                    <a:pt x="29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27" y="127"/>
                    <a:pt x="26" y="128"/>
                    <a:pt x="26" y="128"/>
                  </a:cubicBezTo>
                  <a:cubicBezTo>
                    <a:pt x="24" y="129"/>
                    <a:pt x="24" y="131"/>
                    <a:pt x="22" y="131"/>
                  </a:cubicBezTo>
                  <a:cubicBezTo>
                    <a:pt x="22" y="131"/>
                    <a:pt x="21" y="131"/>
                    <a:pt x="21" y="131"/>
                  </a:cubicBezTo>
                  <a:cubicBezTo>
                    <a:pt x="20" y="131"/>
                    <a:pt x="20" y="132"/>
                    <a:pt x="19" y="132"/>
                  </a:cubicBezTo>
                  <a:cubicBezTo>
                    <a:pt x="19" y="132"/>
                    <a:pt x="19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15" y="132"/>
                    <a:pt x="15" y="132"/>
                    <a:pt x="14" y="132"/>
                  </a:cubicBezTo>
                  <a:cubicBezTo>
                    <a:pt x="14" y="133"/>
                    <a:pt x="14" y="133"/>
                    <a:pt x="13" y="133"/>
                  </a:cubicBezTo>
                  <a:cubicBezTo>
                    <a:pt x="12" y="133"/>
                    <a:pt x="11" y="133"/>
                    <a:pt x="10" y="134"/>
                  </a:cubicBezTo>
                  <a:cubicBezTo>
                    <a:pt x="10" y="134"/>
                    <a:pt x="9" y="134"/>
                    <a:pt x="9" y="134"/>
                  </a:cubicBezTo>
                  <a:cubicBezTo>
                    <a:pt x="9" y="134"/>
                    <a:pt x="9" y="134"/>
                    <a:pt x="8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6" y="134"/>
                    <a:pt x="6" y="134"/>
                  </a:cubicBezTo>
                  <a:cubicBezTo>
                    <a:pt x="6" y="134"/>
                    <a:pt x="5" y="134"/>
                    <a:pt x="5" y="134"/>
                  </a:cubicBezTo>
                  <a:cubicBezTo>
                    <a:pt x="5" y="134"/>
                    <a:pt x="4" y="135"/>
                    <a:pt x="3" y="135"/>
                  </a:cubicBezTo>
                  <a:cubicBezTo>
                    <a:pt x="3" y="135"/>
                    <a:pt x="2" y="136"/>
                    <a:pt x="1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135"/>
                    <a:pt x="1" y="135"/>
                    <a:pt x="1" y="134"/>
                  </a:cubicBezTo>
                  <a:cubicBezTo>
                    <a:pt x="2" y="134"/>
                    <a:pt x="3" y="133"/>
                    <a:pt x="4" y="133"/>
                  </a:cubicBezTo>
                  <a:cubicBezTo>
                    <a:pt x="4" y="133"/>
                    <a:pt x="5" y="133"/>
                    <a:pt x="5" y="132"/>
                  </a:cubicBezTo>
                  <a:cubicBezTo>
                    <a:pt x="6" y="132"/>
                    <a:pt x="6" y="132"/>
                    <a:pt x="7" y="132"/>
                  </a:cubicBezTo>
                  <a:cubicBezTo>
                    <a:pt x="8" y="131"/>
                    <a:pt x="9" y="131"/>
                    <a:pt x="9" y="131"/>
                  </a:cubicBezTo>
                  <a:cubicBezTo>
                    <a:pt x="10" y="131"/>
                    <a:pt x="10" y="131"/>
                    <a:pt x="11" y="131"/>
                  </a:cubicBezTo>
                  <a:cubicBezTo>
                    <a:pt x="11" y="131"/>
                    <a:pt x="12" y="130"/>
                    <a:pt x="12" y="130"/>
                  </a:cubicBezTo>
                  <a:cubicBezTo>
                    <a:pt x="13" y="130"/>
                    <a:pt x="14" y="130"/>
                    <a:pt x="15" y="130"/>
                  </a:cubicBezTo>
                  <a:cubicBezTo>
                    <a:pt x="16" y="130"/>
                    <a:pt x="16" y="130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7" y="129"/>
                    <a:pt x="18" y="129"/>
                    <a:pt x="18" y="129"/>
                  </a:cubicBezTo>
                  <a:cubicBezTo>
                    <a:pt x="19" y="129"/>
                    <a:pt x="19" y="129"/>
                    <a:pt x="20" y="129"/>
                  </a:cubicBezTo>
                  <a:cubicBezTo>
                    <a:pt x="20" y="129"/>
                    <a:pt x="21" y="129"/>
                    <a:pt x="21" y="129"/>
                  </a:cubicBezTo>
                  <a:cubicBezTo>
                    <a:pt x="21" y="128"/>
                    <a:pt x="22" y="128"/>
                    <a:pt x="22" y="128"/>
                  </a:cubicBezTo>
                  <a:cubicBezTo>
                    <a:pt x="23" y="128"/>
                    <a:pt x="23" y="128"/>
                    <a:pt x="24" y="128"/>
                  </a:cubicBezTo>
                  <a:cubicBezTo>
                    <a:pt x="24" y="127"/>
                    <a:pt x="24" y="128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6" y="127"/>
                    <a:pt x="26" y="126"/>
                    <a:pt x="27" y="126"/>
                  </a:cubicBezTo>
                  <a:cubicBezTo>
                    <a:pt x="28" y="126"/>
                    <a:pt x="29" y="125"/>
                    <a:pt x="30" y="125"/>
                  </a:cubicBezTo>
                  <a:cubicBezTo>
                    <a:pt x="31" y="125"/>
                    <a:pt x="32" y="125"/>
                    <a:pt x="32" y="124"/>
                  </a:cubicBezTo>
                  <a:cubicBezTo>
                    <a:pt x="33" y="124"/>
                    <a:pt x="33" y="124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4" y="124"/>
                    <a:pt x="35" y="124"/>
                    <a:pt x="35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4"/>
                    <a:pt x="35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7" y="123"/>
                    <a:pt x="37" y="123"/>
                    <a:pt x="38" y="123"/>
                  </a:cubicBezTo>
                  <a:cubicBezTo>
                    <a:pt x="39" y="123"/>
                    <a:pt x="40" y="123"/>
                    <a:pt x="41" y="123"/>
                  </a:cubicBezTo>
                  <a:cubicBezTo>
                    <a:pt x="42" y="123"/>
                    <a:pt x="43" y="123"/>
                    <a:pt x="43" y="122"/>
                  </a:cubicBezTo>
                  <a:cubicBezTo>
                    <a:pt x="44" y="121"/>
                    <a:pt x="45" y="121"/>
                    <a:pt x="46" y="121"/>
                  </a:cubicBezTo>
                  <a:cubicBezTo>
                    <a:pt x="47" y="120"/>
                    <a:pt x="48" y="120"/>
                    <a:pt x="49" y="120"/>
                  </a:cubicBezTo>
                  <a:cubicBezTo>
                    <a:pt x="49" y="120"/>
                    <a:pt x="50" y="120"/>
                    <a:pt x="50" y="119"/>
                  </a:cubicBezTo>
                  <a:cubicBezTo>
                    <a:pt x="51" y="119"/>
                    <a:pt x="51" y="119"/>
                    <a:pt x="52" y="119"/>
                  </a:cubicBezTo>
                  <a:cubicBezTo>
                    <a:pt x="53" y="118"/>
                    <a:pt x="53" y="118"/>
                    <a:pt x="54" y="118"/>
                  </a:cubicBezTo>
                  <a:cubicBezTo>
                    <a:pt x="55" y="118"/>
                    <a:pt x="56" y="117"/>
                    <a:pt x="57" y="117"/>
                  </a:cubicBezTo>
                  <a:cubicBezTo>
                    <a:pt x="58" y="117"/>
                    <a:pt x="59" y="117"/>
                    <a:pt x="60" y="116"/>
                  </a:cubicBezTo>
                  <a:cubicBezTo>
                    <a:pt x="61" y="116"/>
                    <a:pt x="62" y="115"/>
                    <a:pt x="63" y="115"/>
                  </a:cubicBezTo>
                  <a:cubicBezTo>
                    <a:pt x="64" y="115"/>
                    <a:pt x="65" y="114"/>
                    <a:pt x="65" y="114"/>
                  </a:cubicBezTo>
                  <a:cubicBezTo>
                    <a:pt x="66" y="113"/>
                    <a:pt x="67" y="113"/>
                    <a:pt x="68" y="112"/>
                  </a:cubicBezTo>
                  <a:cubicBezTo>
                    <a:pt x="69" y="112"/>
                    <a:pt x="70" y="111"/>
                    <a:pt x="71" y="111"/>
                  </a:cubicBezTo>
                  <a:cubicBezTo>
                    <a:pt x="72" y="111"/>
                    <a:pt x="73" y="111"/>
                    <a:pt x="75" y="111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09"/>
                    <a:pt x="77" y="108"/>
                    <a:pt x="77" y="108"/>
                  </a:cubicBezTo>
                  <a:cubicBezTo>
                    <a:pt x="77" y="107"/>
                    <a:pt x="78" y="107"/>
                    <a:pt x="78" y="107"/>
                  </a:cubicBezTo>
                  <a:cubicBezTo>
                    <a:pt x="79" y="106"/>
                    <a:pt x="80" y="106"/>
                    <a:pt x="81" y="105"/>
                  </a:cubicBezTo>
                  <a:cubicBezTo>
                    <a:pt x="82" y="105"/>
                    <a:pt x="83" y="104"/>
                    <a:pt x="84" y="104"/>
                  </a:cubicBezTo>
                  <a:cubicBezTo>
                    <a:pt x="85" y="103"/>
                    <a:pt x="86" y="103"/>
                    <a:pt x="87" y="102"/>
                  </a:cubicBezTo>
                  <a:cubicBezTo>
                    <a:pt x="88" y="102"/>
                    <a:pt x="88" y="101"/>
                    <a:pt x="88" y="101"/>
                  </a:cubicBezTo>
                  <a:cubicBezTo>
                    <a:pt x="89" y="101"/>
                    <a:pt x="89" y="100"/>
                    <a:pt x="89" y="100"/>
                  </a:cubicBezTo>
                  <a:cubicBezTo>
                    <a:pt x="89" y="99"/>
                    <a:pt x="88" y="100"/>
                    <a:pt x="87" y="100"/>
                  </a:cubicBezTo>
                  <a:cubicBezTo>
                    <a:pt x="86" y="100"/>
                    <a:pt x="86" y="100"/>
                    <a:pt x="85" y="100"/>
                  </a:cubicBezTo>
                  <a:cubicBezTo>
                    <a:pt x="84" y="100"/>
                    <a:pt x="81" y="101"/>
                    <a:pt x="82" y="99"/>
                  </a:cubicBezTo>
                  <a:cubicBezTo>
                    <a:pt x="82" y="100"/>
                    <a:pt x="81" y="100"/>
                    <a:pt x="81" y="100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7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5" y="102"/>
                    <a:pt x="74" y="100"/>
                    <a:pt x="75" y="100"/>
                  </a:cubicBezTo>
                  <a:cubicBezTo>
                    <a:pt x="74" y="100"/>
                    <a:pt x="73" y="100"/>
                    <a:pt x="72" y="100"/>
                  </a:cubicBezTo>
                  <a:cubicBezTo>
                    <a:pt x="71" y="100"/>
                    <a:pt x="70" y="99"/>
                    <a:pt x="69" y="100"/>
                  </a:cubicBezTo>
                  <a:cubicBezTo>
                    <a:pt x="68" y="100"/>
                    <a:pt x="67" y="100"/>
                    <a:pt x="66" y="101"/>
                  </a:cubicBezTo>
                  <a:cubicBezTo>
                    <a:pt x="66" y="101"/>
                    <a:pt x="65" y="101"/>
                    <a:pt x="65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62" y="101"/>
                    <a:pt x="61" y="102"/>
                    <a:pt x="60" y="102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60" y="101"/>
                    <a:pt x="60" y="100"/>
                  </a:cubicBezTo>
                  <a:cubicBezTo>
                    <a:pt x="61" y="99"/>
                    <a:pt x="62" y="99"/>
                    <a:pt x="63" y="98"/>
                  </a:cubicBezTo>
                  <a:cubicBezTo>
                    <a:pt x="64" y="98"/>
                    <a:pt x="64" y="97"/>
                    <a:pt x="65" y="97"/>
                  </a:cubicBezTo>
                  <a:cubicBezTo>
                    <a:pt x="65" y="96"/>
                    <a:pt x="66" y="96"/>
                    <a:pt x="66" y="95"/>
                  </a:cubicBezTo>
                  <a:cubicBezTo>
                    <a:pt x="67" y="95"/>
                    <a:pt x="67" y="95"/>
                    <a:pt x="68" y="95"/>
                  </a:cubicBezTo>
                  <a:cubicBezTo>
                    <a:pt x="68" y="94"/>
                    <a:pt x="69" y="94"/>
                    <a:pt x="69" y="94"/>
                  </a:cubicBezTo>
                  <a:cubicBezTo>
                    <a:pt x="69" y="93"/>
                    <a:pt x="69" y="93"/>
                    <a:pt x="69" y="92"/>
                  </a:cubicBezTo>
                  <a:cubicBezTo>
                    <a:pt x="70" y="92"/>
                    <a:pt x="70" y="90"/>
                    <a:pt x="69" y="90"/>
                  </a:cubicBezTo>
                  <a:cubicBezTo>
                    <a:pt x="69" y="90"/>
                    <a:pt x="68" y="91"/>
                    <a:pt x="68" y="91"/>
                  </a:cubicBezTo>
                  <a:cubicBezTo>
                    <a:pt x="67" y="91"/>
                    <a:pt x="67" y="92"/>
                    <a:pt x="66" y="92"/>
                  </a:cubicBezTo>
                  <a:cubicBezTo>
                    <a:pt x="66" y="93"/>
                    <a:pt x="65" y="93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1" y="93"/>
                    <a:pt x="60" y="93"/>
                  </a:cubicBezTo>
                  <a:cubicBezTo>
                    <a:pt x="60" y="92"/>
                    <a:pt x="58" y="92"/>
                    <a:pt x="58" y="92"/>
                  </a:cubicBezTo>
                  <a:cubicBezTo>
                    <a:pt x="57" y="91"/>
                    <a:pt x="58" y="90"/>
                    <a:pt x="58" y="89"/>
                  </a:cubicBezTo>
                  <a:cubicBezTo>
                    <a:pt x="58" y="89"/>
                    <a:pt x="58" y="89"/>
                    <a:pt x="58" y="88"/>
                  </a:cubicBezTo>
                  <a:cubicBezTo>
                    <a:pt x="58" y="88"/>
                    <a:pt x="58" y="88"/>
                    <a:pt x="57" y="88"/>
                  </a:cubicBezTo>
                  <a:cubicBezTo>
                    <a:pt x="57" y="87"/>
                    <a:pt x="57" y="87"/>
                    <a:pt x="57" y="86"/>
                  </a:cubicBezTo>
                  <a:cubicBezTo>
                    <a:pt x="57" y="84"/>
                    <a:pt x="60" y="84"/>
                    <a:pt x="61" y="84"/>
                  </a:cubicBezTo>
                  <a:cubicBezTo>
                    <a:pt x="61" y="84"/>
                    <a:pt x="61" y="84"/>
                    <a:pt x="62" y="84"/>
                  </a:cubicBezTo>
                  <a:cubicBezTo>
                    <a:pt x="62" y="84"/>
                    <a:pt x="62" y="84"/>
                    <a:pt x="63" y="84"/>
                  </a:cubicBezTo>
                  <a:cubicBezTo>
                    <a:pt x="63" y="84"/>
                    <a:pt x="64" y="84"/>
                    <a:pt x="65" y="84"/>
                  </a:cubicBezTo>
                  <a:cubicBezTo>
                    <a:pt x="66" y="84"/>
                    <a:pt x="66" y="84"/>
                    <a:pt x="67" y="84"/>
                  </a:cubicBezTo>
                  <a:cubicBezTo>
                    <a:pt x="68" y="85"/>
                    <a:pt x="68" y="85"/>
                    <a:pt x="68" y="86"/>
                  </a:cubicBezTo>
                  <a:cubicBezTo>
                    <a:pt x="68" y="86"/>
                    <a:pt x="69" y="86"/>
                    <a:pt x="69" y="86"/>
                  </a:cubicBezTo>
                  <a:cubicBezTo>
                    <a:pt x="70" y="86"/>
                    <a:pt x="70" y="85"/>
                    <a:pt x="70" y="85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3"/>
                    <a:pt x="67" y="83"/>
                  </a:cubicBezTo>
                  <a:cubicBezTo>
                    <a:pt x="66" y="83"/>
                    <a:pt x="65" y="83"/>
                    <a:pt x="64" y="83"/>
                  </a:cubicBezTo>
                  <a:cubicBezTo>
                    <a:pt x="64" y="83"/>
                    <a:pt x="63" y="83"/>
                    <a:pt x="63" y="83"/>
                  </a:cubicBezTo>
                  <a:cubicBezTo>
                    <a:pt x="63" y="82"/>
                    <a:pt x="64" y="82"/>
                    <a:pt x="65" y="82"/>
                  </a:cubicBezTo>
                  <a:cubicBezTo>
                    <a:pt x="65" y="82"/>
                    <a:pt x="63" y="82"/>
                    <a:pt x="62" y="81"/>
                  </a:cubicBezTo>
                  <a:cubicBezTo>
                    <a:pt x="62" y="81"/>
                    <a:pt x="62" y="80"/>
                    <a:pt x="62" y="80"/>
                  </a:cubicBezTo>
                  <a:cubicBezTo>
                    <a:pt x="62" y="79"/>
                    <a:pt x="63" y="79"/>
                    <a:pt x="63" y="79"/>
                  </a:cubicBezTo>
                  <a:cubicBezTo>
                    <a:pt x="63" y="78"/>
                    <a:pt x="64" y="77"/>
                    <a:pt x="64" y="77"/>
                  </a:cubicBezTo>
                  <a:cubicBezTo>
                    <a:pt x="65" y="77"/>
                    <a:pt x="65" y="77"/>
                    <a:pt x="66" y="77"/>
                  </a:cubicBezTo>
                  <a:cubicBezTo>
                    <a:pt x="66" y="77"/>
                    <a:pt x="67" y="77"/>
                    <a:pt x="67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6"/>
                    <a:pt x="69" y="76"/>
                    <a:pt x="69" y="75"/>
                  </a:cubicBezTo>
                  <a:cubicBezTo>
                    <a:pt x="70" y="75"/>
                    <a:pt x="70" y="74"/>
                    <a:pt x="71" y="73"/>
                  </a:cubicBezTo>
                  <a:cubicBezTo>
                    <a:pt x="71" y="73"/>
                    <a:pt x="72" y="73"/>
                    <a:pt x="72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4" y="72"/>
                    <a:pt x="74" y="72"/>
                    <a:pt x="75" y="72"/>
                  </a:cubicBezTo>
                  <a:cubicBezTo>
                    <a:pt x="75" y="72"/>
                    <a:pt x="76" y="72"/>
                    <a:pt x="77" y="71"/>
                  </a:cubicBezTo>
                  <a:cubicBezTo>
                    <a:pt x="77" y="71"/>
                    <a:pt x="78" y="71"/>
                    <a:pt x="78" y="71"/>
                  </a:cubicBezTo>
                  <a:cubicBezTo>
                    <a:pt x="78" y="71"/>
                    <a:pt x="79" y="71"/>
                    <a:pt x="79" y="71"/>
                  </a:cubicBezTo>
                  <a:cubicBezTo>
                    <a:pt x="80" y="70"/>
                    <a:pt x="81" y="70"/>
                    <a:pt x="82" y="69"/>
                  </a:cubicBezTo>
                  <a:cubicBezTo>
                    <a:pt x="82" y="69"/>
                    <a:pt x="83" y="69"/>
                    <a:pt x="84" y="68"/>
                  </a:cubicBezTo>
                  <a:cubicBezTo>
                    <a:pt x="84" y="67"/>
                    <a:pt x="85" y="67"/>
                    <a:pt x="86" y="67"/>
                  </a:cubicBezTo>
                  <a:cubicBezTo>
                    <a:pt x="87" y="66"/>
                    <a:pt x="88" y="66"/>
                    <a:pt x="88" y="66"/>
                  </a:cubicBezTo>
                  <a:cubicBezTo>
                    <a:pt x="89" y="66"/>
                    <a:pt x="89" y="66"/>
                    <a:pt x="90" y="65"/>
                  </a:cubicBezTo>
                  <a:cubicBezTo>
                    <a:pt x="90" y="65"/>
                    <a:pt x="91" y="65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94" y="64"/>
                    <a:pt x="93" y="64"/>
                    <a:pt x="94" y="64"/>
                  </a:cubicBezTo>
                  <a:cubicBezTo>
                    <a:pt x="94" y="64"/>
                    <a:pt x="94" y="65"/>
                    <a:pt x="94" y="65"/>
                  </a:cubicBezTo>
                  <a:cubicBezTo>
                    <a:pt x="94" y="65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7" y="66"/>
                    <a:pt x="97" y="66"/>
                  </a:cubicBezTo>
                  <a:cubicBezTo>
                    <a:pt x="98" y="66"/>
                    <a:pt x="98" y="66"/>
                    <a:pt x="99" y="66"/>
                  </a:cubicBezTo>
                  <a:cubicBezTo>
                    <a:pt x="99" y="66"/>
                    <a:pt x="99" y="66"/>
                    <a:pt x="100" y="66"/>
                  </a:cubicBezTo>
                  <a:cubicBezTo>
                    <a:pt x="100" y="65"/>
                    <a:pt x="100" y="66"/>
                    <a:pt x="100" y="65"/>
                  </a:cubicBezTo>
                  <a:cubicBezTo>
                    <a:pt x="101" y="65"/>
                    <a:pt x="102" y="65"/>
                    <a:pt x="102" y="65"/>
                  </a:cubicBezTo>
                  <a:cubicBezTo>
                    <a:pt x="103" y="65"/>
                    <a:pt x="103" y="64"/>
                    <a:pt x="104" y="63"/>
                  </a:cubicBezTo>
                  <a:cubicBezTo>
                    <a:pt x="105" y="63"/>
                    <a:pt x="106" y="63"/>
                    <a:pt x="107" y="63"/>
                  </a:cubicBezTo>
                  <a:cubicBezTo>
                    <a:pt x="107" y="63"/>
                    <a:pt x="108" y="63"/>
                    <a:pt x="108" y="63"/>
                  </a:cubicBezTo>
                  <a:cubicBezTo>
                    <a:pt x="108" y="63"/>
                    <a:pt x="108" y="63"/>
                    <a:pt x="109" y="63"/>
                  </a:cubicBezTo>
                  <a:cubicBezTo>
                    <a:pt x="109" y="63"/>
                    <a:pt x="109" y="63"/>
                    <a:pt x="109" y="64"/>
                  </a:cubicBezTo>
                  <a:cubicBezTo>
                    <a:pt x="109" y="64"/>
                    <a:pt x="110" y="64"/>
                    <a:pt x="110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3"/>
                  </a:cubicBezTo>
                  <a:cubicBezTo>
                    <a:pt x="114" y="62"/>
                    <a:pt x="115" y="62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1"/>
                    <a:pt x="117" y="60"/>
                    <a:pt x="117" y="60"/>
                  </a:cubicBezTo>
                  <a:cubicBezTo>
                    <a:pt x="117" y="60"/>
                    <a:pt x="118" y="60"/>
                    <a:pt x="118" y="60"/>
                  </a:cubicBezTo>
                  <a:cubicBezTo>
                    <a:pt x="118" y="59"/>
                    <a:pt x="119" y="59"/>
                    <a:pt x="119" y="59"/>
                  </a:cubicBezTo>
                  <a:cubicBezTo>
                    <a:pt x="119" y="58"/>
                    <a:pt x="120" y="58"/>
                    <a:pt x="120" y="58"/>
                  </a:cubicBezTo>
                  <a:cubicBezTo>
                    <a:pt x="120" y="57"/>
                    <a:pt x="121" y="56"/>
                    <a:pt x="121" y="56"/>
                  </a:cubicBezTo>
                  <a:cubicBezTo>
                    <a:pt x="121" y="55"/>
                    <a:pt x="121" y="55"/>
                    <a:pt x="122" y="55"/>
                  </a:cubicBezTo>
                  <a:cubicBezTo>
                    <a:pt x="122" y="55"/>
                    <a:pt x="123" y="55"/>
                    <a:pt x="123" y="55"/>
                  </a:cubicBezTo>
                  <a:cubicBezTo>
                    <a:pt x="124" y="55"/>
                    <a:pt x="126" y="56"/>
                    <a:pt x="126" y="55"/>
                  </a:cubicBezTo>
                  <a:cubicBezTo>
                    <a:pt x="127" y="54"/>
                    <a:pt x="127" y="52"/>
                    <a:pt x="127" y="52"/>
                  </a:cubicBezTo>
                  <a:cubicBezTo>
                    <a:pt x="126" y="52"/>
                    <a:pt x="125" y="52"/>
                    <a:pt x="125" y="52"/>
                  </a:cubicBezTo>
                  <a:cubicBezTo>
                    <a:pt x="124" y="52"/>
                    <a:pt x="124" y="52"/>
                    <a:pt x="123" y="52"/>
                  </a:cubicBezTo>
                  <a:cubicBezTo>
                    <a:pt x="123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1" y="52"/>
                  </a:cubicBezTo>
                  <a:cubicBezTo>
                    <a:pt x="121" y="52"/>
                    <a:pt x="121" y="53"/>
                    <a:pt x="121" y="53"/>
                  </a:cubicBezTo>
                  <a:cubicBezTo>
                    <a:pt x="120" y="53"/>
                    <a:pt x="120" y="53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4"/>
                    <a:pt x="116" y="54"/>
                    <a:pt x="115" y="55"/>
                  </a:cubicBezTo>
                  <a:cubicBezTo>
                    <a:pt x="115" y="55"/>
                    <a:pt x="114" y="56"/>
                    <a:pt x="113" y="56"/>
                  </a:cubicBezTo>
                  <a:cubicBezTo>
                    <a:pt x="112" y="56"/>
                    <a:pt x="111" y="56"/>
                    <a:pt x="111" y="55"/>
                  </a:cubicBezTo>
                  <a:cubicBezTo>
                    <a:pt x="110" y="55"/>
                    <a:pt x="110" y="55"/>
                    <a:pt x="109" y="55"/>
                  </a:cubicBezTo>
                  <a:cubicBezTo>
                    <a:pt x="108" y="54"/>
                    <a:pt x="108" y="55"/>
                    <a:pt x="107" y="54"/>
                  </a:cubicBezTo>
                  <a:cubicBezTo>
                    <a:pt x="107" y="54"/>
                    <a:pt x="106" y="54"/>
                    <a:pt x="106" y="54"/>
                  </a:cubicBezTo>
                  <a:cubicBezTo>
                    <a:pt x="105" y="54"/>
                    <a:pt x="105" y="54"/>
                    <a:pt x="104" y="54"/>
                  </a:cubicBezTo>
                  <a:cubicBezTo>
                    <a:pt x="103" y="54"/>
                    <a:pt x="102" y="54"/>
                    <a:pt x="101" y="54"/>
                  </a:cubicBezTo>
                  <a:cubicBezTo>
                    <a:pt x="100" y="54"/>
                    <a:pt x="100" y="55"/>
                    <a:pt x="100" y="55"/>
                  </a:cubicBezTo>
                  <a:cubicBezTo>
                    <a:pt x="99" y="55"/>
                    <a:pt x="99" y="55"/>
                    <a:pt x="98" y="55"/>
                  </a:cubicBezTo>
                  <a:cubicBezTo>
                    <a:pt x="97" y="55"/>
                    <a:pt x="97" y="55"/>
                    <a:pt x="97" y="54"/>
                  </a:cubicBezTo>
                  <a:cubicBezTo>
                    <a:pt x="96" y="54"/>
                    <a:pt x="96" y="54"/>
                    <a:pt x="95" y="54"/>
                  </a:cubicBezTo>
                  <a:cubicBezTo>
                    <a:pt x="95" y="53"/>
                    <a:pt x="95" y="52"/>
                    <a:pt x="96" y="51"/>
                  </a:cubicBezTo>
                  <a:cubicBezTo>
                    <a:pt x="97" y="51"/>
                    <a:pt x="98" y="51"/>
                    <a:pt x="99" y="50"/>
                  </a:cubicBezTo>
                  <a:cubicBezTo>
                    <a:pt x="99" y="49"/>
                    <a:pt x="98" y="48"/>
                    <a:pt x="97" y="48"/>
                  </a:cubicBezTo>
                  <a:cubicBezTo>
                    <a:pt x="97" y="48"/>
                    <a:pt x="96" y="48"/>
                    <a:pt x="96" y="47"/>
                  </a:cubicBezTo>
                  <a:cubicBezTo>
                    <a:pt x="96" y="47"/>
                    <a:pt x="95" y="47"/>
                    <a:pt x="94" y="46"/>
                  </a:cubicBezTo>
                  <a:cubicBezTo>
                    <a:pt x="94" y="45"/>
                    <a:pt x="96" y="45"/>
                    <a:pt x="97" y="45"/>
                  </a:cubicBezTo>
                  <a:cubicBezTo>
                    <a:pt x="98" y="45"/>
                    <a:pt x="100" y="45"/>
                    <a:pt x="101" y="45"/>
                  </a:cubicBezTo>
                  <a:cubicBezTo>
                    <a:pt x="101" y="45"/>
                    <a:pt x="102" y="46"/>
                    <a:pt x="103" y="46"/>
                  </a:cubicBezTo>
                  <a:cubicBezTo>
                    <a:pt x="103" y="46"/>
                    <a:pt x="104" y="46"/>
                    <a:pt x="104" y="46"/>
                  </a:cubicBezTo>
                  <a:cubicBezTo>
                    <a:pt x="105" y="46"/>
                    <a:pt x="105" y="45"/>
                    <a:pt x="105" y="45"/>
                  </a:cubicBezTo>
                  <a:cubicBezTo>
                    <a:pt x="106" y="45"/>
                    <a:pt x="106" y="45"/>
                    <a:pt x="107" y="45"/>
                  </a:cubicBezTo>
                  <a:cubicBezTo>
                    <a:pt x="108" y="44"/>
                    <a:pt x="108" y="44"/>
                    <a:pt x="109" y="44"/>
                  </a:cubicBezTo>
                  <a:cubicBezTo>
                    <a:pt x="109" y="44"/>
                    <a:pt x="110" y="43"/>
                    <a:pt x="110" y="43"/>
                  </a:cubicBezTo>
                  <a:cubicBezTo>
                    <a:pt x="111" y="43"/>
                    <a:pt x="111" y="43"/>
                    <a:pt x="111" y="42"/>
                  </a:cubicBezTo>
                  <a:cubicBezTo>
                    <a:pt x="112" y="42"/>
                    <a:pt x="112" y="42"/>
                    <a:pt x="113" y="42"/>
                  </a:cubicBezTo>
                  <a:cubicBezTo>
                    <a:pt x="113" y="42"/>
                    <a:pt x="114" y="42"/>
                    <a:pt x="114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8" y="42"/>
                    <a:pt x="119" y="41"/>
                    <a:pt x="119" y="41"/>
                  </a:cubicBezTo>
                  <a:cubicBezTo>
                    <a:pt x="120" y="41"/>
                    <a:pt x="120" y="41"/>
                    <a:pt x="120" y="40"/>
                  </a:cubicBezTo>
                  <a:cubicBezTo>
                    <a:pt x="121" y="40"/>
                    <a:pt x="121" y="40"/>
                    <a:pt x="122" y="40"/>
                  </a:cubicBezTo>
                  <a:cubicBezTo>
                    <a:pt x="122" y="40"/>
                    <a:pt x="122" y="40"/>
                    <a:pt x="123" y="40"/>
                  </a:cubicBezTo>
                  <a:cubicBezTo>
                    <a:pt x="123" y="40"/>
                    <a:pt x="123" y="40"/>
                    <a:pt x="124" y="40"/>
                  </a:cubicBezTo>
                  <a:cubicBezTo>
                    <a:pt x="125" y="39"/>
                    <a:pt x="126" y="39"/>
                    <a:pt x="127" y="39"/>
                  </a:cubicBezTo>
                  <a:cubicBezTo>
                    <a:pt x="127" y="39"/>
                    <a:pt x="127" y="40"/>
                    <a:pt x="127" y="40"/>
                  </a:cubicBezTo>
                  <a:cubicBezTo>
                    <a:pt x="127" y="40"/>
                    <a:pt x="128" y="40"/>
                    <a:pt x="128" y="40"/>
                  </a:cubicBezTo>
                  <a:cubicBezTo>
                    <a:pt x="129" y="40"/>
                    <a:pt x="129" y="40"/>
                    <a:pt x="130" y="40"/>
                  </a:cubicBezTo>
                  <a:cubicBezTo>
                    <a:pt x="131" y="41"/>
                    <a:pt x="128" y="42"/>
                    <a:pt x="128" y="42"/>
                  </a:cubicBezTo>
                  <a:cubicBezTo>
                    <a:pt x="127" y="43"/>
                    <a:pt x="130" y="43"/>
                    <a:pt x="131" y="43"/>
                  </a:cubicBezTo>
                  <a:cubicBezTo>
                    <a:pt x="131" y="43"/>
                    <a:pt x="132" y="43"/>
                    <a:pt x="132" y="43"/>
                  </a:cubicBezTo>
                  <a:cubicBezTo>
                    <a:pt x="132" y="43"/>
                    <a:pt x="132" y="43"/>
                    <a:pt x="133" y="43"/>
                  </a:cubicBezTo>
                  <a:cubicBezTo>
                    <a:pt x="133" y="43"/>
                    <a:pt x="133" y="44"/>
                    <a:pt x="133" y="44"/>
                  </a:cubicBezTo>
                  <a:cubicBezTo>
                    <a:pt x="133" y="44"/>
                    <a:pt x="134" y="44"/>
                    <a:pt x="134" y="44"/>
                  </a:cubicBezTo>
                  <a:cubicBezTo>
                    <a:pt x="134" y="44"/>
                    <a:pt x="135" y="44"/>
                    <a:pt x="135" y="44"/>
                  </a:cubicBezTo>
                  <a:cubicBezTo>
                    <a:pt x="136" y="44"/>
                    <a:pt x="136" y="43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1"/>
                    <a:pt x="137" y="41"/>
                    <a:pt x="138" y="40"/>
                  </a:cubicBezTo>
                  <a:cubicBezTo>
                    <a:pt x="138" y="40"/>
                    <a:pt x="138" y="39"/>
                    <a:pt x="139" y="39"/>
                  </a:cubicBezTo>
                  <a:cubicBezTo>
                    <a:pt x="140" y="39"/>
                    <a:pt x="141" y="40"/>
                    <a:pt x="142" y="40"/>
                  </a:cubicBezTo>
                  <a:cubicBezTo>
                    <a:pt x="142" y="40"/>
                    <a:pt x="142" y="40"/>
                    <a:pt x="143" y="40"/>
                  </a:cubicBezTo>
                  <a:cubicBezTo>
                    <a:pt x="143" y="40"/>
                    <a:pt x="143" y="39"/>
                    <a:pt x="143" y="39"/>
                  </a:cubicBezTo>
                  <a:cubicBezTo>
                    <a:pt x="143" y="38"/>
                    <a:pt x="143" y="38"/>
                    <a:pt x="143" y="37"/>
                  </a:cubicBezTo>
                  <a:cubicBezTo>
                    <a:pt x="144" y="36"/>
                    <a:pt x="144" y="36"/>
                    <a:pt x="143" y="36"/>
                  </a:cubicBezTo>
                  <a:cubicBezTo>
                    <a:pt x="143" y="36"/>
                    <a:pt x="142" y="36"/>
                    <a:pt x="142" y="36"/>
                  </a:cubicBezTo>
                  <a:cubicBezTo>
                    <a:pt x="142" y="36"/>
                    <a:pt x="141" y="35"/>
                    <a:pt x="141" y="35"/>
                  </a:cubicBezTo>
                  <a:cubicBezTo>
                    <a:pt x="140" y="35"/>
                    <a:pt x="140" y="35"/>
                    <a:pt x="139" y="35"/>
                  </a:cubicBezTo>
                  <a:cubicBezTo>
                    <a:pt x="139" y="35"/>
                    <a:pt x="138" y="35"/>
                    <a:pt x="138" y="35"/>
                  </a:cubicBezTo>
                  <a:cubicBezTo>
                    <a:pt x="136" y="34"/>
                    <a:pt x="138" y="33"/>
                    <a:pt x="139" y="33"/>
                  </a:cubicBezTo>
                  <a:cubicBezTo>
                    <a:pt x="139" y="33"/>
                    <a:pt x="139" y="32"/>
                    <a:pt x="139" y="32"/>
                  </a:cubicBezTo>
                  <a:cubicBezTo>
                    <a:pt x="139" y="30"/>
                    <a:pt x="139" y="30"/>
                    <a:pt x="138" y="29"/>
                  </a:cubicBezTo>
                  <a:cubicBezTo>
                    <a:pt x="138" y="29"/>
                    <a:pt x="138" y="29"/>
                    <a:pt x="137" y="29"/>
                  </a:cubicBezTo>
                  <a:cubicBezTo>
                    <a:pt x="137" y="28"/>
                    <a:pt x="136" y="28"/>
                    <a:pt x="136" y="28"/>
                  </a:cubicBezTo>
                  <a:cubicBezTo>
                    <a:pt x="136" y="28"/>
                    <a:pt x="135" y="28"/>
                    <a:pt x="135" y="28"/>
                  </a:cubicBezTo>
                  <a:cubicBezTo>
                    <a:pt x="134" y="28"/>
                    <a:pt x="134" y="27"/>
                    <a:pt x="134" y="27"/>
                  </a:cubicBezTo>
                  <a:cubicBezTo>
                    <a:pt x="133" y="26"/>
                    <a:pt x="134" y="25"/>
                    <a:pt x="135" y="25"/>
                  </a:cubicBezTo>
                  <a:cubicBezTo>
                    <a:pt x="136" y="25"/>
                    <a:pt x="136" y="24"/>
                    <a:pt x="137" y="24"/>
                  </a:cubicBezTo>
                  <a:cubicBezTo>
                    <a:pt x="138" y="24"/>
                    <a:pt x="138" y="23"/>
                    <a:pt x="139" y="23"/>
                  </a:cubicBezTo>
                  <a:cubicBezTo>
                    <a:pt x="139" y="23"/>
                    <a:pt x="139" y="22"/>
                    <a:pt x="140" y="22"/>
                  </a:cubicBezTo>
                  <a:cubicBezTo>
                    <a:pt x="141" y="22"/>
                    <a:pt x="141" y="21"/>
                    <a:pt x="142" y="21"/>
                  </a:cubicBezTo>
                  <a:cubicBezTo>
                    <a:pt x="143" y="21"/>
                    <a:pt x="144" y="22"/>
                    <a:pt x="145" y="21"/>
                  </a:cubicBezTo>
                  <a:cubicBezTo>
                    <a:pt x="146" y="21"/>
                    <a:pt x="146" y="21"/>
                    <a:pt x="147" y="21"/>
                  </a:cubicBezTo>
                  <a:cubicBezTo>
                    <a:pt x="147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50" y="21"/>
                  </a:cubicBezTo>
                  <a:cubicBezTo>
                    <a:pt x="150" y="21"/>
                    <a:pt x="151" y="21"/>
                    <a:pt x="152" y="21"/>
                  </a:cubicBezTo>
                  <a:cubicBezTo>
                    <a:pt x="152" y="21"/>
                    <a:pt x="153" y="21"/>
                    <a:pt x="153" y="21"/>
                  </a:cubicBezTo>
                  <a:cubicBezTo>
                    <a:pt x="153" y="21"/>
                    <a:pt x="154" y="21"/>
                    <a:pt x="154" y="21"/>
                  </a:cubicBezTo>
                  <a:cubicBezTo>
                    <a:pt x="154" y="21"/>
                    <a:pt x="154" y="21"/>
                    <a:pt x="155" y="20"/>
                  </a:cubicBezTo>
                  <a:cubicBezTo>
                    <a:pt x="155" y="20"/>
                    <a:pt x="156" y="20"/>
                    <a:pt x="156" y="20"/>
                  </a:cubicBezTo>
                  <a:cubicBezTo>
                    <a:pt x="157" y="20"/>
                    <a:pt x="157" y="20"/>
                    <a:pt x="158" y="20"/>
                  </a:cubicBezTo>
                  <a:cubicBezTo>
                    <a:pt x="158" y="20"/>
                    <a:pt x="159" y="20"/>
                    <a:pt x="159" y="20"/>
                  </a:cubicBezTo>
                  <a:cubicBezTo>
                    <a:pt x="159" y="20"/>
                    <a:pt x="160" y="20"/>
                    <a:pt x="160" y="20"/>
                  </a:cubicBezTo>
                  <a:cubicBezTo>
                    <a:pt x="161" y="19"/>
                    <a:pt x="161" y="19"/>
                    <a:pt x="162" y="19"/>
                  </a:cubicBezTo>
                  <a:cubicBezTo>
                    <a:pt x="162" y="19"/>
                    <a:pt x="162" y="18"/>
                    <a:pt x="163" y="18"/>
                  </a:cubicBezTo>
                  <a:cubicBezTo>
                    <a:pt x="164" y="18"/>
                    <a:pt x="165" y="18"/>
                    <a:pt x="166" y="18"/>
                  </a:cubicBezTo>
                  <a:cubicBezTo>
                    <a:pt x="167" y="18"/>
                    <a:pt x="167" y="18"/>
                    <a:pt x="168" y="17"/>
                  </a:cubicBezTo>
                  <a:cubicBezTo>
                    <a:pt x="168" y="17"/>
                    <a:pt x="169" y="17"/>
                    <a:pt x="169" y="17"/>
                  </a:cubicBezTo>
                  <a:cubicBezTo>
                    <a:pt x="169" y="17"/>
                    <a:pt x="169" y="17"/>
                    <a:pt x="170" y="17"/>
                  </a:cubicBezTo>
                  <a:cubicBezTo>
                    <a:pt x="170" y="17"/>
                    <a:pt x="171" y="17"/>
                    <a:pt x="172" y="16"/>
                  </a:cubicBezTo>
                  <a:cubicBezTo>
                    <a:pt x="173" y="16"/>
                    <a:pt x="174" y="15"/>
                    <a:pt x="174" y="15"/>
                  </a:cubicBezTo>
                  <a:cubicBezTo>
                    <a:pt x="175" y="15"/>
                    <a:pt x="176" y="14"/>
                    <a:pt x="177" y="14"/>
                  </a:cubicBezTo>
                  <a:cubicBezTo>
                    <a:pt x="178" y="14"/>
                    <a:pt x="179" y="13"/>
                    <a:pt x="180" y="13"/>
                  </a:cubicBezTo>
                  <a:cubicBezTo>
                    <a:pt x="181" y="13"/>
                    <a:pt x="181" y="12"/>
                    <a:pt x="182" y="12"/>
                  </a:cubicBezTo>
                  <a:cubicBezTo>
                    <a:pt x="182" y="12"/>
                    <a:pt x="182" y="12"/>
                    <a:pt x="183" y="12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5" y="12"/>
                    <a:pt x="186" y="12"/>
                    <a:pt x="187" y="12"/>
                  </a:cubicBezTo>
                  <a:cubicBezTo>
                    <a:pt x="187" y="12"/>
                    <a:pt x="188" y="11"/>
                    <a:pt x="188" y="11"/>
                  </a:cubicBezTo>
                  <a:cubicBezTo>
                    <a:pt x="189" y="11"/>
                    <a:pt x="189" y="11"/>
                    <a:pt x="190" y="11"/>
                  </a:cubicBezTo>
                  <a:cubicBezTo>
                    <a:pt x="190" y="11"/>
                    <a:pt x="191" y="10"/>
                    <a:pt x="191" y="10"/>
                  </a:cubicBezTo>
                  <a:cubicBezTo>
                    <a:pt x="192" y="10"/>
                    <a:pt x="193" y="10"/>
                    <a:pt x="193" y="10"/>
                  </a:cubicBezTo>
                  <a:cubicBezTo>
                    <a:pt x="194" y="9"/>
                    <a:pt x="194" y="9"/>
                    <a:pt x="195" y="9"/>
                  </a:cubicBezTo>
                  <a:cubicBezTo>
                    <a:pt x="195" y="9"/>
                    <a:pt x="196" y="9"/>
                    <a:pt x="196" y="9"/>
                  </a:cubicBezTo>
                  <a:cubicBezTo>
                    <a:pt x="197" y="9"/>
                    <a:pt x="198" y="9"/>
                    <a:pt x="199" y="8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204" y="7"/>
                    <a:pt x="204" y="7"/>
                    <a:pt x="205" y="7"/>
                  </a:cubicBezTo>
                  <a:cubicBezTo>
                    <a:pt x="205" y="7"/>
                    <a:pt x="206" y="7"/>
                    <a:pt x="206" y="7"/>
                  </a:cubicBezTo>
                  <a:cubicBezTo>
                    <a:pt x="207" y="7"/>
                    <a:pt x="207" y="7"/>
                    <a:pt x="208" y="7"/>
                  </a:cubicBezTo>
                  <a:cubicBezTo>
                    <a:pt x="208" y="6"/>
                    <a:pt x="209" y="6"/>
                    <a:pt x="209" y="6"/>
                  </a:cubicBezTo>
                  <a:cubicBezTo>
                    <a:pt x="210" y="6"/>
                    <a:pt x="211" y="6"/>
                    <a:pt x="211" y="6"/>
                  </a:cubicBezTo>
                  <a:cubicBezTo>
                    <a:pt x="212" y="6"/>
                    <a:pt x="212" y="6"/>
                    <a:pt x="213" y="6"/>
                  </a:cubicBezTo>
                  <a:cubicBezTo>
                    <a:pt x="213" y="6"/>
                    <a:pt x="214" y="6"/>
                    <a:pt x="214" y="6"/>
                  </a:cubicBezTo>
                  <a:cubicBezTo>
                    <a:pt x="215" y="6"/>
                    <a:pt x="216" y="6"/>
                    <a:pt x="217" y="6"/>
                  </a:cubicBezTo>
                  <a:cubicBezTo>
                    <a:pt x="218" y="5"/>
                    <a:pt x="218" y="5"/>
                    <a:pt x="219" y="4"/>
                  </a:cubicBezTo>
                  <a:cubicBezTo>
                    <a:pt x="219" y="4"/>
                    <a:pt x="219" y="4"/>
                    <a:pt x="220" y="4"/>
                  </a:cubicBezTo>
                  <a:cubicBezTo>
                    <a:pt x="220" y="4"/>
                    <a:pt x="220" y="3"/>
                    <a:pt x="220" y="3"/>
                  </a:cubicBezTo>
                  <a:cubicBezTo>
                    <a:pt x="221" y="3"/>
                    <a:pt x="221" y="3"/>
                    <a:pt x="222" y="3"/>
                  </a:cubicBezTo>
                  <a:cubicBezTo>
                    <a:pt x="223" y="4"/>
                    <a:pt x="223" y="4"/>
                    <a:pt x="224" y="5"/>
                  </a:cubicBezTo>
                  <a:cubicBezTo>
                    <a:pt x="225" y="5"/>
                    <a:pt x="226" y="6"/>
                    <a:pt x="227" y="6"/>
                  </a:cubicBezTo>
                  <a:cubicBezTo>
                    <a:pt x="229" y="7"/>
                    <a:pt x="230" y="9"/>
                    <a:pt x="232" y="9"/>
                  </a:cubicBezTo>
                  <a:cubicBezTo>
                    <a:pt x="233" y="9"/>
                    <a:pt x="233" y="9"/>
                    <a:pt x="234" y="9"/>
                  </a:cubicBezTo>
                  <a:cubicBezTo>
                    <a:pt x="234" y="9"/>
                    <a:pt x="235" y="8"/>
                    <a:pt x="235" y="8"/>
                  </a:cubicBezTo>
                  <a:cubicBezTo>
                    <a:pt x="235" y="8"/>
                    <a:pt x="236" y="8"/>
                    <a:pt x="236" y="8"/>
                  </a:cubicBezTo>
                  <a:cubicBezTo>
                    <a:pt x="237" y="8"/>
                    <a:pt x="238" y="8"/>
                    <a:pt x="238" y="8"/>
                  </a:cubicBezTo>
                  <a:cubicBezTo>
                    <a:pt x="239" y="7"/>
                    <a:pt x="240" y="7"/>
                    <a:pt x="240" y="8"/>
                  </a:cubicBezTo>
                  <a:cubicBezTo>
                    <a:pt x="241" y="9"/>
                    <a:pt x="240" y="9"/>
                    <a:pt x="240" y="10"/>
                  </a:cubicBezTo>
                  <a:cubicBezTo>
                    <a:pt x="240" y="10"/>
                    <a:pt x="241" y="10"/>
                    <a:pt x="241" y="11"/>
                  </a:cubicBezTo>
                  <a:cubicBezTo>
                    <a:pt x="242" y="11"/>
                    <a:pt x="243" y="12"/>
                    <a:pt x="244" y="12"/>
                  </a:cubicBezTo>
                  <a:cubicBezTo>
                    <a:pt x="245" y="12"/>
                    <a:pt x="245" y="11"/>
                    <a:pt x="245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7" y="11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49" y="10"/>
                    <a:pt x="250" y="12"/>
                    <a:pt x="252" y="13"/>
                  </a:cubicBezTo>
                  <a:cubicBezTo>
                    <a:pt x="253" y="13"/>
                    <a:pt x="254" y="13"/>
                    <a:pt x="255" y="13"/>
                  </a:cubicBezTo>
                  <a:cubicBezTo>
                    <a:pt x="255" y="13"/>
                    <a:pt x="255" y="13"/>
                    <a:pt x="256" y="13"/>
                  </a:cubicBezTo>
                  <a:cubicBezTo>
                    <a:pt x="256" y="13"/>
                    <a:pt x="256" y="13"/>
                    <a:pt x="257" y="13"/>
                  </a:cubicBezTo>
                  <a:cubicBezTo>
                    <a:pt x="258" y="13"/>
                    <a:pt x="258" y="13"/>
                    <a:pt x="259" y="13"/>
                  </a:cubicBezTo>
                  <a:cubicBezTo>
                    <a:pt x="260" y="13"/>
                    <a:pt x="261" y="13"/>
                    <a:pt x="261" y="13"/>
                  </a:cubicBezTo>
                  <a:cubicBezTo>
                    <a:pt x="263" y="13"/>
                    <a:pt x="265" y="12"/>
                    <a:pt x="266" y="13"/>
                  </a:cubicBezTo>
                  <a:cubicBezTo>
                    <a:pt x="268" y="13"/>
                    <a:pt x="269" y="15"/>
                    <a:pt x="271" y="15"/>
                  </a:cubicBezTo>
                  <a:cubicBezTo>
                    <a:pt x="274" y="15"/>
                    <a:pt x="277" y="15"/>
                    <a:pt x="280" y="14"/>
                  </a:cubicBezTo>
                  <a:cubicBezTo>
                    <a:pt x="281" y="14"/>
                    <a:pt x="282" y="14"/>
                    <a:pt x="282" y="13"/>
                  </a:cubicBezTo>
                  <a:cubicBezTo>
                    <a:pt x="283" y="13"/>
                    <a:pt x="284" y="13"/>
                    <a:pt x="284" y="13"/>
                  </a:cubicBezTo>
                  <a:cubicBezTo>
                    <a:pt x="285" y="13"/>
                    <a:pt x="286" y="14"/>
                    <a:pt x="286" y="15"/>
                  </a:cubicBezTo>
                  <a:cubicBezTo>
                    <a:pt x="286" y="15"/>
                    <a:pt x="287" y="15"/>
                    <a:pt x="287" y="16"/>
                  </a:cubicBezTo>
                  <a:cubicBezTo>
                    <a:pt x="288" y="16"/>
                    <a:pt x="290" y="16"/>
                    <a:pt x="292" y="16"/>
                  </a:cubicBezTo>
                  <a:cubicBezTo>
                    <a:pt x="292" y="16"/>
                    <a:pt x="293" y="16"/>
                    <a:pt x="293" y="16"/>
                  </a:cubicBezTo>
                  <a:cubicBezTo>
                    <a:pt x="294" y="16"/>
                    <a:pt x="294" y="16"/>
                    <a:pt x="295" y="16"/>
                  </a:cubicBezTo>
                  <a:cubicBezTo>
                    <a:pt x="295" y="16"/>
                    <a:pt x="296" y="16"/>
                    <a:pt x="296" y="16"/>
                  </a:cubicBezTo>
                  <a:cubicBezTo>
                    <a:pt x="297" y="16"/>
                    <a:pt x="298" y="16"/>
                    <a:pt x="299" y="17"/>
                  </a:cubicBezTo>
                  <a:cubicBezTo>
                    <a:pt x="299" y="17"/>
                    <a:pt x="300" y="17"/>
                    <a:pt x="300" y="17"/>
                  </a:cubicBezTo>
                  <a:cubicBezTo>
                    <a:pt x="300" y="17"/>
                    <a:pt x="301" y="18"/>
                    <a:pt x="301" y="18"/>
                  </a:cubicBezTo>
                  <a:cubicBezTo>
                    <a:pt x="302" y="18"/>
                    <a:pt x="303" y="19"/>
                    <a:pt x="303" y="19"/>
                  </a:cubicBezTo>
                  <a:cubicBezTo>
                    <a:pt x="304" y="20"/>
                    <a:pt x="304" y="20"/>
                    <a:pt x="305" y="21"/>
                  </a:cubicBezTo>
                  <a:cubicBezTo>
                    <a:pt x="305" y="21"/>
                    <a:pt x="306" y="21"/>
                    <a:pt x="306" y="21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8" y="21"/>
                    <a:pt x="308" y="21"/>
                  </a:cubicBezTo>
                  <a:cubicBezTo>
                    <a:pt x="308" y="21"/>
                    <a:pt x="309" y="22"/>
                    <a:pt x="309" y="2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3"/>
                    <a:pt x="312" y="23"/>
                    <a:pt x="313" y="23"/>
                  </a:cubicBezTo>
                  <a:cubicBezTo>
                    <a:pt x="314" y="23"/>
                    <a:pt x="315" y="22"/>
                    <a:pt x="316" y="22"/>
                  </a:cubicBezTo>
                  <a:cubicBezTo>
                    <a:pt x="316" y="22"/>
                    <a:pt x="316" y="22"/>
                    <a:pt x="317" y="22"/>
                  </a:cubicBezTo>
                  <a:cubicBezTo>
                    <a:pt x="317" y="22"/>
                    <a:pt x="317" y="22"/>
                    <a:pt x="317" y="22"/>
                  </a:cubicBezTo>
                  <a:cubicBezTo>
                    <a:pt x="318" y="22"/>
                    <a:pt x="318" y="21"/>
                    <a:pt x="318" y="21"/>
                  </a:cubicBezTo>
                  <a:cubicBezTo>
                    <a:pt x="319" y="21"/>
                    <a:pt x="319" y="21"/>
                    <a:pt x="320" y="21"/>
                  </a:cubicBezTo>
                  <a:cubicBezTo>
                    <a:pt x="320" y="21"/>
                    <a:pt x="320" y="21"/>
                    <a:pt x="321" y="21"/>
                  </a:cubicBezTo>
                  <a:cubicBezTo>
                    <a:pt x="321" y="21"/>
                    <a:pt x="321" y="20"/>
                    <a:pt x="321" y="20"/>
                  </a:cubicBezTo>
                  <a:cubicBezTo>
                    <a:pt x="322" y="20"/>
                    <a:pt x="322" y="19"/>
                    <a:pt x="323" y="19"/>
                  </a:cubicBezTo>
                  <a:cubicBezTo>
                    <a:pt x="323" y="19"/>
                    <a:pt x="324" y="19"/>
                    <a:pt x="324" y="19"/>
                  </a:cubicBezTo>
                  <a:cubicBezTo>
                    <a:pt x="324" y="18"/>
                    <a:pt x="325" y="18"/>
                    <a:pt x="325" y="18"/>
                  </a:cubicBezTo>
                  <a:cubicBezTo>
                    <a:pt x="326" y="18"/>
                    <a:pt x="326" y="18"/>
                    <a:pt x="327" y="18"/>
                  </a:cubicBezTo>
                  <a:cubicBezTo>
                    <a:pt x="327" y="18"/>
                    <a:pt x="328" y="18"/>
                    <a:pt x="328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9" y="18"/>
                    <a:pt x="330" y="18"/>
                    <a:pt x="330" y="18"/>
                  </a:cubicBezTo>
                  <a:cubicBezTo>
                    <a:pt x="330" y="18"/>
                    <a:pt x="330" y="18"/>
                    <a:pt x="330" y="17"/>
                  </a:cubicBezTo>
                  <a:cubicBezTo>
                    <a:pt x="331" y="17"/>
                    <a:pt x="331" y="17"/>
                    <a:pt x="332" y="17"/>
                  </a:cubicBezTo>
                  <a:cubicBezTo>
                    <a:pt x="333" y="17"/>
                    <a:pt x="333" y="17"/>
                    <a:pt x="334" y="17"/>
                  </a:cubicBezTo>
                  <a:cubicBezTo>
                    <a:pt x="335" y="17"/>
                    <a:pt x="335" y="18"/>
                    <a:pt x="336" y="17"/>
                  </a:cubicBezTo>
                  <a:cubicBezTo>
                    <a:pt x="336" y="17"/>
                    <a:pt x="336" y="17"/>
                    <a:pt x="337" y="17"/>
                  </a:cubicBezTo>
                  <a:cubicBezTo>
                    <a:pt x="337" y="17"/>
                    <a:pt x="337" y="17"/>
                    <a:pt x="338" y="17"/>
                  </a:cubicBezTo>
                  <a:cubicBezTo>
                    <a:pt x="338" y="17"/>
                    <a:pt x="339" y="17"/>
                    <a:pt x="339" y="17"/>
                  </a:cubicBezTo>
                  <a:cubicBezTo>
                    <a:pt x="339" y="17"/>
                    <a:pt x="339" y="17"/>
                    <a:pt x="340" y="17"/>
                  </a:cubicBezTo>
                  <a:cubicBezTo>
                    <a:pt x="340" y="17"/>
                    <a:pt x="341" y="17"/>
                    <a:pt x="341" y="17"/>
                  </a:cubicBezTo>
                  <a:cubicBezTo>
                    <a:pt x="341" y="17"/>
                    <a:pt x="341" y="16"/>
                    <a:pt x="342" y="16"/>
                  </a:cubicBezTo>
                  <a:cubicBezTo>
                    <a:pt x="343" y="16"/>
                    <a:pt x="343" y="16"/>
                    <a:pt x="344" y="16"/>
                  </a:cubicBezTo>
                  <a:cubicBezTo>
                    <a:pt x="344" y="16"/>
                    <a:pt x="345" y="16"/>
                    <a:pt x="345" y="16"/>
                  </a:cubicBezTo>
                  <a:cubicBezTo>
                    <a:pt x="345" y="16"/>
                    <a:pt x="346" y="16"/>
                    <a:pt x="346" y="16"/>
                  </a:cubicBezTo>
                  <a:cubicBezTo>
                    <a:pt x="346" y="16"/>
                    <a:pt x="347" y="16"/>
                    <a:pt x="347" y="15"/>
                  </a:cubicBezTo>
                  <a:cubicBezTo>
                    <a:pt x="347" y="15"/>
                    <a:pt x="348" y="15"/>
                    <a:pt x="348" y="15"/>
                  </a:cubicBezTo>
                  <a:cubicBezTo>
                    <a:pt x="348" y="15"/>
                    <a:pt x="349" y="15"/>
                    <a:pt x="349" y="15"/>
                  </a:cubicBezTo>
                  <a:cubicBezTo>
                    <a:pt x="349" y="15"/>
                    <a:pt x="349" y="15"/>
                    <a:pt x="350" y="15"/>
                  </a:cubicBezTo>
                  <a:cubicBezTo>
                    <a:pt x="350" y="15"/>
                    <a:pt x="350" y="15"/>
                    <a:pt x="351" y="15"/>
                  </a:cubicBezTo>
                  <a:cubicBezTo>
                    <a:pt x="351" y="15"/>
                    <a:pt x="351" y="15"/>
                    <a:pt x="352" y="15"/>
                  </a:cubicBezTo>
                  <a:cubicBezTo>
                    <a:pt x="352" y="15"/>
                    <a:pt x="353" y="14"/>
                    <a:pt x="353" y="1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55" y="14"/>
                    <a:pt x="355" y="14"/>
                    <a:pt x="355" y="14"/>
                  </a:cubicBezTo>
                  <a:cubicBezTo>
                    <a:pt x="356" y="14"/>
                    <a:pt x="356" y="14"/>
                    <a:pt x="356" y="14"/>
                  </a:cubicBezTo>
                  <a:cubicBezTo>
                    <a:pt x="357" y="14"/>
                    <a:pt x="357" y="14"/>
                    <a:pt x="357" y="13"/>
                  </a:cubicBezTo>
                  <a:cubicBezTo>
                    <a:pt x="357" y="13"/>
                    <a:pt x="358" y="13"/>
                    <a:pt x="358" y="13"/>
                  </a:cubicBezTo>
                  <a:cubicBezTo>
                    <a:pt x="358" y="13"/>
                    <a:pt x="359" y="13"/>
                    <a:pt x="359" y="13"/>
                  </a:cubicBezTo>
                  <a:cubicBezTo>
                    <a:pt x="359" y="13"/>
                    <a:pt x="359" y="14"/>
                    <a:pt x="359" y="14"/>
                  </a:cubicBezTo>
                  <a:cubicBezTo>
                    <a:pt x="359" y="14"/>
                    <a:pt x="358" y="15"/>
                    <a:pt x="358" y="15"/>
                  </a:cubicBezTo>
                  <a:cubicBezTo>
                    <a:pt x="359" y="15"/>
                    <a:pt x="359" y="15"/>
                    <a:pt x="360" y="14"/>
                  </a:cubicBezTo>
                  <a:cubicBezTo>
                    <a:pt x="361" y="14"/>
                    <a:pt x="361" y="14"/>
                    <a:pt x="361" y="14"/>
                  </a:cubicBezTo>
                  <a:cubicBezTo>
                    <a:pt x="362" y="14"/>
                    <a:pt x="363" y="14"/>
                    <a:pt x="363" y="14"/>
                  </a:cubicBezTo>
                  <a:cubicBezTo>
                    <a:pt x="364" y="14"/>
                    <a:pt x="365" y="15"/>
                    <a:pt x="366" y="14"/>
                  </a:cubicBezTo>
                  <a:cubicBezTo>
                    <a:pt x="366" y="14"/>
                    <a:pt x="367" y="14"/>
                    <a:pt x="367" y="13"/>
                  </a:cubicBezTo>
                  <a:cubicBezTo>
                    <a:pt x="367" y="13"/>
                    <a:pt x="368" y="13"/>
                    <a:pt x="369" y="12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9" y="11"/>
                    <a:pt x="369" y="11"/>
                    <a:pt x="370" y="11"/>
                  </a:cubicBezTo>
                  <a:cubicBezTo>
                    <a:pt x="370" y="11"/>
                    <a:pt x="370" y="11"/>
                    <a:pt x="371" y="10"/>
                  </a:cubicBezTo>
                  <a:cubicBezTo>
                    <a:pt x="371" y="10"/>
                    <a:pt x="371" y="9"/>
                    <a:pt x="372" y="9"/>
                  </a:cubicBezTo>
                  <a:cubicBezTo>
                    <a:pt x="372" y="9"/>
                    <a:pt x="372" y="10"/>
                    <a:pt x="372" y="11"/>
                  </a:cubicBezTo>
                  <a:cubicBezTo>
                    <a:pt x="372" y="11"/>
                    <a:pt x="372" y="12"/>
                    <a:pt x="372" y="12"/>
                  </a:cubicBezTo>
                  <a:cubicBezTo>
                    <a:pt x="372" y="12"/>
                    <a:pt x="372" y="13"/>
                    <a:pt x="372" y="13"/>
                  </a:cubicBezTo>
                  <a:cubicBezTo>
                    <a:pt x="372" y="14"/>
                    <a:pt x="372" y="14"/>
                    <a:pt x="372" y="15"/>
                  </a:cubicBezTo>
                  <a:cubicBezTo>
                    <a:pt x="372" y="15"/>
                    <a:pt x="371" y="15"/>
                    <a:pt x="371" y="15"/>
                  </a:cubicBezTo>
                  <a:cubicBezTo>
                    <a:pt x="371" y="16"/>
                    <a:pt x="371" y="16"/>
                    <a:pt x="371" y="16"/>
                  </a:cubicBezTo>
                  <a:cubicBezTo>
                    <a:pt x="371" y="17"/>
                    <a:pt x="372" y="18"/>
                    <a:pt x="373" y="18"/>
                  </a:cubicBezTo>
                  <a:cubicBezTo>
                    <a:pt x="373" y="19"/>
                    <a:pt x="373" y="19"/>
                    <a:pt x="374" y="19"/>
                  </a:cubicBezTo>
                  <a:cubicBezTo>
                    <a:pt x="374" y="19"/>
                    <a:pt x="374" y="19"/>
                    <a:pt x="375" y="19"/>
                  </a:cubicBezTo>
                  <a:cubicBezTo>
                    <a:pt x="375" y="19"/>
                    <a:pt x="375" y="19"/>
                    <a:pt x="375" y="18"/>
                  </a:cubicBezTo>
                  <a:cubicBezTo>
                    <a:pt x="376" y="18"/>
                    <a:pt x="376" y="18"/>
                    <a:pt x="377" y="18"/>
                  </a:cubicBezTo>
                  <a:cubicBezTo>
                    <a:pt x="377" y="18"/>
                    <a:pt x="377" y="18"/>
                    <a:pt x="378" y="17"/>
                  </a:cubicBezTo>
                  <a:cubicBezTo>
                    <a:pt x="378" y="17"/>
                    <a:pt x="379" y="17"/>
                    <a:pt x="379" y="17"/>
                  </a:cubicBezTo>
                  <a:cubicBezTo>
                    <a:pt x="379" y="17"/>
                    <a:pt x="380" y="17"/>
                    <a:pt x="381" y="16"/>
                  </a:cubicBezTo>
                  <a:cubicBezTo>
                    <a:pt x="381" y="16"/>
                    <a:pt x="381" y="16"/>
                    <a:pt x="381" y="16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3" y="15"/>
                    <a:pt x="383" y="14"/>
                    <a:pt x="383" y="14"/>
                  </a:cubicBezTo>
                  <a:cubicBezTo>
                    <a:pt x="384" y="14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6" y="14"/>
                    <a:pt x="386" y="14"/>
                  </a:cubicBezTo>
                  <a:cubicBezTo>
                    <a:pt x="386" y="14"/>
                    <a:pt x="386" y="15"/>
                    <a:pt x="386" y="15"/>
                  </a:cubicBezTo>
                  <a:cubicBezTo>
                    <a:pt x="385" y="16"/>
                    <a:pt x="384" y="16"/>
                    <a:pt x="383" y="17"/>
                  </a:cubicBezTo>
                  <a:cubicBezTo>
                    <a:pt x="383" y="18"/>
                    <a:pt x="383" y="18"/>
                    <a:pt x="384" y="19"/>
                  </a:cubicBezTo>
                  <a:cubicBezTo>
                    <a:pt x="385" y="19"/>
                    <a:pt x="386" y="19"/>
                    <a:pt x="387" y="18"/>
                  </a:cubicBezTo>
                  <a:cubicBezTo>
                    <a:pt x="387" y="18"/>
                    <a:pt x="388" y="18"/>
                    <a:pt x="388" y="18"/>
                  </a:cubicBezTo>
                  <a:cubicBezTo>
                    <a:pt x="388" y="18"/>
                    <a:pt x="388" y="18"/>
                    <a:pt x="388" y="17"/>
                  </a:cubicBezTo>
                  <a:cubicBezTo>
                    <a:pt x="388" y="17"/>
                    <a:pt x="389" y="17"/>
                    <a:pt x="389" y="17"/>
                  </a:cubicBezTo>
                  <a:cubicBezTo>
                    <a:pt x="390" y="16"/>
                    <a:pt x="391" y="16"/>
                    <a:pt x="392" y="16"/>
                  </a:cubicBezTo>
                  <a:cubicBezTo>
                    <a:pt x="393" y="16"/>
                    <a:pt x="394" y="16"/>
                    <a:pt x="395" y="16"/>
                  </a:cubicBezTo>
                  <a:cubicBezTo>
                    <a:pt x="395" y="16"/>
                    <a:pt x="396" y="16"/>
                    <a:pt x="396" y="16"/>
                  </a:cubicBezTo>
                  <a:cubicBezTo>
                    <a:pt x="397" y="16"/>
                    <a:pt x="397" y="16"/>
                    <a:pt x="398" y="16"/>
                  </a:cubicBezTo>
                  <a:cubicBezTo>
                    <a:pt x="399" y="16"/>
                    <a:pt x="400" y="16"/>
                    <a:pt x="401" y="16"/>
                  </a:cubicBezTo>
                  <a:cubicBezTo>
                    <a:pt x="402" y="16"/>
                    <a:pt x="403" y="17"/>
                    <a:pt x="403" y="18"/>
                  </a:cubicBezTo>
                  <a:cubicBezTo>
                    <a:pt x="404" y="19"/>
                    <a:pt x="404" y="19"/>
                    <a:pt x="405" y="19"/>
                  </a:cubicBezTo>
                  <a:cubicBezTo>
                    <a:pt x="406" y="20"/>
                    <a:pt x="407" y="20"/>
                    <a:pt x="408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10" y="20"/>
                    <a:pt x="410" y="21"/>
                    <a:pt x="410" y="21"/>
                  </a:cubicBezTo>
                  <a:cubicBezTo>
                    <a:pt x="410" y="21"/>
                    <a:pt x="410" y="21"/>
                    <a:pt x="411" y="21"/>
                  </a:cubicBezTo>
                  <a:cubicBezTo>
                    <a:pt x="411" y="21"/>
                    <a:pt x="411" y="21"/>
                    <a:pt x="411" y="21"/>
                  </a:cubicBezTo>
                  <a:cubicBezTo>
                    <a:pt x="412" y="21"/>
                    <a:pt x="412" y="21"/>
                    <a:pt x="413" y="21"/>
                  </a:cubicBezTo>
                  <a:cubicBezTo>
                    <a:pt x="414" y="21"/>
                    <a:pt x="414" y="21"/>
                    <a:pt x="415" y="21"/>
                  </a:cubicBezTo>
                  <a:cubicBezTo>
                    <a:pt x="415" y="21"/>
                    <a:pt x="416" y="21"/>
                    <a:pt x="416" y="21"/>
                  </a:cubicBezTo>
                  <a:cubicBezTo>
                    <a:pt x="417" y="22"/>
                    <a:pt x="417" y="22"/>
                    <a:pt x="418" y="22"/>
                  </a:cubicBezTo>
                  <a:cubicBezTo>
                    <a:pt x="419" y="22"/>
                    <a:pt x="420" y="22"/>
                    <a:pt x="421" y="22"/>
                  </a:cubicBezTo>
                  <a:cubicBezTo>
                    <a:pt x="421" y="22"/>
                    <a:pt x="421" y="22"/>
                    <a:pt x="422" y="2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3" y="22"/>
                    <a:pt x="423" y="22"/>
                    <a:pt x="424" y="22"/>
                  </a:cubicBezTo>
                  <a:cubicBezTo>
                    <a:pt x="424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7" y="22"/>
                  </a:cubicBezTo>
                  <a:cubicBezTo>
                    <a:pt x="427" y="23"/>
                    <a:pt x="428" y="23"/>
                    <a:pt x="428" y="23"/>
                  </a:cubicBezTo>
                  <a:cubicBezTo>
                    <a:pt x="429" y="23"/>
                    <a:pt x="430" y="23"/>
                    <a:pt x="430" y="24"/>
                  </a:cubicBezTo>
                  <a:cubicBezTo>
                    <a:pt x="431" y="24"/>
                    <a:pt x="431" y="26"/>
                    <a:pt x="430" y="26"/>
                  </a:cubicBezTo>
                  <a:cubicBezTo>
                    <a:pt x="429" y="26"/>
                    <a:pt x="428" y="26"/>
                    <a:pt x="426" y="26"/>
                  </a:cubicBezTo>
                  <a:cubicBezTo>
                    <a:pt x="425" y="26"/>
                    <a:pt x="424" y="26"/>
                    <a:pt x="423" y="27"/>
                  </a:cubicBezTo>
                  <a:cubicBezTo>
                    <a:pt x="422" y="27"/>
                    <a:pt x="421" y="28"/>
                    <a:pt x="421" y="29"/>
                  </a:cubicBezTo>
                  <a:cubicBezTo>
                    <a:pt x="421" y="30"/>
                    <a:pt x="421" y="30"/>
                    <a:pt x="422" y="30"/>
                  </a:cubicBezTo>
                  <a:cubicBezTo>
                    <a:pt x="422" y="31"/>
                    <a:pt x="422" y="31"/>
                    <a:pt x="423" y="31"/>
                  </a:cubicBezTo>
                  <a:cubicBezTo>
                    <a:pt x="423" y="31"/>
                    <a:pt x="423" y="31"/>
                    <a:pt x="424" y="31"/>
                  </a:cubicBezTo>
                  <a:cubicBezTo>
                    <a:pt x="425" y="31"/>
                    <a:pt x="426" y="31"/>
                    <a:pt x="428" y="31"/>
                  </a:cubicBezTo>
                  <a:cubicBezTo>
                    <a:pt x="429" y="31"/>
                    <a:pt x="429" y="31"/>
                    <a:pt x="430" y="32"/>
                  </a:cubicBezTo>
                  <a:cubicBezTo>
                    <a:pt x="431" y="32"/>
                    <a:pt x="432" y="32"/>
                    <a:pt x="433" y="31"/>
                  </a:cubicBezTo>
                  <a:cubicBezTo>
                    <a:pt x="434" y="31"/>
                    <a:pt x="434" y="30"/>
                    <a:pt x="435" y="30"/>
                  </a:cubicBezTo>
                  <a:cubicBezTo>
                    <a:pt x="436" y="30"/>
                    <a:pt x="438" y="31"/>
                    <a:pt x="438" y="31"/>
                  </a:cubicBezTo>
                  <a:cubicBezTo>
                    <a:pt x="439" y="30"/>
                    <a:pt x="439" y="30"/>
                    <a:pt x="439" y="30"/>
                  </a:cubicBezTo>
                  <a:cubicBezTo>
                    <a:pt x="439" y="30"/>
                    <a:pt x="439" y="30"/>
                    <a:pt x="440" y="30"/>
                  </a:cubicBezTo>
                  <a:cubicBezTo>
                    <a:pt x="440" y="30"/>
                    <a:pt x="440" y="30"/>
                    <a:pt x="440" y="30"/>
                  </a:cubicBezTo>
                  <a:cubicBezTo>
                    <a:pt x="441" y="30"/>
                    <a:pt x="441" y="30"/>
                    <a:pt x="441" y="30"/>
                  </a:cubicBezTo>
                  <a:cubicBezTo>
                    <a:pt x="442" y="30"/>
                    <a:pt x="442" y="30"/>
                    <a:pt x="443" y="30"/>
                  </a:cubicBezTo>
                  <a:cubicBezTo>
                    <a:pt x="443" y="30"/>
                    <a:pt x="444" y="30"/>
                    <a:pt x="444" y="30"/>
                  </a:cubicBezTo>
                  <a:cubicBezTo>
                    <a:pt x="444" y="30"/>
                    <a:pt x="445" y="30"/>
                    <a:pt x="446" y="30"/>
                  </a:cubicBezTo>
                  <a:cubicBezTo>
                    <a:pt x="446" y="30"/>
                    <a:pt x="446" y="29"/>
                    <a:pt x="446" y="29"/>
                  </a:cubicBezTo>
                  <a:cubicBezTo>
                    <a:pt x="447" y="29"/>
                    <a:pt x="447" y="29"/>
                    <a:pt x="447" y="29"/>
                  </a:cubicBezTo>
                  <a:cubicBezTo>
                    <a:pt x="447" y="29"/>
                    <a:pt x="448" y="29"/>
                    <a:pt x="448" y="29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9" y="29"/>
                    <a:pt x="449" y="29"/>
                    <a:pt x="450" y="29"/>
                  </a:cubicBezTo>
                  <a:cubicBezTo>
                    <a:pt x="451" y="29"/>
                    <a:pt x="452" y="29"/>
                    <a:pt x="453" y="29"/>
                  </a:cubicBezTo>
                  <a:cubicBezTo>
                    <a:pt x="453" y="30"/>
                    <a:pt x="454" y="30"/>
                    <a:pt x="454" y="30"/>
                  </a:cubicBezTo>
                  <a:cubicBezTo>
                    <a:pt x="455" y="30"/>
                    <a:pt x="455" y="30"/>
                    <a:pt x="455" y="30"/>
                  </a:cubicBezTo>
                  <a:cubicBezTo>
                    <a:pt x="456" y="31"/>
                    <a:pt x="456" y="32"/>
                    <a:pt x="456" y="33"/>
                  </a:cubicBezTo>
                  <a:cubicBezTo>
                    <a:pt x="456" y="33"/>
                    <a:pt x="456" y="34"/>
                    <a:pt x="456" y="34"/>
                  </a:cubicBezTo>
                  <a:cubicBezTo>
                    <a:pt x="456" y="35"/>
                    <a:pt x="455" y="35"/>
                    <a:pt x="455" y="35"/>
                  </a:cubicBezTo>
                  <a:cubicBezTo>
                    <a:pt x="455" y="35"/>
                    <a:pt x="454" y="36"/>
                    <a:pt x="454" y="37"/>
                  </a:cubicBezTo>
                  <a:cubicBezTo>
                    <a:pt x="454" y="38"/>
                    <a:pt x="455" y="37"/>
                    <a:pt x="456" y="36"/>
                  </a:cubicBezTo>
                  <a:cubicBezTo>
                    <a:pt x="456" y="36"/>
                    <a:pt x="458" y="36"/>
                    <a:pt x="459" y="36"/>
                  </a:cubicBezTo>
                  <a:cubicBezTo>
                    <a:pt x="460" y="36"/>
                    <a:pt x="459" y="34"/>
                    <a:pt x="460" y="34"/>
                  </a:cubicBezTo>
                  <a:cubicBezTo>
                    <a:pt x="460" y="33"/>
                    <a:pt x="460" y="32"/>
                    <a:pt x="461" y="31"/>
                  </a:cubicBezTo>
                  <a:cubicBezTo>
                    <a:pt x="461" y="31"/>
                    <a:pt x="462" y="30"/>
                    <a:pt x="462" y="29"/>
                  </a:cubicBezTo>
                  <a:cubicBezTo>
                    <a:pt x="463" y="29"/>
                    <a:pt x="463" y="29"/>
                    <a:pt x="463" y="29"/>
                  </a:cubicBezTo>
                  <a:cubicBezTo>
                    <a:pt x="464" y="28"/>
                    <a:pt x="464" y="28"/>
                    <a:pt x="465" y="28"/>
                  </a:cubicBezTo>
                  <a:cubicBezTo>
                    <a:pt x="465" y="28"/>
                    <a:pt x="466" y="28"/>
                    <a:pt x="466" y="28"/>
                  </a:cubicBezTo>
                  <a:cubicBezTo>
                    <a:pt x="466" y="28"/>
                    <a:pt x="467" y="27"/>
                    <a:pt x="467" y="27"/>
                  </a:cubicBezTo>
                  <a:cubicBezTo>
                    <a:pt x="467" y="27"/>
                    <a:pt x="467" y="27"/>
                    <a:pt x="468" y="27"/>
                  </a:cubicBezTo>
                  <a:cubicBezTo>
                    <a:pt x="469" y="27"/>
                    <a:pt x="470" y="27"/>
                    <a:pt x="471" y="27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72" y="27"/>
                    <a:pt x="472" y="27"/>
                    <a:pt x="472" y="27"/>
                  </a:cubicBezTo>
                  <a:cubicBezTo>
                    <a:pt x="473" y="27"/>
                    <a:pt x="473" y="27"/>
                    <a:pt x="474" y="27"/>
                  </a:cubicBezTo>
                  <a:cubicBezTo>
                    <a:pt x="475" y="27"/>
                    <a:pt x="475" y="26"/>
                    <a:pt x="476" y="26"/>
                  </a:cubicBezTo>
                  <a:cubicBezTo>
                    <a:pt x="476" y="25"/>
                    <a:pt x="477" y="25"/>
                    <a:pt x="477" y="25"/>
                  </a:cubicBezTo>
                  <a:cubicBezTo>
                    <a:pt x="478" y="25"/>
                    <a:pt x="478" y="25"/>
                    <a:pt x="478" y="25"/>
                  </a:cubicBezTo>
                  <a:cubicBezTo>
                    <a:pt x="478" y="25"/>
                    <a:pt x="479" y="25"/>
                    <a:pt x="479" y="25"/>
                  </a:cubicBezTo>
                  <a:cubicBezTo>
                    <a:pt x="479" y="24"/>
                    <a:pt x="476" y="24"/>
                    <a:pt x="476" y="24"/>
                  </a:cubicBezTo>
                  <a:cubicBezTo>
                    <a:pt x="475" y="24"/>
                    <a:pt x="475" y="25"/>
                    <a:pt x="474" y="25"/>
                  </a:cubicBezTo>
                  <a:cubicBezTo>
                    <a:pt x="473" y="26"/>
                    <a:pt x="472" y="26"/>
                    <a:pt x="471" y="26"/>
                  </a:cubicBezTo>
                  <a:cubicBezTo>
                    <a:pt x="470" y="27"/>
                    <a:pt x="469" y="26"/>
                    <a:pt x="468" y="26"/>
                  </a:cubicBezTo>
                  <a:cubicBezTo>
                    <a:pt x="468" y="26"/>
                    <a:pt x="467" y="27"/>
                    <a:pt x="467" y="27"/>
                  </a:cubicBezTo>
                  <a:cubicBezTo>
                    <a:pt x="466" y="27"/>
                    <a:pt x="466" y="27"/>
                    <a:pt x="466" y="27"/>
                  </a:cubicBezTo>
                  <a:cubicBezTo>
                    <a:pt x="466" y="27"/>
                    <a:pt x="466" y="27"/>
                    <a:pt x="466" y="27"/>
                  </a:cubicBezTo>
                  <a:cubicBezTo>
                    <a:pt x="466" y="27"/>
                    <a:pt x="465" y="27"/>
                    <a:pt x="465" y="27"/>
                  </a:cubicBezTo>
                  <a:cubicBezTo>
                    <a:pt x="465" y="27"/>
                    <a:pt x="464" y="27"/>
                    <a:pt x="464" y="27"/>
                  </a:cubicBezTo>
                  <a:cubicBezTo>
                    <a:pt x="464" y="27"/>
                    <a:pt x="463" y="27"/>
                    <a:pt x="463" y="27"/>
                  </a:cubicBezTo>
                  <a:cubicBezTo>
                    <a:pt x="463" y="27"/>
                    <a:pt x="463" y="28"/>
                    <a:pt x="462" y="28"/>
                  </a:cubicBezTo>
                  <a:cubicBezTo>
                    <a:pt x="461" y="28"/>
                    <a:pt x="462" y="26"/>
                    <a:pt x="463" y="26"/>
                  </a:cubicBezTo>
                  <a:cubicBezTo>
                    <a:pt x="463" y="25"/>
                    <a:pt x="463" y="25"/>
                    <a:pt x="463" y="25"/>
                  </a:cubicBezTo>
                  <a:cubicBezTo>
                    <a:pt x="464" y="25"/>
                    <a:pt x="464" y="24"/>
                    <a:pt x="464" y="24"/>
                  </a:cubicBezTo>
                  <a:cubicBezTo>
                    <a:pt x="465" y="24"/>
                    <a:pt x="466" y="24"/>
                    <a:pt x="466" y="24"/>
                  </a:cubicBezTo>
                  <a:cubicBezTo>
                    <a:pt x="467" y="24"/>
                    <a:pt x="467" y="24"/>
                    <a:pt x="468" y="24"/>
                  </a:cubicBezTo>
                  <a:cubicBezTo>
                    <a:pt x="469" y="24"/>
                    <a:pt x="470" y="24"/>
                    <a:pt x="471" y="24"/>
                  </a:cubicBezTo>
                  <a:cubicBezTo>
                    <a:pt x="472" y="24"/>
                    <a:pt x="473" y="23"/>
                    <a:pt x="473" y="23"/>
                  </a:cubicBezTo>
                  <a:cubicBezTo>
                    <a:pt x="474" y="23"/>
                    <a:pt x="475" y="23"/>
                    <a:pt x="475" y="23"/>
                  </a:cubicBezTo>
                  <a:cubicBezTo>
                    <a:pt x="475" y="23"/>
                    <a:pt x="476" y="22"/>
                    <a:pt x="476" y="22"/>
                  </a:cubicBezTo>
                  <a:cubicBezTo>
                    <a:pt x="477" y="22"/>
                    <a:pt x="477" y="22"/>
                    <a:pt x="478" y="22"/>
                  </a:cubicBezTo>
                  <a:cubicBezTo>
                    <a:pt x="478" y="22"/>
                    <a:pt x="479" y="22"/>
                    <a:pt x="480" y="22"/>
                  </a:cubicBezTo>
                  <a:cubicBezTo>
                    <a:pt x="481" y="22"/>
                    <a:pt x="482" y="22"/>
                    <a:pt x="481" y="23"/>
                  </a:cubicBezTo>
                  <a:cubicBezTo>
                    <a:pt x="481" y="24"/>
                    <a:pt x="481" y="24"/>
                    <a:pt x="481" y="24"/>
                  </a:cubicBezTo>
                  <a:cubicBezTo>
                    <a:pt x="481" y="25"/>
                    <a:pt x="480" y="26"/>
                    <a:pt x="481" y="26"/>
                  </a:cubicBezTo>
                  <a:cubicBezTo>
                    <a:pt x="481" y="26"/>
                    <a:pt x="481" y="26"/>
                    <a:pt x="482" y="26"/>
                  </a:cubicBezTo>
                  <a:cubicBezTo>
                    <a:pt x="482" y="27"/>
                    <a:pt x="482" y="27"/>
                    <a:pt x="483" y="27"/>
                  </a:cubicBezTo>
                  <a:cubicBezTo>
                    <a:pt x="483" y="28"/>
                    <a:pt x="484" y="28"/>
                    <a:pt x="485" y="28"/>
                  </a:cubicBezTo>
                  <a:cubicBezTo>
                    <a:pt x="486" y="29"/>
                    <a:pt x="487" y="29"/>
                    <a:pt x="488" y="28"/>
                  </a:cubicBezTo>
                  <a:cubicBezTo>
                    <a:pt x="488" y="28"/>
                    <a:pt x="489" y="28"/>
                    <a:pt x="489" y="28"/>
                  </a:cubicBezTo>
                  <a:cubicBezTo>
                    <a:pt x="490" y="28"/>
                    <a:pt x="490" y="28"/>
                    <a:pt x="490" y="28"/>
                  </a:cubicBezTo>
                  <a:cubicBezTo>
                    <a:pt x="491" y="29"/>
                    <a:pt x="491" y="30"/>
                    <a:pt x="492" y="30"/>
                  </a:cubicBezTo>
                  <a:cubicBezTo>
                    <a:pt x="493" y="30"/>
                    <a:pt x="494" y="31"/>
                    <a:pt x="495" y="31"/>
                  </a:cubicBezTo>
                  <a:cubicBezTo>
                    <a:pt x="495" y="31"/>
                    <a:pt x="495" y="31"/>
                    <a:pt x="496" y="31"/>
                  </a:cubicBezTo>
                  <a:cubicBezTo>
                    <a:pt x="496" y="31"/>
                    <a:pt x="496" y="31"/>
                    <a:pt x="496" y="31"/>
                  </a:cubicBezTo>
                  <a:cubicBezTo>
                    <a:pt x="497" y="31"/>
                    <a:pt x="497" y="31"/>
                    <a:pt x="498" y="31"/>
                  </a:cubicBezTo>
                  <a:cubicBezTo>
                    <a:pt x="498" y="31"/>
                    <a:pt x="499" y="31"/>
                    <a:pt x="499" y="31"/>
                  </a:cubicBezTo>
                  <a:cubicBezTo>
                    <a:pt x="500" y="31"/>
                    <a:pt x="500" y="30"/>
                    <a:pt x="501" y="30"/>
                  </a:cubicBezTo>
                  <a:cubicBezTo>
                    <a:pt x="501" y="30"/>
                    <a:pt x="502" y="30"/>
                    <a:pt x="502" y="30"/>
                  </a:cubicBezTo>
                  <a:cubicBezTo>
                    <a:pt x="503" y="30"/>
                    <a:pt x="503" y="30"/>
                    <a:pt x="504" y="30"/>
                  </a:cubicBezTo>
                  <a:cubicBezTo>
                    <a:pt x="504" y="30"/>
                    <a:pt x="505" y="30"/>
                    <a:pt x="505" y="30"/>
                  </a:cubicBezTo>
                  <a:cubicBezTo>
                    <a:pt x="506" y="30"/>
                    <a:pt x="506" y="30"/>
                    <a:pt x="507" y="30"/>
                  </a:cubicBezTo>
                  <a:cubicBezTo>
                    <a:pt x="507" y="30"/>
                    <a:pt x="508" y="30"/>
                    <a:pt x="508" y="30"/>
                  </a:cubicBezTo>
                  <a:cubicBezTo>
                    <a:pt x="509" y="30"/>
                    <a:pt x="509" y="30"/>
                    <a:pt x="510" y="31"/>
                  </a:cubicBezTo>
                  <a:cubicBezTo>
                    <a:pt x="510" y="31"/>
                    <a:pt x="511" y="30"/>
                    <a:pt x="511" y="31"/>
                  </a:cubicBezTo>
                  <a:cubicBezTo>
                    <a:pt x="512" y="31"/>
                    <a:pt x="512" y="31"/>
                    <a:pt x="513" y="31"/>
                  </a:cubicBezTo>
                  <a:cubicBezTo>
                    <a:pt x="513" y="31"/>
                    <a:pt x="513" y="30"/>
                    <a:pt x="514" y="30"/>
                  </a:cubicBezTo>
                  <a:cubicBezTo>
                    <a:pt x="514" y="30"/>
                    <a:pt x="515" y="29"/>
                    <a:pt x="515" y="29"/>
                  </a:cubicBezTo>
                  <a:cubicBezTo>
                    <a:pt x="516" y="28"/>
                    <a:pt x="516" y="27"/>
                    <a:pt x="517" y="27"/>
                  </a:cubicBezTo>
                  <a:cubicBezTo>
                    <a:pt x="517" y="27"/>
                    <a:pt x="518" y="27"/>
                    <a:pt x="518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20" y="25"/>
                    <a:pt x="520" y="26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2" y="25"/>
                    <a:pt x="522" y="25"/>
                    <a:pt x="522" y="25"/>
                  </a:cubicBezTo>
                  <a:cubicBezTo>
                    <a:pt x="523" y="24"/>
                    <a:pt x="524" y="25"/>
                    <a:pt x="525" y="25"/>
                  </a:cubicBezTo>
                  <a:cubicBezTo>
                    <a:pt x="525" y="25"/>
                    <a:pt x="526" y="25"/>
                    <a:pt x="526" y="25"/>
                  </a:cubicBezTo>
                  <a:cubicBezTo>
                    <a:pt x="526" y="25"/>
                    <a:pt x="526" y="25"/>
                    <a:pt x="527" y="25"/>
                  </a:cubicBezTo>
                  <a:cubicBezTo>
                    <a:pt x="527" y="26"/>
                    <a:pt x="528" y="25"/>
                    <a:pt x="528" y="25"/>
                  </a:cubicBezTo>
                  <a:cubicBezTo>
                    <a:pt x="529" y="26"/>
                    <a:pt x="530" y="26"/>
                    <a:pt x="531" y="26"/>
                  </a:cubicBezTo>
                  <a:cubicBezTo>
                    <a:pt x="531" y="27"/>
                    <a:pt x="531" y="27"/>
                    <a:pt x="531" y="27"/>
                  </a:cubicBezTo>
                  <a:cubicBezTo>
                    <a:pt x="531" y="28"/>
                    <a:pt x="531" y="28"/>
                    <a:pt x="530" y="29"/>
                  </a:cubicBezTo>
                  <a:cubicBezTo>
                    <a:pt x="530" y="29"/>
                    <a:pt x="530" y="29"/>
                    <a:pt x="529" y="29"/>
                  </a:cubicBezTo>
                  <a:cubicBezTo>
                    <a:pt x="529" y="29"/>
                    <a:pt x="529" y="30"/>
                    <a:pt x="528" y="30"/>
                  </a:cubicBezTo>
                  <a:cubicBezTo>
                    <a:pt x="528" y="30"/>
                    <a:pt x="527" y="31"/>
                    <a:pt x="526" y="32"/>
                  </a:cubicBezTo>
                  <a:cubicBezTo>
                    <a:pt x="526" y="33"/>
                    <a:pt x="526" y="34"/>
                    <a:pt x="526" y="34"/>
                  </a:cubicBezTo>
                  <a:cubicBezTo>
                    <a:pt x="526" y="35"/>
                    <a:pt x="527" y="37"/>
                    <a:pt x="528" y="36"/>
                  </a:cubicBezTo>
                  <a:cubicBezTo>
                    <a:pt x="528" y="36"/>
                    <a:pt x="529" y="36"/>
                    <a:pt x="529" y="35"/>
                  </a:cubicBezTo>
                  <a:cubicBezTo>
                    <a:pt x="529" y="35"/>
                    <a:pt x="529" y="35"/>
                    <a:pt x="529" y="35"/>
                  </a:cubicBezTo>
                  <a:cubicBezTo>
                    <a:pt x="529" y="35"/>
                    <a:pt x="530" y="34"/>
                    <a:pt x="530" y="34"/>
                  </a:cubicBezTo>
                  <a:cubicBezTo>
                    <a:pt x="530" y="33"/>
                    <a:pt x="531" y="32"/>
                    <a:pt x="531" y="32"/>
                  </a:cubicBezTo>
                  <a:cubicBezTo>
                    <a:pt x="532" y="31"/>
                    <a:pt x="532" y="30"/>
                    <a:pt x="533" y="29"/>
                  </a:cubicBezTo>
                  <a:cubicBezTo>
                    <a:pt x="534" y="29"/>
                    <a:pt x="535" y="29"/>
                    <a:pt x="536" y="29"/>
                  </a:cubicBezTo>
                  <a:cubicBezTo>
                    <a:pt x="537" y="29"/>
                    <a:pt x="537" y="29"/>
                    <a:pt x="538" y="29"/>
                  </a:cubicBezTo>
                  <a:cubicBezTo>
                    <a:pt x="538" y="29"/>
                    <a:pt x="539" y="29"/>
                    <a:pt x="540" y="28"/>
                  </a:cubicBezTo>
                  <a:cubicBezTo>
                    <a:pt x="540" y="28"/>
                    <a:pt x="541" y="27"/>
                    <a:pt x="542" y="26"/>
                  </a:cubicBezTo>
                  <a:cubicBezTo>
                    <a:pt x="543" y="26"/>
                    <a:pt x="544" y="26"/>
                    <a:pt x="545" y="25"/>
                  </a:cubicBezTo>
                  <a:cubicBezTo>
                    <a:pt x="546" y="25"/>
                    <a:pt x="547" y="24"/>
                    <a:pt x="547" y="23"/>
                  </a:cubicBezTo>
                  <a:cubicBezTo>
                    <a:pt x="548" y="23"/>
                    <a:pt x="548" y="23"/>
                    <a:pt x="548" y="22"/>
                  </a:cubicBezTo>
                  <a:cubicBezTo>
                    <a:pt x="548" y="22"/>
                    <a:pt x="548" y="21"/>
                    <a:pt x="549" y="21"/>
                  </a:cubicBezTo>
                  <a:cubicBezTo>
                    <a:pt x="549" y="21"/>
                    <a:pt x="549" y="20"/>
                    <a:pt x="550" y="20"/>
                  </a:cubicBezTo>
                  <a:cubicBezTo>
                    <a:pt x="550" y="19"/>
                    <a:pt x="551" y="19"/>
                    <a:pt x="551" y="19"/>
                  </a:cubicBezTo>
                  <a:cubicBezTo>
                    <a:pt x="551" y="18"/>
                    <a:pt x="553" y="18"/>
                    <a:pt x="552" y="17"/>
                  </a:cubicBezTo>
                  <a:cubicBezTo>
                    <a:pt x="552" y="17"/>
                    <a:pt x="552" y="16"/>
                    <a:pt x="551" y="16"/>
                  </a:cubicBezTo>
                  <a:cubicBezTo>
                    <a:pt x="551" y="16"/>
                    <a:pt x="550" y="16"/>
                    <a:pt x="550" y="16"/>
                  </a:cubicBezTo>
                  <a:cubicBezTo>
                    <a:pt x="549" y="15"/>
                    <a:pt x="548" y="15"/>
                    <a:pt x="547" y="14"/>
                  </a:cubicBezTo>
                  <a:cubicBezTo>
                    <a:pt x="547" y="14"/>
                    <a:pt x="547" y="14"/>
                    <a:pt x="546" y="14"/>
                  </a:cubicBezTo>
                  <a:cubicBezTo>
                    <a:pt x="546" y="14"/>
                    <a:pt x="545" y="14"/>
                    <a:pt x="544" y="14"/>
                  </a:cubicBezTo>
                  <a:cubicBezTo>
                    <a:pt x="543" y="14"/>
                    <a:pt x="543" y="13"/>
                    <a:pt x="543" y="12"/>
                  </a:cubicBezTo>
                  <a:cubicBezTo>
                    <a:pt x="543" y="12"/>
                    <a:pt x="543" y="11"/>
                    <a:pt x="544" y="11"/>
                  </a:cubicBezTo>
                  <a:cubicBezTo>
                    <a:pt x="544" y="11"/>
                    <a:pt x="545" y="11"/>
                    <a:pt x="545" y="11"/>
                  </a:cubicBezTo>
                  <a:cubicBezTo>
                    <a:pt x="546" y="11"/>
                    <a:pt x="546" y="11"/>
                    <a:pt x="546" y="10"/>
                  </a:cubicBezTo>
                  <a:cubicBezTo>
                    <a:pt x="547" y="10"/>
                    <a:pt x="547" y="9"/>
                    <a:pt x="548" y="9"/>
                  </a:cubicBezTo>
                  <a:cubicBezTo>
                    <a:pt x="548" y="9"/>
                    <a:pt x="548" y="8"/>
                    <a:pt x="548" y="8"/>
                  </a:cubicBezTo>
                  <a:cubicBezTo>
                    <a:pt x="548" y="7"/>
                    <a:pt x="548" y="8"/>
                    <a:pt x="548" y="7"/>
                  </a:cubicBezTo>
                  <a:cubicBezTo>
                    <a:pt x="549" y="7"/>
                    <a:pt x="549" y="7"/>
                    <a:pt x="549" y="7"/>
                  </a:cubicBezTo>
                  <a:cubicBezTo>
                    <a:pt x="551" y="7"/>
                    <a:pt x="552" y="7"/>
                    <a:pt x="553" y="7"/>
                  </a:cubicBezTo>
                  <a:cubicBezTo>
                    <a:pt x="554" y="7"/>
                    <a:pt x="554" y="7"/>
                    <a:pt x="555" y="7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7" y="7"/>
                    <a:pt x="556" y="7"/>
                    <a:pt x="557" y="6"/>
                  </a:cubicBezTo>
                  <a:cubicBezTo>
                    <a:pt x="557" y="6"/>
                    <a:pt x="557" y="5"/>
                    <a:pt x="557" y="5"/>
                  </a:cubicBezTo>
                  <a:cubicBezTo>
                    <a:pt x="557" y="5"/>
                    <a:pt x="557" y="4"/>
                    <a:pt x="558" y="4"/>
                  </a:cubicBezTo>
                  <a:cubicBezTo>
                    <a:pt x="558" y="3"/>
                    <a:pt x="558" y="2"/>
                    <a:pt x="559" y="2"/>
                  </a:cubicBezTo>
                  <a:cubicBezTo>
                    <a:pt x="560" y="1"/>
                    <a:pt x="562" y="1"/>
                    <a:pt x="563" y="1"/>
                  </a:cubicBezTo>
                  <a:cubicBezTo>
                    <a:pt x="565" y="1"/>
                    <a:pt x="567" y="0"/>
                    <a:pt x="568" y="1"/>
                  </a:cubicBezTo>
                  <a:cubicBezTo>
                    <a:pt x="568" y="1"/>
                    <a:pt x="569" y="2"/>
                    <a:pt x="569" y="2"/>
                  </a:cubicBezTo>
                  <a:cubicBezTo>
                    <a:pt x="570" y="3"/>
                    <a:pt x="570" y="4"/>
                    <a:pt x="570" y="5"/>
                  </a:cubicBezTo>
                  <a:cubicBezTo>
                    <a:pt x="570" y="5"/>
                    <a:pt x="570" y="6"/>
                    <a:pt x="570" y="7"/>
                  </a:cubicBezTo>
                  <a:cubicBezTo>
                    <a:pt x="569" y="8"/>
                    <a:pt x="569" y="8"/>
                    <a:pt x="569" y="9"/>
                  </a:cubicBezTo>
                  <a:cubicBezTo>
                    <a:pt x="569" y="10"/>
                    <a:pt x="568" y="11"/>
                    <a:pt x="568" y="11"/>
                  </a:cubicBezTo>
                  <a:cubicBezTo>
                    <a:pt x="568" y="12"/>
                    <a:pt x="567" y="12"/>
                    <a:pt x="567" y="12"/>
                  </a:cubicBezTo>
                  <a:cubicBezTo>
                    <a:pt x="567" y="13"/>
                    <a:pt x="567" y="12"/>
                    <a:pt x="566" y="13"/>
                  </a:cubicBezTo>
                  <a:cubicBezTo>
                    <a:pt x="566" y="13"/>
                    <a:pt x="566" y="13"/>
                    <a:pt x="566" y="13"/>
                  </a:cubicBezTo>
                  <a:cubicBezTo>
                    <a:pt x="565" y="14"/>
                    <a:pt x="565" y="14"/>
                    <a:pt x="565" y="14"/>
                  </a:cubicBezTo>
                  <a:cubicBezTo>
                    <a:pt x="564" y="15"/>
                    <a:pt x="563" y="15"/>
                    <a:pt x="563" y="16"/>
                  </a:cubicBezTo>
                  <a:cubicBezTo>
                    <a:pt x="562" y="17"/>
                    <a:pt x="562" y="18"/>
                    <a:pt x="564" y="18"/>
                  </a:cubicBezTo>
                  <a:cubicBezTo>
                    <a:pt x="564" y="18"/>
                    <a:pt x="565" y="17"/>
                    <a:pt x="565" y="17"/>
                  </a:cubicBezTo>
                  <a:cubicBezTo>
                    <a:pt x="566" y="17"/>
                    <a:pt x="566" y="17"/>
                    <a:pt x="566" y="17"/>
                  </a:cubicBezTo>
                  <a:cubicBezTo>
                    <a:pt x="567" y="17"/>
                    <a:pt x="567" y="17"/>
                    <a:pt x="567" y="17"/>
                  </a:cubicBezTo>
                  <a:cubicBezTo>
                    <a:pt x="567" y="17"/>
                    <a:pt x="568" y="17"/>
                    <a:pt x="568" y="17"/>
                  </a:cubicBezTo>
                  <a:cubicBezTo>
                    <a:pt x="568" y="17"/>
                    <a:pt x="568" y="16"/>
                    <a:pt x="568" y="16"/>
                  </a:cubicBezTo>
                  <a:cubicBezTo>
                    <a:pt x="569" y="16"/>
                    <a:pt x="569" y="16"/>
                    <a:pt x="569" y="16"/>
                  </a:cubicBezTo>
                  <a:cubicBezTo>
                    <a:pt x="570" y="16"/>
                    <a:pt x="570" y="16"/>
                    <a:pt x="570" y="17"/>
                  </a:cubicBezTo>
                  <a:cubicBezTo>
                    <a:pt x="570" y="17"/>
                    <a:pt x="570" y="18"/>
                    <a:pt x="570" y="18"/>
                  </a:cubicBezTo>
                  <a:cubicBezTo>
                    <a:pt x="570" y="19"/>
                    <a:pt x="569" y="20"/>
                    <a:pt x="568" y="20"/>
                  </a:cubicBezTo>
                  <a:cubicBezTo>
                    <a:pt x="568" y="21"/>
                    <a:pt x="568" y="21"/>
                    <a:pt x="567" y="21"/>
                  </a:cubicBezTo>
                  <a:cubicBezTo>
                    <a:pt x="567" y="22"/>
                    <a:pt x="566" y="22"/>
                    <a:pt x="566" y="23"/>
                  </a:cubicBezTo>
                  <a:cubicBezTo>
                    <a:pt x="566" y="23"/>
                    <a:pt x="565" y="24"/>
                    <a:pt x="565" y="25"/>
                  </a:cubicBezTo>
                  <a:cubicBezTo>
                    <a:pt x="566" y="26"/>
                    <a:pt x="567" y="25"/>
                    <a:pt x="568" y="25"/>
                  </a:cubicBezTo>
                  <a:cubicBezTo>
                    <a:pt x="568" y="25"/>
                    <a:pt x="569" y="24"/>
                    <a:pt x="569" y="24"/>
                  </a:cubicBezTo>
                  <a:cubicBezTo>
                    <a:pt x="570" y="24"/>
                    <a:pt x="570" y="23"/>
                    <a:pt x="571" y="23"/>
                  </a:cubicBezTo>
                  <a:cubicBezTo>
                    <a:pt x="571" y="22"/>
                    <a:pt x="572" y="22"/>
                    <a:pt x="573" y="21"/>
                  </a:cubicBezTo>
                  <a:cubicBezTo>
                    <a:pt x="574" y="21"/>
                    <a:pt x="574" y="21"/>
                    <a:pt x="575" y="21"/>
                  </a:cubicBezTo>
                  <a:cubicBezTo>
                    <a:pt x="575" y="21"/>
                    <a:pt x="575" y="21"/>
                    <a:pt x="576" y="21"/>
                  </a:cubicBezTo>
                  <a:cubicBezTo>
                    <a:pt x="576" y="21"/>
                    <a:pt x="576" y="20"/>
                    <a:pt x="576" y="20"/>
                  </a:cubicBezTo>
                  <a:cubicBezTo>
                    <a:pt x="577" y="20"/>
                    <a:pt x="578" y="21"/>
                    <a:pt x="578" y="22"/>
                  </a:cubicBezTo>
                  <a:cubicBezTo>
                    <a:pt x="579" y="22"/>
                    <a:pt x="579" y="24"/>
                    <a:pt x="578" y="24"/>
                  </a:cubicBezTo>
                  <a:cubicBezTo>
                    <a:pt x="578" y="25"/>
                    <a:pt x="577" y="26"/>
                    <a:pt x="576" y="27"/>
                  </a:cubicBezTo>
                  <a:cubicBezTo>
                    <a:pt x="576" y="27"/>
                    <a:pt x="575" y="28"/>
                    <a:pt x="574" y="29"/>
                  </a:cubicBezTo>
                  <a:cubicBezTo>
                    <a:pt x="573" y="30"/>
                    <a:pt x="572" y="32"/>
                    <a:pt x="573" y="33"/>
                  </a:cubicBezTo>
                  <a:cubicBezTo>
                    <a:pt x="573" y="33"/>
                    <a:pt x="573" y="34"/>
                    <a:pt x="574" y="34"/>
                  </a:cubicBezTo>
                  <a:cubicBezTo>
                    <a:pt x="574" y="34"/>
                    <a:pt x="574" y="34"/>
                    <a:pt x="574" y="34"/>
                  </a:cubicBezTo>
                  <a:cubicBezTo>
                    <a:pt x="574" y="34"/>
                    <a:pt x="575" y="34"/>
                    <a:pt x="575" y="34"/>
                  </a:cubicBezTo>
                  <a:cubicBezTo>
                    <a:pt x="576" y="34"/>
                    <a:pt x="577" y="34"/>
                    <a:pt x="578" y="34"/>
                  </a:cubicBezTo>
                  <a:cubicBezTo>
                    <a:pt x="580" y="33"/>
                    <a:pt x="581" y="32"/>
                    <a:pt x="582" y="30"/>
                  </a:cubicBezTo>
                  <a:cubicBezTo>
                    <a:pt x="583" y="30"/>
                    <a:pt x="584" y="29"/>
                    <a:pt x="585" y="29"/>
                  </a:cubicBezTo>
                  <a:cubicBezTo>
                    <a:pt x="587" y="29"/>
                    <a:pt x="588" y="28"/>
                    <a:pt x="589" y="28"/>
                  </a:cubicBezTo>
                  <a:cubicBezTo>
                    <a:pt x="591" y="27"/>
                    <a:pt x="592" y="25"/>
                    <a:pt x="594" y="24"/>
                  </a:cubicBezTo>
                  <a:cubicBezTo>
                    <a:pt x="595" y="22"/>
                    <a:pt x="596" y="20"/>
                    <a:pt x="597" y="20"/>
                  </a:cubicBezTo>
                  <a:cubicBezTo>
                    <a:pt x="598" y="20"/>
                    <a:pt x="598" y="20"/>
                    <a:pt x="599" y="19"/>
                  </a:cubicBezTo>
                  <a:cubicBezTo>
                    <a:pt x="599" y="19"/>
                    <a:pt x="599" y="19"/>
                    <a:pt x="600" y="19"/>
                  </a:cubicBezTo>
                  <a:cubicBezTo>
                    <a:pt x="600" y="18"/>
                    <a:pt x="600" y="17"/>
                    <a:pt x="601" y="16"/>
                  </a:cubicBezTo>
                  <a:cubicBezTo>
                    <a:pt x="601" y="15"/>
                    <a:pt x="602" y="15"/>
                    <a:pt x="602" y="15"/>
                  </a:cubicBezTo>
                  <a:cubicBezTo>
                    <a:pt x="603" y="15"/>
                    <a:pt x="603" y="15"/>
                    <a:pt x="604" y="15"/>
                  </a:cubicBezTo>
                  <a:cubicBezTo>
                    <a:pt x="604" y="15"/>
                    <a:pt x="605" y="15"/>
                    <a:pt x="605" y="15"/>
                  </a:cubicBezTo>
                  <a:cubicBezTo>
                    <a:pt x="606" y="15"/>
                    <a:pt x="606" y="15"/>
                    <a:pt x="607" y="15"/>
                  </a:cubicBezTo>
                  <a:cubicBezTo>
                    <a:pt x="608" y="16"/>
                    <a:pt x="610" y="16"/>
                    <a:pt x="611" y="16"/>
                  </a:cubicBezTo>
                  <a:cubicBezTo>
                    <a:pt x="611" y="16"/>
                    <a:pt x="612" y="16"/>
                    <a:pt x="612" y="16"/>
                  </a:cubicBezTo>
                  <a:cubicBezTo>
                    <a:pt x="613" y="16"/>
                    <a:pt x="614" y="17"/>
                    <a:pt x="614" y="17"/>
                  </a:cubicBezTo>
                  <a:cubicBezTo>
                    <a:pt x="614" y="17"/>
                    <a:pt x="615" y="17"/>
                    <a:pt x="615" y="17"/>
                  </a:cubicBezTo>
                  <a:cubicBezTo>
                    <a:pt x="615" y="17"/>
                    <a:pt x="615" y="17"/>
                    <a:pt x="616" y="17"/>
                  </a:cubicBezTo>
                  <a:cubicBezTo>
                    <a:pt x="616" y="17"/>
                    <a:pt x="617" y="17"/>
                    <a:pt x="617" y="17"/>
                  </a:cubicBezTo>
                  <a:cubicBezTo>
                    <a:pt x="618" y="18"/>
                    <a:pt x="618" y="19"/>
                    <a:pt x="619" y="20"/>
                  </a:cubicBezTo>
                  <a:cubicBezTo>
                    <a:pt x="619" y="21"/>
                    <a:pt x="619" y="22"/>
                    <a:pt x="619" y="23"/>
                  </a:cubicBezTo>
                  <a:cubicBezTo>
                    <a:pt x="618" y="23"/>
                    <a:pt x="618" y="23"/>
                    <a:pt x="618" y="24"/>
                  </a:cubicBezTo>
                  <a:cubicBezTo>
                    <a:pt x="617" y="24"/>
                    <a:pt x="616" y="24"/>
                    <a:pt x="616" y="24"/>
                  </a:cubicBezTo>
                  <a:cubicBezTo>
                    <a:pt x="615" y="24"/>
                    <a:pt x="614" y="24"/>
                    <a:pt x="612" y="24"/>
                  </a:cubicBezTo>
                  <a:cubicBezTo>
                    <a:pt x="612" y="24"/>
                    <a:pt x="612" y="24"/>
                    <a:pt x="611" y="24"/>
                  </a:cubicBezTo>
                  <a:cubicBezTo>
                    <a:pt x="611" y="25"/>
                    <a:pt x="610" y="26"/>
                    <a:pt x="610" y="26"/>
                  </a:cubicBezTo>
                  <a:cubicBezTo>
                    <a:pt x="610" y="27"/>
                    <a:pt x="610" y="27"/>
                    <a:pt x="610" y="27"/>
                  </a:cubicBezTo>
                  <a:cubicBezTo>
                    <a:pt x="610" y="27"/>
                    <a:pt x="610" y="27"/>
                    <a:pt x="610" y="28"/>
                  </a:cubicBezTo>
                  <a:cubicBezTo>
                    <a:pt x="610" y="28"/>
                    <a:pt x="609" y="28"/>
                    <a:pt x="609" y="28"/>
                  </a:cubicBezTo>
                  <a:cubicBezTo>
                    <a:pt x="609" y="28"/>
                    <a:pt x="609" y="29"/>
                    <a:pt x="609" y="29"/>
                  </a:cubicBezTo>
                  <a:cubicBezTo>
                    <a:pt x="609" y="30"/>
                    <a:pt x="609" y="31"/>
                    <a:pt x="609" y="32"/>
                  </a:cubicBezTo>
                  <a:cubicBezTo>
                    <a:pt x="609" y="33"/>
                    <a:pt x="608" y="34"/>
                    <a:pt x="607" y="35"/>
                  </a:cubicBezTo>
                  <a:cubicBezTo>
                    <a:pt x="607" y="35"/>
                    <a:pt x="606" y="35"/>
                    <a:pt x="606" y="36"/>
                  </a:cubicBezTo>
                  <a:cubicBezTo>
                    <a:pt x="605" y="36"/>
                    <a:pt x="604" y="36"/>
                    <a:pt x="604" y="37"/>
                  </a:cubicBezTo>
                  <a:cubicBezTo>
                    <a:pt x="603" y="37"/>
                    <a:pt x="602" y="37"/>
                    <a:pt x="602" y="37"/>
                  </a:cubicBezTo>
                  <a:cubicBezTo>
                    <a:pt x="601" y="38"/>
                    <a:pt x="601" y="38"/>
                    <a:pt x="600" y="38"/>
                  </a:cubicBezTo>
                  <a:cubicBezTo>
                    <a:pt x="600" y="38"/>
                    <a:pt x="599" y="38"/>
                    <a:pt x="599" y="39"/>
                  </a:cubicBezTo>
                  <a:cubicBezTo>
                    <a:pt x="598" y="39"/>
                    <a:pt x="598" y="39"/>
                    <a:pt x="597" y="39"/>
                  </a:cubicBezTo>
                  <a:cubicBezTo>
                    <a:pt x="597" y="39"/>
                    <a:pt x="596" y="39"/>
                    <a:pt x="596" y="39"/>
                  </a:cubicBezTo>
                  <a:cubicBezTo>
                    <a:pt x="595" y="39"/>
                    <a:pt x="595" y="40"/>
                    <a:pt x="594" y="40"/>
                  </a:cubicBezTo>
                  <a:cubicBezTo>
                    <a:pt x="594" y="40"/>
                    <a:pt x="593" y="40"/>
                    <a:pt x="593" y="40"/>
                  </a:cubicBezTo>
                  <a:cubicBezTo>
                    <a:pt x="592" y="40"/>
                    <a:pt x="591" y="40"/>
                    <a:pt x="591" y="40"/>
                  </a:cubicBezTo>
                  <a:cubicBezTo>
                    <a:pt x="590" y="40"/>
                    <a:pt x="590" y="39"/>
                    <a:pt x="590" y="39"/>
                  </a:cubicBezTo>
                  <a:cubicBezTo>
                    <a:pt x="589" y="39"/>
                    <a:pt x="589" y="39"/>
                    <a:pt x="588" y="39"/>
                  </a:cubicBezTo>
                  <a:cubicBezTo>
                    <a:pt x="587" y="39"/>
                    <a:pt x="586" y="39"/>
                    <a:pt x="585" y="39"/>
                  </a:cubicBezTo>
                  <a:cubicBezTo>
                    <a:pt x="583" y="40"/>
                    <a:pt x="583" y="41"/>
                    <a:pt x="581" y="41"/>
                  </a:cubicBezTo>
                  <a:cubicBezTo>
                    <a:pt x="580" y="42"/>
                    <a:pt x="578" y="40"/>
                    <a:pt x="577" y="40"/>
                  </a:cubicBezTo>
                  <a:cubicBezTo>
                    <a:pt x="576" y="40"/>
                    <a:pt x="575" y="40"/>
                    <a:pt x="575" y="41"/>
                  </a:cubicBezTo>
                  <a:cubicBezTo>
                    <a:pt x="574" y="41"/>
                    <a:pt x="574" y="42"/>
                    <a:pt x="574" y="43"/>
                  </a:cubicBezTo>
                  <a:cubicBezTo>
                    <a:pt x="574" y="44"/>
                    <a:pt x="572" y="44"/>
                    <a:pt x="571" y="44"/>
                  </a:cubicBezTo>
                  <a:cubicBezTo>
                    <a:pt x="571" y="44"/>
                    <a:pt x="570" y="45"/>
                    <a:pt x="570" y="46"/>
                  </a:cubicBezTo>
                  <a:cubicBezTo>
                    <a:pt x="570" y="47"/>
                    <a:pt x="570" y="48"/>
                    <a:pt x="569" y="48"/>
                  </a:cubicBezTo>
                  <a:cubicBezTo>
                    <a:pt x="568" y="49"/>
                    <a:pt x="567" y="49"/>
                    <a:pt x="566" y="50"/>
                  </a:cubicBezTo>
                  <a:cubicBezTo>
                    <a:pt x="566" y="50"/>
                    <a:pt x="565" y="50"/>
                    <a:pt x="565" y="50"/>
                  </a:cubicBezTo>
                  <a:cubicBezTo>
                    <a:pt x="564" y="51"/>
                    <a:pt x="564" y="51"/>
                    <a:pt x="564" y="51"/>
                  </a:cubicBezTo>
                  <a:cubicBezTo>
                    <a:pt x="563" y="51"/>
                    <a:pt x="563" y="51"/>
                    <a:pt x="562" y="51"/>
                  </a:cubicBezTo>
                  <a:cubicBezTo>
                    <a:pt x="562" y="52"/>
                    <a:pt x="561" y="52"/>
                    <a:pt x="561" y="52"/>
                  </a:cubicBezTo>
                  <a:cubicBezTo>
                    <a:pt x="560" y="53"/>
                    <a:pt x="558" y="53"/>
                    <a:pt x="557" y="54"/>
                  </a:cubicBezTo>
                  <a:cubicBezTo>
                    <a:pt x="556" y="54"/>
                    <a:pt x="555" y="55"/>
                    <a:pt x="554" y="55"/>
                  </a:cubicBezTo>
                  <a:cubicBezTo>
                    <a:pt x="553" y="56"/>
                    <a:pt x="551" y="58"/>
                    <a:pt x="550" y="59"/>
                  </a:cubicBezTo>
                  <a:cubicBezTo>
                    <a:pt x="549" y="59"/>
                    <a:pt x="548" y="59"/>
                    <a:pt x="548" y="59"/>
                  </a:cubicBezTo>
                  <a:cubicBezTo>
                    <a:pt x="547" y="59"/>
                    <a:pt x="547" y="59"/>
                    <a:pt x="546" y="59"/>
                  </a:cubicBezTo>
                  <a:cubicBezTo>
                    <a:pt x="546" y="59"/>
                    <a:pt x="545" y="60"/>
                    <a:pt x="545" y="59"/>
                  </a:cubicBezTo>
                  <a:cubicBezTo>
                    <a:pt x="544" y="59"/>
                    <a:pt x="543" y="59"/>
                    <a:pt x="543" y="59"/>
                  </a:cubicBezTo>
                  <a:cubicBezTo>
                    <a:pt x="542" y="59"/>
                    <a:pt x="541" y="59"/>
                    <a:pt x="540" y="59"/>
                  </a:cubicBezTo>
                  <a:cubicBezTo>
                    <a:pt x="539" y="59"/>
                    <a:pt x="539" y="59"/>
                    <a:pt x="538" y="59"/>
                  </a:cubicBezTo>
                  <a:cubicBezTo>
                    <a:pt x="538" y="60"/>
                    <a:pt x="537" y="60"/>
                    <a:pt x="537" y="60"/>
                  </a:cubicBezTo>
                  <a:cubicBezTo>
                    <a:pt x="536" y="60"/>
                    <a:pt x="535" y="61"/>
                    <a:pt x="534" y="61"/>
                  </a:cubicBezTo>
                  <a:cubicBezTo>
                    <a:pt x="533" y="61"/>
                    <a:pt x="533" y="62"/>
                    <a:pt x="533" y="62"/>
                  </a:cubicBezTo>
                  <a:cubicBezTo>
                    <a:pt x="533" y="62"/>
                    <a:pt x="533" y="62"/>
                    <a:pt x="533" y="62"/>
                  </a:cubicBezTo>
                  <a:cubicBezTo>
                    <a:pt x="532" y="62"/>
                    <a:pt x="532" y="62"/>
                    <a:pt x="531" y="62"/>
                  </a:cubicBezTo>
                  <a:cubicBezTo>
                    <a:pt x="530" y="62"/>
                    <a:pt x="529" y="62"/>
                    <a:pt x="528" y="63"/>
                  </a:cubicBezTo>
                  <a:cubicBezTo>
                    <a:pt x="527" y="64"/>
                    <a:pt x="529" y="64"/>
                    <a:pt x="529" y="65"/>
                  </a:cubicBezTo>
                  <a:cubicBezTo>
                    <a:pt x="529" y="66"/>
                    <a:pt x="528" y="66"/>
                    <a:pt x="527" y="66"/>
                  </a:cubicBezTo>
                  <a:cubicBezTo>
                    <a:pt x="527" y="67"/>
                    <a:pt x="526" y="67"/>
                    <a:pt x="526" y="67"/>
                  </a:cubicBezTo>
                  <a:cubicBezTo>
                    <a:pt x="525" y="68"/>
                    <a:pt x="524" y="68"/>
                    <a:pt x="523" y="68"/>
                  </a:cubicBezTo>
                  <a:cubicBezTo>
                    <a:pt x="522" y="69"/>
                    <a:pt x="521" y="69"/>
                    <a:pt x="520" y="69"/>
                  </a:cubicBezTo>
                  <a:cubicBezTo>
                    <a:pt x="520" y="69"/>
                    <a:pt x="519" y="69"/>
                    <a:pt x="519" y="69"/>
                  </a:cubicBezTo>
                  <a:cubicBezTo>
                    <a:pt x="519" y="69"/>
                    <a:pt x="519" y="69"/>
                    <a:pt x="518" y="69"/>
                  </a:cubicBezTo>
                  <a:cubicBezTo>
                    <a:pt x="518" y="69"/>
                    <a:pt x="518" y="69"/>
                    <a:pt x="517" y="69"/>
                  </a:cubicBezTo>
                  <a:cubicBezTo>
                    <a:pt x="517" y="70"/>
                    <a:pt x="516" y="71"/>
                    <a:pt x="516" y="71"/>
                  </a:cubicBezTo>
                  <a:cubicBezTo>
                    <a:pt x="515" y="72"/>
                    <a:pt x="514" y="72"/>
                    <a:pt x="513" y="72"/>
                  </a:cubicBezTo>
                  <a:cubicBezTo>
                    <a:pt x="513" y="73"/>
                    <a:pt x="512" y="73"/>
                    <a:pt x="512" y="73"/>
                  </a:cubicBezTo>
                  <a:cubicBezTo>
                    <a:pt x="511" y="73"/>
                    <a:pt x="511" y="73"/>
                    <a:pt x="510" y="74"/>
                  </a:cubicBezTo>
                  <a:cubicBezTo>
                    <a:pt x="509" y="74"/>
                    <a:pt x="509" y="75"/>
                    <a:pt x="508" y="75"/>
                  </a:cubicBezTo>
                  <a:cubicBezTo>
                    <a:pt x="506" y="76"/>
                    <a:pt x="505" y="77"/>
                    <a:pt x="503" y="78"/>
                  </a:cubicBezTo>
                  <a:cubicBezTo>
                    <a:pt x="502" y="79"/>
                    <a:pt x="501" y="79"/>
                    <a:pt x="500" y="79"/>
                  </a:cubicBezTo>
                  <a:cubicBezTo>
                    <a:pt x="500" y="80"/>
                    <a:pt x="499" y="80"/>
                    <a:pt x="498" y="81"/>
                  </a:cubicBezTo>
                  <a:cubicBezTo>
                    <a:pt x="497" y="82"/>
                    <a:pt x="497" y="82"/>
                    <a:pt x="496" y="83"/>
                  </a:cubicBezTo>
                  <a:cubicBezTo>
                    <a:pt x="495" y="84"/>
                    <a:pt x="494" y="84"/>
                    <a:pt x="493" y="85"/>
                  </a:cubicBezTo>
                  <a:cubicBezTo>
                    <a:pt x="492" y="85"/>
                    <a:pt x="492" y="85"/>
                    <a:pt x="491" y="86"/>
                  </a:cubicBezTo>
                  <a:cubicBezTo>
                    <a:pt x="491" y="86"/>
                    <a:pt x="490" y="86"/>
                    <a:pt x="490" y="87"/>
                  </a:cubicBezTo>
                  <a:cubicBezTo>
                    <a:pt x="489" y="87"/>
                    <a:pt x="488" y="88"/>
                    <a:pt x="487" y="89"/>
                  </a:cubicBezTo>
                  <a:cubicBezTo>
                    <a:pt x="486" y="89"/>
                    <a:pt x="486" y="90"/>
                    <a:pt x="485" y="91"/>
                  </a:cubicBezTo>
                  <a:cubicBezTo>
                    <a:pt x="485" y="91"/>
                    <a:pt x="485" y="91"/>
                    <a:pt x="485" y="92"/>
                  </a:cubicBezTo>
                  <a:cubicBezTo>
                    <a:pt x="484" y="92"/>
                    <a:pt x="484" y="93"/>
                    <a:pt x="484" y="93"/>
                  </a:cubicBezTo>
                  <a:cubicBezTo>
                    <a:pt x="484" y="94"/>
                    <a:pt x="484" y="94"/>
                    <a:pt x="483" y="94"/>
                  </a:cubicBezTo>
                  <a:cubicBezTo>
                    <a:pt x="483" y="95"/>
                    <a:pt x="483" y="95"/>
                    <a:pt x="483" y="96"/>
                  </a:cubicBezTo>
                  <a:cubicBezTo>
                    <a:pt x="482" y="96"/>
                    <a:pt x="481" y="97"/>
                    <a:pt x="481" y="98"/>
                  </a:cubicBezTo>
                  <a:cubicBezTo>
                    <a:pt x="480" y="98"/>
                    <a:pt x="479" y="99"/>
                    <a:pt x="480" y="100"/>
                  </a:cubicBezTo>
                  <a:cubicBezTo>
                    <a:pt x="480" y="101"/>
                    <a:pt x="480" y="100"/>
                    <a:pt x="481" y="100"/>
                  </a:cubicBezTo>
                  <a:cubicBezTo>
                    <a:pt x="481" y="100"/>
                    <a:pt x="482" y="100"/>
                    <a:pt x="482" y="100"/>
                  </a:cubicBezTo>
                  <a:cubicBezTo>
                    <a:pt x="483" y="100"/>
                    <a:pt x="484" y="99"/>
                    <a:pt x="485" y="99"/>
                  </a:cubicBezTo>
                  <a:cubicBezTo>
                    <a:pt x="485" y="99"/>
                    <a:pt x="486" y="99"/>
                    <a:pt x="486" y="99"/>
                  </a:cubicBezTo>
                  <a:cubicBezTo>
                    <a:pt x="487" y="99"/>
                    <a:pt x="487" y="99"/>
                    <a:pt x="488" y="100"/>
                  </a:cubicBezTo>
                  <a:cubicBezTo>
                    <a:pt x="488" y="100"/>
                    <a:pt x="488" y="101"/>
                    <a:pt x="488" y="102"/>
                  </a:cubicBezTo>
                  <a:cubicBezTo>
                    <a:pt x="488" y="103"/>
                    <a:pt x="488" y="103"/>
                    <a:pt x="488" y="104"/>
                  </a:cubicBezTo>
                  <a:cubicBezTo>
                    <a:pt x="487" y="104"/>
                    <a:pt x="487" y="105"/>
                    <a:pt x="487" y="105"/>
                  </a:cubicBezTo>
                  <a:cubicBezTo>
                    <a:pt x="487" y="107"/>
                    <a:pt x="486" y="109"/>
                    <a:pt x="485" y="111"/>
                  </a:cubicBezTo>
                  <a:cubicBezTo>
                    <a:pt x="485" y="112"/>
                    <a:pt x="485" y="112"/>
                    <a:pt x="485" y="113"/>
                  </a:cubicBezTo>
                  <a:cubicBezTo>
                    <a:pt x="485" y="114"/>
                    <a:pt x="485" y="114"/>
                    <a:pt x="485" y="114"/>
                  </a:cubicBezTo>
                  <a:cubicBezTo>
                    <a:pt x="486" y="114"/>
                    <a:pt x="486" y="114"/>
                    <a:pt x="487" y="114"/>
                  </a:cubicBezTo>
                  <a:cubicBezTo>
                    <a:pt x="487" y="113"/>
                    <a:pt x="488" y="113"/>
                    <a:pt x="488" y="113"/>
                  </a:cubicBezTo>
                  <a:cubicBezTo>
                    <a:pt x="488" y="113"/>
                    <a:pt x="489" y="113"/>
                    <a:pt x="489" y="112"/>
                  </a:cubicBezTo>
                  <a:cubicBezTo>
                    <a:pt x="490" y="112"/>
                    <a:pt x="491" y="112"/>
                    <a:pt x="492" y="112"/>
                  </a:cubicBezTo>
                  <a:cubicBezTo>
                    <a:pt x="493" y="112"/>
                    <a:pt x="494" y="112"/>
                    <a:pt x="495" y="112"/>
                  </a:cubicBezTo>
                  <a:cubicBezTo>
                    <a:pt x="496" y="112"/>
                    <a:pt x="496" y="113"/>
                    <a:pt x="497" y="113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7" y="113"/>
                    <a:pt x="498" y="113"/>
                    <a:pt x="498" y="113"/>
                  </a:cubicBezTo>
                  <a:cubicBezTo>
                    <a:pt x="498" y="113"/>
                    <a:pt x="498" y="114"/>
                    <a:pt x="499" y="114"/>
                  </a:cubicBezTo>
                  <a:cubicBezTo>
                    <a:pt x="499" y="114"/>
                    <a:pt x="499" y="114"/>
                    <a:pt x="500" y="114"/>
                  </a:cubicBezTo>
                  <a:cubicBezTo>
                    <a:pt x="500" y="115"/>
                    <a:pt x="500" y="115"/>
                    <a:pt x="500" y="115"/>
                  </a:cubicBezTo>
                  <a:cubicBezTo>
                    <a:pt x="501" y="115"/>
                    <a:pt x="501" y="115"/>
                    <a:pt x="501" y="115"/>
                  </a:cubicBezTo>
                  <a:cubicBezTo>
                    <a:pt x="501" y="115"/>
                    <a:pt x="502" y="115"/>
                    <a:pt x="502" y="115"/>
                  </a:cubicBezTo>
                  <a:cubicBezTo>
                    <a:pt x="502" y="115"/>
                    <a:pt x="502" y="115"/>
                    <a:pt x="503" y="115"/>
                  </a:cubicBezTo>
                  <a:cubicBezTo>
                    <a:pt x="503" y="115"/>
                    <a:pt x="503" y="115"/>
                    <a:pt x="503" y="115"/>
                  </a:cubicBezTo>
                  <a:cubicBezTo>
                    <a:pt x="504" y="115"/>
                    <a:pt x="504" y="115"/>
                    <a:pt x="504" y="115"/>
                  </a:cubicBezTo>
                  <a:cubicBezTo>
                    <a:pt x="504" y="116"/>
                    <a:pt x="505" y="116"/>
                    <a:pt x="505" y="116"/>
                  </a:cubicBezTo>
                  <a:cubicBezTo>
                    <a:pt x="506" y="117"/>
                    <a:pt x="506" y="117"/>
                    <a:pt x="507" y="118"/>
                  </a:cubicBezTo>
                  <a:cubicBezTo>
                    <a:pt x="507" y="118"/>
                    <a:pt x="508" y="119"/>
                    <a:pt x="508" y="119"/>
                  </a:cubicBezTo>
                  <a:cubicBezTo>
                    <a:pt x="508" y="119"/>
                    <a:pt x="508" y="120"/>
                    <a:pt x="508" y="120"/>
                  </a:cubicBezTo>
                  <a:cubicBezTo>
                    <a:pt x="508" y="121"/>
                    <a:pt x="509" y="122"/>
                    <a:pt x="510" y="122"/>
                  </a:cubicBezTo>
                  <a:cubicBezTo>
                    <a:pt x="510" y="123"/>
                    <a:pt x="511" y="123"/>
                    <a:pt x="512" y="124"/>
                  </a:cubicBezTo>
                  <a:cubicBezTo>
                    <a:pt x="512" y="124"/>
                    <a:pt x="513" y="124"/>
                    <a:pt x="513" y="124"/>
                  </a:cubicBezTo>
                  <a:cubicBezTo>
                    <a:pt x="514" y="124"/>
                    <a:pt x="514" y="124"/>
                    <a:pt x="514" y="124"/>
                  </a:cubicBezTo>
                  <a:cubicBezTo>
                    <a:pt x="514" y="124"/>
                    <a:pt x="515" y="124"/>
                    <a:pt x="515" y="124"/>
                  </a:cubicBezTo>
                  <a:cubicBezTo>
                    <a:pt x="516" y="124"/>
                    <a:pt x="517" y="124"/>
                    <a:pt x="518" y="125"/>
                  </a:cubicBezTo>
                  <a:cubicBezTo>
                    <a:pt x="518" y="125"/>
                    <a:pt x="518" y="126"/>
                    <a:pt x="519" y="127"/>
                  </a:cubicBezTo>
                  <a:cubicBezTo>
                    <a:pt x="519" y="127"/>
                    <a:pt x="520" y="127"/>
                    <a:pt x="520" y="128"/>
                  </a:cubicBezTo>
                  <a:cubicBezTo>
                    <a:pt x="520" y="128"/>
                    <a:pt x="520" y="128"/>
                    <a:pt x="521" y="128"/>
                  </a:cubicBezTo>
                  <a:cubicBezTo>
                    <a:pt x="521" y="129"/>
                    <a:pt x="522" y="129"/>
                    <a:pt x="523" y="130"/>
                  </a:cubicBezTo>
                  <a:cubicBezTo>
                    <a:pt x="523" y="130"/>
                    <a:pt x="524" y="130"/>
                    <a:pt x="524" y="130"/>
                  </a:cubicBezTo>
                  <a:cubicBezTo>
                    <a:pt x="525" y="130"/>
                    <a:pt x="525" y="129"/>
                    <a:pt x="526" y="129"/>
                  </a:cubicBezTo>
                  <a:cubicBezTo>
                    <a:pt x="527" y="129"/>
                    <a:pt x="527" y="129"/>
                    <a:pt x="527" y="129"/>
                  </a:cubicBezTo>
                  <a:cubicBezTo>
                    <a:pt x="528" y="129"/>
                    <a:pt x="529" y="129"/>
                    <a:pt x="529" y="129"/>
                  </a:cubicBezTo>
                  <a:cubicBezTo>
                    <a:pt x="530" y="129"/>
                    <a:pt x="531" y="129"/>
                    <a:pt x="532" y="129"/>
                  </a:cubicBezTo>
                  <a:cubicBezTo>
                    <a:pt x="533" y="129"/>
                    <a:pt x="533" y="129"/>
                    <a:pt x="534" y="129"/>
                  </a:cubicBezTo>
                  <a:cubicBezTo>
                    <a:pt x="534" y="129"/>
                    <a:pt x="535" y="129"/>
                    <a:pt x="536" y="129"/>
                  </a:cubicBezTo>
                  <a:cubicBezTo>
                    <a:pt x="536" y="129"/>
                    <a:pt x="537" y="129"/>
                    <a:pt x="537" y="129"/>
                  </a:cubicBezTo>
                  <a:cubicBezTo>
                    <a:pt x="538" y="129"/>
                    <a:pt x="538" y="129"/>
                    <a:pt x="538" y="130"/>
                  </a:cubicBezTo>
                  <a:cubicBezTo>
                    <a:pt x="538" y="130"/>
                    <a:pt x="538" y="131"/>
                    <a:pt x="538" y="131"/>
                  </a:cubicBezTo>
                  <a:cubicBezTo>
                    <a:pt x="538" y="132"/>
                    <a:pt x="538" y="132"/>
                    <a:pt x="537" y="133"/>
                  </a:cubicBezTo>
                  <a:cubicBezTo>
                    <a:pt x="537" y="133"/>
                    <a:pt x="537" y="134"/>
                    <a:pt x="536" y="134"/>
                  </a:cubicBezTo>
                  <a:cubicBezTo>
                    <a:pt x="536" y="135"/>
                    <a:pt x="536" y="135"/>
                    <a:pt x="535" y="135"/>
                  </a:cubicBezTo>
                  <a:cubicBezTo>
                    <a:pt x="535" y="136"/>
                    <a:pt x="534" y="137"/>
                    <a:pt x="534" y="138"/>
                  </a:cubicBezTo>
                  <a:cubicBezTo>
                    <a:pt x="533" y="138"/>
                    <a:pt x="533" y="139"/>
                    <a:pt x="533" y="140"/>
                  </a:cubicBezTo>
                  <a:cubicBezTo>
                    <a:pt x="533" y="140"/>
                    <a:pt x="532" y="140"/>
                    <a:pt x="532" y="141"/>
                  </a:cubicBezTo>
                  <a:cubicBezTo>
                    <a:pt x="532" y="141"/>
                    <a:pt x="532" y="142"/>
                    <a:pt x="531" y="142"/>
                  </a:cubicBezTo>
                  <a:cubicBezTo>
                    <a:pt x="531" y="143"/>
                    <a:pt x="530" y="144"/>
                    <a:pt x="529" y="145"/>
                  </a:cubicBezTo>
                  <a:cubicBezTo>
                    <a:pt x="529" y="145"/>
                    <a:pt x="529" y="145"/>
                    <a:pt x="529" y="146"/>
                  </a:cubicBezTo>
                  <a:cubicBezTo>
                    <a:pt x="528" y="147"/>
                    <a:pt x="527" y="148"/>
                    <a:pt x="527" y="149"/>
                  </a:cubicBezTo>
                  <a:cubicBezTo>
                    <a:pt x="527" y="149"/>
                    <a:pt x="527" y="150"/>
                    <a:pt x="527" y="150"/>
                  </a:cubicBezTo>
                  <a:cubicBezTo>
                    <a:pt x="527" y="151"/>
                    <a:pt x="527" y="151"/>
                    <a:pt x="527" y="152"/>
                  </a:cubicBezTo>
                  <a:cubicBezTo>
                    <a:pt x="527" y="152"/>
                    <a:pt x="528" y="153"/>
                    <a:pt x="528" y="153"/>
                  </a:cubicBezTo>
                  <a:cubicBezTo>
                    <a:pt x="529" y="153"/>
                    <a:pt x="528" y="154"/>
                    <a:pt x="528" y="154"/>
                  </a:cubicBezTo>
                  <a:cubicBezTo>
                    <a:pt x="528" y="154"/>
                    <a:pt x="529" y="154"/>
                    <a:pt x="529" y="155"/>
                  </a:cubicBezTo>
                  <a:cubicBezTo>
                    <a:pt x="529" y="155"/>
                    <a:pt x="529" y="156"/>
                    <a:pt x="529" y="156"/>
                  </a:cubicBezTo>
                  <a:cubicBezTo>
                    <a:pt x="529" y="157"/>
                    <a:pt x="530" y="158"/>
                    <a:pt x="530" y="158"/>
                  </a:cubicBezTo>
                  <a:cubicBezTo>
                    <a:pt x="531" y="158"/>
                    <a:pt x="531" y="158"/>
                    <a:pt x="531" y="159"/>
                  </a:cubicBezTo>
                  <a:cubicBezTo>
                    <a:pt x="532" y="159"/>
                    <a:pt x="532" y="159"/>
                    <a:pt x="532" y="159"/>
                  </a:cubicBezTo>
                  <a:cubicBezTo>
                    <a:pt x="533" y="160"/>
                    <a:pt x="533" y="161"/>
                    <a:pt x="534" y="161"/>
                  </a:cubicBezTo>
                  <a:cubicBezTo>
                    <a:pt x="534" y="162"/>
                    <a:pt x="536" y="163"/>
                    <a:pt x="536" y="162"/>
                  </a:cubicBezTo>
                  <a:cubicBezTo>
                    <a:pt x="537" y="162"/>
                    <a:pt x="537" y="161"/>
                    <a:pt x="537" y="161"/>
                  </a:cubicBezTo>
                  <a:cubicBezTo>
                    <a:pt x="537" y="160"/>
                    <a:pt x="537" y="160"/>
                    <a:pt x="537" y="159"/>
                  </a:cubicBezTo>
                  <a:cubicBezTo>
                    <a:pt x="538" y="159"/>
                    <a:pt x="539" y="159"/>
                    <a:pt x="540" y="159"/>
                  </a:cubicBezTo>
                  <a:cubicBezTo>
                    <a:pt x="541" y="159"/>
                    <a:pt x="541" y="159"/>
                    <a:pt x="542" y="159"/>
                  </a:cubicBezTo>
                  <a:cubicBezTo>
                    <a:pt x="542" y="160"/>
                    <a:pt x="543" y="160"/>
                    <a:pt x="543" y="160"/>
                  </a:cubicBezTo>
                  <a:cubicBezTo>
                    <a:pt x="543" y="159"/>
                    <a:pt x="544" y="159"/>
                    <a:pt x="544" y="158"/>
                  </a:cubicBezTo>
                  <a:cubicBezTo>
                    <a:pt x="544" y="158"/>
                    <a:pt x="544" y="157"/>
                    <a:pt x="544" y="157"/>
                  </a:cubicBezTo>
                  <a:cubicBezTo>
                    <a:pt x="544" y="156"/>
                    <a:pt x="545" y="155"/>
                    <a:pt x="546" y="155"/>
                  </a:cubicBezTo>
                  <a:cubicBezTo>
                    <a:pt x="546" y="155"/>
                    <a:pt x="546" y="155"/>
                    <a:pt x="547" y="155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9" y="152"/>
                    <a:pt x="549" y="152"/>
                    <a:pt x="549" y="151"/>
                  </a:cubicBezTo>
                  <a:cubicBezTo>
                    <a:pt x="549" y="151"/>
                    <a:pt x="549" y="150"/>
                    <a:pt x="549" y="150"/>
                  </a:cubicBezTo>
                  <a:cubicBezTo>
                    <a:pt x="549" y="150"/>
                    <a:pt x="549" y="149"/>
                    <a:pt x="549" y="149"/>
                  </a:cubicBezTo>
                  <a:cubicBezTo>
                    <a:pt x="549" y="149"/>
                    <a:pt x="549" y="149"/>
                    <a:pt x="549" y="148"/>
                  </a:cubicBezTo>
                  <a:cubicBezTo>
                    <a:pt x="550" y="147"/>
                    <a:pt x="550" y="146"/>
                    <a:pt x="550" y="145"/>
                  </a:cubicBezTo>
                  <a:cubicBezTo>
                    <a:pt x="551" y="145"/>
                    <a:pt x="551" y="144"/>
                    <a:pt x="551" y="143"/>
                  </a:cubicBezTo>
                  <a:cubicBezTo>
                    <a:pt x="551" y="143"/>
                    <a:pt x="552" y="142"/>
                    <a:pt x="552" y="142"/>
                  </a:cubicBezTo>
                  <a:cubicBezTo>
                    <a:pt x="552" y="142"/>
                    <a:pt x="552" y="141"/>
                    <a:pt x="552" y="141"/>
                  </a:cubicBezTo>
                  <a:cubicBezTo>
                    <a:pt x="552" y="141"/>
                    <a:pt x="552" y="141"/>
                    <a:pt x="552" y="140"/>
                  </a:cubicBezTo>
                  <a:cubicBezTo>
                    <a:pt x="552" y="140"/>
                    <a:pt x="552" y="139"/>
                    <a:pt x="552" y="139"/>
                  </a:cubicBezTo>
                  <a:cubicBezTo>
                    <a:pt x="552" y="138"/>
                    <a:pt x="552" y="138"/>
                    <a:pt x="552" y="137"/>
                  </a:cubicBezTo>
                  <a:cubicBezTo>
                    <a:pt x="552" y="136"/>
                    <a:pt x="551" y="135"/>
                    <a:pt x="552" y="134"/>
                  </a:cubicBezTo>
                  <a:cubicBezTo>
                    <a:pt x="552" y="133"/>
                    <a:pt x="552" y="133"/>
                    <a:pt x="553" y="132"/>
                  </a:cubicBezTo>
                  <a:cubicBezTo>
                    <a:pt x="554" y="132"/>
                    <a:pt x="554" y="132"/>
                    <a:pt x="555" y="132"/>
                  </a:cubicBezTo>
                  <a:cubicBezTo>
                    <a:pt x="555" y="132"/>
                    <a:pt x="555" y="132"/>
                    <a:pt x="555" y="132"/>
                  </a:cubicBezTo>
                  <a:cubicBezTo>
                    <a:pt x="556" y="132"/>
                    <a:pt x="556" y="132"/>
                    <a:pt x="556" y="132"/>
                  </a:cubicBezTo>
                  <a:cubicBezTo>
                    <a:pt x="557" y="131"/>
                    <a:pt x="559" y="131"/>
                    <a:pt x="559" y="131"/>
                  </a:cubicBezTo>
                  <a:cubicBezTo>
                    <a:pt x="560" y="130"/>
                    <a:pt x="560" y="130"/>
                    <a:pt x="561" y="130"/>
                  </a:cubicBezTo>
                  <a:cubicBezTo>
                    <a:pt x="562" y="130"/>
                    <a:pt x="562" y="130"/>
                    <a:pt x="563" y="130"/>
                  </a:cubicBezTo>
                  <a:cubicBezTo>
                    <a:pt x="563" y="129"/>
                    <a:pt x="564" y="129"/>
                    <a:pt x="564" y="129"/>
                  </a:cubicBezTo>
                  <a:cubicBezTo>
                    <a:pt x="565" y="129"/>
                    <a:pt x="565" y="128"/>
                    <a:pt x="566" y="128"/>
                  </a:cubicBezTo>
                  <a:cubicBezTo>
                    <a:pt x="567" y="128"/>
                    <a:pt x="568" y="128"/>
                    <a:pt x="569" y="127"/>
                  </a:cubicBezTo>
                  <a:cubicBezTo>
                    <a:pt x="570" y="127"/>
                    <a:pt x="570" y="127"/>
                    <a:pt x="571" y="126"/>
                  </a:cubicBezTo>
                  <a:cubicBezTo>
                    <a:pt x="572" y="125"/>
                    <a:pt x="572" y="125"/>
                    <a:pt x="573" y="124"/>
                  </a:cubicBezTo>
                  <a:cubicBezTo>
                    <a:pt x="575" y="123"/>
                    <a:pt x="577" y="124"/>
                    <a:pt x="579" y="122"/>
                  </a:cubicBezTo>
                  <a:cubicBezTo>
                    <a:pt x="579" y="122"/>
                    <a:pt x="580" y="121"/>
                    <a:pt x="580" y="120"/>
                  </a:cubicBezTo>
                  <a:cubicBezTo>
                    <a:pt x="580" y="120"/>
                    <a:pt x="581" y="120"/>
                    <a:pt x="581" y="119"/>
                  </a:cubicBezTo>
                  <a:cubicBezTo>
                    <a:pt x="581" y="119"/>
                    <a:pt x="581" y="118"/>
                    <a:pt x="582" y="118"/>
                  </a:cubicBezTo>
                  <a:cubicBezTo>
                    <a:pt x="582" y="117"/>
                    <a:pt x="582" y="116"/>
                    <a:pt x="583" y="116"/>
                  </a:cubicBezTo>
                  <a:cubicBezTo>
                    <a:pt x="583" y="115"/>
                    <a:pt x="584" y="114"/>
                    <a:pt x="584" y="113"/>
                  </a:cubicBezTo>
                  <a:cubicBezTo>
                    <a:pt x="584" y="113"/>
                    <a:pt x="584" y="112"/>
                    <a:pt x="584" y="112"/>
                  </a:cubicBezTo>
                  <a:cubicBezTo>
                    <a:pt x="584" y="111"/>
                    <a:pt x="584" y="111"/>
                    <a:pt x="584" y="110"/>
                  </a:cubicBezTo>
                  <a:cubicBezTo>
                    <a:pt x="585" y="110"/>
                    <a:pt x="585" y="108"/>
                    <a:pt x="585" y="107"/>
                  </a:cubicBezTo>
                  <a:cubicBezTo>
                    <a:pt x="584" y="107"/>
                    <a:pt x="584" y="106"/>
                    <a:pt x="583" y="105"/>
                  </a:cubicBezTo>
                  <a:cubicBezTo>
                    <a:pt x="583" y="105"/>
                    <a:pt x="582" y="104"/>
                    <a:pt x="582" y="104"/>
                  </a:cubicBezTo>
                  <a:cubicBezTo>
                    <a:pt x="582" y="103"/>
                    <a:pt x="582" y="103"/>
                    <a:pt x="582" y="103"/>
                  </a:cubicBezTo>
                  <a:cubicBezTo>
                    <a:pt x="581" y="102"/>
                    <a:pt x="580" y="101"/>
                    <a:pt x="580" y="100"/>
                  </a:cubicBezTo>
                  <a:cubicBezTo>
                    <a:pt x="580" y="99"/>
                    <a:pt x="582" y="99"/>
                    <a:pt x="582" y="99"/>
                  </a:cubicBezTo>
                  <a:cubicBezTo>
                    <a:pt x="583" y="98"/>
                    <a:pt x="584" y="98"/>
                    <a:pt x="585" y="97"/>
                  </a:cubicBezTo>
                  <a:cubicBezTo>
                    <a:pt x="585" y="97"/>
                    <a:pt x="586" y="97"/>
                    <a:pt x="586" y="97"/>
                  </a:cubicBezTo>
                  <a:cubicBezTo>
                    <a:pt x="586" y="96"/>
                    <a:pt x="586" y="96"/>
                    <a:pt x="587" y="96"/>
                  </a:cubicBezTo>
                  <a:cubicBezTo>
                    <a:pt x="588" y="94"/>
                    <a:pt x="589" y="93"/>
                    <a:pt x="591" y="92"/>
                  </a:cubicBezTo>
                  <a:cubicBezTo>
                    <a:pt x="592" y="92"/>
                    <a:pt x="592" y="91"/>
                    <a:pt x="592" y="90"/>
                  </a:cubicBezTo>
                  <a:cubicBezTo>
                    <a:pt x="593" y="90"/>
                    <a:pt x="593" y="89"/>
                    <a:pt x="593" y="88"/>
                  </a:cubicBezTo>
                  <a:cubicBezTo>
                    <a:pt x="594" y="87"/>
                    <a:pt x="594" y="86"/>
                    <a:pt x="594" y="85"/>
                  </a:cubicBezTo>
                  <a:cubicBezTo>
                    <a:pt x="595" y="85"/>
                    <a:pt x="595" y="84"/>
                    <a:pt x="594" y="84"/>
                  </a:cubicBezTo>
                  <a:cubicBezTo>
                    <a:pt x="594" y="84"/>
                    <a:pt x="594" y="84"/>
                    <a:pt x="594" y="83"/>
                  </a:cubicBezTo>
                  <a:cubicBezTo>
                    <a:pt x="595" y="83"/>
                    <a:pt x="595" y="83"/>
                    <a:pt x="595" y="83"/>
                  </a:cubicBezTo>
                  <a:cubicBezTo>
                    <a:pt x="595" y="82"/>
                    <a:pt x="595" y="82"/>
                    <a:pt x="596" y="82"/>
                  </a:cubicBezTo>
                  <a:cubicBezTo>
                    <a:pt x="596" y="82"/>
                    <a:pt x="596" y="81"/>
                    <a:pt x="597" y="81"/>
                  </a:cubicBezTo>
                  <a:cubicBezTo>
                    <a:pt x="598" y="81"/>
                    <a:pt x="599" y="81"/>
                    <a:pt x="599" y="80"/>
                  </a:cubicBezTo>
                  <a:cubicBezTo>
                    <a:pt x="600" y="79"/>
                    <a:pt x="600" y="78"/>
                    <a:pt x="599" y="77"/>
                  </a:cubicBezTo>
                  <a:cubicBezTo>
                    <a:pt x="599" y="77"/>
                    <a:pt x="599" y="77"/>
                    <a:pt x="599" y="76"/>
                  </a:cubicBezTo>
                  <a:cubicBezTo>
                    <a:pt x="598" y="76"/>
                    <a:pt x="598" y="75"/>
                    <a:pt x="598" y="75"/>
                  </a:cubicBezTo>
                  <a:cubicBezTo>
                    <a:pt x="598" y="74"/>
                    <a:pt x="598" y="74"/>
                    <a:pt x="599" y="73"/>
                  </a:cubicBezTo>
                  <a:cubicBezTo>
                    <a:pt x="599" y="73"/>
                    <a:pt x="599" y="72"/>
                    <a:pt x="599" y="72"/>
                  </a:cubicBezTo>
                  <a:cubicBezTo>
                    <a:pt x="600" y="72"/>
                    <a:pt x="600" y="72"/>
                    <a:pt x="600" y="72"/>
                  </a:cubicBezTo>
                  <a:cubicBezTo>
                    <a:pt x="600" y="72"/>
                    <a:pt x="600" y="72"/>
                    <a:pt x="600" y="72"/>
                  </a:cubicBezTo>
                  <a:cubicBezTo>
                    <a:pt x="601" y="72"/>
                    <a:pt x="601" y="72"/>
                    <a:pt x="601" y="72"/>
                  </a:cubicBezTo>
                  <a:cubicBezTo>
                    <a:pt x="601" y="71"/>
                    <a:pt x="601" y="71"/>
                    <a:pt x="602" y="71"/>
                  </a:cubicBezTo>
                  <a:cubicBezTo>
                    <a:pt x="602" y="71"/>
                    <a:pt x="602" y="71"/>
                    <a:pt x="603" y="71"/>
                  </a:cubicBezTo>
                  <a:cubicBezTo>
                    <a:pt x="603" y="71"/>
                    <a:pt x="604" y="70"/>
                    <a:pt x="604" y="70"/>
                  </a:cubicBezTo>
                  <a:cubicBezTo>
                    <a:pt x="605" y="70"/>
                    <a:pt x="605" y="70"/>
                    <a:pt x="606" y="70"/>
                  </a:cubicBezTo>
                  <a:cubicBezTo>
                    <a:pt x="606" y="70"/>
                    <a:pt x="607" y="70"/>
                    <a:pt x="607" y="70"/>
                  </a:cubicBezTo>
                  <a:cubicBezTo>
                    <a:pt x="608" y="70"/>
                    <a:pt x="609" y="69"/>
                    <a:pt x="610" y="70"/>
                  </a:cubicBezTo>
                  <a:cubicBezTo>
                    <a:pt x="611" y="70"/>
                    <a:pt x="612" y="70"/>
                    <a:pt x="612" y="71"/>
                  </a:cubicBezTo>
                  <a:cubicBezTo>
                    <a:pt x="613" y="71"/>
                    <a:pt x="613" y="71"/>
                    <a:pt x="613" y="71"/>
                  </a:cubicBezTo>
                  <a:cubicBezTo>
                    <a:pt x="614" y="72"/>
                    <a:pt x="614" y="72"/>
                    <a:pt x="615" y="72"/>
                  </a:cubicBezTo>
                  <a:cubicBezTo>
                    <a:pt x="616" y="72"/>
                    <a:pt x="617" y="72"/>
                    <a:pt x="618" y="72"/>
                  </a:cubicBezTo>
                  <a:cubicBezTo>
                    <a:pt x="620" y="72"/>
                    <a:pt x="622" y="72"/>
                    <a:pt x="624" y="72"/>
                  </a:cubicBezTo>
                  <a:cubicBezTo>
                    <a:pt x="625" y="72"/>
                    <a:pt x="625" y="72"/>
                    <a:pt x="626" y="72"/>
                  </a:cubicBezTo>
                  <a:cubicBezTo>
                    <a:pt x="626" y="72"/>
                    <a:pt x="627" y="72"/>
                    <a:pt x="627" y="72"/>
                  </a:cubicBezTo>
                  <a:cubicBezTo>
                    <a:pt x="628" y="72"/>
                    <a:pt x="630" y="71"/>
                    <a:pt x="630" y="72"/>
                  </a:cubicBezTo>
                  <a:cubicBezTo>
                    <a:pt x="632" y="73"/>
                    <a:pt x="633" y="74"/>
                    <a:pt x="634" y="75"/>
                  </a:cubicBezTo>
                  <a:cubicBezTo>
                    <a:pt x="634" y="76"/>
                    <a:pt x="635" y="76"/>
                    <a:pt x="636" y="77"/>
                  </a:cubicBezTo>
                  <a:cubicBezTo>
                    <a:pt x="636" y="77"/>
                    <a:pt x="637" y="78"/>
                    <a:pt x="636" y="79"/>
                  </a:cubicBezTo>
                  <a:cubicBezTo>
                    <a:pt x="636" y="79"/>
                    <a:pt x="635" y="79"/>
                    <a:pt x="635" y="80"/>
                  </a:cubicBezTo>
                  <a:cubicBezTo>
                    <a:pt x="635" y="80"/>
                    <a:pt x="636" y="81"/>
                    <a:pt x="636" y="81"/>
                  </a:cubicBezTo>
                  <a:cubicBezTo>
                    <a:pt x="636" y="82"/>
                    <a:pt x="637" y="82"/>
                    <a:pt x="637" y="82"/>
                  </a:cubicBezTo>
                  <a:cubicBezTo>
                    <a:pt x="638" y="82"/>
                    <a:pt x="638" y="82"/>
                    <a:pt x="639" y="82"/>
                  </a:cubicBezTo>
                  <a:cubicBezTo>
                    <a:pt x="639" y="82"/>
                    <a:pt x="640" y="82"/>
                    <a:pt x="640" y="82"/>
                  </a:cubicBezTo>
                  <a:cubicBezTo>
                    <a:pt x="641" y="82"/>
                    <a:pt x="641" y="82"/>
                    <a:pt x="641" y="82"/>
                  </a:cubicBezTo>
                  <a:cubicBezTo>
                    <a:pt x="641" y="82"/>
                    <a:pt x="641" y="82"/>
                    <a:pt x="642" y="82"/>
                  </a:cubicBezTo>
                  <a:cubicBezTo>
                    <a:pt x="642" y="82"/>
                    <a:pt x="643" y="83"/>
                    <a:pt x="643" y="83"/>
                  </a:cubicBezTo>
                  <a:cubicBezTo>
                    <a:pt x="644" y="83"/>
                    <a:pt x="644" y="83"/>
                    <a:pt x="645" y="83"/>
                  </a:cubicBezTo>
                  <a:cubicBezTo>
                    <a:pt x="646" y="83"/>
                    <a:pt x="647" y="83"/>
                    <a:pt x="646" y="84"/>
                  </a:cubicBezTo>
                  <a:cubicBezTo>
                    <a:pt x="646" y="86"/>
                    <a:pt x="645" y="86"/>
                    <a:pt x="644" y="86"/>
                  </a:cubicBezTo>
                  <a:cubicBezTo>
                    <a:pt x="643" y="87"/>
                    <a:pt x="642" y="88"/>
                    <a:pt x="642" y="88"/>
                  </a:cubicBezTo>
                  <a:cubicBezTo>
                    <a:pt x="641" y="89"/>
                    <a:pt x="641" y="90"/>
                    <a:pt x="641" y="92"/>
                  </a:cubicBezTo>
                  <a:cubicBezTo>
                    <a:pt x="640" y="92"/>
                    <a:pt x="640" y="93"/>
                    <a:pt x="640" y="93"/>
                  </a:cubicBezTo>
                  <a:cubicBezTo>
                    <a:pt x="640" y="93"/>
                    <a:pt x="640" y="93"/>
                    <a:pt x="639" y="94"/>
                  </a:cubicBezTo>
                  <a:cubicBezTo>
                    <a:pt x="639" y="94"/>
                    <a:pt x="640" y="94"/>
                    <a:pt x="639" y="94"/>
                  </a:cubicBezTo>
                  <a:cubicBezTo>
                    <a:pt x="639" y="95"/>
                    <a:pt x="639" y="95"/>
                    <a:pt x="639" y="95"/>
                  </a:cubicBezTo>
                  <a:cubicBezTo>
                    <a:pt x="638" y="96"/>
                    <a:pt x="638" y="96"/>
                    <a:pt x="638" y="97"/>
                  </a:cubicBezTo>
                  <a:cubicBezTo>
                    <a:pt x="638" y="97"/>
                    <a:pt x="637" y="98"/>
                    <a:pt x="637" y="98"/>
                  </a:cubicBezTo>
                  <a:cubicBezTo>
                    <a:pt x="637" y="98"/>
                    <a:pt x="637" y="99"/>
                    <a:pt x="637" y="100"/>
                  </a:cubicBezTo>
                  <a:cubicBezTo>
                    <a:pt x="638" y="100"/>
                    <a:pt x="640" y="100"/>
                    <a:pt x="641" y="100"/>
                  </a:cubicBezTo>
                  <a:cubicBezTo>
                    <a:pt x="642" y="100"/>
                    <a:pt x="642" y="100"/>
                    <a:pt x="643" y="101"/>
                  </a:cubicBezTo>
                  <a:cubicBezTo>
                    <a:pt x="643" y="101"/>
                    <a:pt x="643" y="102"/>
                    <a:pt x="643" y="102"/>
                  </a:cubicBezTo>
                  <a:cubicBezTo>
                    <a:pt x="644" y="103"/>
                    <a:pt x="644" y="103"/>
                    <a:pt x="644" y="104"/>
                  </a:cubicBezTo>
                  <a:cubicBezTo>
                    <a:pt x="645" y="104"/>
                    <a:pt x="646" y="104"/>
                    <a:pt x="647" y="104"/>
                  </a:cubicBezTo>
                  <a:cubicBezTo>
                    <a:pt x="647" y="104"/>
                    <a:pt x="647" y="104"/>
                    <a:pt x="648" y="104"/>
                  </a:cubicBezTo>
                  <a:cubicBezTo>
                    <a:pt x="648" y="104"/>
                    <a:pt x="649" y="103"/>
                    <a:pt x="649" y="103"/>
                  </a:cubicBezTo>
                  <a:cubicBezTo>
                    <a:pt x="650" y="103"/>
                    <a:pt x="651" y="104"/>
                    <a:pt x="652" y="103"/>
                  </a:cubicBezTo>
                  <a:cubicBezTo>
                    <a:pt x="653" y="103"/>
                    <a:pt x="653" y="102"/>
                    <a:pt x="654" y="101"/>
                  </a:cubicBezTo>
                  <a:cubicBezTo>
                    <a:pt x="655" y="101"/>
                    <a:pt x="655" y="100"/>
                    <a:pt x="656" y="100"/>
                  </a:cubicBezTo>
                  <a:cubicBezTo>
                    <a:pt x="657" y="100"/>
                    <a:pt x="658" y="100"/>
                    <a:pt x="659" y="99"/>
                  </a:cubicBezTo>
                  <a:cubicBezTo>
                    <a:pt x="660" y="99"/>
                    <a:pt x="661" y="98"/>
                    <a:pt x="662" y="97"/>
                  </a:cubicBezTo>
                  <a:cubicBezTo>
                    <a:pt x="663" y="96"/>
                    <a:pt x="664" y="96"/>
                    <a:pt x="665" y="96"/>
                  </a:cubicBezTo>
                  <a:cubicBezTo>
                    <a:pt x="665" y="95"/>
                    <a:pt x="666" y="94"/>
                    <a:pt x="666" y="93"/>
                  </a:cubicBezTo>
                  <a:cubicBezTo>
                    <a:pt x="666" y="93"/>
                    <a:pt x="666" y="93"/>
                    <a:pt x="666" y="93"/>
                  </a:cubicBezTo>
                  <a:cubicBezTo>
                    <a:pt x="666" y="92"/>
                    <a:pt x="666" y="92"/>
                    <a:pt x="666" y="92"/>
                  </a:cubicBezTo>
                  <a:cubicBezTo>
                    <a:pt x="666" y="92"/>
                    <a:pt x="667" y="91"/>
                    <a:pt x="667" y="91"/>
                  </a:cubicBezTo>
                  <a:cubicBezTo>
                    <a:pt x="668" y="90"/>
                    <a:pt x="668" y="90"/>
                    <a:pt x="669" y="89"/>
                  </a:cubicBezTo>
                  <a:cubicBezTo>
                    <a:pt x="670" y="89"/>
                    <a:pt x="670" y="89"/>
                    <a:pt x="671" y="88"/>
                  </a:cubicBezTo>
                  <a:cubicBezTo>
                    <a:pt x="671" y="88"/>
                    <a:pt x="672" y="88"/>
                    <a:pt x="672" y="88"/>
                  </a:cubicBezTo>
                  <a:cubicBezTo>
                    <a:pt x="675" y="88"/>
                    <a:pt x="673" y="92"/>
                    <a:pt x="673" y="93"/>
                  </a:cubicBezTo>
                  <a:cubicBezTo>
                    <a:pt x="673" y="94"/>
                    <a:pt x="673" y="95"/>
                    <a:pt x="674" y="96"/>
                  </a:cubicBezTo>
                  <a:cubicBezTo>
                    <a:pt x="675" y="96"/>
                    <a:pt x="676" y="97"/>
                    <a:pt x="675" y="97"/>
                  </a:cubicBezTo>
                  <a:cubicBezTo>
                    <a:pt x="675" y="97"/>
                    <a:pt x="675" y="97"/>
                    <a:pt x="675" y="97"/>
                  </a:cubicBezTo>
                  <a:cubicBezTo>
                    <a:pt x="675" y="98"/>
                    <a:pt x="674" y="98"/>
                    <a:pt x="674" y="98"/>
                  </a:cubicBezTo>
                  <a:cubicBezTo>
                    <a:pt x="674" y="98"/>
                    <a:pt x="673" y="99"/>
                    <a:pt x="674" y="99"/>
                  </a:cubicBezTo>
                  <a:cubicBezTo>
                    <a:pt x="674" y="99"/>
                    <a:pt x="674" y="99"/>
                    <a:pt x="674" y="100"/>
                  </a:cubicBezTo>
                  <a:cubicBezTo>
                    <a:pt x="675" y="100"/>
                    <a:pt x="675" y="100"/>
                    <a:pt x="675" y="100"/>
                  </a:cubicBezTo>
                  <a:cubicBezTo>
                    <a:pt x="675" y="101"/>
                    <a:pt x="676" y="102"/>
                    <a:pt x="676" y="103"/>
                  </a:cubicBezTo>
                  <a:cubicBezTo>
                    <a:pt x="676" y="103"/>
                    <a:pt x="675" y="103"/>
                    <a:pt x="675" y="104"/>
                  </a:cubicBezTo>
                  <a:cubicBezTo>
                    <a:pt x="675" y="104"/>
                    <a:pt x="675" y="105"/>
                    <a:pt x="675" y="105"/>
                  </a:cubicBezTo>
                  <a:cubicBezTo>
                    <a:pt x="676" y="106"/>
                    <a:pt x="676" y="107"/>
                    <a:pt x="677" y="108"/>
                  </a:cubicBezTo>
                  <a:cubicBezTo>
                    <a:pt x="677" y="109"/>
                    <a:pt x="677" y="109"/>
                    <a:pt x="676" y="109"/>
                  </a:cubicBezTo>
                  <a:cubicBezTo>
                    <a:pt x="676" y="110"/>
                    <a:pt x="676" y="110"/>
                    <a:pt x="676" y="111"/>
                  </a:cubicBezTo>
                  <a:cubicBezTo>
                    <a:pt x="676" y="111"/>
                    <a:pt x="676" y="111"/>
                    <a:pt x="677" y="111"/>
                  </a:cubicBezTo>
                  <a:cubicBezTo>
                    <a:pt x="677" y="111"/>
                    <a:pt x="676" y="112"/>
                    <a:pt x="677" y="112"/>
                  </a:cubicBezTo>
                  <a:cubicBezTo>
                    <a:pt x="677" y="112"/>
                    <a:pt x="677" y="113"/>
                    <a:pt x="677" y="113"/>
                  </a:cubicBezTo>
                  <a:cubicBezTo>
                    <a:pt x="678" y="114"/>
                    <a:pt x="679" y="115"/>
                    <a:pt x="678" y="116"/>
                  </a:cubicBezTo>
                  <a:cubicBezTo>
                    <a:pt x="678" y="116"/>
                    <a:pt x="678" y="117"/>
                    <a:pt x="677" y="117"/>
                  </a:cubicBezTo>
                  <a:cubicBezTo>
                    <a:pt x="677" y="117"/>
                    <a:pt x="676" y="117"/>
                    <a:pt x="676" y="118"/>
                  </a:cubicBezTo>
                  <a:cubicBezTo>
                    <a:pt x="676" y="118"/>
                    <a:pt x="675" y="119"/>
                    <a:pt x="675" y="120"/>
                  </a:cubicBezTo>
                  <a:cubicBezTo>
                    <a:pt x="676" y="121"/>
                    <a:pt x="676" y="121"/>
                    <a:pt x="676" y="122"/>
                  </a:cubicBezTo>
                  <a:cubicBezTo>
                    <a:pt x="676" y="122"/>
                    <a:pt x="676" y="123"/>
                    <a:pt x="676" y="123"/>
                  </a:cubicBezTo>
                  <a:cubicBezTo>
                    <a:pt x="676" y="124"/>
                    <a:pt x="676" y="124"/>
                    <a:pt x="676" y="125"/>
                  </a:cubicBezTo>
                  <a:cubicBezTo>
                    <a:pt x="677" y="125"/>
                    <a:pt x="677" y="125"/>
                    <a:pt x="678" y="126"/>
                  </a:cubicBezTo>
                  <a:cubicBezTo>
                    <a:pt x="678" y="126"/>
                    <a:pt x="678" y="126"/>
                    <a:pt x="679" y="127"/>
                  </a:cubicBezTo>
                  <a:cubicBezTo>
                    <a:pt x="679" y="127"/>
                    <a:pt x="679" y="127"/>
                    <a:pt x="679" y="127"/>
                  </a:cubicBezTo>
                  <a:cubicBezTo>
                    <a:pt x="679" y="127"/>
                    <a:pt x="679" y="128"/>
                    <a:pt x="679" y="128"/>
                  </a:cubicBezTo>
                  <a:cubicBezTo>
                    <a:pt x="679" y="129"/>
                    <a:pt x="680" y="129"/>
                    <a:pt x="680" y="129"/>
                  </a:cubicBezTo>
                  <a:cubicBezTo>
                    <a:pt x="681" y="129"/>
                    <a:pt x="681" y="129"/>
                    <a:pt x="682" y="130"/>
                  </a:cubicBezTo>
                  <a:cubicBezTo>
                    <a:pt x="683" y="130"/>
                    <a:pt x="683" y="131"/>
                    <a:pt x="684" y="131"/>
                  </a:cubicBezTo>
                  <a:cubicBezTo>
                    <a:pt x="685" y="131"/>
                    <a:pt x="685" y="131"/>
                    <a:pt x="686" y="131"/>
                  </a:cubicBezTo>
                  <a:cubicBezTo>
                    <a:pt x="687" y="131"/>
                    <a:pt x="687" y="132"/>
                    <a:pt x="687" y="132"/>
                  </a:cubicBezTo>
                  <a:cubicBezTo>
                    <a:pt x="688" y="133"/>
                    <a:pt x="688" y="133"/>
                    <a:pt x="689" y="133"/>
                  </a:cubicBezTo>
                  <a:cubicBezTo>
                    <a:pt x="690" y="134"/>
                    <a:pt x="690" y="134"/>
                    <a:pt x="691" y="134"/>
                  </a:cubicBezTo>
                  <a:cubicBezTo>
                    <a:pt x="692" y="134"/>
                    <a:pt x="695" y="134"/>
                    <a:pt x="694" y="136"/>
                  </a:cubicBezTo>
                  <a:cubicBezTo>
                    <a:pt x="694" y="137"/>
                    <a:pt x="693" y="136"/>
                    <a:pt x="692" y="136"/>
                  </a:cubicBezTo>
                  <a:cubicBezTo>
                    <a:pt x="691" y="136"/>
                    <a:pt x="691" y="137"/>
                    <a:pt x="691" y="137"/>
                  </a:cubicBezTo>
                  <a:cubicBezTo>
                    <a:pt x="691" y="137"/>
                    <a:pt x="692" y="138"/>
                    <a:pt x="692" y="138"/>
                  </a:cubicBezTo>
                  <a:cubicBezTo>
                    <a:pt x="692" y="138"/>
                    <a:pt x="693" y="138"/>
                    <a:pt x="693" y="138"/>
                  </a:cubicBezTo>
                  <a:cubicBezTo>
                    <a:pt x="695" y="138"/>
                    <a:pt x="695" y="138"/>
                    <a:pt x="695" y="139"/>
                  </a:cubicBezTo>
                  <a:cubicBezTo>
                    <a:pt x="695" y="140"/>
                    <a:pt x="695" y="140"/>
                    <a:pt x="695" y="140"/>
                  </a:cubicBezTo>
                  <a:cubicBezTo>
                    <a:pt x="695" y="141"/>
                    <a:pt x="695" y="141"/>
                    <a:pt x="695" y="142"/>
                  </a:cubicBezTo>
                  <a:cubicBezTo>
                    <a:pt x="695" y="142"/>
                    <a:pt x="696" y="142"/>
                    <a:pt x="697" y="142"/>
                  </a:cubicBezTo>
                  <a:cubicBezTo>
                    <a:pt x="697" y="142"/>
                    <a:pt x="697" y="142"/>
                    <a:pt x="698" y="142"/>
                  </a:cubicBezTo>
                  <a:cubicBezTo>
                    <a:pt x="698" y="143"/>
                    <a:pt x="699" y="144"/>
                    <a:pt x="700" y="144"/>
                  </a:cubicBezTo>
                  <a:cubicBezTo>
                    <a:pt x="700" y="145"/>
                    <a:pt x="700" y="145"/>
                    <a:pt x="700" y="146"/>
                  </a:cubicBezTo>
                  <a:cubicBezTo>
                    <a:pt x="700" y="146"/>
                    <a:pt x="701" y="147"/>
                    <a:pt x="701" y="147"/>
                  </a:cubicBezTo>
                  <a:cubicBezTo>
                    <a:pt x="701" y="148"/>
                    <a:pt x="700" y="148"/>
                    <a:pt x="700" y="148"/>
                  </a:cubicBezTo>
                  <a:cubicBezTo>
                    <a:pt x="700" y="148"/>
                    <a:pt x="699" y="148"/>
                    <a:pt x="699" y="148"/>
                  </a:cubicBezTo>
                  <a:cubicBezTo>
                    <a:pt x="699" y="148"/>
                    <a:pt x="699" y="148"/>
                    <a:pt x="699" y="148"/>
                  </a:cubicBezTo>
                  <a:cubicBezTo>
                    <a:pt x="698" y="149"/>
                    <a:pt x="698" y="150"/>
                    <a:pt x="698" y="151"/>
                  </a:cubicBezTo>
                  <a:cubicBezTo>
                    <a:pt x="698" y="151"/>
                    <a:pt x="697" y="151"/>
                    <a:pt x="697" y="151"/>
                  </a:cubicBezTo>
                  <a:cubicBezTo>
                    <a:pt x="697" y="152"/>
                    <a:pt x="697" y="152"/>
                    <a:pt x="697" y="153"/>
                  </a:cubicBezTo>
                  <a:cubicBezTo>
                    <a:pt x="697" y="153"/>
                    <a:pt x="697" y="154"/>
                    <a:pt x="698" y="154"/>
                  </a:cubicBezTo>
                  <a:cubicBezTo>
                    <a:pt x="698" y="155"/>
                    <a:pt x="698" y="155"/>
                    <a:pt x="698" y="155"/>
                  </a:cubicBezTo>
                  <a:cubicBezTo>
                    <a:pt x="697" y="156"/>
                    <a:pt x="697" y="157"/>
                    <a:pt x="696" y="157"/>
                  </a:cubicBezTo>
                  <a:cubicBezTo>
                    <a:pt x="696" y="157"/>
                    <a:pt x="695" y="157"/>
                    <a:pt x="695" y="157"/>
                  </a:cubicBezTo>
                  <a:cubicBezTo>
                    <a:pt x="694" y="157"/>
                    <a:pt x="694" y="157"/>
                    <a:pt x="693" y="158"/>
                  </a:cubicBezTo>
                  <a:cubicBezTo>
                    <a:pt x="691" y="158"/>
                    <a:pt x="690" y="160"/>
                    <a:pt x="688" y="160"/>
                  </a:cubicBezTo>
                  <a:cubicBezTo>
                    <a:pt x="687" y="161"/>
                    <a:pt x="686" y="161"/>
                    <a:pt x="685" y="161"/>
                  </a:cubicBezTo>
                  <a:cubicBezTo>
                    <a:pt x="684" y="161"/>
                    <a:pt x="684" y="161"/>
                    <a:pt x="683" y="161"/>
                  </a:cubicBezTo>
                  <a:cubicBezTo>
                    <a:pt x="683" y="161"/>
                    <a:pt x="682" y="161"/>
                    <a:pt x="682" y="161"/>
                  </a:cubicBezTo>
                  <a:cubicBezTo>
                    <a:pt x="680" y="160"/>
                    <a:pt x="678" y="162"/>
                    <a:pt x="677" y="163"/>
                  </a:cubicBezTo>
                  <a:cubicBezTo>
                    <a:pt x="676" y="164"/>
                    <a:pt x="675" y="164"/>
                    <a:pt x="674" y="164"/>
                  </a:cubicBezTo>
                  <a:cubicBezTo>
                    <a:pt x="673" y="165"/>
                    <a:pt x="672" y="165"/>
                    <a:pt x="671" y="166"/>
                  </a:cubicBezTo>
                  <a:cubicBezTo>
                    <a:pt x="670" y="166"/>
                    <a:pt x="669" y="167"/>
                    <a:pt x="669" y="167"/>
                  </a:cubicBezTo>
                  <a:cubicBezTo>
                    <a:pt x="668" y="168"/>
                    <a:pt x="667" y="168"/>
                    <a:pt x="666" y="169"/>
                  </a:cubicBezTo>
                  <a:cubicBezTo>
                    <a:pt x="666" y="169"/>
                    <a:pt x="666" y="170"/>
                    <a:pt x="665" y="170"/>
                  </a:cubicBezTo>
                  <a:cubicBezTo>
                    <a:pt x="665" y="170"/>
                    <a:pt x="665" y="170"/>
                    <a:pt x="664" y="170"/>
                  </a:cubicBezTo>
                  <a:cubicBezTo>
                    <a:pt x="664" y="170"/>
                    <a:pt x="663" y="170"/>
                    <a:pt x="663" y="170"/>
                  </a:cubicBezTo>
                  <a:cubicBezTo>
                    <a:pt x="662" y="170"/>
                    <a:pt x="662" y="170"/>
                    <a:pt x="661" y="170"/>
                  </a:cubicBezTo>
                  <a:cubicBezTo>
                    <a:pt x="659" y="170"/>
                    <a:pt x="657" y="172"/>
                    <a:pt x="655" y="172"/>
                  </a:cubicBezTo>
                  <a:cubicBezTo>
                    <a:pt x="655" y="172"/>
                    <a:pt x="654" y="172"/>
                    <a:pt x="654" y="172"/>
                  </a:cubicBezTo>
                  <a:cubicBezTo>
                    <a:pt x="653" y="171"/>
                    <a:pt x="653" y="171"/>
                    <a:pt x="652" y="171"/>
                  </a:cubicBezTo>
                  <a:cubicBezTo>
                    <a:pt x="651" y="171"/>
                    <a:pt x="649" y="171"/>
                    <a:pt x="648" y="171"/>
                  </a:cubicBezTo>
                  <a:cubicBezTo>
                    <a:pt x="646" y="171"/>
                    <a:pt x="645" y="171"/>
                    <a:pt x="643" y="171"/>
                  </a:cubicBezTo>
                  <a:cubicBezTo>
                    <a:pt x="642" y="171"/>
                    <a:pt x="641" y="171"/>
                    <a:pt x="641" y="171"/>
                  </a:cubicBezTo>
                  <a:cubicBezTo>
                    <a:pt x="640" y="171"/>
                    <a:pt x="639" y="170"/>
                    <a:pt x="638" y="170"/>
                  </a:cubicBezTo>
                  <a:cubicBezTo>
                    <a:pt x="638" y="170"/>
                    <a:pt x="637" y="171"/>
                    <a:pt x="636" y="170"/>
                  </a:cubicBezTo>
                  <a:cubicBezTo>
                    <a:pt x="636" y="170"/>
                    <a:pt x="636" y="170"/>
                    <a:pt x="635" y="170"/>
                  </a:cubicBezTo>
                  <a:cubicBezTo>
                    <a:pt x="635" y="170"/>
                    <a:pt x="635" y="170"/>
                    <a:pt x="634" y="170"/>
                  </a:cubicBezTo>
                  <a:cubicBezTo>
                    <a:pt x="632" y="170"/>
                    <a:pt x="630" y="170"/>
                    <a:pt x="628" y="170"/>
                  </a:cubicBezTo>
                  <a:cubicBezTo>
                    <a:pt x="627" y="170"/>
                    <a:pt x="627" y="170"/>
                    <a:pt x="626" y="170"/>
                  </a:cubicBezTo>
                  <a:cubicBezTo>
                    <a:pt x="626" y="170"/>
                    <a:pt x="625" y="171"/>
                    <a:pt x="625" y="171"/>
                  </a:cubicBezTo>
                  <a:cubicBezTo>
                    <a:pt x="624" y="171"/>
                    <a:pt x="623" y="171"/>
                    <a:pt x="622" y="172"/>
                  </a:cubicBezTo>
                  <a:cubicBezTo>
                    <a:pt x="621" y="172"/>
                    <a:pt x="620" y="172"/>
                    <a:pt x="619" y="172"/>
                  </a:cubicBezTo>
                  <a:cubicBezTo>
                    <a:pt x="618" y="172"/>
                    <a:pt x="617" y="173"/>
                    <a:pt x="616" y="173"/>
                  </a:cubicBezTo>
                  <a:cubicBezTo>
                    <a:pt x="616" y="174"/>
                    <a:pt x="615" y="174"/>
                    <a:pt x="615" y="174"/>
                  </a:cubicBezTo>
                  <a:cubicBezTo>
                    <a:pt x="614" y="175"/>
                    <a:pt x="614" y="175"/>
                    <a:pt x="614" y="175"/>
                  </a:cubicBezTo>
                  <a:cubicBezTo>
                    <a:pt x="613" y="176"/>
                    <a:pt x="612" y="176"/>
                    <a:pt x="612" y="177"/>
                  </a:cubicBezTo>
                  <a:cubicBezTo>
                    <a:pt x="611" y="178"/>
                    <a:pt x="611" y="178"/>
                    <a:pt x="610" y="179"/>
                  </a:cubicBezTo>
                  <a:cubicBezTo>
                    <a:pt x="609" y="179"/>
                    <a:pt x="608" y="179"/>
                    <a:pt x="607" y="179"/>
                  </a:cubicBezTo>
                  <a:cubicBezTo>
                    <a:pt x="607" y="179"/>
                    <a:pt x="606" y="180"/>
                    <a:pt x="606" y="180"/>
                  </a:cubicBezTo>
                  <a:cubicBezTo>
                    <a:pt x="605" y="180"/>
                    <a:pt x="605" y="180"/>
                    <a:pt x="605" y="180"/>
                  </a:cubicBezTo>
                  <a:cubicBezTo>
                    <a:pt x="604" y="181"/>
                    <a:pt x="603" y="181"/>
                    <a:pt x="602" y="181"/>
                  </a:cubicBezTo>
                  <a:cubicBezTo>
                    <a:pt x="601" y="182"/>
                    <a:pt x="601" y="182"/>
                    <a:pt x="601" y="182"/>
                  </a:cubicBezTo>
                  <a:cubicBezTo>
                    <a:pt x="600" y="182"/>
                    <a:pt x="600" y="183"/>
                    <a:pt x="599" y="183"/>
                  </a:cubicBezTo>
                  <a:cubicBezTo>
                    <a:pt x="598" y="183"/>
                    <a:pt x="598" y="184"/>
                    <a:pt x="597" y="184"/>
                  </a:cubicBezTo>
                  <a:cubicBezTo>
                    <a:pt x="595" y="186"/>
                    <a:pt x="593" y="187"/>
                    <a:pt x="592" y="188"/>
                  </a:cubicBezTo>
                  <a:cubicBezTo>
                    <a:pt x="591" y="189"/>
                    <a:pt x="590" y="190"/>
                    <a:pt x="590" y="190"/>
                  </a:cubicBezTo>
                  <a:cubicBezTo>
                    <a:pt x="589" y="190"/>
                    <a:pt x="587" y="191"/>
                    <a:pt x="586" y="192"/>
                  </a:cubicBezTo>
                  <a:cubicBezTo>
                    <a:pt x="585" y="193"/>
                    <a:pt x="584" y="195"/>
                    <a:pt x="582" y="196"/>
                  </a:cubicBezTo>
                  <a:cubicBezTo>
                    <a:pt x="581" y="197"/>
                    <a:pt x="580" y="197"/>
                    <a:pt x="579" y="198"/>
                  </a:cubicBezTo>
                  <a:cubicBezTo>
                    <a:pt x="578" y="198"/>
                    <a:pt x="577" y="199"/>
                    <a:pt x="577" y="200"/>
                  </a:cubicBezTo>
                  <a:cubicBezTo>
                    <a:pt x="578" y="200"/>
                    <a:pt x="579" y="200"/>
                    <a:pt x="579" y="199"/>
                  </a:cubicBezTo>
                  <a:cubicBezTo>
                    <a:pt x="580" y="199"/>
                    <a:pt x="581" y="198"/>
                    <a:pt x="582" y="198"/>
                  </a:cubicBezTo>
                  <a:cubicBezTo>
                    <a:pt x="583" y="198"/>
                    <a:pt x="584" y="197"/>
                    <a:pt x="585" y="197"/>
                  </a:cubicBezTo>
                  <a:cubicBezTo>
                    <a:pt x="585" y="196"/>
                    <a:pt x="586" y="196"/>
                    <a:pt x="586" y="195"/>
                  </a:cubicBezTo>
                  <a:cubicBezTo>
                    <a:pt x="587" y="194"/>
                    <a:pt x="588" y="194"/>
                    <a:pt x="589" y="193"/>
                  </a:cubicBezTo>
                  <a:cubicBezTo>
                    <a:pt x="589" y="193"/>
                    <a:pt x="589" y="193"/>
                    <a:pt x="590" y="193"/>
                  </a:cubicBezTo>
                  <a:cubicBezTo>
                    <a:pt x="590" y="192"/>
                    <a:pt x="590" y="192"/>
                    <a:pt x="590" y="192"/>
                  </a:cubicBezTo>
                  <a:cubicBezTo>
                    <a:pt x="590" y="192"/>
                    <a:pt x="591" y="192"/>
                    <a:pt x="591" y="192"/>
                  </a:cubicBezTo>
                  <a:cubicBezTo>
                    <a:pt x="592" y="191"/>
                    <a:pt x="592" y="190"/>
                    <a:pt x="593" y="190"/>
                  </a:cubicBezTo>
                  <a:cubicBezTo>
                    <a:pt x="593" y="189"/>
                    <a:pt x="594" y="189"/>
                    <a:pt x="595" y="188"/>
                  </a:cubicBezTo>
                  <a:cubicBezTo>
                    <a:pt x="596" y="188"/>
                    <a:pt x="597" y="188"/>
                    <a:pt x="597" y="187"/>
                  </a:cubicBezTo>
                  <a:cubicBezTo>
                    <a:pt x="598" y="187"/>
                    <a:pt x="599" y="186"/>
                    <a:pt x="600" y="186"/>
                  </a:cubicBezTo>
                  <a:cubicBezTo>
                    <a:pt x="601" y="185"/>
                    <a:pt x="603" y="185"/>
                    <a:pt x="605" y="185"/>
                  </a:cubicBezTo>
                  <a:cubicBezTo>
                    <a:pt x="607" y="184"/>
                    <a:pt x="607" y="184"/>
                    <a:pt x="608" y="183"/>
                  </a:cubicBezTo>
                  <a:cubicBezTo>
                    <a:pt x="609" y="182"/>
                    <a:pt x="610" y="182"/>
                    <a:pt x="611" y="181"/>
                  </a:cubicBezTo>
                  <a:cubicBezTo>
                    <a:pt x="612" y="181"/>
                    <a:pt x="613" y="181"/>
                    <a:pt x="614" y="181"/>
                  </a:cubicBezTo>
                  <a:cubicBezTo>
                    <a:pt x="614" y="181"/>
                    <a:pt x="614" y="181"/>
                    <a:pt x="615" y="181"/>
                  </a:cubicBezTo>
                  <a:cubicBezTo>
                    <a:pt x="615" y="181"/>
                    <a:pt x="615" y="181"/>
                    <a:pt x="615" y="181"/>
                  </a:cubicBezTo>
                  <a:cubicBezTo>
                    <a:pt x="616" y="181"/>
                    <a:pt x="616" y="180"/>
                    <a:pt x="616" y="180"/>
                  </a:cubicBezTo>
                  <a:cubicBezTo>
                    <a:pt x="616" y="180"/>
                    <a:pt x="617" y="180"/>
                    <a:pt x="617" y="180"/>
                  </a:cubicBezTo>
                  <a:cubicBezTo>
                    <a:pt x="618" y="180"/>
                    <a:pt x="619" y="180"/>
                    <a:pt x="620" y="180"/>
                  </a:cubicBezTo>
                  <a:cubicBezTo>
                    <a:pt x="621" y="180"/>
                    <a:pt x="621" y="180"/>
                    <a:pt x="622" y="180"/>
                  </a:cubicBezTo>
                  <a:cubicBezTo>
                    <a:pt x="622" y="180"/>
                    <a:pt x="622" y="180"/>
                    <a:pt x="623" y="180"/>
                  </a:cubicBezTo>
                  <a:cubicBezTo>
                    <a:pt x="624" y="180"/>
                    <a:pt x="625" y="180"/>
                    <a:pt x="626" y="180"/>
                  </a:cubicBezTo>
                  <a:cubicBezTo>
                    <a:pt x="627" y="180"/>
                    <a:pt x="627" y="180"/>
                    <a:pt x="628" y="180"/>
                  </a:cubicBezTo>
                  <a:cubicBezTo>
                    <a:pt x="628" y="180"/>
                    <a:pt x="629" y="180"/>
                    <a:pt x="629" y="180"/>
                  </a:cubicBezTo>
                  <a:cubicBezTo>
                    <a:pt x="630" y="181"/>
                    <a:pt x="630" y="181"/>
                    <a:pt x="630" y="183"/>
                  </a:cubicBezTo>
                  <a:cubicBezTo>
                    <a:pt x="630" y="184"/>
                    <a:pt x="630" y="184"/>
                    <a:pt x="630" y="185"/>
                  </a:cubicBezTo>
                  <a:cubicBezTo>
                    <a:pt x="629" y="185"/>
                    <a:pt x="629" y="186"/>
                    <a:pt x="629" y="186"/>
                  </a:cubicBezTo>
                  <a:cubicBezTo>
                    <a:pt x="628" y="186"/>
                    <a:pt x="628" y="187"/>
                    <a:pt x="628" y="187"/>
                  </a:cubicBezTo>
                  <a:cubicBezTo>
                    <a:pt x="627" y="188"/>
                    <a:pt x="626" y="188"/>
                    <a:pt x="625" y="188"/>
                  </a:cubicBezTo>
                  <a:cubicBezTo>
                    <a:pt x="624" y="189"/>
                    <a:pt x="624" y="189"/>
                    <a:pt x="623" y="189"/>
                  </a:cubicBezTo>
                  <a:cubicBezTo>
                    <a:pt x="623" y="189"/>
                    <a:pt x="622" y="189"/>
                    <a:pt x="622" y="189"/>
                  </a:cubicBezTo>
                  <a:cubicBezTo>
                    <a:pt x="621" y="189"/>
                    <a:pt x="621" y="189"/>
                    <a:pt x="620" y="189"/>
                  </a:cubicBezTo>
                  <a:cubicBezTo>
                    <a:pt x="620" y="189"/>
                    <a:pt x="619" y="189"/>
                    <a:pt x="619" y="189"/>
                  </a:cubicBezTo>
                  <a:cubicBezTo>
                    <a:pt x="618" y="189"/>
                    <a:pt x="616" y="189"/>
                    <a:pt x="615" y="189"/>
                  </a:cubicBezTo>
                  <a:cubicBezTo>
                    <a:pt x="615" y="189"/>
                    <a:pt x="615" y="189"/>
                    <a:pt x="614" y="190"/>
                  </a:cubicBezTo>
                  <a:cubicBezTo>
                    <a:pt x="614" y="190"/>
                    <a:pt x="615" y="191"/>
                    <a:pt x="615" y="191"/>
                  </a:cubicBezTo>
                  <a:cubicBezTo>
                    <a:pt x="616" y="192"/>
                    <a:pt x="617" y="192"/>
                    <a:pt x="617" y="192"/>
                  </a:cubicBezTo>
                  <a:cubicBezTo>
                    <a:pt x="618" y="191"/>
                    <a:pt x="618" y="191"/>
                    <a:pt x="619" y="191"/>
                  </a:cubicBezTo>
                  <a:cubicBezTo>
                    <a:pt x="619" y="191"/>
                    <a:pt x="620" y="191"/>
                    <a:pt x="620" y="191"/>
                  </a:cubicBezTo>
                  <a:cubicBezTo>
                    <a:pt x="621" y="191"/>
                    <a:pt x="622" y="192"/>
                    <a:pt x="623" y="192"/>
                  </a:cubicBezTo>
                  <a:cubicBezTo>
                    <a:pt x="623" y="193"/>
                    <a:pt x="623" y="193"/>
                    <a:pt x="623" y="194"/>
                  </a:cubicBezTo>
                  <a:cubicBezTo>
                    <a:pt x="623" y="194"/>
                    <a:pt x="622" y="195"/>
                    <a:pt x="622" y="195"/>
                  </a:cubicBezTo>
                  <a:cubicBezTo>
                    <a:pt x="621" y="195"/>
                    <a:pt x="620" y="196"/>
                    <a:pt x="619" y="197"/>
                  </a:cubicBezTo>
                  <a:cubicBezTo>
                    <a:pt x="619" y="197"/>
                    <a:pt x="619" y="198"/>
                    <a:pt x="620" y="199"/>
                  </a:cubicBezTo>
                  <a:cubicBezTo>
                    <a:pt x="620" y="199"/>
                    <a:pt x="620" y="199"/>
                    <a:pt x="620" y="200"/>
                  </a:cubicBezTo>
                  <a:cubicBezTo>
                    <a:pt x="620" y="201"/>
                    <a:pt x="620" y="201"/>
                    <a:pt x="620" y="202"/>
                  </a:cubicBezTo>
                  <a:cubicBezTo>
                    <a:pt x="619" y="202"/>
                    <a:pt x="619" y="203"/>
                    <a:pt x="620" y="203"/>
                  </a:cubicBezTo>
                  <a:cubicBezTo>
                    <a:pt x="620" y="204"/>
                    <a:pt x="620" y="204"/>
                    <a:pt x="620" y="204"/>
                  </a:cubicBezTo>
                  <a:cubicBezTo>
                    <a:pt x="620" y="205"/>
                    <a:pt x="621" y="205"/>
                    <a:pt x="621" y="205"/>
                  </a:cubicBezTo>
                  <a:cubicBezTo>
                    <a:pt x="621" y="205"/>
                    <a:pt x="622" y="206"/>
                    <a:pt x="622" y="206"/>
                  </a:cubicBezTo>
                  <a:cubicBezTo>
                    <a:pt x="622" y="206"/>
                    <a:pt x="623" y="206"/>
                    <a:pt x="623" y="206"/>
                  </a:cubicBezTo>
                  <a:cubicBezTo>
                    <a:pt x="623" y="206"/>
                    <a:pt x="623" y="206"/>
                    <a:pt x="623" y="206"/>
                  </a:cubicBezTo>
                  <a:cubicBezTo>
                    <a:pt x="624" y="206"/>
                    <a:pt x="624" y="206"/>
                    <a:pt x="625" y="207"/>
                  </a:cubicBezTo>
                  <a:cubicBezTo>
                    <a:pt x="626" y="207"/>
                    <a:pt x="626" y="208"/>
                    <a:pt x="627" y="209"/>
                  </a:cubicBezTo>
                  <a:cubicBezTo>
                    <a:pt x="627" y="209"/>
                    <a:pt x="628" y="209"/>
                    <a:pt x="628" y="210"/>
                  </a:cubicBezTo>
                  <a:cubicBezTo>
                    <a:pt x="629" y="210"/>
                    <a:pt x="629" y="210"/>
                    <a:pt x="630" y="210"/>
                  </a:cubicBezTo>
                  <a:cubicBezTo>
                    <a:pt x="630" y="210"/>
                    <a:pt x="631" y="210"/>
                    <a:pt x="631" y="210"/>
                  </a:cubicBezTo>
                  <a:cubicBezTo>
                    <a:pt x="632" y="210"/>
                    <a:pt x="632" y="210"/>
                    <a:pt x="633" y="210"/>
                  </a:cubicBezTo>
                  <a:cubicBezTo>
                    <a:pt x="634" y="210"/>
                    <a:pt x="635" y="210"/>
                    <a:pt x="636" y="210"/>
                  </a:cubicBezTo>
                  <a:cubicBezTo>
                    <a:pt x="637" y="210"/>
                    <a:pt x="637" y="210"/>
                    <a:pt x="637" y="211"/>
                  </a:cubicBezTo>
                  <a:cubicBezTo>
                    <a:pt x="638" y="211"/>
                    <a:pt x="638" y="211"/>
                    <a:pt x="639" y="211"/>
                  </a:cubicBezTo>
                  <a:cubicBezTo>
                    <a:pt x="639" y="211"/>
                    <a:pt x="640" y="212"/>
                    <a:pt x="640" y="212"/>
                  </a:cubicBezTo>
                  <a:cubicBezTo>
                    <a:pt x="640" y="212"/>
                    <a:pt x="640" y="213"/>
                    <a:pt x="640" y="213"/>
                  </a:cubicBezTo>
                  <a:cubicBezTo>
                    <a:pt x="639" y="213"/>
                    <a:pt x="639" y="214"/>
                    <a:pt x="638" y="214"/>
                  </a:cubicBezTo>
                  <a:cubicBezTo>
                    <a:pt x="638" y="214"/>
                    <a:pt x="637" y="214"/>
                    <a:pt x="637" y="214"/>
                  </a:cubicBezTo>
                  <a:cubicBezTo>
                    <a:pt x="636" y="214"/>
                    <a:pt x="635" y="214"/>
                    <a:pt x="634" y="215"/>
                  </a:cubicBezTo>
                  <a:cubicBezTo>
                    <a:pt x="634" y="215"/>
                    <a:pt x="634" y="215"/>
                    <a:pt x="633" y="215"/>
                  </a:cubicBezTo>
                  <a:cubicBezTo>
                    <a:pt x="633" y="215"/>
                    <a:pt x="633" y="216"/>
                    <a:pt x="633" y="216"/>
                  </a:cubicBezTo>
                  <a:cubicBezTo>
                    <a:pt x="632" y="216"/>
                    <a:pt x="632" y="216"/>
                    <a:pt x="632" y="217"/>
                  </a:cubicBezTo>
                  <a:cubicBezTo>
                    <a:pt x="631" y="217"/>
                    <a:pt x="630" y="218"/>
                    <a:pt x="629" y="218"/>
                  </a:cubicBezTo>
                  <a:cubicBezTo>
                    <a:pt x="628" y="218"/>
                    <a:pt x="628" y="218"/>
                    <a:pt x="628" y="218"/>
                  </a:cubicBezTo>
                  <a:cubicBezTo>
                    <a:pt x="627" y="218"/>
                    <a:pt x="627" y="218"/>
                    <a:pt x="626" y="218"/>
                  </a:cubicBezTo>
                  <a:cubicBezTo>
                    <a:pt x="625" y="218"/>
                    <a:pt x="624" y="218"/>
                    <a:pt x="623" y="218"/>
                  </a:cubicBezTo>
                  <a:cubicBezTo>
                    <a:pt x="622" y="218"/>
                    <a:pt x="621" y="219"/>
                    <a:pt x="621" y="219"/>
                  </a:cubicBezTo>
                  <a:cubicBezTo>
                    <a:pt x="620" y="219"/>
                    <a:pt x="619" y="219"/>
                    <a:pt x="618" y="220"/>
                  </a:cubicBezTo>
                  <a:cubicBezTo>
                    <a:pt x="616" y="220"/>
                    <a:pt x="616" y="222"/>
                    <a:pt x="614" y="223"/>
                  </a:cubicBezTo>
                  <a:cubicBezTo>
                    <a:pt x="613" y="224"/>
                    <a:pt x="610" y="224"/>
                    <a:pt x="608" y="226"/>
                  </a:cubicBezTo>
                  <a:cubicBezTo>
                    <a:pt x="608" y="226"/>
                    <a:pt x="608" y="226"/>
                    <a:pt x="607" y="227"/>
                  </a:cubicBezTo>
                  <a:cubicBezTo>
                    <a:pt x="607" y="227"/>
                    <a:pt x="607" y="228"/>
                    <a:pt x="606" y="228"/>
                  </a:cubicBezTo>
                  <a:cubicBezTo>
                    <a:pt x="606" y="229"/>
                    <a:pt x="604" y="229"/>
                    <a:pt x="603" y="228"/>
                  </a:cubicBezTo>
                  <a:cubicBezTo>
                    <a:pt x="603" y="228"/>
                    <a:pt x="602" y="228"/>
                    <a:pt x="602" y="228"/>
                  </a:cubicBezTo>
                  <a:cubicBezTo>
                    <a:pt x="602" y="227"/>
                    <a:pt x="601" y="227"/>
                    <a:pt x="601" y="227"/>
                  </a:cubicBezTo>
                  <a:cubicBezTo>
                    <a:pt x="600" y="226"/>
                    <a:pt x="600" y="225"/>
                    <a:pt x="601" y="224"/>
                  </a:cubicBezTo>
                  <a:cubicBezTo>
                    <a:pt x="601" y="224"/>
                    <a:pt x="601" y="223"/>
                    <a:pt x="602" y="222"/>
                  </a:cubicBezTo>
                  <a:cubicBezTo>
                    <a:pt x="602" y="222"/>
                    <a:pt x="603" y="221"/>
                    <a:pt x="603" y="221"/>
                  </a:cubicBezTo>
                  <a:cubicBezTo>
                    <a:pt x="604" y="220"/>
                    <a:pt x="604" y="220"/>
                    <a:pt x="605" y="219"/>
                  </a:cubicBezTo>
                  <a:cubicBezTo>
                    <a:pt x="606" y="219"/>
                    <a:pt x="607" y="218"/>
                    <a:pt x="608" y="218"/>
                  </a:cubicBezTo>
                  <a:cubicBezTo>
                    <a:pt x="609" y="217"/>
                    <a:pt x="610" y="217"/>
                    <a:pt x="611" y="216"/>
                  </a:cubicBezTo>
                  <a:cubicBezTo>
                    <a:pt x="612" y="216"/>
                    <a:pt x="612" y="216"/>
                    <a:pt x="613" y="215"/>
                  </a:cubicBezTo>
                  <a:cubicBezTo>
                    <a:pt x="614" y="215"/>
                    <a:pt x="615" y="215"/>
                    <a:pt x="615" y="215"/>
                  </a:cubicBezTo>
                  <a:cubicBezTo>
                    <a:pt x="616" y="215"/>
                    <a:pt x="617" y="215"/>
                    <a:pt x="618" y="214"/>
                  </a:cubicBezTo>
                  <a:cubicBezTo>
                    <a:pt x="618" y="214"/>
                    <a:pt x="619" y="213"/>
                    <a:pt x="619" y="212"/>
                  </a:cubicBezTo>
                  <a:cubicBezTo>
                    <a:pt x="618" y="212"/>
                    <a:pt x="618" y="212"/>
                    <a:pt x="617" y="212"/>
                  </a:cubicBezTo>
                  <a:cubicBezTo>
                    <a:pt x="616" y="212"/>
                    <a:pt x="615" y="213"/>
                    <a:pt x="615" y="212"/>
                  </a:cubicBezTo>
                  <a:cubicBezTo>
                    <a:pt x="615" y="212"/>
                    <a:pt x="615" y="211"/>
                    <a:pt x="616" y="211"/>
                  </a:cubicBezTo>
                  <a:cubicBezTo>
                    <a:pt x="616" y="210"/>
                    <a:pt x="617" y="210"/>
                    <a:pt x="617" y="210"/>
                  </a:cubicBezTo>
                  <a:cubicBezTo>
                    <a:pt x="615" y="209"/>
                    <a:pt x="613" y="211"/>
                    <a:pt x="611" y="212"/>
                  </a:cubicBezTo>
                  <a:cubicBezTo>
                    <a:pt x="610" y="212"/>
                    <a:pt x="609" y="213"/>
                    <a:pt x="608" y="213"/>
                  </a:cubicBezTo>
                  <a:cubicBezTo>
                    <a:pt x="608" y="213"/>
                    <a:pt x="607" y="213"/>
                    <a:pt x="607" y="214"/>
                  </a:cubicBezTo>
                  <a:cubicBezTo>
                    <a:pt x="607" y="214"/>
                    <a:pt x="606" y="214"/>
                    <a:pt x="606" y="214"/>
                  </a:cubicBezTo>
                  <a:cubicBezTo>
                    <a:pt x="606" y="214"/>
                    <a:pt x="605" y="214"/>
                    <a:pt x="605" y="214"/>
                  </a:cubicBezTo>
                  <a:cubicBezTo>
                    <a:pt x="605" y="214"/>
                    <a:pt x="604" y="214"/>
                    <a:pt x="604" y="214"/>
                  </a:cubicBezTo>
                  <a:cubicBezTo>
                    <a:pt x="603" y="214"/>
                    <a:pt x="603" y="214"/>
                    <a:pt x="602" y="215"/>
                  </a:cubicBezTo>
                  <a:cubicBezTo>
                    <a:pt x="601" y="215"/>
                    <a:pt x="600" y="215"/>
                    <a:pt x="600" y="216"/>
                  </a:cubicBezTo>
                  <a:cubicBezTo>
                    <a:pt x="599" y="216"/>
                    <a:pt x="599" y="216"/>
                    <a:pt x="598" y="216"/>
                  </a:cubicBezTo>
                  <a:cubicBezTo>
                    <a:pt x="598" y="217"/>
                    <a:pt x="598" y="217"/>
                    <a:pt x="597" y="217"/>
                  </a:cubicBezTo>
                  <a:cubicBezTo>
                    <a:pt x="596" y="217"/>
                    <a:pt x="595" y="218"/>
                    <a:pt x="594" y="218"/>
                  </a:cubicBezTo>
                  <a:cubicBezTo>
                    <a:pt x="593" y="219"/>
                    <a:pt x="593" y="220"/>
                    <a:pt x="592" y="220"/>
                  </a:cubicBezTo>
                  <a:cubicBezTo>
                    <a:pt x="591" y="221"/>
                    <a:pt x="590" y="221"/>
                    <a:pt x="589" y="221"/>
                  </a:cubicBezTo>
                  <a:cubicBezTo>
                    <a:pt x="588" y="221"/>
                    <a:pt x="587" y="221"/>
                    <a:pt x="586" y="221"/>
                  </a:cubicBezTo>
                  <a:cubicBezTo>
                    <a:pt x="585" y="222"/>
                    <a:pt x="585" y="223"/>
                    <a:pt x="584" y="223"/>
                  </a:cubicBezTo>
                  <a:cubicBezTo>
                    <a:pt x="583" y="223"/>
                    <a:pt x="583" y="224"/>
                    <a:pt x="582" y="224"/>
                  </a:cubicBezTo>
                  <a:cubicBezTo>
                    <a:pt x="582" y="224"/>
                    <a:pt x="582" y="224"/>
                    <a:pt x="582" y="224"/>
                  </a:cubicBezTo>
                  <a:cubicBezTo>
                    <a:pt x="581" y="224"/>
                    <a:pt x="581" y="224"/>
                    <a:pt x="581" y="224"/>
                  </a:cubicBezTo>
                  <a:cubicBezTo>
                    <a:pt x="580" y="224"/>
                    <a:pt x="580" y="224"/>
                    <a:pt x="579" y="224"/>
                  </a:cubicBezTo>
                  <a:cubicBezTo>
                    <a:pt x="579" y="224"/>
                    <a:pt x="578" y="224"/>
                    <a:pt x="578" y="224"/>
                  </a:cubicBezTo>
                  <a:cubicBezTo>
                    <a:pt x="577" y="225"/>
                    <a:pt x="577" y="225"/>
                    <a:pt x="576" y="225"/>
                  </a:cubicBezTo>
                  <a:cubicBezTo>
                    <a:pt x="576" y="225"/>
                    <a:pt x="575" y="226"/>
                    <a:pt x="575" y="226"/>
                  </a:cubicBezTo>
                  <a:cubicBezTo>
                    <a:pt x="574" y="226"/>
                    <a:pt x="574" y="227"/>
                    <a:pt x="573" y="227"/>
                  </a:cubicBezTo>
                  <a:cubicBezTo>
                    <a:pt x="573" y="227"/>
                    <a:pt x="572" y="227"/>
                    <a:pt x="572" y="228"/>
                  </a:cubicBezTo>
                  <a:cubicBezTo>
                    <a:pt x="571" y="228"/>
                    <a:pt x="571" y="228"/>
                    <a:pt x="571" y="228"/>
                  </a:cubicBezTo>
                  <a:cubicBezTo>
                    <a:pt x="571" y="228"/>
                    <a:pt x="571" y="229"/>
                    <a:pt x="571" y="229"/>
                  </a:cubicBezTo>
                  <a:cubicBezTo>
                    <a:pt x="570" y="229"/>
                    <a:pt x="570" y="229"/>
                    <a:pt x="570" y="229"/>
                  </a:cubicBezTo>
                  <a:cubicBezTo>
                    <a:pt x="569" y="230"/>
                    <a:pt x="568" y="230"/>
                    <a:pt x="567" y="231"/>
                  </a:cubicBezTo>
                  <a:cubicBezTo>
                    <a:pt x="567" y="231"/>
                    <a:pt x="566" y="232"/>
                    <a:pt x="566" y="232"/>
                  </a:cubicBezTo>
                  <a:cubicBezTo>
                    <a:pt x="566" y="232"/>
                    <a:pt x="566" y="232"/>
                    <a:pt x="566" y="233"/>
                  </a:cubicBezTo>
                  <a:cubicBezTo>
                    <a:pt x="566" y="233"/>
                    <a:pt x="566" y="233"/>
                    <a:pt x="566" y="234"/>
                  </a:cubicBezTo>
                  <a:cubicBezTo>
                    <a:pt x="566" y="234"/>
                    <a:pt x="566" y="235"/>
                    <a:pt x="566" y="235"/>
                  </a:cubicBezTo>
                  <a:cubicBezTo>
                    <a:pt x="566" y="235"/>
                    <a:pt x="566" y="236"/>
                    <a:pt x="566" y="237"/>
                  </a:cubicBezTo>
                  <a:cubicBezTo>
                    <a:pt x="566" y="237"/>
                    <a:pt x="565" y="237"/>
                    <a:pt x="565" y="238"/>
                  </a:cubicBezTo>
                  <a:cubicBezTo>
                    <a:pt x="565" y="238"/>
                    <a:pt x="565" y="238"/>
                    <a:pt x="565" y="238"/>
                  </a:cubicBezTo>
                  <a:cubicBezTo>
                    <a:pt x="564" y="239"/>
                    <a:pt x="564" y="240"/>
                    <a:pt x="565" y="242"/>
                  </a:cubicBezTo>
                  <a:cubicBezTo>
                    <a:pt x="565" y="242"/>
                    <a:pt x="565" y="242"/>
                    <a:pt x="565" y="242"/>
                  </a:cubicBezTo>
                  <a:cubicBezTo>
                    <a:pt x="566" y="243"/>
                    <a:pt x="566" y="243"/>
                    <a:pt x="567" y="243"/>
                  </a:cubicBezTo>
                  <a:cubicBezTo>
                    <a:pt x="567" y="243"/>
                    <a:pt x="568" y="243"/>
                    <a:pt x="567" y="243"/>
                  </a:cubicBezTo>
                  <a:cubicBezTo>
                    <a:pt x="567" y="244"/>
                    <a:pt x="567" y="244"/>
                    <a:pt x="566" y="245"/>
                  </a:cubicBezTo>
                  <a:cubicBezTo>
                    <a:pt x="566" y="245"/>
                    <a:pt x="565" y="245"/>
                    <a:pt x="565" y="245"/>
                  </a:cubicBezTo>
                  <a:cubicBezTo>
                    <a:pt x="564" y="245"/>
                    <a:pt x="564" y="246"/>
                    <a:pt x="563" y="246"/>
                  </a:cubicBezTo>
                  <a:cubicBezTo>
                    <a:pt x="562" y="246"/>
                    <a:pt x="562" y="247"/>
                    <a:pt x="561" y="246"/>
                  </a:cubicBezTo>
                  <a:cubicBezTo>
                    <a:pt x="561" y="246"/>
                    <a:pt x="560" y="246"/>
                    <a:pt x="560" y="245"/>
                  </a:cubicBezTo>
                  <a:cubicBezTo>
                    <a:pt x="560" y="245"/>
                    <a:pt x="560" y="245"/>
                    <a:pt x="559" y="245"/>
                  </a:cubicBezTo>
                  <a:cubicBezTo>
                    <a:pt x="559" y="245"/>
                    <a:pt x="559" y="245"/>
                    <a:pt x="558" y="245"/>
                  </a:cubicBezTo>
                  <a:cubicBezTo>
                    <a:pt x="557" y="245"/>
                    <a:pt x="557" y="245"/>
                    <a:pt x="556" y="245"/>
                  </a:cubicBezTo>
                  <a:cubicBezTo>
                    <a:pt x="556" y="245"/>
                    <a:pt x="556" y="246"/>
                    <a:pt x="555" y="246"/>
                  </a:cubicBezTo>
                  <a:cubicBezTo>
                    <a:pt x="554" y="246"/>
                    <a:pt x="554" y="247"/>
                    <a:pt x="553" y="247"/>
                  </a:cubicBezTo>
                  <a:cubicBezTo>
                    <a:pt x="553" y="247"/>
                    <a:pt x="552" y="247"/>
                    <a:pt x="552" y="247"/>
                  </a:cubicBezTo>
                  <a:cubicBezTo>
                    <a:pt x="551" y="247"/>
                    <a:pt x="551" y="248"/>
                    <a:pt x="550" y="248"/>
                  </a:cubicBezTo>
                  <a:cubicBezTo>
                    <a:pt x="550" y="248"/>
                    <a:pt x="550" y="248"/>
                    <a:pt x="549" y="248"/>
                  </a:cubicBezTo>
                  <a:cubicBezTo>
                    <a:pt x="549" y="248"/>
                    <a:pt x="549" y="248"/>
                    <a:pt x="549" y="248"/>
                  </a:cubicBezTo>
                  <a:cubicBezTo>
                    <a:pt x="548" y="248"/>
                    <a:pt x="548" y="248"/>
                    <a:pt x="548" y="248"/>
                  </a:cubicBezTo>
                  <a:cubicBezTo>
                    <a:pt x="548" y="248"/>
                    <a:pt x="547" y="248"/>
                    <a:pt x="547" y="249"/>
                  </a:cubicBezTo>
                  <a:cubicBezTo>
                    <a:pt x="546" y="249"/>
                    <a:pt x="545" y="249"/>
                    <a:pt x="543" y="250"/>
                  </a:cubicBezTo>
                  <a:cubicBezTo>
                    <a:pt x="543" y="250"/>
                    <a:pt x="543" y="251"/>
                    <a:pt x="542" y="250"/>
                  </a:cubicBezTo>
                  <a:cubicBezTo>
                    <a:pt x="542" y="250"/>
                    <a:pt x="541" y="250"/>
                    <a:pt x="541" y="250"/>
                  </a:cubicBezTo>
                  <a:cubicBezTo>
                    <a:pt x="540" y="250"/>
                    <a:pt x="539" y="251"/>
                    <a:pt x="539" y="252"/>
                  </a:cubicBezTo>
                  <a:cubicBezTo>
                    <a:pt x="538" y="253"/>
                    <a:pt x="537" y="254"/>
                    <a:pt x="536" y="254"/>
                  </a:cubicBezTo>
                  <a:cubicBezTo>
                    <a:pt x="535" y="254"/>
                    <a:pt x="535" y="255"/>
                    <a:pt x="535" y="256"/>
                  </a:cubicBezTo>
                  <a:cubicBezTo>
                    <a:pt x="535" y="256"/>
                    <a:pt x="535" y="257"/>
                    <a:pt x="535" y="257"/>
                  </a:cubicBezTo>
                  <a:cubicBezTo>
                    <a:pt x="535" y="258"/>
                    <a:pt x="535" y="258"/>
                    <a:pt x="535" y="258"/>
                  </a:cubicBezTo>
                  <a:cubicBezTo>
                    <a:pt x="534" y="259"/>
                    <a:pt x="534" y="260"/>
                    <a:pt x="533" y="261"/>
                  </a:cubicBezTo>
                  <a:cubicBezTo>
                    <a:pt x="532" y="261"/>
                    <a:pt x="532" y="262"/>
                    <a:pt x="532" y="262"/>
                  </a:cubicBezTo>
                  <a:cubicBezTo>
                    <a:pt x="531" y="262"/>
                    <a:pt x="531" y="263"/>
                    <a:pt x="531" y="263"/>
                  </a:cubicBezTo>
                  <a:cubicBezTo>
                    <a:pt x="530" y="263"/>
                    <a:pt x="529" y="264"/>
                    <a:pt x="529" y="265"/>
                  </a:cubicBezTo>
                  <a:cubicBezTo>
                    <a:pt x="528" y="266"/>
                    <a:pt x="527" y="266"/>
                    <a:pt x="526" y="267"/>
                  </a:cubicBezTo>
                  <a:cubicBezTo>
                    <a:pt x="526" y="268"/>
                    <a:pt x="525" y="268"/>
                    <a:pt x="524" y="269"/>
                  </a:cubicBezTo>
                  <a:cubicBezTo>
                    <a:pt x="523" y="269"/>
                    <a:pt x="523" y="268"/>
                    <a:pt x="523" y="268"/>
                  </a:cubicBezTo>
                  <a:cubicBezTo>
                    <a:pt x="523" y="267"/>
                    <a:pt x="523" y="267"/>
                    <a:pt x="523" y="266"/>
                  </a:cubicBezTo>
                  <a:cubicBezTo>
                    <a:pt x="523" y="266"/>
                    <a:pt x="523" y="265"/>
                    <a:pt x="522" y="266"/>
                  </a:cubicBezTo>
                  <a:cubicBezTo>
                    <a:pt x="522" y="266"/>
                    <a:pt x="522" y="267"/>
                    <a:pt x="522" y="267"/>
                  </a:cubicBezTo>
                  <a:cubicBezTo>
                    <a:pt x="522" y="268"/>
                    <a:pt x="521" y="268"/>
                    <a:pt x="521" y="269"/>
                  </a:cubicBezTo>
                  <a:cubicBezTo>
                    <a:pt x="521" y="269"/>
                    <a:pt x="521" y="269"/>
                    <a:pt x="521" y="269"/>
                  </a:cubicBezTo>
                  <a:cubicBezTo>
                    <a:pt x="521" y="270"/>
                    <a:pt x="522" y="270"/>
                    <a:pt x="522" y="270"/>
                  </a:cubicBezTo>
                  <a:cubicBezTo>
                    <a:pt x="522" y="270"/>
                    <a:pt x="522" y="271"/>
                    <a:pt x="522" y="271"/>
                  </a:cubicBezTo>
                  <a:cubicBezTo>
                    <a:pt x="522" y="272"/>
                    <a:pt x="522" y="272"/>
                    <a:pt x="522" y="272"/>
                  </a:cubicBezTo>
                  <a:cubicBezTo>
                    <a:pt x="522" y="272"/>
                    <a:pt x="522" y="273"/>
                    <a:pt x="521" y="273"/>
                  </a:cubicBezTo>
                  <a:cubicBezTo>
                    <a:pt x="521" y="273"/>
                    <a:pt x="521" y="273"/>
                    <a:pt x="521" y="274"/>
                  </a:cubicBezTo>
                  <a:cubicBezTo>
                    <a:pt x="521" y="274"/>
                    <a:pt x="521" y="274"/>
                    <a:pt x="521" y="274"/>
                  </a:cubicBezTo>
                  <a:cubicBezTo>
                    <a:pt x="521" y="275"/>
                    <a:pt x="520" y="275"/>
                    <a:pt x="520" y="276"/>
                  </a:cubicBezTo>
                  <a:cubicBezTo>
                    <a:pt x="519" y="277"/>
                    <a:pt x="518" y="277"/>
                    <a:pt x="518" y="278"/>
                  </a:cubicBezTo>
                  <a:cubicBezTo>
                    <a:pt x="517" y="279"/>
                    <a:pt x="517" y="279"/>
                    <a:pt x="516" y="279"/>
                  </a:cubicBezTo>
                  <a:cubicBezTo>
                    <a:pt x="516" y="280"/>
                    <a:pt x="516" y="280"/>
                    <a:pt x="515" y="281"/>
                  </a:cubicBezTo>
                  <a:cubicBezTo>
                    <a:pt x="515" y="282"/>
                    <a:pt x="514" y="282"/>
                    <a:pt x="513" y="283"/>
                  </a:cubicBezTo>
                  <a:cubicBezTo>
                    <a:pt x="513" y="283"/>
                    <a:pt x="512" y="284"/>
                    <a:pt x="512" y="284"/>
                  </a:cubicBezTo>
                  <a:cubicBezTo>
                    <a:pt x="512" y="283"/>
                    <a:pt x="512" y="282"/>
                    <a:pt x="512" y="281"/>
                  </a:cubicBezTo>
                  <a:cubicBezTo>
                    <a:pt x="513" y="280"/>
                    <a:pt x="514" y="279"/>
                    <a:pt x="514" y="278"/>
                  </a:cubicBezTo>
                  <a:cubicBezTo>
                    <a:pt x="514" y="276"/>
                    <a:pt x="514" y="274"/>
                    <a:pt x="514" y="272"/>
                  </a:cubicBezTo>
                  <a:cubicBezTo>
                    <a:pt x="514" y="271"/>
                    <a:pt x="514" y="270"/>
                    <a:pt x="515" y="269"/>
                  </a:cubicBezTo>
                  <a:cubicBezTo>
                    <a:pt x="515" y="268"/>
                    <a:pt x="515" y="267"/>
                    <a:pt x="514" y="266"/>
                  </a:cubicBezTo>
                  <a:cubicBezTo>
                    <a:pt x="514" y="266"/>
                    <a:pt x="513" y="266"/>
                    <a:pt x="513" y="266"/>
                  </a:cubicBezTo>
                  <a:cubicBezTo>
                    <a:pt x="513" y="266"/>
                    <a:pt x="513" y="267"/>
                    <a:pt x="513" y="267"/>
                  </a:cubicBezTo>
                  <a:cubicBezTo>
                    <a:pt x="513" y="267"/>
                    <a:pt x="512" y="268"/>
                    <a:pt x="512" y="268"/>
                  </a:cubicBezTo>
                  <a:cubicBezTo>
                    <a:pt x="512" y="269"/>
                    <a:pt x="512" y="269"/>
                    <a:pt x="512" y="270"/>
                  </a:cubicBezTo>
                  <a:cubicBezTo>
                    <a:pt x="512" y="270"/>
                    <a:pt x="512" y="271"/>
                    <a:pt x="512" y="272"/>
                  </a:cubicBezTo>
                  <a:cubicBezTo>
                    <a:pt x="512" y="272"/>
                    <a:pt x="512" y="273"/>
                    <a:pt x="512" y="273"/>
                  </a:cubicBezTo>
                  <a:cubicBezTo>
                    <a:pt x="512" y="274"/>
                    <a:pt x="512" y="274"/>
                    <a:pt x="512" y="275"/>
                  </a:cubicBezTo>
                  <a:cubicBezTo>
                    <a:pt x="512" y="275"/>
                    <a:pt x="512" y="276"/>
                    <a:pt x="512" y="276"/>
                  </a:cubicBezTo>
                  <a:cubicBezTo>
                    <a:pt x="511" y="277"/>
                    <a:pt x="511" y="277"/>
                    <a:pt x="511" y="278"/>
                  </a:cubicBezTo>
                  <a:cubicBezTo>
                    <a:pt x="510" y="278"/>
                    <a:pt x="510" y="279"/>
                    <a:pt x="510" y="280"/>
                  </a:cubicBezTo>
                  <a:cubicBezTo>
                    <a:pt x="509" y="281"/>
                    <a:pt x="509" y="282"/>
                    <a:pt x="509" y="283"/>
                  </a:cubicBezTo>
                  <a:cubicBezTo>
                    <a:pt x="509" y="284"/>
                    <a:pt x="508" y="284"/>
                    <a:pt x="509" y="285"/>
                  </a:cubicBezTo>
                  <a:cubicBezTo>
                    <a:pt x="509" y="286"/>
                    <a:pt x="509" y="286"/>
                    <a:pt x="509" y="286"/>
                  </a:cubicBezTo>
                  <a:cubicBezTo>
                    <a:pt x="510" y="286"/>
                    <a:pt x="510" y="288"/>
                    <a:pt x="510" y="288"/>
                  </a:cubicBezTo>
                  <a:cubicBezTo>
                    <a:pt x="510" y="290"/>
                    <a:pt x="510" y="293"/>
                    <a:pt x="511" y="295"/>
                  </a:cubicBezTo>
                  <a:cubicBezTo>
                    <a:pt x="511" y="295"/>
                    <a:pt x="511" y="296"/>
                    <a:pt x="511" y="297"/>
                  </a:cubicBezTo>
                  <a:cubicBezTo>
                    <a:pt x="510" y="297"/>
                    <a:pt x="510" y="297"/>
                    <a:pt x="510" y="297"/>
                  </a:cubicBezTo>
                  <a:cubicBezTo>
                    <a:pt x="510" y="297"/>
                    <a:pt x="510" y="298"/>
                    <a:pt x="510" y="298"/>
                  </a:cubicBezTo>
                  <a:cubicBezTo>
                    <a:pt x="510" y="298"/>
                    <a:pt x="509" y="298"/>
                    <a:pt x="509" y="298"/>
                  </a:cubicBezTo>
                  <a:cubicBezTo>
                    <a:pt x="509" y="299"/>
                    <a:pt x="509" y="299"/>
                    <a:pt x="508" y="299"/>
                  </a:cubicBezTo>
                  <a:cubicBezTo>
                    <a:pt x="508" y="300"/>
                    <a:pt x="508" y="300"/>
                    <a:pt x="508" y="300"/>
                  </a:cubicBezTo>
                  <a:cubicBezTo>
                    <a:pt x="507" y="300"/>
                    <a:pt x="507" y="301"/>
                    <a:pt x="506" y="301"/>
                  </a:cubicBezTo>
                  <a:cubicBezTo>
                    <a:pt x="505" y="302"/>
                    <a:pt x="504" y="303"/>
                    <a:pt x="503" y="303"/>
                  </a:cubicBezTo>
                  <a:cubicBezTo>
                    <a:pt x="501" y="304"/>
                    <a:pt x="500" y="305"/>
                    <a:pt x="498" y="305"/>
                  </a:cubicBezTo>
                  <a:cubicBezTo>
                    <a:pt x="497" y="305"/>
                    <a:pt x="497" y="306"/>
                    <a:pt x="496" y="306"/>
                  </a:cubicBezTo>
                  <a:cubicBezTo>
                    <a:pt x="495" y="306"/>
                    <a:pt x="495" y="306"/>
                    <a:pt x="494" y="307"/>
                  </a:cubicBezTo>
                  <a:cubicBezTo>
                    <a:pt x="493" y="307"/>
                    <a:pt x="492" y="308"/>
                    <a:pt x="491" y="309"/>
                  </a:cubicBezTo>
                  <a:cubicBezTo>
                    <a:pt x="490" y="310"/>
                    <a:pt x="489" y="310"/>
                    <a:pt x="488" y="311"/>
                  </a:cubicBezTo>
                  <a:cubicBezTo>
                    <a:pt x="487" y="312"/>
                    <a:pt x="486" y="313"/>
                    <a:pt x="485" y="313"/>
                  </a:cubicBezTo>
                  <a:cubicBezTo>
                    <a:pt x="485" y="313"/>
                    <a:pt x="485" y="313"/>
                    <a:pt x="484" y="314"/>
                  </a:cubicBezTo>
                  <a:cubicBezTo>
                    <a:pt x="484" y="314"/>
                    <a:pt x="484" y="314"/>
                    <a:pt x="483" y="315"/>
                  </a:cubicBezTo>
                  <a:cubicBezTo>
                    <a:pt x="483" y="315"/>
                    <a:pt x="482" y="315"/>
                    <a:pt x="482" y="315"/>
                  </a:cubicBezTo>
                  <a:cubicBezTo>
                    <a:pt x="482" y="315"/>
                    <a:pt x="482" y="316"/>
                    <a:pt x="481" y="316"/>
                  </a:cubicBezTo>
                  <a:cubicBezTo>
                    <a:pt x="481" y="316"/>
                    <a:pt x="481" y="316"/>
                    <a:pt x="480" y="317"/>
                  </a:cubicBezTo>
                  <a:cubicBezTo>
                    <a:pt x="480" y="317"/>
                    <a:pt x="479" y="317"/>
                    <a:pt x="479" y="318"/>
                  </a:cubicBezTo>
                  <a:cubicBezTo>
                    <a:pt x="478" y="318"/>
                    <a:pt x="478" y="319"/>
                    <a:pt x="477" y="319"/>
                  </a:cubicBezTo>
                  <a:cubicBezTo>
                    <a:pt x="476" y="320"/>
                    <a:pt x="476" y="320"/>
                    <a:pt x="475" y="321"/>
                  </a:cubicBezTo>
                  <a:cubicBezTo>
                    <a:pt x="474" y="321"/>
                    <a:pt x="473" y="321"/>
                    <a:pt x="473" y="322"/>
                  </a:cubicBezTo>
                  <a:cubicBezTo>
                    <a:pt x="472" y="322"/>
                    <a:pt x="472" y="322"/>
                    <a:pt x="471" y="322"/>
                  </a:cubicBezTo>
                  <a:cubicBezTo>
                    <a:pt x="471" y="323"/>
                    <a:pt x="470" y="323"/>
                    <a:pt x="470" y="323"/>
                  </a:cubicBezTo>
                  <a:cubicBezTo>
                    <a:pt x="469" y="323"/>
                    <a:pt x="468" y="324"/>
                    <a:pt x="468" y="324"/>
                  </a:cubicBezTo>
                  <a:cubicBezTo>
                    <a:pt x="467" y="325"/>
                    <a:pt x="466" y="326"/>
                    <a:pt x="465" y="326"/>
                  </a:cubicBezTo>
                  <a:cubicBezTo>
                    <a:pt x="464" y="327"/>
                    <a:pt x="464" y="327"/>
                    <a:pt x="463" y="328"/>
                  </a:cubicBezTo>
                  <a:cubicBezTo>
                    <a:pt x="462" y="328"/>
                    <a:pt x="462" y="329"/>
                    <a:pt x="461" y="329"/>
                  </a:cubicBezTo>
                  <a:cubicBezTo>
                    <a:pt x="461" y="329"/>
                    <a:pt x="461" y="330"/>
                    <a:pt x="460" y="330"/>
                  </a:cubicBezTo>
                  <a:cubicBezTo>
                    <a:pt x="460" y="331"/>
                    <a:pt x="459" y="331"/>
                    <a:pt x="459" y="331"/>
                  </a:cubicBezTo>
                  <a:cubicBezTo>
                    <a:pt x="459" y="332"/>
                    <a:pt x="459" y="332"/>
                    <a:pt x="458" y="333"/>
                  </a:cubicBezTo>
                  <a:cubicBezTo>
                    <a:pt x="458" y="333"/>
                    <a:pt x="458" y="334"/>
                    <a:pt x="458" y="334"/>
                  </a:cubicBezTo>
                  <a:cubicBezTo>
                    <a:pt x="458" y="335"/>
                    <a:pt x="457" y="335"/>
                    <a:pt x="457" y="336"/>
                  </a:cubicBezTo>
                  <a:cubicBezTo>
                    <a:pt x="457" y="337"/>
                    <a:pt x="456" y="337"/>
                    <a:pt x="456" y="338"/>
                  </a:cubicBezTo>
                  <a:cubicBezTo>
                    <a:pt x="455" y="339"/>
                    <a:pt x="455" y="340"/>
                    <a:pt x="455" y="341"/>
                  </a:cubicBezTo>
                  <a:cubicBezTo>
                    <a:pt x="455" y="342"/>
                    <a:pt x="455" y="342"/>
                    <a:pt x="455" y="343"/>
                  </a:cubicBezTo>
                  <a:cubicBezTo>
                    <a:pt x="455" y="343"/>
                    <a:pt x="455" y="344"/>
                    <a:pt x="455" y="344"/>
                  </a:cubicBezTo>
                  <a:cubicBezTo>
                    <a:pt x="455" y="344"/>
                    <a:pt x="455" y="345"/>
                    <a:pt x="455" y="345"/>
                  </a:cubicBezTo>
                  <a:cubicBezTo>
                    <a:pt x="455" y="345"/>
                    <a:pt x="454" y="345"/>
                    <a:pt x="454" y="346"/>
                  </a:cubicBezTo>
                  <a:cubicBezTo>
                    <a:pt x="454" y="346"/>
                    <a:pt x="454" y="347"/>
                    <a:pt x="454" y="347"/>
                  </a:cubicBezTo>
                  <a:cubicBezTo>
                    <a:pt x="454" y="349"/>
                    <a:pt x="454" y="350"/>
                    <a:pt x="454" y="351"/>
                  </a:cubicBezTo>
                  <a:cubicBezTo>
                    <a:pt x="454" y="351"/>
                    <a:pt x="454" y="351"/>
                    <a:pt x="454" y="351"/>
                  </a:cubicBezTo>
                  <a:cubicBezTo>
                    <a:pt x="454" y="352"/>
                    <a:pt x="454" y="352"/>
                    <a:pt x="455" y="352"/>
                  </a:cubicBezTo>
                  <a:cubicBezTo>
                    <a:pt x="455" y="352"/>
                    <a:pt x="454" y="353"/>
                    <a:pt x="455" y="354"/>
                  </a:cubicBezTo>
                  <a:cubicBezTo>
                    <a:pt x="455" y="354"/>
                    <a:pt x="455" y="355"/>
                    <a:pt x="455" y="355"/>
                  </a:cubicBezTo>
                  <a:cubicBezTo>
                    <a:pt x="455" y="356"/>
                    <a:pt x="455" y="356"/>
                    <a:pt x="455" y="357"/>
                  </a:cubicBezTo>
                  <a:cubicBezTo>
                    <a:pt x="455" y="357"/>
                    <a:pt x="455" y="358"/>
                    <a:pt x="455" y="358"/>
                  </a:cubicBezTo>
                  <a:cubicBezTo>
                    <a:pt x="455" y="358"/>
                    <a:pt x="456" y="358"/>
                    <a:pt x="456" y="359"/>
                  </a:cubicBezTo>
                  <a:cubicBezTo>
                    <a:pt x="456" y="359"/>
                    <a:pt x="456" y="359"/>
                    <a:pt x="456" y="360"/>
                  </a:cubicBezTo>
                  <a:cubicBezTo>
                    <a:pt x="456" y="361"/>
                    <a:pt x="456" y="361"/>
                    <a:pt x="456" y="362"/>
                  </a:cubicBezTo>
                  <a:cubicBezTo>
                    <a:pt x="456" y="363"/>
                    <a:pt x="457" y="363"/>
                    <a:pt x="457" y="364"/>
                  </a:cubicBezTo>
                  <a:cubicBezTo>
                    <a:pt x="457" y="364"/>
                    <a:pt x="457" y="365"/>
                    <a:pt x="457" y="366"/>
                  </a:cubicBezTo>
                  <a:cubicBezTo>
                    <a:pt x="457" y="366"/>
                    <a:pt x="457" y="367"/>
                    <a:pt x="457" y="367"/>
                  </a:cubicBezTo>
                  <a:cubicBezTo>
                    <a:pt x="457" y="367"/>
                    <a:pt x="457" y="367"/>
                    <a:pt x="457" y="368"/>
                  </a:cubicBezTo>
                  <a:cubicBezTo>
                    <a:pt x="457" y="368"/>
                    <a:pt x="457" y="368"/>
                    <a:pt x="457" y="368"/>
                  </a:cubicBezTo>
                  <a:cubicBezTo>
                    <a:pt x="457" y="369"/>
                    <a:pt x="457" y="369"/>
                    <a:pt x="457" y="369"/>
                  </a:cubicBezTo>
                  <a:cubicBezTo>
                    <a:pt x="457" y="369"/>
                    <a:pt x="457" y="369"/>
                    <a:pt x="457" y="370"/>
                  </a:cubicBezTo>
                  <a:cubicBezTo>
                    <a:pt x="457" y="370"/>
                    <a:pt x="458" y="371"/>
                    <a:pt x="458" y="371"/>
                  </a:cubicBezTo>
                  <a:cubicBezTo>
                    <a:pt x="458" y="372"/>
                    <a:pt x="458" y="373"/>
                    <a:pt x="457" y="374"/>
                  </a:cubicBezTo>
                  <a:cubicBezTo>
                    <a:pt x="457" y="375"/>
                    <a:pt x="457" y="375"/>
                    <a:pt x="457" y="376"/>
                  </a:cubicBezTo>
                  <a:cubicBezTo>
                    <a:pt x="457" y="376"/>
                    <a:pt x="457" y="376"/>
                    <a:pt x="457" y="377"/>
                  </a:cubicBezTo>
                  <a:cubicBezTo>
                    <a:pt x="457" y="377"/>
                    <a:pt x="457" y="377"/>
                    <a:pt x="457" y="378"/>
                  </a:cubicBezTo>
                  <a:cubicBezTo>
                    <a:pt x="457" y="378"/>
                    <a:pt x="457" y="379"/>
                    <a:pt x="457" y="379"/>
                  </a:cubicBezTo>
                  <a:cubicBezTo>
                    <a:pt x="457" y="380"/>
                    <a:pt x="457" y="380"/>
                    <a:pt x="457" y="381"/>
                  </a:cubicBezTo>
                  <a:cubicBezTo>
                    <a:pt x="457" y="381"/>
                    <a:pt x="457" y="381"/>
                    <a:pt x="457" y="381"/>
                  </a:cubicBezTo>
                  <a:cubicBezTo>
                    <a:pt x="457" y="382"/>
                    <a:pt x="457" y="382"/>
                    <a:pt x="457" y="382"/>
                  </a:cubicBezTo>
                  <a:cubicBezTo>
                    <a:pt x="457" y="383"/>
                    <a:pt x="456" y="383"/>
                    <a:pt x="456" y="384"/>
                  </a:cubicBezTo>
                  <a:cubicBezTo>
                    <a:pt x="456" y="385"/>
                    <a:pt x="455" y="387"/>
                    <a:pt x="453" y="388"/>
                  </a:cubicBezTo>
                  <a:cubicBezTo>
                    <a:pt x="452" y="388"/>
                    <a:pt x="451" y="388"/>
                    <a:pt x="450" y="388"/>
                  </a:cubicBezTo>
                  <a:cubicBezTo>
                    <a:pt x="450" y="388"/>
                    <a:pt x="449" y="388"/>
                    <a:pt x="449" y="388"/>
                  </a:cubicBezTo>
                  <a:cubicBezTo>
                    <a:pt x="448" y="388"/>
                    <a:pt x="447" y="388"/>
                    <a:pt x="447" y="387"/>
                  </a:cubicBezTo>
                  <a:cubicBezTo>
                    <a:pt x="447" y="387"/>
                    <a:pt x="447" y="386"/>
                    <a:pt x="447" y="386"/>
                  </a:cubicBezTo>
                  <a:cubicBezTo>
                    <a:pt x="447" y="385"/>
                    <a:pt x="446" y="385"/>
                    <a:pt x="446" y="385"/>
                  </a:cubicBezTo>
                  <a:cubicBezTo>
                    <a:pt x="446" y="384"/>
                    <a:pt x="446" y="383"/>
                    <a:pt x="445" y="382"/>
                  </a:cubicBezTo>
                  <a:cubicBezTo>
                    <a:pt x="445" y="381"/>
                    <a:pt x="445" y="381"/>
                    <a:pt x="444" y="381"/>
                  </a:cubicBezTo>
                  <a:cubicBezTo>
                    <a:pt x="444" y="380"/>
                    <a:pt x="444" y="380"/>
                    <a:pt x="444" y="379"/>
                  </a:cubicBezTo>
                  <a:cubicBezTo>
                    <a:pt x="444" y="379"/>
                    <a:pt x="444" y="379"/>
                    <a:pt x="443" y="378"/>
                  </a:cubicBezTo>
                  <a:cubicBezTo>
                    <a:pt x="443" y="378"/>
                    <a:pt x="443" y="377"/>
                    <a:pt x="443" y="377"/>
                  </a:cubicBezTo>
                  <a:cubicBezTo>
                    <a:pt x="442" y="376"/>
                    <a:pt x="442" y="376"/>
                    <a:pt x="442" y="375"/>
                  </a:cubicBezTo>
                  <a:cubicBezTo>
                    <a:pt x="442" y="374"/>
                    <a:pt x="442" y="374"/>
                    <a:pt x="442" y="373"/>
                  </a:cubicBezTo>
                  <a:cubicBezTo>
                    <a:pt x="442" y="373"/>
                    <a:pt x="442" y="373"/>
                    <a:pt x="441" y="372"/>
                  </a:cubicBezTo>
                  <a:cubicBezTo>
                    <a:pt x="441" y="371"/>
                    <a:pt x="441" y="370"/>
                    <a:pt x="441" y="369"/>
                  </a:cubicBezTo>
                  <a:cubicBezTo>
                    <a:pt x="440" y="369"/>
                    <a:pt x="441" y="368"/>
                    <a:pt x="440" y="368"/>
                  </a:cubicBezTo>
                  <a:cubicBezTo>
                    <a:pt x="440" y="368"/>
                    <a:pt x="440" y="367"/>
                    <a:pt x="440" y="367"/>
                  </a:cubicBezTo>
                  <a:cubicBezTo>
                    <a:pt x="440" y="367"/>
                    <a:pt x="440" y="366"/>
                    <a:pt x="440" y="366"/>
                  </a:cubicBezTo>
                  <a:cubicBezTo>
                    <a:pt x="440" y="365"/>
                    <a:pt x="440" y="364"/>
                    <a:pt x="440" y="363"/>
                  </a:cubicBezTo>
                  <a:cubicBezTo>
                    <a:pt x="440" y="363"/>
                    <a:pt x="440" y="362"/>
                    <a:pt x="440" y="362"/>
                  </a:cubicBezTo>
                  <a:cubicBezTo>
                    <a:pt x="440" y="361"/>
                    <a:pt x="440" y="361"/>
                    <a:pt x="441" y="360"/>
                  </a:cubicBezTo>
                  <a:cubicBezTo>
                    <a:pt x="441" y="359"/>
                    <a:pt x="441" y="358"/>
                    <a:pt x="441" y="358"/>
                  </a:cubicBezTo>
                  <a:cubicBezTo>
                    <a:pt x="442" y="357"/>
                    <a:pt x="442" y="357"/>
                    <a:pt x="442" y="356"/>
                  </a:cubicBezTo>
                  <a:cubicBezTo>
                    <a:pt x="442" y="356"/>
                    <a:pt x="442" y="356"/>
                    <a:pt x="442" y="355"/>
                  </a:cubicBezTo>
                  <a:cubicBezTo>
                    <a:pt x="442" y="355"/>
                    <a:pt x="442" y="355"/>
                    <a:pt x="442" y="355"/>
                  </a:cubicBezTo>
                  <a:cubicBezTo>
                    <a:pt x="443" y="353"/>
                    <a:pt x="442" y="353"/>
                    <a:pt x="441" y="352"/>
                  </a:cubicBezTo>
                  <a:cubicBezTo>
                    <a:pt x="440" y="351"/>
                    <a:pt x="439" y="350"/>
                    <a:pt x="439" y="349"/>
                  </a:cubicBezTo>
                  <a:cubicBezTo>
                    <a:pt x="438" y="349"/>
                    <a:pt x="438" y="348"/>
                    <a:pt x="437" y="348"/>
                  </a:cubicBezTo>
                  <a:cubicBezTo>
                    <a:pt x="437" y="347"/>
                    <a:pt x="437" y="346"/>
                    <a:pt x="436" y="346"/>
                  </a:cubicBezTo>
                  <a:cubicBezTo>
                    <a:pt x="436" y="345"/>
                    <a:pt x="436" y="345"/>
                    <a:pt x="436" y="345"/>
                  </a:cubicBezTo>
                  <a:cubicBezTo>
                    <a:pt x="435" y="344"/>
                    <a:pt x="434" y="345"/>
                    <a:pt x="433" y="345"/>
                  </a:cubicBezTo>
                  <a:cubicBezTo>
                    <a:pt x="432" y="345"/>
                    <a:pt x="431" y="346"/>
                    <a:pt x="430" y="346"/>
                  </a:cubicBezTo>
                  <a:cubicBezTo>
                    <a:pt x="429" y="347"/>
                    <a:pt x="429" y="347"/>
                    <a:pt x="428" y="348"/>
                  </a:cubicBezTo>
                  <a:cubicBezTo>
                    <a:pt x="427" y="348"/>
                    <a:pt x="426" y="349"/>
                    <a:pt x="426" y="349"/>
                  </a:cubicBezTo>
                  <a:cubicBezTo>
                    <a:pt x="425" y="349"/>
                    <a:pt x="425" y="349"/>
                    <a:pt x="424" y="349"/>
                  </a:cubicBezTo>
                  <a:cubicBezTo>
                    <a:pt x="424" y="349"/>
                    <a:pt x="424" y="348"/>
                    <a:pt x="424" y="348"/>
                  </a:cubicBezTo>
                  <a:cubicBezTo>
                    <a:pt x="424" y="348"/>
                    <a:pt x="424" y="347"/>
                    <a:pt x="424" y="347"/>
                  </a:cubicBezTo>
                  <a:cubicBezTo>
                    <a:pt x="424" y="346"/>
                    <a:pt x="423" y="345"/>
                    <a:pt x="423" y="344"/>
                  </a:cubicBezTo>
                  <a:cubicBezTo>
                    <a:pt x="423" y="344"/>
                    <a:pt x="423" y="344"/>
                    <a:pt x="422" y="344"/>
                  </a:cubicBezTo>
                  <a:cubicBezTo>
                    <a:pt x="422" y="343"/>
                    <a:pt x="422" y="344"/>
                    <a:pt x="422" y="343"/>
                  </a:cubicBezTo>
                  <a:cubicBezTo>
                    <a:pt x="421" y="343"/>
                    <a:pt x="421" y="343"/>
                    <a:pt x="421" y="343"/>
                  </a:cubicBezTo>
                  <a:cubicBezTo>
                    <a:pt x="420" y="343"/>
                    <a:pt x="419" y="343"/>
                    <a:pt x="418" y="343"/>
                  </a:cubicBezTo>
                  <a:cubicBezTo>
                    <a:pt x="416" y="342"/>
                    <a:pt x="415" y="342"/>
                    <a:pt x="414" y="342"/>
                  </a:cubicBezTo>
                  <a:cubicBezTo>
                    <a:pt x="413" y="342"/>
                    <a:pt x="412" y="342"/>
                    <a:pt x="412" y="342"/>
                  </a:cubicBezTo>
                  <a:cubicBezTo>
                    <a:pt x="411" y="342"/>
                    <a:pt x="410" y="342"/>
                    <a:pt x="409" y="342"/>
                  </a:cubicBezTo>
                  <a:cubicBezTo>
                    <a:pt x="409" y="342"/>
                    <a:pt x="408" y="342"/>
                    <a:pt x="407" y="342"/>
                  </a:cubicBezTo>
                  <a:cubicBezTo>
                    <a:pt x="407" y="342"/>
                    <a:pt x="407" y="342"/>
                    <a:pt x="406" y="342"/>
                  </a:cubicBezTo>
                  <a:cubicBezTo>
                    <a:pt x="406" y="342"/>
                    <a:pt x="405" y="342"/>
                    <a:pt x="405" y="342"/>
                  </a:cubicBezTo>
                  <a:cubicBezTo>
                    <a:pt x="404" y="342"/>
                    <a:pt x="403" y="342"/>
                    <a:pt x="403" y="342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1" y="342"/>
                    <a:pt x="401" y="342"/>
                    <a:pt x="401" y="342"/>
                  </a:cubicBezTo>
                  <a:cubicBezTo>
                    <a:pt x="400" y="343"/>
                    <a:pt x="399" y="342"/>
                    <a:pt x="399" y="342"/>
                  </a:cubicBezTo>
                  <a:cubicBezTo>
                    <a:pt x="398" y="342"/>
                    <a:pt x="397" y="343"/>
                    <a:pt x="397" y="343"/>
                  </a:cubicBezTo>
                  <a:cubicBezTo>
                    <a:pt x="396" y="343"/>
                    <a:pt x="396" y="343"/>
                    <a:pt x="396" y="344"/>
                  </a:cubicBezTo>
                  <a:cubicBezTo>
                    <a:pt x="396" y="344"/>
                    <a:pt x="396" y="344"/>
                    <a:pt x="396" y="344"/>
                  </a:cubicBezTo>
                  <a:cubicBezTo>
                    <a:pt x="395" y="345"/>
                    <a:pt x="395" y="345"/>
                    <a:pt x="395" y="346"/>
                  </a:cubicBezTo>
                  <a:cubicBezTo>
                    <a:pt x="395" y="346"/>
                    <a:pt x="394" y="347"/>
                    <a:pt x="394" y="348"/>
                  </a:cubicBezTo>
                  <a:cubicBezTo>
                    <a:pt x="394" y="348"/>
                    <a:pt x="394" y="349"/>
                    <a:pt x="394" y="350"/>
                  </a:cubicBezTo>
                  <a:cubicBezTo>
                    <a:pt x="394" y="350"/>
                    <a:pt x="394" y="350"/>
                    <a:pt x="394" y="351"/>
                  </a:cubicBezTo>
                  <a:cubicBezTo>
                    <a:pt x="394" y="351"/>
                    <a:pt x="394" y="351"/>
                    <a:pt x="394" y="352"/>
                  </a:cubicBezTo>
                  <a:cubicBezTo>
                    <a:pt x="394" y="352"/>
                    <a:pt x="394" y="353"/>
                    <a:pt x="394" y="354"/>
                  </a:cubicBezTo>
                  <a:cubicBezTo>
                    <a:pt x="394" y="354"/>
                    <a:pt x="394" y="354"/>
                    <a:pt x="393" y="354"/>
                  </a:cubicBezTo>
                  <a:cubicBezTo>
                    <a:pt x="393" y="354"/>
                    <a:pt x="392" y="354"/>
                    <a:pt x="392" y="353"/>
                  </a:cubicBezTo>
                  <a:cubicBezTo>
                    <a:pt x="391" y="353"/>
                    <a:pt x="391" y="352"/>
                    <a:pt x="391" y="352"/>
                  </a:cubicBezTo>
                  <a:cubicBezTo>
                    <a:pt x="390" y="352"/>
                    <a:pt x="390" y="352"/>
                    <a:pt x="389" y="352"/>
                  </a:cubicBezTo>
                  <a:cubicBezTo>
                    <a:pt x="388" y="352"/>
                    <a:pt x="387" y="353"/>
                    <a:pt x="386" y="353"/>
                  </a:cubicBezTo>
                  <a:cubicBezTo>
                    <a:pt x="386" y="354"/>
                    <a:pt x="384" y="354"/>
                    <a:pt x="383" y="354"/>
                  </a:cubicBezTo>
                  <a:cubicBezTo>
                    <a:pt x="383" y="354"/>
                    <a:pt x="383" y="353"/>
                    <a:pt x="382" y="353"/>
                  </a:cubicBezTo>
                  <a:cubicBezTo>
                    <a:pt x="382" y="353"/>
                    <a:pt x="382" y="353"/>
                    <a:pt x="381" y="352"/>
                  </a:cubicBezTo>
                  <a:cubicBezTo>
                    <a:pt x="381" y="352"/>
                    <a:pt x="380" y="352"/>
                    <a:pt x="380" y="351"/>
                  </a:cubicBezTo>
                  <a:cubicBezTo>
                    <a:pt x="380" y="351"/>
                    <a:pt x="379" y="351"/>
                    <a:pt x="379" y="350"/>
                  </a:cubicBezTo>
                  <a:cubicBezTo>
                    <a:pt x="378" y="349"/>
                    <a:pt x="377" y="349"/>
                    <a:pt x="376" y="349"/>
                  </a:cubicBezTo>
                  <a:cubicBezTo>
                    <a:pt x="375" y="348"/>
                    <a:pt x="374" y="348"/>
                    <a:pt x="373" y="349"/>
                  </a:cubicBezTo>
                  <a:cubicBezTo>
                    <a:pt x="373" y="349"/>
                    <a:pt x="372" y="350"/>
                    <a:pt x="372" y="350"/>
                  </a:cubicBezTo>
                  <a:cubicBezTo>
                    <a:pt x="371" y="350"/>
                    <a:pt x="371" y="350"/>
                    <a:pt x="370" y="350"/>
                  </a:cubicBezTo>
                  <a:cubicBezTo>
                    <a:pt x="369" y="350"/>
                    <a:pt x="368" y="350"/>
                    <a:pt x="366" y="350"/>
                  </a:cubicBezTo>
                  <a:cubicBezTo>
                    <a:pt x="366" y="350"/>
                    <a:pt x="365" y="350"/>
                    <a:pt x="365" y="350"/>
                  </a:cubicBezTo>
                  <a:cubicBezTo>
                    <a:pt x="364" y="350"/>
                    <a:pt x="364" y="350"/>
                    <a:pt x="363" y="350"/>
                  </a:cubicBezTo>
                  <a:cubicBezTo>
                    <a:pt x="363" y="350"/>
                    <a:pt x="363" y="350"/>
                    <a:pt x="363" y="350"/>
                  </a:cubicBezTo>
                  <a:cubicBezTo>
                    <a:pt x="362" y="349"/>
                    <a:pt x="362" y="349"/>
                    <a:pt x="362" y="349"/>
                  </a:cubicBezTo>
                  <a:cubicBezTo>
                    <a:pt x="361" y="349"/>
                    <a:pt x="361" y="349"/>
                    <a:pt x="360" y="349"/>
                  </a:cubicBezTo>
                  <a:cubicBezTo>
                    <a:pt x="360" y="349"/>
                    <a:pt x="359" y="349"/>
                    <a:pt x="359" y="349"/>
                  </a:cubicBezTo>
                  <a:cubicBezTo>
                    <a:pt x="358" y="349"/>
                    <a:pt x="358" y="350"/>
                    <a:pt x="358" y="350"/>
                  </a:cubicBezTo>
                  <a:cubicBezTo>
                    <a:pt x="357" y="350"/>
                    <a:pt x="357" y="350"/>
                    <a:pt x="357" y="350"/>
                  </a:cubicBezTo>
                  <a:cubicBezTo>
                    <a:pt x="357" y="350"/>
                    <a:pt x="357" y="350"/>
                    <a:pt x="356" y="350"/>
                  </a:cubicBezTo>
                  <a:cubicBezTo>
                    <a:pt x="356" y="350"/>
                    <a:pt x="355" y="351"/>
                    <a:pt x="355" y="351"/>
                  </a:cubicBezTo>
                  <a:cubicBezTo>
                    <a:pt x="353" y="352"/>
                    <a:pt x="352" y="353"/>
                    <a:pt x="350" y="354"/>
                  </a:cubicBezTo>
                  <a:cubicBezTo>
                    <a:pt x="349" y="355"/>
                    <a:pt x="348" y="355"/>
                    <a:pt x="347" y="356"/>
                  </a:cubicBezTo>
                  <a:cubicBezTo>
                    <a:pt x="346" y="356"/>
                    <a:pt x="345" y="356"/>
                    <a:pt x="344" y="357"/>
                  </a:cubicBezTo>
                  <a:cubicBezTo>
                    <a:pt x="344" y="357"/>
                    <a:pt x="344" y="357"/>
                    <a:pt x="343" y="358"/>
                  </a:cubicBezTo>
                  <a:cubicBezTo>
                    <a:pt x="343" y="358"/>
                    <a:pt x="343" y="359"/>
                    <a:pt x="342" y="359"/>
                  </a:cubicBezTo>
                  <a:cubicBezTo>
                    <a:pt x="342" y="359"/>
                    <a:pt x="341" y="360"/>
                    <a:pt x="341" y="360"/>
                  </a:cubicBezTo>
                  <a:cubicBezTo>
                    <a:pt x="340" y="361"/>
                    <a:pt x="340" y="361"/>
                    <a:pt x="340" y="361"/>
                  </a:cubicBezTo>
                  <a:cubicBezTo>
                    <a:pt x="339" y="361"/>
                    <a:pt x="338" y="362"/>
                    <a:pt x="337" y="362"/>
                  </a:cubicBezTo>
                  <a:cubicBezTo>
                    <a:pt x="336" y="362"/>
                    <a:pt x="336" y="363"/>
                    <a:pt x="335" y="363"/>
                  </a:cubicBezTo>
                  <a:cubicBezTo>
                    <a:pt x="335" y="363"/>
                    <a:pt x="334" y="363"/>
                    <a:pt x="334" y="364"/>
                  </a:cubicBezTo>
                  <a:cubicBezTo>
                    <a:pt x="332" y="365"/>
                    <a:pt x="331" y="367"/>
                    <a:pt x="330" y="368"/>
                  </a:cubicBezTo>
                  <a:cubicBezTo>
                    <a:pt x="330" y="369"/>
                    <a:pt x="330" y="369"/>
                    <a:pt x="329" y="370"/>
                  </a:cubicBezTo>
                  <a:cubicBezTo>
                    <a:pt x="329" y="370"/>
                    <a:pt x="329" y="371"/>
                    <a:pt x="329" y="371"/>
                  </a:cubicBezTo>
                  <a:cubicBezTo>
                    <a:pt x="329" y="372"/>
                    <a:pt x="329" y="372"/>
                    <a:pt x="329" y="372"/>
                  </a:cubicBezTo>
                  <a:cubicBezTo>
                    <a:pt x="328" y="373"/>
                    <a:pt x="329" y="373"/>
                    <a:pt x="329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8" y="374"/>
                    <a:pt x="328" y="375"/>
                    <a:pt x="328" y="375"/>
                  </a:cubicBezTo>
                  <a:cubicBezTo>
                    <a:pt x="328" y="376"/>
                    <a:pt x="328" y="376"/>
                    <a:pt x="328" y="376"/>
                  </a:cubicBezTo>
                  <a:cubicBezTo>
                    <a:pt x="328" y="377"/>
                    <a:pt x="328" y="377"/>
                    <a:pt x="328" y="377"/>
                  </a:cubicBezTo>
                  <a:cubicBezTo>
                    <a:pt x="328" y="378"/>
                    <a:pt x="327" y="379"/>
                    <a:pt x="327" y="380"/>
                  </a:cubicBezTo>
                  <a:cubicBezTo>
                    <a:pt x="327" y="381"/>
                    <a:pt x="327" y="381"/>
                    <a:pt x="327" y="382"/>
                  </a:cubicBezTo>
                  <a:cubicBezTo>
                    <a:pt x="327" y="382"/>
                    <a:pt x="327" y="382"/>
                    <a:pt x="327" y="383"/>
                  </a:cubicBezTo>
                  <a:cubicBezTo>
                    <a:pt x="327" y="383"/>
                    <a:pt x="327" y="383"/>
                    <a:pt x="327" y="383"/>
                  </a:cubicBezTo>
                  <a:cubicBezTo>
                    <a:pt x="326" y="384"/>
                    <a:pt x="326" y="384"/>
                    <a:pt x="326" y="385"/>
                  </a:cubicBezTo>
                  <a:cubicBezTo>
                    <a:pt x="326" y="385"/>
                    <a:pt x="326" y="386"/>
                    <a:pt x="326" y="386"/>
                  </a:cubicBezTo>
                  <a:cubicBezTo>
                    <a:pt x="325" y="388"/>
                    <a:pt x="324" y="390"/>
                    <a:pt x="323" y="392"/>
                  </a:cubicBezTo>
                  <a:cubicBezTo>
                    <a:pt x="323" y="393"/>
                    <a:pt x="323" y="394"/>
                    <a:pt x="322" y="395"/>
                  </a:cubicBezTo>
                  <a:cubicBezTo>
                    <a:pt x="322" y="396"/>
                    <a:pt x="322" y="397"/>
                    <a:pt x="321" y="398"/>
                  </a:cubicBezTo>
                  <a:cubicBezTo>
                    <a:pt x="321" y="400"/>
                    <a:pt x="320" y="402"/>
                    <a:pt x="319" y="404"/>
                  </a:cubicBezTo>
                  <a:cubicBezTo>
                    <a:pt x="319" y="404"/>
                    <a:pt x="319" y="405"/>
                    <a:pt x="319" y="405"/>
                  </a:cubicBezTo>
                  <a:cubicBezTo>
                    <a:pt x="319" y="405"/>
                    <a:pt x="319" y="406"/>
                    <a:pt x="319" y="406"/>
                  </a:cubicBezTo>
                  <a:cubicBezTo>
                    <a:pt x="319" y="406"/>
                    <a:pt x="319" y="406"/>
                    <a:pt x="319" y="406"/>
                  </a:cubicBezTo>
                  <a:cubicBezTo>
                    <a:pt x="319" y="406"/>
                    <a:pt x="319" y="407"/>
                    <a:pt x="319" y="407"/>
                  </a:cubicBezTo>
                  <a:cubicBezTo>
                    <a:pt x="319" y="407"/>
                    <a:pt x="319" y="407"/>
                    <a:pt x="319" y="408"/>
                  </a:cubicBezTo>
                  <a:cubicBezTo>
                    <a:pt x="319" y="408"/>
                    <a:pt x="319" y="409"/>
                    <a:pt x="319" y="409"/>
                  </a:cubicBezTo>
                  <a:cubicBezTo>
                    <a:pt x="319" y="410"/>
                    <a:pt x="318" y="411"/>
                    <a:pt x="318" y="413"/>
                  </a:cubicBezTo>
                  <a:cubicBezTo>
                    <a:pt x="318" y="414"/>
                    <a:pt x="318" y="415"/>
                    <a:pt x="318" y="416"/>
                  </a:cubicBezTo>
                  <a:cubicBezTo>
                    <a:pt x="318" y="416"/>
                    <a:pt x="318" y="417"/>
                    <a:pt x="318" y="417"/>
                  </a:cubicBezTo>
                  <a:cubicBezTo>
                    <a:pt x="318" y="418"/>
                    <a:pt x="318" y="418"/>
                    <a:pt x="318" y="419"/>
                  </a:cubicBezTo>
                  <a:cubicBezTo>
                    <a:pt x="318" y="420"/>
                    <a:pt x="318" y="421"/>
                    <a:pt x="318" y="422"/>
                  </a:cubicBezTo>
                  <a:cubicBezTo>
                    <a:pt x="318" y="423"/>
                    <a:pt x="319" y="424"/>
                    <a:pt x="319" y="424"/>
                  </a:cubicBezTo>
                  <a:cubicBezTo>
                    <a:pt x="320" y="425"/>
                    <a:pt x="321" y="425"/>
                    <a:pt x="322" y="426"/>
                  </a:cubicBezTo>
                  <a:cubicBezTo>
                    <a:pt x="322" y="427"/>
                    <a:pt x="322" y="428"/>
                    <a:pt x="322" y="428"/>
                  </a:cubicBezTo>
                  <a:cubicBezTo>
                    <a:pt x="323" y="429"/>
                    <a:pt x="323" y="429"/>
                    <a:pt x="323" y="430"/>
                  </a:cubicBezTo>
                  <a:cubicBezTo>
                    <a:pt x="323" y="430"/>
                    <a:pt x="323" y="430"/>
                    <a:pt x="324" y="431"/>
                  </a:cubicBezTo>
                  <a:cubicBezTo>
                    <a:pt x="324" y="432"/>
                    <a:pt x="325" y="433"/>
                    <a:pt x="325" y="433"/>
                  </a:cubicBezTo>
                  <a:cubicBezTo>
                    <a:pt x="325" y="434"/>
                    <a:pt x="325" y="434"/>
                    <a:pt x="326" y="435"/>
                  </a:cubicBezTo>
                  <a:cubicBezTo>
                    <a:pt x="326" y="435"/>
                    <a:pt x="326" y="435"/>
                    <a:pt x="326" y="436"/>
                  </a:cubicBezTo>
                  <a:cubicBezTo>
                    <a:pt x="326" y="437"/>
                    <a:pt x="327" y="437"/>
                    <a:pt x="327" y="438"/>
                  </a:cubicBezTo>
                  <a:cubicBezTo>
                    <a:pt x="327" y="438"/>
                    <a:pt x="327" y="438"/>
                    <a:pt x="327" y="439"/>
                  </a:cubicBezTo>
                  <a:cubicBezTo>
                    <a:pt x="327" y="439"/>
                    <a:pt x="327" y="439"/>
                    <a:pt x="327" y="439"/>
                  </a:cubicBezTo>
                  <a:cubicBezTo>
                    <a:pt x="327" y="439"/>
                    <a:pt x="327" y="439"/>
                    <a:pt x="327" y="440"/>
                  </a:cubicBezTo>
                  <a:cubicBezTo>
                    <a:pt x="327" y="440"/>
                    <a:pt x="327" y="441"/>
                    <a:pt x="327" y="441"/>
                  </a:cubicBezTo>
                  <a:cubicBezTo>
                    <a:pt x="328" y="442"/>
                    <a:pt x="328" y="442"/>
                    <a:pt x="329" y="443"/>
                  </a:cubicBezTo>
                  <a:cubicBezTo>
                    <a:pt x="329" y="443"/>
                    <a:pt x="330" y="443"/>
                    <a:pt x="330" y="443"/>
                  </a:cubicBezTo>
                  <a:cubicBezTo>
                    <a:pt x="331" y="443"/>
                    <a:pt x="331" y="443"/>
                    <a:pt x="331" y="443"/>
                  </a:cubicBezTo>
                  <a:cubicBezTo>
                    <a:pt x="331" y="443"/>
                    <a:pt x="332" y="443"/>
                    <a:pt x="332" y="443"/>
                  </a:cubicBezTo>
                  <a:cubicBezTo>
                    <a:pt x="332" y="443"/>
                    <a:pt x="332" y="443"/>
                    <a:pt x="332" y="444"/>
                  </a:cubicBezTo>
                  <a:cubicBezTo>
                    <a:pt x="333" y="444"/>
                    <a:pt x="333" y="444"/>
                    <a:pt x="333" y="444"/>
                  </a:cubicBezTo>
                  <a:cubicBezTo>
                    <a:pt x="333" y="444"/>
                    <a:pt x="334" y="444"/>
                    <a:pt x="334" y="444"/>
                  </a:cubicBezTo>
                  <a:cubicBezTo>
                    <a:pt x="334" y="444"/>
                    <a:pt x="335" y="444"/>
                    <a:pt x="335" y="445"/>
                  </a:cubicBezTo>
                  <a:cubicBezTo>
                    <a:pt x="335" y="445"/>
                    <a:pt x="335" y="445"/>
                    <a:pt x="336" y="445"/>
                  </a:cubicBezTo>
                  <a:cubicBezTo>
                    <a:pt x="336" y="445"/>
                    <a:pt x="336" y="446"/>
                    <a:pt x="337" y="446"/>
                  </a:cubicBezTo>
                  <a:cubicBezTo>
                    <a:pt x="337" y="447"/>
                    <a:pt x="337" y="447"/>
                    <a:pt x="338" y="448"/>
                  </a:cubicBezTo>
                  <a:cubicBezTo>
                    <a:pt x="339" y="448"/>
                    <a:pt x="341" y="448"/>
                    <a:pt x="342" y="448"/>
                  </a:cubicBezTo>
                  <a:cubicBezTo>
                    <a:pt x="342" y="448"/>
                    <a:pt x="342" y="447"/>
                    <a:pt x="343" y="447"/>
                  </a:cubicBezTo>
                  <a:cubicBezTo>
                    <a:pt x="343" y="447"/>
                    <a:pt x="344" y="447"/>
                    <a:pt x="344" y="447"/>
                  </a:cubicBezTo>
                  <a:cubicBezTo>
                    <a:pt x="345" y="447"/>
                    <a:pt x="346" y="446"/>
                    <a:pt x="346" y="446"/>
                  </a:cubicBezTo>
                  <a:cubicBezTo>
                    <a:pt x="347" y="446"/>
                    <a:pt x="348" y="446"/>
                    <a:pt x="349" y="446"/>
                  </a:cubicBezTo>
                  <a:cubicBezTo>
                    <a:pt x="350" y="446"/>
                    <a:pt x="351" y="446"/>
                    <a:pt x="352" y="445"/>
                  </a:cubicBezTo>
                  <a:cubicBezTo>
                    <a:pt x="352" y="445"/>
                    <a:pt x="352" y="445"/>
                    <a:pt x="353" y="445"/>
                  </a:cubicBezTo>
                  <a:cubicBezTo>
                    <a:pt x="353" y="444"/>
                    <a:pt x="353" y="444"/>
                    <a:pt x="354" y="444"/>
                  </a:cubicBezTo>
                  <a:cubicBezTo>
                    <a:pt x="355" y="444"/>
                    <a:pt x="356" y="444"/>
                    <a:pt x="357" y="444"/>
                  </a:cubicBezTo>
                  <a:cubicBezTo>
                    <a:pt x="358" y="445"/>
                    <a:pt x="359" y="444"/>
                    <a:pt x="360" y="444"/>
                  </a:cubicBezTo>
                  <a:cubicBezTo>
                    <a:pt x="360" y="445"/>
                    <a:pt x="360" y="445"/>
                    <a:pt x="360" y="445"/>
                  </a:cubicBezTo>
                  <a:cubicBezTo>
                    <a:pt x="361" y="445"/>
                    <a:pt x="361" y="444"/>
                    <a:pt x="361" y="444"/>
                  </a:cubicBezTo>
                  <a:cubicBezTo>
                    <a:pt x="362" y="443"/>
                    <a:pt x="362" y="442"/>
                    <a:pt x="363" y="442"/>
                  </a:cubicBezTo>
                  <a:cubicBezTo>
                    <a:pt x="363" y="442"/>
                    <a:pt x="363" y="442"/>
                    <a:pt x="364" y="441"/>
                  </a:cubicBezTo>
                  <a:cubicBezTo>
                    <a:pt x="364" y="441"/>
                    <a:pt x="365" y="441"/>
                    <a:pt x="365" y="441"/>
                  </a:cubicBezTo>
                  <a:cubicBezTo>
                    <a:pt x="366" y="440"/>
                    <a:pt x="366" y="440"/>
                    <a:pt x="367" y="439"/>
                  </a:cubicBezTo>
                  <a:cubicBezTo>
                    <a:pt x="367" y="438"/>
                    <a:pt x="368" y="438"/>
                    <a:pt x="368" y="437"/>
                  </a:cubicBezTo>
                  <a:cubicBezTo>
                    <a:pt x="369" y="436"/>
                    <a:pt x="369" y="436"/>
                    <a:pt x="369" y="435"/>
                  </a:cubicBezTo>
                  <a:cubicBezTo>
                    <a:pt x="369" y="434"/>
                    <a:pt x="369" y="434"/>
                    <a:pt x="369" y="433"/>
                  </a:cubicBezTo>
                  <a:cubicBezTo>
                    <a:pt x="370" y="433"/>
                    <a:pt x="370" y="432"/>
                    <a:pt x="370" y="432"/>
                  </a:cubicBezTo>
                  <a:cubicBezTo>
                    <a:pt x="371" y="431"/>
                    <a:pt x="371" y="430"/>
                    <a:pt x="371" y="429"/>
                  </a:cubicBezTo>
                  <a:cubicBezTo>
                    <a:pt x="372" y="427"/>
                    <a:pt x="372" y="425"/>
                    <a:pt x="374" y="424"/>
                  </a:cubicBezTo>
                  <a:cubicBezTo>
                    <a:pt x="375" y="423"/>
                    <a:pt x="377" y="422"/>
                    <a:pt x="379" y="421"/>
                  </a:cubicBezTo>
                  <a:cubicBezTo>
                    <a:pt x="379" y="421"/>
                    <a:pt x="380" y="421"/>
                    <a:pt x="380" y="421"/>
                  </a:cubicBezTo>
                  <a:cubicBezTo>
                    <a:pt x="381" y="421"/>
                    <a:pt x="381" y="421"/>
                    <a:pt x="382" y="421"/>
                  </a:cubicBezTo>
                  <a:cubicBezTo>
                    <a:pt x="383" y="421"/>
                    <a:pt x="383" y="420"/>
                    <a:pt x="384" y="420"/>
                  </a:cubicBezTo>
                  <a:cubicBezTo>
                    <a:pt x="384" y="420"/>
                    <a:pt x="384" y="420"/>
                    <a:pt x="384" y="420"/>
                  </a:cubicBezTo>
                  <a:cubicBezTo>
                    <a:pt x="385" y="420"/>
                    <a:pt x="385" y="420"/>
                    <a:pt x="386" y="420"/>
                  </a:cubicBezTo>
                  <a:cubicBezTo>
                    <a:pt x="386" y="420"/>
                    <a:pt x="386" y="420"/>
                    <a:pt x="387" y="420"/>
                  </a:cubicBezTo>
                  <a:cubicBezTo>
                    <a:pt x="387" y="420"/>
                    <a:pt x="387" y="419"/>
                    <a:pt x="388" y="419"/>
                  </a:cubicBezTo>
                  <a:cubicBezTo>
                    <a:pt x="388" y="419"/>
                    <a:pt x="389" y="419"/>
                    <a:pt x="389" y="419"/>
                  </a:cubicBezTo>
                  <a:cubicBezTo>
                    <a:pt x="390" y="419"/>
                    <a:pt x="391" y="419"/>
                    <a:pt x="391" y="419"/>
                  </a:cubicBezTo>
                  <a:cubicBezTo>
                    <a:pt x="392" y="419"/>
                    <a:pt x="392" y="419"/>
                    <a:pt x="393" y="419"/>
                  </a:cubicBezTo>
                  <a:cubicBezTo>
                    <a:pt x="393" y="419"/>
                    <a:pt x="394" y="419"/>
                    <a:pt x="394" y="419"/>
                  </a:cubicBezTo>
                  <a:cubicBezTo>
                    <a:pt x="395" y="419"/>
                    <a:pt x="395" y="419"/>
                    <a:pt x="396" y="419"/>
                  </a:cubicBezTo>
                  <a:cubicBezTo>
                    <a:pt x="396" y="419"/>
                    <a:pt x="397" y="419"/>
                    <a:pt x="398" y="419"/>
                  </a:cubicBezTo>
                  <a:cubicBezTo>
                    <a:pt x="398" y="420"/>
                    <a:pt x="399" y="421"/>
                    <a:pt x="399" y="421"/>
                  </a:cubicBezTo>
                  <a:cubicBezTo>
                    <a:pt x="400" y="422"/>
                    <a:pt x="399" y="424"/>
                    <a:pt x="399" y="424"/>
                  </a:cubicBezTo>
                  <a:cubicBezTo>
                    <a:pt x="398" y="425"/>
                    <a:pt x="398" y="426"/>
                    <a:pt x="397" y="427"/>
                  </a:cubicBezTo>
                  <a:cubicBezTo>
                    <a:pt x="397" y="428"/>
                    <a:pt x="396" y="428"/>
                    <a:pt x="396" y="429"/>
                  </a:cubicBezTo>
                  <a:cubicBezTo>
                    <a:pt x="395" y="431"/>
                    <a:pt x="394" y="433"/>
                    <a:pt x="393" y="435"/>
                  </a:cubicBezTo>
                  <a:cubicBezTo>
                    <a:pt x="393" y="436"/>
                    <a:pt x="392" y="437"/>
                    <a:pt x="392" y="438"/>
                  </a:cubicBezTo>
                  <a:cubicBezTo>
                    <a:pt x="392" y="439"/>
                    <a:pt x="392" y="440"/>
                    <a:pt x="392" y="441"/>
                  </a:cubicBezTo>
                  <a:cubicBezTo>
                    <a:pt x="392" y="442"/>
                    <a:pt x="392" y="443"/>
                    <a:pt x="391" y="444"/>
                  </a:cubicBezTo>
                  <a:cubicBezTo>
                    <a:pt x="391" y="445"/>
                    <a:pt x="391" y="445"/>
                    <a:pt x="390" y="446"/>
                  </a:cubicBezTo>
                  <a:cubicBezTo>
                    <a:pt x="389" y="447"/>
                    <a:pt x="388" y="447"/>
                    <a:pt x="388" y="448"/>
                  </a:cubicBezTo>
                  <a:cubicBezTo>
                    <a:pt x="387" y="448"/>
                    <a:pt x="387" y="449"/>
                    <a:pt x="386" y="450"/>
                  </a:cubicBezTo>
                  <a:cubicBezTo>
                    <a:pt x="385" y="452"/>
                    <a:pt x="385" y="454"/>
                    <a:pt x="384" y="455"/>
                  </a:cubicBezTo>
                  <a:cubicBezTo>
                    <a:pt x="384" y="456"/>
                    <a:pt x="384" y="456"/>
                    <a:pt x="384" y="457"/>
                  </a:cubicBezTo>
                  <a:cubicBezTo>
                    <a:pt x="384" y="457"/>
                    <a:pt x="384" y="458"/>
                    <a:pt x="383" y="458"/>
                  </a:cubicBezTo>
                  <a:cubicBezTo>
                    <a:pt x="383" y="459"/>
                    <a:pt x="383" y="459"/>
                    <a:pt x="383" y="460"/>
                  </a:cubicBezTo>
                  <a:cubicBezTo>
                    <a:pt x="383" y="460"/>
                    <a:pt x="382" y="461"/>
                    <a:pt x="382" y="461"/>
                  </a:cubicBezTo>
                  <a:cubicBezTo>
                    <a:pt x="382" y="463"/>
                    <a:pt x="381" y="465"/>
                    <a:pt x="380" y="466"/>
                  </a:cubicBezTo>
                  <a:cubicBezTo>
                    <a:pt x="379" y="467"/>
                    <a:pt x="379" y="467"/>
                    <a:pt x="378" y="467"/>
                  </a:cubicBezTo>
                  <a:cubicBezTo>
                    <a:pt x="378" y="467"/>
                    <a:pt x="378" y="468"/>
                    <a:pt x="378" y="468"/>
                  </a:cubicBezTo>
                  <a:cubicBezTo>
                    <a:pt x="378" y="468"/>
                    <a:pt x="378" y="468"/>
                    <a:pt x="378" y="468"/>
                  </a:cubicBezTo>
                  <a:cubicBezTo>
                    <a:pt x="378" y="469"/>
                    <a:pt x="378" y="469"/>
                    <a:pt x="379" y="470"/>
                  </a:cubicBezTo>
                  <a:cubicBezTo>
                    <a:pt x="379" y="470"/>
                    <a:pt x="380" y="470"/>
                    <a:pt x="380" y="470"/>
                  </a:cubicBezTo>
                  <a:cubicBezTo>
                    <a:pt x="381" y="470"/>
                    <a:pt x="381" y="470"/>
                    <a:pt x="382" y="470"/>
                  </a:cubicBezTo>
                  <a:cubicBezTo>
                    <a:pt x="382" y="470"/>
                    <a:pt x="383" y="470"/>
                    <a:pt x="383" y="470"/>
                  </a:cubicBezTo>
                  <a:cubicBezTo>
                    <a:pt x="384" y="469"/>
                    <a:pt x="385" y="469"/>
                    <a:pt x="386" y="469"/>
                  </a:cubicBezTo>
                  <a:cubicBezTo>
                    <a:pt x="388" y="469"/>
                    <a:pt x="388" y="469"/>
                    <a:pt x="390" y="470"/>
                  </a:cubicBezTo>
                  <a:cubicBezTo>
                    <a:pt x="391" y="470"/>
                    <a:pt x="392" y="470"/>
                    <a:pt x="393" y="470"/>
                  </a:cubicBezTo>
                  <a:cubicBezTo>
                    <a:pt x="394" y="470"/>
                    <a:pt x="395" y="470"/>
                    <a:pt x="396" y="470"/>
                  </a:cubicBezTo>
                  <a:cubicBezTo>
                    <a:pt x="396" y="470"/>
                    <a:pt x="397" y="470"/>
                    <a:pt x="397" y="470"/>
                  </a:cubicBezTo>
                  <a:cubicBezTo>
                    <a:pt x="398" y="470"/>
                    <a:pt x="398" y="470"/>
                    <a:pt x="398" y="469"/>
                  </a:cubicBezTo>
                  <a:cubicBezTo>
                    <a:pt x="398" y="469"/>
                    <a:pt x="399" y="469"/>
                    <a:pt x="399" y="469"/>
                  </a:cubicBezTo>
                  <a:cubicBezTo>
                    <a:pt x="399" y="469"/>
                    <a:pt x="399" y="469"/>
                    <a:pt x="400" y="469"/>
                  </a:cubicBezTo>
                  <a:cubicBezTo>
                    <a:pt x="400" y="469"/>
                    <a:pt x="400" y="469"/>
                    <a:pt x="400" y="469"/>
                  </a:cubicBezTo>
                  <a:cubicBezTo>
                    <a:pt x="401" y="469"/>
                    <a:pt x="401" y="469"/>
                    <a:pt x="402" y="469"/>
                  </a:cubicBezTo>
                  <a:cubicBezTo>
                    <a:pt x="402" y="469"/>
                    <a:pt x="403" y="469"/>
                    <a:pt x="403" y="469"/>
                  </a:cubicBezTo>
                  <a:cubicBezTo>
                    <a:pt x="404" y="469"/>
                    <a:pt x="404" y="469"/>
                    <a:pt x="405" y="469"/>
                  </a:cubicBezTo>
                  <a:cubicBezTo>
                    <a:pt x="406" y="469"/>
                    <a:pt x="407" y="469"/>
                    <a:pt x="408" y="470"/>
                  </a:cubicBezTo>
                  <a:cubicBezTo>
                    <a:pt x="408" y="470"/>
                    <a:pt x="409" y="470"/>
                    <a:pt x="409" y="470"/>
                  </a:cubicBezTo>
                  <a:cubicBezTo>
                    <a:pt x="410" y="470"/>
                    <a:pt x="410" y="470"/>
                    <a:pt x="411" y="470"/>
                  </a:cubicBezTo>
                  <a:cubicBezTo>
                    <a:pt x="412" y="470"/>
                    <a:pt x="412" y="470"/>
                    <a:pt x="413" y="471"/>
                  </a:cubicBezTo>
                  <a:cubicBezTo>
                    <a:pt x="414" y="471"/>
                    <a:pt x="415" y="472"/>
                    <a:pt x="416" y="472"/>
                  </a:cubicBezTo>
                  <a:cubicBezTo>
                    <a:pt x="417" y="473"/>
                    <a:pt x="418" y="474"/>
                    <a:pt x="418" y="475"/>
                  </a:cubicBezTo>
                  <a:cubicBezTo>
                    <a:pt x="418" y="476"/>
                    <a:pt x="418" y="477"/>
                    <a:pt x="418" y="478"/>
                  </a:cubicBezTo>
                  <a:cubicBezTo>
                    <a:pt x="418" y="479"/>
                    <a:pt x="418" y="480"/>
                    <a:pt x="419" y="481"/>
                  </a:cubicBezTo>
                  <a:cubicBezTo>
                    <a:pt x="419" y="481"/>
                    <a:pt x="419" y="482"/>
                    <a:pt x="419" y="482"/>
                  </a:cubicBezTo>
                  <a:cubicBezTo>
                    <a:pt x="419" y="482"/>
                    <a:pt x="419" y="483"/>
                    <a:pt x="419" y="483"/>
                  </a:cubicBezTo>
                  <a:cubicBezTo>
                    <a:pt x="418" y="483"/>
                    <a:pt x="418" y="483"/>
                    <a:pt x="418" y="484"/>
                  </a:cubicBezTo>
                  <a:cubicBezTo>
                    <a:pt x="418" y="485"/>
                    <a:pt x="418" y="486"/>
                    <a:pt x="417" y="487"/>
                  </a:cubicBezTo>
                  <a:cubicBezTo>
                    <a:pt x="417" y="487"/>
                    <a:pt x="416" y="489"/>
                    <a:pt x="416" y="489"/>
                  </a:cubicBezTo>
                  <a:cubicBezTo>
                    <a:pt x="416" y="490"/>
                    <a:pt x="415" y="491"/>
                    <a:pt x="415" y="492"/>
                  </a:cubicBezTo>
                  <a:cubicBezTo>
                    <a:pt x="415" y="493"/>
                    <a:pt x="414" y="494"/>
                    <a:pt x="414" y="495"/>
                  </a:cubicBezTo>
                  <a:cubicBezTo>
                    <a:pt x="414" y="496"/>
                    <a:pt x="414" y="497"/>
                    <a:pt x="414" y="498"/>
                  </a:cubicBezTo>
                  <a:cubicBezTo>
                    <a:pt x="414" y="498"/>
                    <a:pt x="414" y="499"/>
                    <a:pt x="414" y="499"/>
                  </a:cubicBezTo>
                  <a:cubicBezTo>
                    <a:pt x="414" y="500"/>
                    <a:pt x="413" y="500"/>
                    <a:pt x="413" y="501"/>
                  </a:cubicBezTo>
                  <a:cubicBezTo>
                    <a:pt x="412" y="503"/>
                    <a:pt x="411" y="504"/>
                    <a:pt x="410" y="506"/>
                  </a:cubicBezTo>
                  <a:cubicBezTo>
                    <a:pt x="410" y="507"/>
                    <a:pt x="410" y="507"/>
                    <a:pt x="410" y="507"/>
                  </a:cubicBezTo>
                  <a:cubicBezTo>
                    <a:pt x="410" y="508"/>
                    <a:pt x="410" y="508"/>
                    <a:pt x="410" y="508"/>
                  </a:cubicBezTo>
                  <a:cubicBezTo>
                    <a:pt x="411" y="508"/>
                    <a:pt x="411" y="508"/>
                    <a:pt x="411" y="509"/>
                  </a:cubicBezTo>
                  <a:cubicBezTo>
                    <a:pt x="411" y="509"/>
                    <a:pt x="412" y="510"/>
                    <a:pt x="412" y="511"/>
                  </a:cubicBezTo>
                  <a:cubicBezTo>
                    <a:pt x="412" y="511"/>
                    <a:pt x="412" y="511"/>
                    <a:pt x="413" y="512"/>
                  </a:cubicBezTo>
                  <a:cubicBezTo>
                    <a:pt x="413" y="512"/>
                    <a:pt x="413" y="512"/>
                    <a:pt x="413" y="513"/>
                  </a:cubicBezTo>
                  <a:cubicBezTo>
                    <a:pt x="413" y="513"/>
                    <a:pt x="413" y="514"/>
                    <a:pt x="414" y="515"/>
                  </a:cubicBezTo>
                  <a:cubicBezTo>
                    <a:pt x="414" y="516"/>
                    <a:pt x="415" y="516"/>
                    <a:pt x="415" y="517"/>
                  </a:cubicBezTo>
                  <a:cubicBezTo>
                    <a:pt x="416" y="517"/>
                    <a:pt x="415" y="518"/>
                    <a:pt x="416" y="518"/>
                  </a:cubicBezTo>
                  <a:cubicBezTo>
                    <a:pt x="416" y="519"/>
                    <a:pt x="416" y="520"/>
                    <a:pt x="417" y="520"/>
                  </a:cubicBezTo>
                  <a:cubicBezTo>
                    <a:pt x="418" y="521"/>
                    <a:pt x="418" y="521"/>
                    <a:pt x="419" y="522"/>
                  </a:cubicBezTo>
                  <a:cubicBezTo>
                    <a:pt x="420" y="522"/>
                    <a:pt x="420" y="523"/>
                    <a:pt x="420" y="524"/>
                  </a:cubicBezTo>
                  <a:cubicBezTo>
                    <a:pt x="421" y="524"/>
                    <a:pt x="421" y="524"/>
                    <a:pt x="421" y="525"/>
                  </a:cubicBezTo>
                  <a:cubicBezTo>
                    <a:pt x="421" y="525"/>
                    <a:pt x="421" y="525"/>
                    <a:pt x="421" y="525"/>
                  </a:cubicBezTo>
                  <a:cubicBezTo>
                    <a:pt x="422" y="525"/>
                    <a:pt x="422" y="525"/>
                    <a:pt x="422" y="525"/>
                  </a:cubicBezTo>
                  <a:cubicBezTo>
                    <a:pt x="422" y="526"/>
                    <a:pt x="422" y="526"/>
                    <a:pt x="422" y="526"/>
                  </a:cubicBezTo>
                  <a:cubicBezTo>
                    <a:pt x="423" y="526"/>
                    <a:pt x="424" y="527"/>
                    <a:pt x="424" y="527"/>
                  </a:cubicBezTo>
                  <a:cubicBezTo>
                    <a:pt x="425" y="528"/>
                    <a:pt x="425" y="528"/>
                    <a:pt x="425" y="529"/>
                  </a:cubicBezTo>
                  <a:cubicBezTo>
                    <a:pt x="425" y="529"/>
                    <a:pt x="425" y="530"/>
                    <a:pt x="426" y="530"/>
                  </a:cubicBezTo>
                  <a:cubicBezTo>
                    <a:pt x="428" y="530"/>
                    <a:pt x="430" y="529"/>
                    <a:pt x="432" y="530"/>
                  </a:cubicBezTo>
                  <a:cubicBezTo>
                    <a:pt x="432" y="530"/>
                    <a:pt x="432" y="530"/>
                    <a:pt x="433" y="530"/>
                  </a:cubicBezTo>
                  <a:cubicBezTo>
                    <a:pt x="433" y="530"/>
                    <a:pt x="433" y="530"/>
                    <a:pt x="433" y="530"/>
                  </a:cubicBezTo>
                  <a:cubicBezTo>
                    <a:pt x="434" y="530"/>
                    <a:pt x="434" y="530"/>
                    <a:pt x="435" y="530"/>
                  </a:cubicBezTo>
                  <a:cubicBezTo>
                    <a:pt x="436" y="529"/>
                    <a:pt x="437" y="529"/>
                    <a:pt x="438" y="528"/>
                  </a:cubicBezTo>
                  <a:cubicBezTo>
                    <a:pt x="439" y="527"/>
                    <a:pt x="440" y="526"/>
                    <a:pt x="442" y="525"/>
                  </a:cubicBezTo>
                  <a:cubicBezTo>
                    <a:pt x="442" y="525"/>
                    <a:pt x="443" y="525"/>
                    <a:pt x="443" y="525"/>
                  </a:cubicBezTo>
                  <a:cubicBezTo>
                    <a:pt x="443" y="524"/>
                    <a:pt x="443" y="525"/>
                    <a:pt x="444" y="524"/>
                  </a:cubicBezTo>
                  <a:cubicBezTo>
                    <a:pt x="444" y="524"/>
                    <a:pt x="444" y="524"/>
                    <a:pt x="444" y="524"/>
                  </a:cubicBezTo>
                  <a:cubicBezTo>
                    <a:pt x="445" y="524"/>
                    <a:pt x="445" y="524"/>
                    <a:pt x="446" y="524"/>
                  </a:cubicBezTo>
                  <a:cubicBezTo>
                    <a:pt x="446" y="524"/>
                    <a:pt x="446" y="524"/>
                    <a:pt x="447" y="524"/>
                  </a:cubicBezTo>
                  <a:cubicBezTo>
                    <a:pt x="447" y="524"/>
                    <a:pt x="447" y="524"/>
                    <a:pt x="447" y="525"/>
                  </a:cubicBezTo>
                  <a:cubicBezTo>
                    <a:pt x="448" y="525"/>
                    <a:pt x="448" y="525"/>
                    <a:pt x="449" y="525"/>
                  </a:cubicBezTo>
                  <a:cubicBezTo>
                    <a:pt x="449" y="525"/>
                    <a:pt x="449" y="525"/>
                    <a:pt x="449" y="525"/>
                  </a:cubicBezTo>
                  <a:cubicBezTo>
                    <a:pt x="450" y="525"/>
                    <a:pt x="450" y="525"/>
                    <a:pt x="450" y="525"/>
                  </a:cubicBezTo>
                  <a:cubicBezTo>
                    <a:pt x="451" y="525"/>
                    <a:pt x="452" y="526"/>
                    <a:pt x="453" y="526"/>
                  </a:cubicBezTo>
                  <a:cubicBezTo>
                    <a:pt x="454" y="526"/>
                    <a:pt x="455" y="527"/>
                    <a:pt x="456" y="528"/>
                  </a:cubicBezTo>
                  <a:cubicBezTo>
                    <a:pt x="456" y="528"/>
                    <a:pt x="456" y="528"/>
                    <a:pt x="456" y="528"/>
                  </a:cubicBezTo>
                  <a:cubicBezTo>
                    <a:pt x="457" y="529"/>
                    <a:pt x="457" y="529"/>
                    <a:pt x="457" y="530"/>
                  </a:cubicBezTo>
                  <a:cubicBezTo>
                    <a:pt x="457" y="530"/>
                    <a:pt x="458" y="530"/>
                    <a:pt x="458" y="531"/>
                  </a:cubicBezTo>
                  <a:cubicBezTo>
                    <a:pt x="458" y="531"/>
                    <a:pt x="458" y="532"/>
                    <a:pt x="458" y="532"/>
                  </a:cubicBezTo>
                  <a:cubicBezTo>
                    <a:pt x="459" y="533"/>
                    <a:pt x="459" y="533"/>
                    <a:pt x="460" y="533"/>
                  </a:cubicBezTo>
                  <a:cubicBezTo>
                    <a:pt x="460" y="534"/>
                    <a:pt x="460" y="534"/>
                    <a:pt x="461" y="535"/>
                  </a:cubicBezTo>
                  <a:cubicBezTo>
                    <a:pt x="462" y="535"/>
                    <a:pt x="462" y="536"/>
                    <a:pt x="463" y="537"/>
                  </a:cubicBezTo>
                  <a:cubicBezTo>
                    <a:pt x="464" y="538"/>
                    <a:pt x="464" y="536"/>
                    <a:pt x="464" y="535"/>
                  </a:cubicBezTo>
                  <a:cubicBezTo>
                    <a:pt x="464" y="535"/>
                    <a:pt x="464" y="534"/>
                    <a:pt x="464" y="534"/>
                  </a:cubicBezTo>
                  <a:cubicBezTo>
                    <a:pt x="464" y="534"/>
                    <a:pt x="464" y="534"/>
                    <a:pt x="464" y="534"/>
                  </a:cubicBezTo>
                  <a:cubicBezTo>
                    <a:pt x="464" y="533"/>
                    <a:pt x="464" y="533"/>
                    <a:pt x="464" y="532"/>
                  </a:cubicBezTo>
                  <a:cubicBezTo>
                    <a:pt x="464" y="532"/>
                    <a:pt x="465" y="532"/>
                    <a:pt x="465" y="532"/>
                  </a:cubicBezTo>
                  <a:cubicBezTo>
                    <a:pt x="466" y="532"/>
                    <a:pt x="466" y="531"/>
                    <a:pt x="467" y="531"/>
                  </a:cubicBezTo>
                  <a:cubicBezTo>
                    <a:pt x="468" y="531"/>
                    <a:pt x="469" y="530"/>
                    <a:pt x="469" y="529"/>
                  </a:cubicBezTo>
                  <a:cubicBezTo>
                    <a:pt x="469" y="528"/>
                    <a:pt x="470" y="527"/>
                    <a:pt x="470" y="526"/>
                  </a:cubicBezTo>
                  <a:cubicBezTo>
                    <a:pt x="471" y="526"/>
                    <a:pt x="471" y="526"/>
                    <a:pt x="471" y="525"/>
                  </a:cubicBezTo>
                  <a:cubicBezTo>
                    <a:pt x="472" y="525"/>
                    <a:pt x="472" y="525"/>
                    <a:pt x="473" y="525"/>
                  </a:cubicBezTo>
                  <a:cubicBezTo>
                    <a:pt x="474" y="525"/>
                    <a:pt x="474" y="523"/>
                    <a:pt x="475" y="523"/>
                  </a:cubicBezTo>
                  <a:cubicBezTo>
                    <a:pt x="475" y="522"/>
                    <a:pt x="474" y="522"/>
                    <a:pt x="474" y="521"/>
                  </a:cubicBezTo>
                  <a:cubicBezTo>
                    <a:pt x="474" y="521"/>
                    <a:pt x="474" y="520"/>
                    <a:pt x="474" y="520"/>
                  </a:cubicBezTo>
                  <a:cubicBezTo>
                    <a:pt x="474" y="519"/>
                    <a:pt x="475" y="519"/>
                    <a:pt x="475" y="518"/>
                  </a:cubicBezTo>
                  <a:cubicBezTo>
                    <a:pt x="476" y="518"/>
                    <a:pt x="476" y="517"/>
                    <a:pt x="476" y="517"/>
                  </a:cubicBezTo>
                  <a:cubicBezTo>
                    <a:pt x="477" y="516"/>
                    <a:pt x="477" y="516"/>
                    <a:pt x="477" y="515"/>
                  </a:cubicBezTo>
                  <a:cubicBezTo>
                    <a:pt x="477" y="515"/>
                    <a:pt x="478" y="514"/>
                    <a:pt x="478" y="514"/>
                  </a:cubicBezTo>
                  <a:cubicBezTo>
                    <a:pt x="478" y="513"/>
                    <a:pt x="478" y="513"/>
                    <a:pt x="478" y="512"/>
                  </a:cubicBezTo>
                  <a:cubicBezTo>
                    <a:pt x="479" y="512"/>
                    <a:pt x="479" y="511"/>
                    <a:pt x="480" y="511"/>
                  </a:cubicBezTo>
                  <a:cubicBezTo>
                    <a:pt x="480" y="511"/>
                    <a:pt x="481" y="511"/>
                    <a:pt x="482" y="511"/>
                  </a:cubicBezTo>
                  <a:cubicBezTo>
                    <a:pt x="483" y="511"/>
                    <a:pt x="484" y="511"/>
                    <a:pt x="484" y="511"/>
                  </a:cubicBezTo>
                  <a:cubicBezTo>
                    <a:pt x="485" y="511"/>
                    <a:pt x="486" y="511"/>
                    <a:pt x="486" y="510"/>
                  </a:cubicBezTo>
                  <a:cubicBezTo>
                    <a:pt x="486" y="510"/>
                    <a:pt x="487" y="509"/>
                    <a:pt x="487" y="508"/>
                  </a:cubicBezTo>
                  <a:cubicBezTo>
                    <a:pt x="487" y="508"/>
                    <a:pt x="488" y="508"/>
                    <a:pt x="488" y="508"/>
                  </a:cubicBezTo>
                  <a:cubicBezTo>
                    <a:pt x="488" y="508"/>
                    <a:pt x="489" y="508"/>
                    <a:pt x="489" y="508"/>
                  </a:cubicBezTo>
                  <a:cubicBezTo>
                    <a:pt x="489" y="508"/>
                    <a:pt x="489" y="508"/>
                    <a:pt x="489" y="508"/>
                  </a:cubicBezTo>
                  <a:cubicBezTo>
                    <a:pt x="490" y="508"/>
                    <a:pt x="490" y="509"/>
                    <a:pt x="490" y="509"/>
                  </a:cubicBezTo>
                  <a:cubicBezTo>
                    <a:pt x="490" y="509"/>
                    <a:pt x="490" y="509"/>
                    <a:pt x="491" y="509"/>
                  </a:cubicBezTo>
                  <a:cubicBezTo>
                    <a:pt x="491" y="509"/>
                    <a:pt x="492" y="509"/>
                    <a:pt x="492" y="509"/>
                  </a:cubicBezTo>
                  <a:cubicBezTo>
                    <a:pt x="493" y="509"/>
                    <a:pt x="493" y="509"/>
                    <a:pt x="494" y="509"/>
                  </a:cubicBezTo>
                  <a:cubicBezTo>
                    <a:pt x="495" y="509"/>
                    <a:pt x="495" y="509"/>
                    <a:pt x="495" y="508"/>
                  </a:cubicBezTo>
                  <a:cubicBezTo>
                    <a:pt x="495" y="508"/>
                    <a:pt x="496" y="508"/>
                    <a:pt x="496" y="508"/>
                  </a:cubicBezTo>
                  <a:cubicBezTo>
                    <a:pt x="497" y="507"/>
                    <a:pt x="497" y="507"/>
                    <a:pt x="498" y="506"/>
                  </a:cubicBezTo>
                  <a:cubicBezTo>
                    <a:pt x="498" y="506"/>
                    <a:pt x="499" y="505"/>
                    <a:pt x="499" y="504"/>
                  </a:cubicBezTo>
                  <a:cubicBezTo>
                    <a:pt x="500" y="504"/>
                    <a:pt x="500" y="504"/>
                    <a:pt x="500" y="503"/>
                  </a:cubicBezTo>
                  <a:cubicBezTo>
                    <a:pt x="500" y="503"/>
                    <a:pt x="501" y="503"/>
                    <a:pt x="501" y="502"/>
                  </a:cubicBezTo>
                  <a:cubicBezTo>
                    <a:pt x="501" y="502"/>
                    <a:pt x="502" y="501"/>
                    <a:pt x="502" y="501"/>
                  </a:cubicBezTo>
                  <a:cubicBezTo>
                    <a:pt x="502" y="501"/>
                    <a:pt x="503" y="500"/>
                    <a:pt x="503" y="500"/>
                  </a:cubicBezTo>
                  <a:cubicBezTo>
                    <a:pt x="504" y="500"/>
                    <a:pt x="504" y="500"/>
                    <a:pt x="504" y="500"/>
                  </a:cubicBezTo>
                  <a:cubicBezTo>
                    <a:pt x="505" y="499"/>
                    <a:pt x="505" y="499"/>
                    <a:pt x="506" y="499"/>
                  </a:cubicBezTo>
                  <a:cubicBezTo>
                    <a:pt x="507" y="499"/>
                    <a:pt x="508" y="499"/>
                    <a:pt x="508" y="500"/>
                  </a:cubicBezTo>
                  <a:cubicBezTo>
                    <a:pt x="509" y="501"/>
                    <a:pt x="508" y="502"/>
                    <a:pt x="508" y="503"/>
                  </a:cubicBezTo>
                  <a:cubicBezTo>
                    <a:pt x="507" y="504"/>
                    <a:pt x="507" y="505"/>
                    <a:pt x="506" y="505"/>
                  </a:cubicBezTo>
                  <a:cubicBezTo>
                    <a:pt x="505" y="506"/>
                    <a:pt x="505" y="507"/>
                    <a:pt x="504" y="507"/>
                  </a:cubicBezTo>
                  <a:cubicBezTo>
                    <a:pt x="504" y="508"/>
                    <a:pt x="503" y="509"/>
                    <a:pt x="503" y="510"/>
                  </a:cubicBezTo>
                  <a:cubicBezTo>
                    <a:pt x="503" y="510"/>
                    <a:pt x="503" y="511"/>
                    <a:pt x="503" y="511"/>
                  </a:cubicBezTo>
                  <a:cubicBezTo>
                    <a:pt x="503" y="511"/>
                    <a:pt x="504" y="512"/>
                    <a:pt x="505" y="512"/>
                  </a:cubicBezTo>
                  <a:cubicBezTo>
                    <a:pt x="505" y="512"/>
                    <a:pt x="505" y="512"/>
                    <a:pt x="506" y="512"/>
                  </a:cubicBezTo>
                  <a:cubicBezTo>
                    <a:pt x="506" y="513"/>
                    <a:pt x="506" y="514"/>
                    <a:pt x="505" y="514"/>
                  </a:cubicBezTo>
                  <a:cubicBezTo>
                    <a:pt x="505" y="514"/>
                    <a:pt x="505" y="514"/>
                    <a:pt x="504" y="515"/>
                  </a:cubicBezTo>
                  <a:cubicBezTo>
                    <a:pt x="504" y="515"/>
                    <a:pt x="504" y="515"/>
                    <a:pt x="503" y="516"/>
                  </a:cubicBezTo>
                  <a:cubicBezTo>
                    <a:pt x="503" y="517"/>
                    <a:pt x="502" y="517"/>
                    <a:pt x="502" y="518"/>
                  </a:cubicBezTo>
                  <a:cubicBezTo>
                    <a:pt x="502" y="519"/>
                    <a:pt x="501" y="519"/>
                    <a:pt x="501" y="519"/>
                  </a:cubicBezTo>
                  <a:cubicBezTo>
                    <a:pt x="501" y="519"/>
                    <a:pt x="501" y="520"/>
                    <a:pt x="501" y="520"/>
                  </a:cubicBezTo>
                  <a:cubicBezTo>
                    <a:pt x="501" y="520"/>
                    <a:pt x="501" y="520"/>
                    <a:pt x="501" y="521"/>
                  </a:cubicBezTo>
                  <a:cubicBezTo>
                    <a:pt x="501" y="522"/>
                    <a:pt x="501" y="523"/>
                    <a:pt x="501" y="524"/>
                  </a:cubicBezTo>
                  <a:cubicBezTo>
                    <a:pt x="501" y="524"/>
                    <a:pt x="501" y="525"/>
                    <a:pt x="501" y="526"/>
                  </a:cubicBezTo>
                  <a:cubicBezTo>
                    <a:pt x="501" y="526"/>
                    <a:pt x="501" y="527"/>
                    <a:pt x="502" y="527"/>
                  </a:cubicBezTo>
                  <a:cubicBezTo>
                    <a:pt x="502" y="528"/>
                    <a:pt x="503" y="529"/>
                    <a:pt x="504" y="530"/>
                  </a:cubicBezTo>
                  <a:cubicBezTo>
                    <a:pt x="504" y="530"/>
                    <a:pt x="506" y="530"/>
                    <a:pt x="507" y="530"/>
                  </a:cubicBezTo>
                  <a:cubicBezTo>
                    <a:pt x="507" y="530"/>
                    <a:pt x="508" y="529"/>
                    <a:pt x="508" y="528"/>
                  </a:cubicBezTo>
                  <a:cubicBezTo>
                    <a:pt x="509" y="527"/>
                    <a:pt x="509" y="526"/>
                    <a:pt x="509" y="525"/>
                  </a:cubicBezTo>
                  <a:cubicBezTo>
                    <a:pt x="509" y="523"/>
                    <a:pt x="509" y="521"/>
                    <a:pt x="509" y="518"/>
                  </a:cubicBezTo>
                  <a:cubicBezTo>
                    <a:pt x="509" y="517"/>
                    <a:pt x="509" y="516"/>
                    <a:pt x="508" y="515"/>
                  </a:cubicBezTo>
                  <a:cubicBezTo>
                    <a:pt x="508" y="515"/>
                    <a:pt x="507" y="514"/>
                    <a:pt x="508" y="513"/>
                  </a:cubicBezTo>
                  <a:cubicBezTo>
                    <a:pt x="509" y="512"/>
                    <a:pt x="509" y="512"/>
                    <a:pt x="510" y="511"/>
                  </a:cubicBezTo>
                  <a:cubicBezTo>
                    <a:pt x="511" y="511"/>
                    <a:pt x="512" y="511"/>
                    <a:pt x="513" y="511"/>
                  </a:cubicBezTo>
                  <a:cubicBezTo>
                    <a:pt x="513" y="510"/>
                    <a:pt x="514" y="510"/>
                    <a:pt x="514" y="509"/>
                  </a:cubicBezTo>
                  <a:cubicBezTo>
                    <a:pt x="514" y="509"/>
                    <a:pt x="515" y="509"/>
                    <a:pt x="515" y="508"/>
                  </a:cubicBezTo>
                  <a:cubicBezTo>
                    <a:pt x="515" y="508"/>
                    <a:pt x="515" y="508"/>
                    <a:pt x="516" y="508"/>
                  </a:cubicBezTo>
                  <a:cubicBezTo>
                    <a:pt x="516" y="507"/>
                    <a:pt x="515" y="506"/>
                    <a:pt x="516" y="506"/>
                  </a:cubicBezTo>
                  <a:cubicBezTo>
                    <a:pt x="516" y="505"/>
                    <a:pt x="516" y="505"/>
                    <a:pt x="517" y="504"/>
                  </a:cubicBezTo>
                  <a:cubicBezTo>
                    <a:pt x="517" y="504"/>
                    <a:pt x="518" y="503"/>
                    <a:pt x="518" y="503"/>
                  </a:cubicBezTo>
                  <a:cubicBezTo>
                    <a:pt x="519" y="502"/>
                    <a:pt x="520" y="502"/>
                    <a:pt x="520" y="502"/>
                  </a:cubicBezTo>
                  <a:cubicBezTo>
                    <a:pt x="521" y="502"/>
                    <a:pt x="521" y="504"/>
                    <a:pt x="521" y="504"/>
                  </a:cubicBezTo>
                  <a:cubicBezTo>
                    <a:pt x="521" y="505"/>
                    <a:pt x="520" y="505"/>
                    <a:pt x="520" y="506"/>
                  </a:cubicBezTo>
                  <a:cubicBezTo>
                    <a:pt x="521" y="507"/>
                    <a:pt x="521" y="507"/>
                    <a:pt x="522" y="507"/>
                  </a:cubicBezTo>
                  <a:cubicBezTo>
                    <a:pt x="523" y="508"/>
                    <a:pt x="523" y="508"/>
                    <a:pt x="524" y="508"/>
                  </a:cubicBezTo>
                  <a:cubicBezTo>
                    <a:pt x="525" y="508"/>
                    <a:pt x="525" y="509"/>
                    <a:pt x="526" y="509"/>
                  </a:cubicBezTo>
                  <a:cubicBezTo>
                    <a:pt x="527" y="509"/>
                    <a:pt x="528" y="509"/>
                    <a:pt x="528" y="509"/>
                  </a:cubicBezTo>
                  <a:cubicBezTo>
                    <a:pt x="529" y="510"/>
                    <a:pt x="529" y="510"/>
                    <a:pt x="529" y="511"/>
                  </a:cubicBezTo>
                  <a:cubicBezTo>
                    <a:pt x="530" y="512"/>
                    <a:pt x="529" y="512"/>
                    <a:pt x="529" y="513"/>
                  </a:cubicBezTo>
                  <a:cubicBezTo>
                    <a:pt x="529" y="514"/>
                    <a:pt x="530" y="514"/>
                    <a:pt x="530" y="515"/>
                  </a:cubicBezTo>
                  <a:cubicBezTo>
                    <a:pt x="532" y="516"/>
                    <a:pt x="533" y="516"/>
                    <a:pt x="535" y="516"/>
                  </a:cubicBezTo>
                  <a:cubicBezTo>
                    <a:pt x="537" y="516"/>
                    <a:pt x="539" y="516"/>
                    <a:pt x="541" y="516"/>
                  </a:cubicBezTo>
                  <a:cubicBezTo>
                    <a:pt x="541" y="516"/>
                    <a:pt x="542" y="516"/>
                    <a:pt x="542" y="515"/>
                  </a:cubicBezTo>
                  <a:cubicBezTo>
                    <a:pt x="543" y="515"/>
                    <a:pt x="543" y="515"/>
                    <a:pt x="544" y="515"/>
                  </a:cubicBezTo>
                  <a:cubicBezTo>
                    <a:pt x="544" y="515"/>
                    <a:pt x="545" y="515"/>
                    <a:pt x="545" y="515"/>
                  </a:cubicBezTo>
                  <a:cubicBezTo>
                    <a:pt x="546" y="514"/>
                    <a:pt x="546" y="514"/>
                    <a:pt x="547" y="514"/>
                  </a:cubicBezTo>
                  <a:cubicBezTo>
                    <a:pt x="548" y="515"/>
                    <a:pt x="548" y="515"/>
                    <a:pt x="549" y="516"/>
                  </a:cubicBezTo>
                  <a:cubicBezTo>
                    <a:pt x="549" y="516"/>
                    <a:pt x="550" y="517"/>
                    <a:pt x="551" y="517"/>
                  </a:cubicBezTo>
                  <a:cubicBezTo>
                    <a:pt x="551" y="517"/>
                    <a:pt x="552" y="518"/>
                    <a:pt x="552" y="518"/>
                  </a:cubicBezTo>
                  <a:cubicBezTo>
                    <a:pt x="553" y="518"/>
                    <a:pt x="553" y="518"/>
                    <a:pt x="554" y="518"/>
                  </a:cubicBezTo>
                  <a:cubicBezTo>
                    <a:pt x="555" y="519"/>
                    <a:pt x="556" y="518"/>
                    <a:pt x="557" y="518"/>
                  </a:cubicBezTo>
                  <a:cubicBezTo>
                    <a:pt x="558" y="518"/>
                    <a:pt x="559" y="518"/>
                    <a:pt x="559" y="518"/>
                  </a:cubicBezTo>
                  <a:cubicBezTo>
                    <a:pt x="560" y="517"/>
                    <a:pt x="561" y="517"/>
                    <a:pt x="562" y="517"/>
                  </a:cubicBezTo>
                  <a:cubicBezTo>
                    <a:pt x="562" y="516"/>
                    <a:pt x="563" y="516"/>
                    <a:pt x="563" y="516"/>
                  </a:cubicBezTo>
                  <a:cubicBezTo>
                    <a:pt x="564" y="516"/>
                    <a:pt x="564" y="516"/>
                    <a:pt x="564" y="516"/>
                  </a:cubicBezTo>
                  <a:cubicBezTo>
                    <a:pt x="564" y="516"/>
                    <a:pt x="564" y="516"/>
                    <a:pt x="565" y="515"/>
                  </a:cubicBezTo>
                  <a:cubicBezTo>
                    <a:pt x="565" y="515"/>
                    <a:pt x="566" y="515"/>
                    <a:pt x="566" y="515"/>
                  </a:cubicBezTo>
                  <a:cubicBezTo>
                    <a:pt x="567" y="515"/>
                    <a:pt x="567" y="515"/>
                    <a:pt x="568" y="515"/>
                  </a:cubicBezTo>
                  <a:cubicBezTo>
                    <a:pt x="568" y="515"/>
                    <a:pt x="569" y="515"/>
                    <a:pt x="569" y="515"/>
                  </a:cubicBezTo>
                  <a:cubicBezTo>
                    <a:pt x="569" y="515"/>
                    <a:pt x="570" y="515"/>
                    <a:pt x="570" y="515"/>
                  </a:cubicBezTo>
                  <a:cubicBezTo>
                    <a:pt x="570" y="515"/>
                    <a:pt x="571" y="515"/>
                    <a:pt x="571" y="515"/>
                  </a:cubicBezTo>
                  <a:cubicBezTo>
                    <a:pt x="571" y="515"/>
                    <a:pt x="572" y="514"/>
                    <a:pt x="572" y="514"/>
                  </a:cubicBezTo>
                  <a:cubicBezTo>
                    <a:pt x="573" y="514"/>
                    <a:pt x="573" y="514"/>
                    <a:pt x="574" y="514"/>
                  </a:cubicBezTo>
                  <a:cubicBezTo>
                    <a:pt x="574" y="514"/>
                    <a:pt x="574" y="514"/>
                    <a:pt x="575" y="514"/>
                  </a:cubicBezTo>
                  <a:cubicBezTo>
                    <a:pt x="575" y="514"/>
                    <a:pt x="576" y="514"/>
                    <a:pt x="576" y="514"/>
                  </a:cubicBezTo>
                  <a:cubicBezTo>
                    <a:pt x="577" y="514"/>
                    <a:pt x="578" y="513"/>
                    <a:pt x="579" y="514"/>
                  </a:cubicBezTo>
                  <a:cubicBezTo>
                    <a:pt x="581" y="515"/>
                    <a:pt x="579" y="515"/>
                    <a:pt x="578" y="516"/>
                  </a:cubicBezTo>
                  <a:cubicBezTo>
                    <a:pt x="578" y="516"/>
                    <a:pt x="577" y="516"/>
                    <a:pt x="577" y="516"/>
                  </a:cubicBezTo>
                  <a:cubicBezTo>
                    <a:pt x="577" y="516"/>
                    <a:pt x="576" y="516"/>
                    <a:pt x="576" y="516"/>
                  </a:cubicBezTo>
                  <a:cubicBezTo>
                    <a:pt x="575" y="517"/>
                    <a:pt x="575" y="518"/>
                    <a:pt x="576" y="519"/>
                  </a:cubicBezTo>
                  <a:cubicBezTo>
                    <a:pt x="576" y="519"/>
                    <a:pt x="576" y="520"/>
                    <a:pt x="577" y="520"/>
                  </a:cubicBezTo>
                  <a:cubicBezTo>
                    <a:pt x="577" y="520"/>
                    <a:pt x="577" y="520"/>
                    <a:pt x="578" y="520"/>
                  </a:cubicBezTo>
                  <a:cubicBezTo>
                    <a:pt x="579" y="520"/>
                    <a:pt x="580" y="520"/>
                    <a:pt x="581" y="521"/>
                  </a:cubicBezTo>
                  <a:cubicBezTo>
                    <a:pt x="582" y="521"/>
                    <a:pt x="583" y="522"/>
                    <a:pt x="584" y="523"/>
                  </a:cubicBezTo>
                  <a:cubicBezTo>
                    <a:pt x="584" y="523"/>
                    <a:pt x="585" y="524"/>
                    <a:pt x="586" y="525"/>
                  </a:cubicBezTo>
                  <a:cubicBezTo>
                    <a:pt x="586" y="526"/>
                    <a:pt x="587" y="527"/>
                    <a:pt x="586" y="528"/>
                  </a:cubicBezTo>
                  <a:cubicBezTo>
                    <a:pt x="586" y="529"/>
                    <a:pt x="586" y="530"/>
                    <a:pt x="586" y="531"/>
                  </a:cubicBezTo>
                  <a:cubicBezTo>
                    <a:pt x="587" y="532"/>
                    <a:pt x="588" y="532"/>
                    <a:pt x="589" y="532"/>
                  </a:cubicBezTo>
                  <a:cubicBezTo>
                    <a:pt x="589" y="532"/>
                    <a:pt x="589" y="533"/>
                    <a:pt x="590" y="533"/>
                  </a:cubicBezTo>
                  <a:cubicBezTo>
                    <a:pt x="590" y="533"/>
                    <a:pt x="591" y="533"/>
                    <a:pt x="591" y="533"/>
                  </a:cubicBezTo>
                  <a:cubicBezTo>
                    <a:pt x="592" y="533"/>
                    <a:pt x="592" y="533"/>
                    <a:pt x="593" y="534"/>
                  </a:cubicBezTo>
                  <a:cubicBezTo>
                    <a:pt x="593" y="534"/>
                    <a:pt x="593" y="534"/>
                    <a:pt x="594" y="534"/>
                  </a:cubicBezTo>
                  <a:cubicBezTo>
                    <a:pt x="594" y="535"/>
                    <a:pt x="594" y="535"/>
                    <a:pt x="595" y="535"/>
                  </a:cubicBezTo>
                  <a:cubicBezTo>
                    <a:pt x="595" y="535"/>
                    <a:pt x="596" y="536"/>
                    <a:pt x="596" y="536"/>
                  </a:cubicBezTo>
                  <a:cubicBezTo>
                    <a:pt x="598" y="537"/>
                    <a:pt x="600" y="539"/>
                    <a:pt x="602" y="540"/>
                  </a:cubicBezTo>
                  <a:cubicBezTo>
                    <a:pt x="602" y="540"/>
                    <a:pt x="603" y="541"/>
                    <a:pt x="604" y="542"/>
                  </a:cubicBezTo>
                  <a:cubicBezTo>
                    <a:pt x="604" y="542"/>
                    <a:pt x="604" y="542"/>
                    <a:pt x="604" y="543"/>
                  </a:cubicBezTo>
                  <a:cubicBezTo>
                    <a:pt x="605" y="543"/>
                    <a:pt x="605" y="544"/>
                    <a:pt x="605" y="544"/>
                  </a:cubicBezTo>
                  <a:cubicBezTo>
                    <a:pt x="605" y="546"/>
                    <a:pt x="605" y="547"/>
                    <a:pt x="605" y="547"/>
                  </a:cubicBezTo>
                  <a:cubicBezTo>
                    <a:pt x="605" y="549"/>
                    <a:pt x="606" y="549"/>
                    <a:pt x="607" y="549"/>
                  </a:cubicBezTo>
                  <a:cubicBezTo>
                    <a:pt x="609" y="550"/>
                    <a:pt x="611" y="551"/>
                    <a:pt x="612" y="553"/>
                  </a:cubicBezTo>
                  <a:cubicBezTo>
                    <a:pt x="613" y="553"/>
                    <a:pt x="613" y="553"/>
                    <a:pt x="613" y="553"/>
                  </a:cubicBezTo>
                  <a:cubicBezTo>
                    <a:pt x="613" y="554"/>
                    <a:pt x="613" y="554"/>
                    <a:pt x="614" y="555"/>
                  </a:cubicBezTo>
                  <a:cubicBezTo>
                    <a:pt x="614" y="555"/>
                    <a:pt x="614" y="555"/>
                    <a:pt x="614" y="556"/>
                  </a:cubicBezTo>
                  <a:cubicBezTo>
                    <a:pt x="615" y="556"/>
                    <a:pt x="615" y="556"/>
                    <a:pt x="616" y="556"/>
                  </a:cubicBezTo>
                  <a:cubicBezTo>
                    <a:pt x="617" y="556"/>
                    <a:pt x="617" y="556"/>
                    <a:pt x="618" y="556"/>
                  </a:cubicBezTo>
                  <a:cubicBezTo>
                    <a:pt x="618" y="556"/>
                    <a:pt x="619" y="556"/>
                    <a:pt x="619" y="556"/>
                  </a:cubicBezTo>
                  <a:cubicBezTo>
                    <a:pt x="619" y="556"/>
                    <a:pt x="620" y="556"/>
                    <a:pt x="620" y="556"/>
                  </a:cubicBezTo>
                  <a:cubicBezTo>
                    <a:pt x="620" y="556"/>
                    <a:pt x="621" y="557"/>
                    <a:pt x="621" y="557"/>
                  </a:cubicBezTo>
                  <a:cubicBezTo>
                    <a:pt x="621" y="557"/>
                    <a:pt x="621" y="557"/>
                    <a:pt x="622" y="557"/>
                  </a:cubicBezTo>
                  <a:cubicBezTo>
                    <a:pt x="623" y="557"/>
                    <a:pt x="624" y="557"/>
                    <a:pt x="625" y="557"/>
                  </a:cubicBezTo>
                  <a:cubicBezTo>
                    <a:pt x="625" y="557"/>
                    <a:pt x="625" y="557"/>
                    <a:pt x="625" y="557"/>
                  </a:cubicBezTo>
                  <a:cubicBezTo>
                    <a:pt x="626" y="557"/>
                    <a:pt x="626" y="556"/>
                    <a:pt x="626" y="556"/>
                  </a:cubicBezTo>
                  <a:cubicBezTo>
                    <a:pt x="627" y="556"/>
                    <a:pt x="627" y="556"/>
                    <a:pt x="627" y="556"/>
                  </a:cubicBezTo>
                  <a:cubicBezTo>
                    <a:pt x="629" y="556"/>
                    <a:pt x="632" y="556"/>
                    <a:pt x="634" y="556"/>
                  </a:cubicBezTo>
                  <a:cubicBezTo>
                    <a:pt x="635" y="556"/>
                    <a:pt x="635" y="556"/>
                    <a:pt x="636" y="557"/>
                  </a:cubicBezTo>
                  <a:cubicBezTo>
                    <a:pt x="637" y="557"/>
                    <a:pt x="637" y="557"/>
                    <a:pt x="638" y="557"/>
                  </a:cubicBezTo>
                  <a:cubicBezTo>
                    <a:pt x="639" y="557"/>
                    <a:pt x="639" y="557"/>
                    <a:pt x="640" y="558"/>
                  </a:cubicBezTo>
                  <a:cubicBezTo>
                    <a:pt x="641" y="558"/>
                    <a:pt x="642" y="558"/>
                    <a:pt x="643" y="558"/>
                  </a:cubicBezTo>
                  <a:cubicBezTo>
                    <a:pt x="643" y="559"/>
                    <a:pt x="644" y="559"/>
                    <a:pt x="644" y="560"/>
                  </a:cubicBezTo>
                  <a:cubicBezTo>
                    <a:pt x="645" y="560"/>
                    <a:pt x="646" y="560"/>
                    <a:pt x="647" y="560"/>
                  </a:cubicBezTo>
                  <a:cubicBezTo>
                    <a:pt x="648" y="560"/>
                    <a:pt x="648" y="561"/>
                    <a:pt x="649" y="561"/>
                  </a:cubicBezTo>
                  <a:cubicBezTo>
                    <a:pt x="650" y="563"/>
                    <a:pt x="652" y="564"/>
                    <a:pt x="653" y="566"/>
                  </a:cubicBezTo>
                  <a:cubicBezTo>
                    <a:pt x="653" y="567"/>
                    <a:pt x="653" y="567"/>
                    <a:pt x="654" y="568"/>
                  </a:cubicBezTo>
                  <a:cubicBezTo>
                    <a:pt x="654" y="569"/>
                    <a:pt x="656" y="569"/>
                    <a:pt x="656" y="569"/>
                  </a:cubicBezTo>
                  <a:cubicBezTo>
                    <a:pt x="657" y="569"/>
                    <a:pt x="657" y="569"/>
                    <a:pt x="658" y="569"/>
                  </a:cubicBezTo>
                  <a:cubicBezTo>
                    <a:pt x="658" y="570"/>
                    <a:pt x="658" y="570"/>
                    <a:pt x="659" y="570"/>
                  </a:cubicBezTo>
                  <a:cubicBezTo>
                    <a:pt x="659" y="571"/>
                    <a:pt x="660" y="571"/>
                    <a:pt x="660" y="571"/>
                  </a:cubicBezTo>
                  <a:cubicBezTo>
                    <a:pt x="660" y="572"/>
                    <a:pt x="660" y="573"/>
                    <a:pt x="660" y="573"/>
                  </a:cubicBezTo>
                  <a:cubicBezTo>
                    <a:pt x="660" y="575"/>
                    <a:pt x="660" y="577"/>
                    <a:pt x="660" y="580"/>
                  </a:cubicBezTo>
                  <a:cubicBezTo>
                    <a:pt x="660" y="580"/>
                    <a:pt x="660" y="580"/>
                    <a:pt x="661" y="580"/>
                  </a:cubicBezTo>
                  <a:cubicBezTo>
                    <a:pt x="661" y="581"/>
                    <a:pt x="661" y="581"/>
                    <a:pt x="661" y="581"/>
                  </a:cubicBezTo>
                  <a:cubicBezTo>
                    <a:pt x="661" y="582"/>
                    <a:pt x="661" y="582"/>
                    <a:pt x="661" y="583"/>
                  </a:cubicBezTo>
                  <a:cubicBezTo>
                    <a:pt x="661" y="584"/>
                    <a:pt x="662" y="584"/>
                    <a:pt x="662" y="585"/>
                  </a:cubicBezTo>
                  <a:cubicBezTo>
                    <a:pt x="663" y="586"/>
                    <a:pt x="663" y="587"/>
                    <a:pt x="663" y="588"/>
                  </a:cubicBezTo>
                  <a:cubicBezTo>
                    <a:pt x="663" y="588"/>
                    <a:pt x="663" y="589"/>
                    <a:pt x="664" y="589"/>
                  </a:cubicBezTo>
                  <a:cubicBezTo>
                    <a:pt x="664" y="589"/>
                    <a:pt x="664" y="590"/>
                    <a:pt x="664" y="590"/>
                  </a:cubicBezTo>
                  <a:cubicBezTo>
                    <a:pt x="664" y="590"/>
                    <a:pt x="664" y="591"/>
                    <a:pt x="664" y="591"/>
                  </a:cubicBezTo>
                  <a:cubicBezTo>
                    <a:pt x="665" y="591"/>
                    <a:pt x="666" y="592"/>
                    <a:pt x="667" y="592"/>
                  </a:cubicBezTo>
                  <a:cubicBezTo>
                    <a:pt x="668" y="592"/>
                    <a:pt x="669" y="593"/>
                    <a:pt x="669" y="594"/>
                  </a:cubicBezTo>
                  <a:cubicBezTo>
                    <a:pt x="670" y="595"/>
                    <a:pt x="670" y="596"/>
                    <a:pt x="670" y="597"/>
                  </a:cubicBezTo>
                  <a:cubicBezTo>
                    <a:pt x="670" y="598"/>
                    <a:pt x="669" y="598"/>
                    <a:pt x="669" y="599"/>
                  </a:cubicBezTo>
                  <a:cubicBezTo>
                    <a:pt x="668" y="601"/>
                    <a:pt x="666" y="602"/>
                    <a:pt x="666" y="604"/>
                  </a:cubicBezTo>
                  <a:cubicBezTo>
                    <a:pt x="667" y="606"/>
                    <a:pt x="668" y="605"/>
                    <a:pt x="669" y="605"/>
                  </a:cubicBezTo>
                  <a:cubicBezTo>
                    <a:pt x="670" y="605"/>
                    <a:pt x="671" y="606"/>
                    <a:pt x="672" y="606"/>
                  </a:cubicBezTo>
                  <a:cubicBezTo>
                    <a:pt x="672" y="607"/>
                    <a:pt x="671" y="608"/>
                    <a:pt x="672" y="609"/>
                  </a:cubicBezTo>
                  <a:cubicBezTo>
                    <a:pt x="673" y="609"/>
                    <a:pt x="673" y="609"/>
                    <a:pt x="674" y="609"/>
                  </a:cubicBezTo>
                  <a:cubicBezTo>
                    <a:pt x="674" y="609"/>
                    <a:pt x="675" y="609"/>
                    <a:pt x="676" y="609"/>
                  </a:cubicBezTo>
                  <a:cubicBezTo>
                    <a:pt x="676" y="609"/>
                    <a:pt x="677" y="609"/>
                    <a:pt x="677" y="609"/>
                  </a:cubicBezTo>
                  <a:cubicBezTo>
                    <a:pt x="677" y="609"/>
                    <a:pt x="678" y="609"/>
                    <a:pt x="678" y="609"/>
                  </a:cubicBezTo>
                  <a:cubicBezTo>
                    <a:pt x="678" y="609"/>
                    <a:pt x="678" y="609"/>
                    <a:pt x="678" y="609"/>
                  </a:cubicBezTo>
                  <a:cubicBezTo>
                    <a:pt x="679" y="609"/>
                    <a:pt x="680" y="610"/>
                    <a:pt x="681" y="611"/>
                  </a:cubicBezTo>
                  <a:cubicBezTo>
                    <a:pt x="682" y="611"/>
                    <a:pt x="682" y="612"/>
                    <a:pt x="681" y="613"/>
                  </a:cubicBezTo>
                  <a:cubicBezTo>
                    <a:pt x="681" y="614"/>
                    <a:pt x="680" y="615"/>
                    <a:pt x="680" y="616"/>
                  </a:cubicBezTo>
                  <a:cubicBezTo>
                    <a:pt x="679" y="616"/>
                    <a:pt x="679" y="617"/>
                    <a:pt x="678" y="618"/>
                  </a:cubicBezTo>
                  <a:cubicBezTo>
                    <a:pt x="678" y="619"/>
                    <a:pt x="679" y="620"/>
                    <a:pt x="680" y="619"/>
                  </a:cubicBezTo>
                  <a:cubicBezTo>
                    <a:pt x="680" y="619"/>
                    <a:pt x="680" y="618"/>
                    <a:pt x="681" y="618"/>
                  </a:cubicBezTo>
                  <a:cubicBezTo>
                    <a:pt x="681" y="618"/>
                    <a:pt x="682" y="617"/>
                    <a:pt x="682" y="617"/>
                  </a:cubicBezTo>
                  <a:cubicBezTo>
                    <a:pt x="682" y="617"/>
                    <a:pt x="683" y="617"/>
                    <a:pt x="683" y="617"/>
                  </a:cubicBezTo>
                  <a:cubicBezTo>
                    <a:pt x="684" y="616"/>
                    <a:pt x="684" y="616"/>
                    <a:pt x="684" y="616"/>
                  </a:cubicBezTo>
                  <a:cubicBezTo>
                    <a:pt x="685" y="615"/>
                    <a:pt x="686" y="615"/>
                    <a:pt x="687" y="614"/>
                  </a:cubicBezTo>
                  <a:cubicBezTo>
                    <a:pt x="687" y="614"/>
                    <a:pt x="688" y="614"/>
                    <a:pt x="688" y="614"/>
                  </a:cubicBezTo>
                  <a:cubicBezTo>
                    <a:pt x="689" y="614"/>
                    <a:pt x="689" y="614"/>
                    <a:pt x="690" y="614"/>
                  </a:cubicBezTo>
                  <a:cubicBezTo>
                    <a:pt x="690" y="614"/>
                    <a:pt x="691" y="614"/>
                    <a:pt x="691" y="614"/>
                  </a:cubicBezTo>
                  <a:cubicBezTo>
                    <a:pt x="692" y="614"/>
                    <a:pt x="692" y="614"/>
                    <a:pt x="693" y="615"/>
                  </a:cubicBezTo>
                  <a:cubicBezTo>
                    <a:pt x="693" y="615"/>
                    <a:pt x="694" y="616"/>
                    <a:pt x="695" y="616"/>
                  </a:cubicBezTo>
                  <a:cubicBezTo>
                    <a:pt x="696" y="617"/>
                    <a:pt x="697" y="617"/>
                    <a:pt x="697" y="618"/>
                  </a:cubicBezTo>
                  <a:cubicBezTo>
                    <a:pt x="698" y="619"/>
                    <a:pt x="698" y="619"/>
                    <a:pt x="699" y="619"/>
                  </a:cubicBezTo>
                  <a:cubicBezTo>
                    <a:pt x="699" y="619"/>
                    <a:pt x="700" y="618"/>
                    <a:pt x="700" y="619"/>
                  </a:cubicBezTo>
                  <a:cubicBezTo>
                    <a:pt x="700" y="619"/>
                    <a:pt x="701" y="620"/>
                    <a:pt x="701" y="620"/>
                  </a:cubicBezTo>
                  <a:cubicBezTo>
                    <a:pt x="702" y="620"/>
                    <a:pt x="702" y="620"/>
                    <a:pt x="703" y="620"/>
                  </a:cubicBezTo>
                  <a:cubicBezTo>
                    <a:pt x="704" y="620"/>
                    <a:pt x="704" y="621"/>
                    <a:pt x="705" y="622"/>
                  </a:cubicBezTo>
                  <a:cubicBezTo>
                    <a:pt x="705" y="622"/>
                    <a:pt x="706" y="622"/>
                    <a:pt x="706" y="622"/>
                  </a:cubicBezTo>
                  <a:cubicBezTo>
                    <a:pt x="707" y="622"/>
                    <a:pt x="707" y="623"/>
                    <a:pt x="708" y="623"/>
                  </a:cubicBezTo>
                  <a:cubicBezTo>
                    <a:pt x="708" y="624"/>
                    <a:pt x="709" y="624"/>
                    <a:pt x="709" y="624"/>
                  </a:cubicBezTo>
                  <a:cubicBezTo>
                    <a:pt x="710" y="624"/>
                    <a:pt x="710" y="624"/>
                    <a:pt x="711" y="625"/>
                  </a:cubicBezTo>
                  <a:cubicBezTo>
                    <a:pt x="712" y="625"/>
                    <a:pt x="712" y="625"/>
                    <a:pt x="712" y="625"/>
                  </a:cubicBezTo>
                  <a:cubicBezTo>
                    <a:pt x="712" y="626"/>
                    <a:pt x="712" y="626"/>
                    <a:pt x="712" y="627"/>
                  </a:cubicBezTo>
                  <a:cubicBezTo>
                    <a:pt x="712" y="628"/>
                    <a:pt x="712" y="629"/>
                    <a:pt x="712" y="630"/>
                  </a:cubicBezTo>
                  <a:cubicBezTo>
                    <a:pt x="712" y="631"/>
                    <a:pt x="713" y="633"/>
                    <a:pt x="713" y="632"/>
                  </a:cubicBezTo>
                  <a:cubicBezTo>
                    <a:pt x="714" y="632"/>
                    <a:pt x="714" y="631"/>
                    <a:pt x="714" y="631"/>
                  </a:cubicBezTo>
                  <a:cubicBezTo>
                    <a:pt x="714" y="631"/>
                    <a:pt x="714" y="631"/>
                    <a:pt x="714" y="631"/>
                  </a:cubicBezTo>
                  <a:cubicBezTo>
                    <a:pt x="715" y="630"/>
                    <a:pt x="715" y="631"/>
                    <a:pt x="715" y="630"/>
                  </a:cubicBezTo>
                  <a:cubicBezTo>
                    <a:pt x="716" y="630"/>
                    <a:pt x="716" y="630"/>
                    <a:pt x="716" y="630"/>
                  </a:cubicBezTo>
                  <a:cubicBezTo>
                    <a:pt x="717" y="630"/>
                    <a:pt x="717" y="630"/>
                    <a:pt x="718" y="630"/>
                  </a:cubicBezTo>
                  <a:cubicBezTo>
                    <a:pt x="718" y="630"/>
                    <a:pt x="719" y="630"/>
                    <a:pt x="719" y="630"/>
                  </a:cubicBezTo>
                  <a:cubicBezTo>
                    <a:pt x="719" y="629"/>
                    <a:pt x="720" y="629"/>
                    <a:pt x="720" y="629"/>
                  </a:cubicBezTo>
                  <a:cubicBezTo>
                    <a:pt x="721" y="629"/>
                    <a:pt x="721" y="629"/>
                    <a:pt x="721" y="629"/>
                  </a:cubicBezTo>
                  <a:cubicBezTo>
                    <a:pt x="721" y="630"/>
                    <a:pt x="722" y="630"/>
                    <a:pt x="722" y="630"/>
                  </a:cubicBezTo>
                  <a:cubicBezTo>
                    <a:pt x="722" y="630"/>
                    <a:pt x="722" y="630"/>
                    <a:pt x="723" y="630"/>
                  </a:cubicBezTo>
                  <a:cubicBezTo>
                    <a:pt x="723" y="630"/>
                    <a:pt x="724" y="630"/>
                    <a:pt x="724" y="630"/>
                  </a:cubicBezTo>
                  <a:cubicBezTo>
                    <a:pt x="724" y="630"/>
                    <a:pt x="725" y="630"/>
                    <a:pt x="725" y="630"/>
                  </a:cubicBezTo>
                  <a:cubicBezTo>
                    <a:pt x="725" y="631"/>
                    <a:pt x="725" y="630"/>
                    <a:pt x="726" y="630"/>
                  </a:cubicBezTo>
                  <a:cubicBezTo>
                    <a:pt x="726" y="630"/>
                    <a:pt x="726" y="631"/>
                    <a:pt x="726" y="631"/>
                  </a:cubicBezTo>
                  <a:cubicBezTo>
                    <a:pt x="727" y="631"/>
                    <a:pt x="727" y="631"/>
                    <a:pt x="727" y="631"/>
                  </a:cubicBezTo>
                  <a:cubicBezTo>
                    <a:pt x="728" y="631"/>
                    <a:pt x="728" y="631"/>
                    <a:pt x="729" y="631"/>
                  </a:cubicBezTo>
                  <a:cubicBezTo>
                    <a:pt x="729" y="631"/>
                    <a:pt x="730" y="631"/>
                    <a:pt x="730" y="631"/>
                  </a:cubicBezTo>
                  <a:cubicBezTo>
                    <a:pt x="731" y="632"/>
                    <a:pt x="732" y="632"/>
                    <a:pt x="732" y="632"/>
                  </a:cubicBezTo>
                  <a:cubicBezTo>
                    <a:pt x="734" y="632"/>
                    <a:pt x="734" y="632"/>
                    <a:pt x="736" y="632"/>
                  </a:cubicBezTo>
                  <a:cubicBezTo>
                    <a:pt x="736" y="632"/>
                    <a:pt x="736" y="633"/>
                    <a:pt x="737" y="633"/>
                  </a:cubicBezTo>
                  <a:cubicBezTo>
                    <a:pt x="738" y="633"/>
                    <a:pt x="738" y="633"/>
                    <a:pt x="739" y="633"/>
                  </a:cubicBezTo>
                  <a:cubicBezTo>
                    <a:pt x="740" y="633"/>
                    <a:pt x="741" y="633"/>
                    <a:pt x="742" y="633"/>
                  </a:cubicBezTo>
                  <a:cubicBezTo>
                    <a:pt x="743" y="633"/>
                    <a:pt x="744" y="633"/>
                    <a:pt x="745" y="633"/>
                  </a:cubicBezTo>
                  <a:cubicBezTo>
                    <a:pt x="747" y="634"/>
                    <a:pt x="749" y="634"/>
                    <a:pt x="751" y="635"/>
                  </a:cubicBezTo>
                  <a:cubicBezTo>
                    <a:pt x="752" y="636"/>
                    <a:pt x="753" y="637"/>
                    <a:pt x="753" y="637"/>
                  </a:cubicBezTo>
                  <a:cubicBezTo>
                    <a:pt x="754" y="638"/>
                    <a:pt x="755" y="638"/>
                    <a:pt x="756" y="639"/>
                  </a:cubicBezTo>
                  <a:cubicBezTo>
                    <a:pt x="757" y="639"/>
                    <a:pt x="757" y="640"/>
                    <a:pt x="758" y="640"/>
                  </a:cubicBezTo>
                  <a:cubicBezTo>
                    <a:pt x="758" y="641"/>
                    <a:pt x="759" y="642"/>
                    <a:pt x="760" y="642"/>
                  </a:cubicBezTo>
                  <a:cubicBezTo>
                    <a:pt x="760" y="643"/>
                    <a:pt x="761" y="643"/>
                    <a:pt x="761" y="644"/>
                  </a:cubicBezTo>
                  <a:cubicBezTo>
                    <a:pt x="762" y="645"/>
                    <a:pt x="763" y="646"/>
                    <a:pt x="763" y="646"/>
                  </a:cubicBezTo>
                  <a:cubicBezTo>
                    <a:pt x="764" y="647"/>
                    <a:pt x="765" y="648"/>
                    <a:pt x="765" y="648"/>
                  </a:cubicBezTo>
                  <a:cubicBezTo>
                    <a:pt x="765" y="649"/>
                    <a:pt x="766" y="649"/>
                    <a:pt x="766" y="649"/>
                  </a:cubicBezTo>
                  <a:cubicBezTo>
                    <a:pt x="766" y="649"/>
                    <a:pt x="767" y="649"/>
                    <a:pt x="767" y="650"/>
                  </a:cubicBezTo>
                  <a:cubicBezTo>
                    <a:pt x="767" y="650"/>
                    <a:pt x="767" y="650"/>
                    <a:pt x="768" y="651"/>
                  </a:cubicBezTo>
                  <a:cubicBezTo>
                    <a:pt x="769" y="651"/>
                    <a:pt x="769" y="652"/>
                    <a:pt x="770" y="652"/>
                  </a:cubicBezTo>
                  <a:cubicBezTo>
                    <a:pt x="771" y="652"/>
                    <a:pt x="771" y="652"/>
                    <a:pt x="772" y="652"/>
                  </a:cubicBezTo>
                  <a:cubicBezTo>
                    <a:pt x="773" y="652"/>
                    <a:pt x="773" y="652"/>
                    <a:pt x="774" y="652"/>
                  </a:cubicBezTo>
                  <a:cubicBezTo>
                    <a:pt x="776" y="651"/>
                    <a:pt x="777" y="653"/>
                    <a:pt x="779" y="653"/>
                  </a:cubicBezTo>
                  <a:cubicBezTo>
                    <a:pt x="780" y="654"/>
                    <a:pt x="781" y="654"/>
                    <a:pt x="781" y="655"/>
                  </a:cubicBezTo>
                  <a:cubicBezTo>
                    <a:pt x="782" y="655"/>
                    <a:pt x="783" y="656"/>
                    <a:pt x="783" y="657"/>
                  </a:cubicBezTo>
                  <a:cubicBezTo>
                    <a:pt x="784" y="658"/>
                    <a:pt x="784" y="659"/>
                    <a:pt x="784" y="659"/>
                  </a:cubicBezTo>
                  <a:cubicBezTo>
                    <a:pt x="785" y="660"/>
                    <a:pt x="785" y="661"/>
                    <a:pt x="785" y="662"/>
                  </a:cubicBezTo>
                  <a:cubicBezTo>
                    <a:pt x="785" y="663"/>
                    <a:pt x="785" y="663"/>
                    <a:pt x="785" y="664"/>
                  </a:cubicBezTo>
                  <a:cubicBezTo>
                    <a:pt x="785" y="664"/>
                    <a:pt x="785" y="665"/>
                    <a:pt x="785" y="665"/>
                  </a:cubicBezTo>
                  <a:cubicBezTo>
                    <a:pt x="785" y="665"/>
                    <a:pt x="786" y="666"/>
                    <a:pt x="786" y="666"/>
                  </a:cubicBezTo>
                  <a:cubicBezTo>
                    <a:pt x="786" y="666"/>
                    <a:pt x="786" y="666"/>
                    <a:pt x="786" y="667"/>
                  </a:cubicBezTo>
                  <a:cubicBezTo>
                    <a:pt x="786" y="667"/>
                    <a:pt x="786" y="668"/>
                    <a:pt x="786" y="668"/>
                  </a:cubicBezTo>
                  <a:cubicBezTo>
                    <a:pt x="786" y="670"/>
                    <a:pt x="786" y="672"/>
                    <a:pt x="786" y="675"/>
                  </a:cubicBezTo>
                  <a:cubicBezTo>
                    <a:pt x="786" y="676"/>
                    <a:pt x="786" y="677"/>
                    <a:pt x="786" y="678"/>
                  </a:cubicBezTo>
                  <a:cubicBezTo>
                    <a:pt x="786" y="679"/>
                    <a:pt x="786" y="680"/>
                    <a:pt x="785" y="681"/>
                  </a:cubicBezTo>
                  <a:cubicBezTo>
                    <a:pt x="785" y="682"/>
                    <a:pt x="785" y="683"/>
                    <a:pt x="785" y="683"/>
                  </a:cubicBezTo>
                  <a:cubicBezTo>
                    <a:pt x="784" y="684"/>
                    <a:pt x="783" y="685"/>
                    <a:pt x="783" y="686"/>
                  </a:cubicBezTo>
                  <a:cubicBezTo>
                    <a:pt x="782" y="688"/>
                    <a:pt x="782" y="690"/>
                    <a:pt x="781" y="691"/>
                  </a:cubicBezTo>
                  <a:cubicBezTo>
                    <a:pt x="780" y="693"/>
                    <a:pt x="778" y="694"/>
                    <a:pt x="777" y="696"/>
                  </a:cubicBezTo>
                  <a:cubicBezTo>
                    <a:pt x="775" y="697"/>
                    <a:pt x="775" y="699"/>
                    <a:pt x="774" y="700"/>
                  </a:cubicBezTo>
                  <a:cubicBezTo>
                    <a:pt x="773" y="701"/>
                    <a:pt x="772" y="702"/>
                    <a:pt x="771" y="703"/>
                  </a:cubicBezTo>
                  <a:cubicBezTo>
                    <a:pt x="770" y="704"/>
                    <a:pt x="770" y="705"/>
                    <a:pt x="769" y="705"/>
                  </a:cubicBezTo>
                  <a:cubicBezTo>
                    <a:pt x="768" y="706"/>
                    <a:pt x="767" y="707"/>
                    <a:pt x="767" y="708"/>
                  </a:cubicBezTo>
                  <a:cubicBezTo>
                    <a:pt x="767" y="708"/>
                    <a:pt x="766" y="708"/>
                    <a:pt x="766" y="709"/>
                  </a:cubicBezTo>
                  <a:cubicBezTo>
                    <a:pt x="766" y="709"/>
                    <a:pt x="766" y="710"/>
                    <a:pt x="765" y="710"/>
                  </a:cubicBezTo>
                  <a:cubicBezTo>
                    <a:pt x="765" y="711"/>
                    <a:pt x="764" y="712"/>
                    <a:pt x="764" y="713"/>
                  </a:cubicBezTo>
                  <a:cubicBezTo>
                    <a:pt x="764" y="713"/>
                    <a:pt x="763" y="714"/>
                    <a:pt x="763" y="715"/>
                  </a:cubicBezTo>
                  <a:cubicBezTo>
                    <a:pt x="763" y="715"/>
                    <a:pt x="763" y="716"/>
                    <a:pt x="763" y="716"/>
                  </a:cubicBezTo>
                  <a:cubicBezTo>
                    <a:pt x="762" y="717"/>
                    <a:pt x="761" y="717"/>
                    <a:pt x="761" y="718"/>
                  </a:cubicBezTo>
                  <a:cubicBezTo>
                    <a:pt x="760" y="719"/>
                    <a:pt x="760" y="720"/>
                    <a:pt x="759" y="720"/>
                  </a:cubicBezTo>
                  <a:cubicBezTo>
                    <a:pt x="759" y="720"/>
                    <a:pt x="758" y="720"/>
                    <a:pt x="758" y="720"/>
                  </a:cubicBezTo>
                  <a:cubicBezTo>
                    <a:pt x="758" y="721"/>
                    <a:pt x="758" y="721"/>
                    <a:pt x="757" y="721"/>
                  </a:cubicBezTo>
                  <a:cubicBezTo>
                    <a:pt x="757" y="722"/>
                    <a:pt x="757" y="722"/>
                    <a:pt x="757" y="722"/>
                  </a:cubicBezTo>
                  <a:cubicBezTo>
                    <a:pt x="757" y="722"/>
                    <a:pt x="757" y="723"/>
                    <a:pt x="757" y="723"/>
                  </a:cubicBezTo>
                  <a:cubicBezTo>
                    <a:pt x="757" y="723"/>
                    <a:pt x="757" y="723"/>
                    <a:pt x="757" y="723"/>
                  </a:cubicBezTo>
                  <a:cubicBezTo>
                    <a:pt x="757" y="724"/>
                    <a:pt x="757" y="724"/>
                    <a:pt x="757" y="725"/>
                  </a:cubicBezTo>
                  <a:cubicBezTo>
                    <a:pt x="756" y="725"/>
                    <a:pt x="756" y="725"/>
                    <a:pt x="756" y="725"/>
                  </a:cubicBezTo>
                  <a:cubicBezTo>
                    <a:pt x="756" y="726"/>
                    <a:pt x="756" y="726"/>
                    <a:pt x="755" y="726"/>
                  </a:cubicBezTo>
                  <a:cubicBezTo>
                    <a:pt x="755" y="727"/>
                    <a:pt x="755" y="727"/>
                    <a:pt x="755" y="727"/>
                  </a:cubicBezTo>
                  <a:cubicBezTo>
                    <a:pt x="755" y="728"/>
                    <a:pt x="755" y="728"/>
                    <a:pt x="756" y="728"/>
                  </a:cubicBezTo>
                  <a:cubicBezTo>
                    <a:pt x="757" y="729"/>
                    <a:pt x="757" y="732"/>
                    <a:pt x="757" y="733"/>
                  </a:cubicBezTo>
                  <a:cubicBezTo>
                    <a:pt x="757" y="734"/>
                    <a:pt x="757" y="734"/>
                    <a:pt x="756" y="734"/>
                  </a:cubicBezTo>
                  <a:cubicBezTo>
                    <a:pt x="756" y="735"/>
                    <a:pt x="757" y="735"/>
                    <a:pt x="756" y="736"/>
                  </a:cubicBezTo>
                  <a:cubicBezTo>
                    <a:pt x="756" y="736"/>
                    <a:pt x="756" y="736"/>
                    <a:pt x="756" y="736"/>
                  </a:cubicBezTo>
                  <a:cubicBezTo>
                    <a:pt x="756" y="736"/>
                    <a:pt x="756" y="737"/>
                    <a:pt x="756" y="737"/>
                  </a:cubicBezTo>
                  <a:cubicBezTo>
                    <a:pt x="756" y="737"/>
                    <a:pt x="756" y="738"/>
                    <a:pt x="756" y="738"/>
                  </a:cubicBezTo>
                  <a:cubicBezTo>
                    <a:pt x="756" y="739"/>
                    <a:pt x="756" y="739"/>
                    <a:pt x="756" y="739"/>
                  </a:cubicBezTo>
                  <a:cubicBezTo>
                    <a:pt x="756" y="740"/>
                    <a:pt x="756" y="740"/>
                    <a:pt x="756" y="741"/>
                  </a:cubicBezTo>
                  <a:cubicBezTo>
                    <a:pt x="756" y="741"/>
                    <a:pt x="756" y="741"/>
                    <a:pt x="756" y="741"/>
                  </a:cubicBezTo>
                  <a:cubicBezTo>
                    <a:pt x="756" y="742"/>
                    <a:pt x="756" y="742"/>
                    <a:pt x="756" y="742"/>
                  </a:cubicBezTo>
                  <a:cubicBezTo>
                    <a:pt x="757" y="742"/>
                    <a:pt x="756" y="743"/>
                    <a:pt x="756" y="743"/>
                  </a:cubicBezTo>
                  <a:cubicBezTo>
                    <a:pt x="756" y="744"/>
                    <a:pt x="757" y="744"/>
                    <a:pt x="757" y="744"/>
                  </a:cubicBezTo>
                  <a:cubicBezTo>
                    <a:pt x="757" y="744"/>
                    <a:pt x="757" y="744"/>
                    <a:pt x="757" y="744"/>
                  </a:cubicBezTo>
                  <a:cubicBezTo>
                    <a:pt x="757" y="745"/>
                    <a:pt x="757" y="745"/>
                    <a:pt x="757" y="746"/>
                  </a:cubicBezTo>
                  <a:cubicBezTo>
                    <a:pt x="757" y="746"/>
                    <a:pt x="757" y="746"/>
                    <a:pt x="757" y="747"/>
                  </a:cubicBezTo>
                  <a:cubicBezTo>
                    <a:pt x="758" y="747"/>
                    <a:pt x="757" y="748"/>
                    <a:pt x="757" y="748"/>
                  </a:cubicBezTo>
                  <a:cubicBezTo>
                    <a:pt x="757" y="749"/>
                    <a:pt x="757" y="750"/>
                    <a:pt x="757" y="751"/>
                  </a:cubicBezTo>
                  <a:cubicBezTo>
                    <a:pt x="757" y="752"/>
                    <a:pt x="757" y="752"/>
                    <a:pt x="757" y="752"/>
                  </a:cubicBezTo>
                  <a:cubicBezTo>
                    <a:pt x="757" y="753"/>
                    <a:pt x="757" y="753"/>
                    <a:pt x="757" y="753"/>
                  </a:cubicBezTo>
                  <a:cubicBezTo>
                    <a:pt x="757" y="753"/>
                    <a:pt x="757" y="753"/>
                    <a:pt x="757" y="754"/>
                  </a:cubicBezTo>
                  <a:cubicBezTo>
                    <a:pt x="757" y="754"/>
                    <a:pt x="757" y="754"/>
                    <a:pt x="757" y="754"/>
                  </a:cubicBezTo>
                  <a:cubicBezTo>
                    <a:pt x="757" y="754"/>
                    <a:pt x="757" y="754"/>
                    <a:pt x="757" y="755"/>
                  </a:cubicBezTo>
                  <a:cubicBezTo>
                    <a:pt x="757" y="755"/>
                    <a:pt x="757" y="755"/>
                    <a:pt x="757" y="756"/>
                  </a:cubicBezTo>
                  <a:cubicBezTo>
                    <a:pt x="757" y="756"/>
                    <a:pt x="756" y="756"/>
                    <a:pt x="756" y="756"/>
                  </a:cubicBezTo>
                  <a:cubicBezTo>
                    <a:pt x="756" y="757"/>
                    <a:pt x="757" y="757"/>
                    <a:pt x="756" y="758"/>
                  </a:cubicBezTo>
                  <a:cubicBezTo>
                    <a:pt x="756" y="758"/>
                    <a:pt x="756" y="759"/>
                    <a:pt x="756" y="759"/>
                  </a:cubicBezTo>
                  <a:cubicBezTo>
                    <a:pt x="756" y="760"/>
                    <a:pt x="756" y="761"/>
                    <a:pt x="756" y="762"/>
                  </a:cubicBezTo>
                  <a:cubicBezTo>
                    <a:pt x="756" y="763"/>
                    <a:pt x="756" y="764"/>
                    <a:pt x="756" y="765"/>
                  </a:cubicBezTo>
                  <a:cubicBezTo>
                    <a:pt x="756" y="765"/>
                    <a:pt x="756" y="765"/>
                    <a:pt x="756" y="766"/>
                  </a:cubicBezTo>
                  <a:cubicBezTo>
                    <a:pt x="755" y="766"/>
                    <a:pt x="755" y="767"/>
                    <a:pt x="755" y="767"/>
                  </a:cubicBezTo>
                  <a:cubicBezTo>
                    <a:pt x="755" y="768"/>
                    <a:pt x="755" y="768"/>
                    <a:pt x="754" y="769"/>
                  </a:cubicBezTo>
                  <a:cubicBezTo>
                    <a:pt x="754" y="769"/>
                    <a:pt x="754" y="769"/>
                    <a:pt x="754" y="769"/>
                  </a:cubicBezTo>
                  <a:cubicBezTo>
                    <a:pt x="754" y="770"/>
                    <a:pt x="754" y="770"/>
                    <a:pt x="754" y="770"/>
                  </a:cubicBezTo>
                  <a:cubicBezTo>
                    <a:pt x="754" y="770"/>
                    <a:pt x="754" y="771"/>
                    <a:pt x="754" y="771"/>
                  </a:cubicBezTo>
                  <a:cubicBezTo>
                    <a:pt x="754" y="772"/>
                    <a:pt x="753" y="772"/>
                    <a:pt x="753" y="772"/>
                  </a:cubicBezTo>
                  <a:cubicBezTo>
                    <a:pt x="753" y="773"/>
                    <a:pt x="753" y="774"/>
                    <a:pt x="753" y="775"/>
                  </a:cubicBezTo>
                  <a:cubicBezTo>
                    <a:pt x="753" y="776"/>
                    <a:pt x="753" y="777"/>
                    <a:pt x="753" y="778"/>
                  </a:cubicBezTo>
                  <a:cubicBezTo>
                    <a:pt x="753" y="778"/>
                    <a:pt x="753" y="779"/>
                    <a:pt x="753" y="779"/>
                  </a:cubicBezTo>
                  <a:cubicBezTo>
                    <a:pt x="753" y="780"/>
                    <a:pt x="753" y="780"/>
                    <a:pt x="753" y="780"/>
                  </a:cubicBezTo>
                  <a:cubicBezTo>
                    <a:pt x="753" y="781"/>
                    <a:pt x="752" y="782"/>
                    <a:pt x="752" y="783"/>
                  </a:cubicBezTo>
                  <a:cubicBezTo>
                    <a:pt x="751" y="784"/>
                    <a:pt x="751" y="784"/>
                    <a:pt x="750" y="785"/>
                  </a:cubicBezTo>
                  <a:cubicBezTo>
                    <a:pt x="750" y="786"/>
                    <a:pt x="750" y="787"/>
                    <a:pt x="749" y="787"/>
                  </a:cubicBezTo>
                  <a:cubicBezTo>
                    <a:pt x="749" y="788"/>
                    <a:pt x="749" y="788"/>
                    <a:pt x="749" y="789"/>
                  </a:cubicBezTo>
                  <a:cubicBezTo>
                    <a:pt x="749" y="790"/>
                    <a:pt x="749" y="790"/>
                    <a:pt x="749" y="791"/>
                  </a:cubicBezTo>
                  <a:cubicBezTo>
                    <a:pt x="749" y="791"/>
                    <a:pt x="749" y="792"/>
                    <a:pt x="749" y="792"/>
                  </a:cubicBezTo>
                  <a:cubicBezTo>
                    <a:pt x="749" y="793"/>
                    <a:pt x="749" y="793"/>
                    <a:pt x="748" y="794"/>
                  </a:cubicBezTo>
                  <a:cubicBezTo>
                    <a:pt x="748" y="794"/>
                    <a:pt x="748" y="794"/>
                    <a:pt x="748" y="795"/>
                  </a:cubicBezTo>
                  <a:cubicBezTo>
                    <a:pt x="748" y="795"/>
                    <a:pt x="747" y="796"/>
                    <a:pt x="747" y="796"/>
                  </a:cubicBezTo>
                  <a:cubicBezTo>
                    <a:pt x="746" y="796"/>
                    <a:pt x="746" y="796"/>
                    <a:pt x="746" y="797"/>
                  </a:cubicBezTo>
                  <a:cubicBezTo>
                    <a:pt x="746" y="798"/>
                    <a:pt x="746" y="798"/>
                    <a:pt x="745" y="799"/>
                  </a:cubicBezTo>
                  <a:cubicBezTo>
                    <a:pt x="745" y="800"/>
                    <a:pt x="745" y="800"/>
                    <a:pt x="745" y="800"/>
                  </a:cubicBezTo>
                  <a:cubicBezTo>
                    <a:pt x="744" y="801"/>
                    <a:pt x="744" y="801"/>
                    <a:pt x="744" y="801"/>
                  </a:cubicBezTo>
                  <a:cubicBezTo>
                    <a:pt x="743" y="802"/>
                    <a:pt x="742" y="802"/>
                    <a:pt x="741" y="803"/>
                  </a:cubicBezTo>
                  <a:cubicBezTo>
                    <a:pt x="741" y="803"/>
                    <a:pt x="740" y="803"/>
                    <a:pt x="740" y="804"/>
                  </a:cubicBezTo>
                  <a:cubicBezTo>
                    <a:pt x="740" y="804"/>
                    <a:pt x="740" y="804"/>
                    <a:pt x="740" y="804"/>
                  </a:cubicBezTo>
                  <a:cubicBezTo>
                    <a:pt x="739" y="804"/>
                    <a:pt x="739" y="804"/>
                    <a:pt x="739" y="804"/>
                  </a:cubicBezTo>
                  <a:cubicBezTo>
                    <a:pt x="738" y="805"/>
                    <a:pt x="738" y="806"/>
                    <a:pt x="738" y="807"/>
                  </a:cubicBezTo>
                  <a:cubicBezTo>
                    <a:pt x="737" y="807"/>
                    <a:pt x="736" y="807"/>
                    <a:pt x="735" y="808"/>
                  </a:cubicBezTo>
                  <a:cubicBezTo>
                    <a:pt x="735" y="808"/>
                    <a:pt x="734" y="808"/>
                    <a:pt x="734" y="808"/>
                  </a:cubicBezTo>
                  <a:cubicBezTo>
                    <a:pt x="733" y="808"/>
                    <a:pt x="733" y="808"/>
                    <a:pt x="733" y="808"/>
                  </a:cubicBezTo>
                  <a:cubicBezTo>
                    <a:pt x="732" y="808"/>
                    <a:pt x="732" y="808"/>
                    <a:pt x="732" y="808"/>
                  </a:cubicBezTo>
                  <a:cubicBezTo>
                    <a:pt x="731" y="808"/>
                    <a:pt x="731" y="808"/>
                    <a:pt x="730" y="808"/>
                  </a:cubicBezTo>
                  <a:cubicBezTo>
                    <a:pt x="730" y="809"/>
                    <a:pt x="729" y="808"/>
                    <a:pt x="728" y="808"/>
                  </a:cubicBezTo>
                  <a:cubicBezTo>
                    <a:pt x="727" y="808"/>
                    <a:pt x="726" y="809"/>
                    <a:pt x="725" y="808"/>
                  </a:cubicBezTo>
                  <a:cubicBezTo>
                    <a:pt x="724" y="808"/>
                    <a:pt x="723" y="809"/>
                    <a:pt x="722" y="809"/>
                  </a:cubicBezTo>
                  <a:cubicBezTo>
                    <a:pt x="722" y="809"/>
                    <a:pt x="721" y="810"/>
                    <a:pt x="721" y="810"/>
                  </a:cubicBezTo>
                  <a:cubicBezTo>
                    <a:pt x="720" y="810"/>
                    <a:pt x="720" y="810"/>
                    <a:pt x="719" y="811"/>
                  </a:cubicBezTo>
                  <a:cubicBezTo>
                    <a:pt x="718" y="811"/>
                    <a:pt x="717" y="812"/>
                    <a:pt x="716" y="812"/>
                  </a:cubicBezTo>
                  <a:cubicBezTo>
                    <a:pt x="716" y="813"/>
                    <a:pt x="715" y="813"/>
                    <a:pt x="715" y="813"/>
                  </a:cubicBezTo>
                  <a:cubicBezTo>
                    <a:pt x="714" y="814"/>
                    <a:pt x="714" y="814"/>
                    <a:pt x="713" y="814"/>
                  </a:cubicBezTo>
                  <a:cubicBezTo>
                    <a:pt x="713" y="814"/>
                    <a:pt x="712" y="815"/>
                    <a:pt x="712" y="815"/>
                  </a:cubicBezTo>
                  <a:cubicBezTo>
                    <a:pt x="711" y="815"/>
                    <a:pt x="711" y="816"/>
                    <a:pt x="710" y="816"/>
                  </a:cubicBezTo>
                  <a:cubicBezTo>
                    <a:pt x="709" y="816"/>
                    <a:pt x="708" y="817"/>
                    <a:pt x="707" y="817"/>
                  </a:cubicBezTo>
                  <a:cubicBezTo>
                    <a:pt x="707" y="818"/>
                    <a:pt x="706" y="818"/>
                    <a:pt x="705" y="819"/>
                  </a:cubicBezTo>
                  <a:cubicBezTo>
                    <a:pt x="704" y="819"/>
                    <a:pt x="704" y="820"/>
                    <a:pt x="703" y="820"/>
                  </a:cubicBezTo>
                  <a:cubicBezTo>
                    <a:pt x="703" y="820"/>
                    <a:pt x="703" y="821"/>
                    <a:pt x="702" y="821"/>
                  </a:cubicBezTo>
                  <a:cubicBezTo>
                    <a:pt x="701" y="822"/>
                    <a:pt x="701" y="822"/>
                    <a:pt x="700" y="823"/>
                  </a:cubicBezTo>
                  <a:cubicBezTo>
                    <a:pt x="699" y="824"/>
                    <a:pt x="699" y="824"/>
                    <a:pt x="698" y="825"/>
                  </a:cubicBezTo>
                  <a:cubicBezTo>
                    <a:pt x="697" y="825"/>
                    <a:pt x="697" y="826"/>
                    <a:pt x="696" y="826"/>
                  </a:cubicBezTo>
                  <a:cubicBezTo>
                    <a:pt x="696" y="827"/>
                    <a:pt x="696" y="827"/>
                    <a:pt x="695" y="828"/>
                  </a:cubicBezTo>
                  <a:cubicBezTo>
                    <a:pt x="695" y="829"/>
                    <a:pt x="695" y="830"/>
                    <a:pt x="694" y="831"/>
                  </a:cubicBezTo>
                  <a:cubicBezTo>
                    <a:pt x="694" y="831"/>
                    <a:pt x="694" y="832"/>
                    <a:pt x="694" y="832"/>
                  </a:cubicBezTo>
                  <a:cubicBezTo>
                    <a:pt x="694" y="833"/>
                    <a:pt x="694" y="833"/>
                    <a:pt x="694" y="834"/>
                  </a:cubicBezTo>
                  <a:cubicBezTo>
                    <a:pt x="693" y="835"/>
                    <a:pt x="693" y="836"/>
                    <a:pt x="693" y="837"/>
                  </a:cubicBezTo>
                  <a:cubicBezTo>
                    <a:pt x="693" y="838"/>
                    <a:pt x="693" y="839"/>
                    <a:pt x="693" y="840"/>
                  </a:cubicBezTo>
                  <a:cubicBezTo>
                    <a:pt x="693" y="841"/>
                    <a:pt x="693" y="841"/>
                    <a:pt x="693" y="842"/>
                  </a:cubicBezTo>
                  <a:cubicBezTo>
                    <a:pt x="693" y="842"/>
                    <a:pt x="693" y="843"/>
                    <a:pt x="693" y="843"/>
                  </a:cubicBezTo>
                  <a:cubicBezTo>
                    <a:pt x="693" y="844"/>
                    <a:pt x="694" y="844"/>
                    <a:pt x="694" y="845"/>
                  </a:cubicBezTo>
                  <a:cubicBezTo>
                    <a:pt x="694" y="845"/>
                    <a:pt x="694" y="846"/>
                    <a:pt x="694" y="847"/>
                  </a:cubicBezTo>
                  <a:cubicBezTo>
                    <a:pt x="694" y="847"/>
                    <a:pt x="694" y="847"/>
                    <a:pt x="694" y="847"/>
                  </a:cubicBezTo>
                  <a:cubicBezTo>
                    <a:pt x="694" y="848"/>
                    <a:pt x="694" y="848"/>
                    <a:pt x="694" y="848"/>
                  </a:cubicBezTo>
                  <a:cubicBezTo>
                    <a:pt x="694" y="849"/>
                    <a:pt x="694" y="849"/>
                    <a:pt x="694" y="850"/>
                  </a:cubicBezTo>
                  <a:cubicBezTo>
                    <a:pt x="694" y="850"/>
                    <a:pt x="695" y="851"/>
                    <a:pt x="695" y="851"/>
                  </a:cubicBezTo>
                  <a:cubicBezTo>
                    <a:pt x="695" y="852"/>
                    <a:pt x="695" y="852"/>
                    <a:pt x="695" y="853"/>
                  </a:cubicBezTo>
                  <a:cubicBezTo>
                    <a:pt x="695" y="854"/>
                    <a:pt x="695" y="855"/>
                    <a:pt x="695" y="856"/>
                  </a:cubicBezTo>
                  <a:cubicBezTo>
                    <a:pt x="695" y="857"/>
                    <a:pt x="694" y="858"/>
                    <a:pt x="693" y="858"/>
                  </a:cubicBezTo>
                  <a:cubicBezTo>
                    <a:pt x="693" y="858"/>
                    <a:pt x="693" y="859"/>
                    <a:pt x="693" y="859"/>
                  </a:cubicBezTo>
                  <a:cubicBezTo>
                    <a:pt x="693" y="859"/>
                    <a:pt x="693" y="859"/>
                    <a:pt x="692" y="859"/>
                  </a:cubicBezTo>
                  <a:cubicBezTo>
                    <a:pt x="692" y="859"/>
                    <a:pt x="692" y="859"/>
                    <a:pt x="691" y="860"/>
                  </a:cubicBezTo>
                  <a:cubicBezTo>
                    <a:pt x="690" y="860"/>
                    <a:pt x="690" y="860"/>
                    <a:pt x="689" y="861"/>
                  </a:cubicBezTo>
                  <a:cubicBezTo>
                    <a:pt x="689" y="862"/>
                    <a:pt x="688" y="863"/>
                    <a:pt x="688" y="863"/>
                  </a:cubicBezTo>
                  <a:cubicBezTo>
                    <a:pt x="688" y="864"/>
                    <a:pt x="687" y="865"/>
                    <a:pt x="687" y="866"/>
                  </a:cubicBezTo>
                  <a:cubicBezTo>
                    <a:pt x="687" y="866"/>
                    <a:pt x="687" y="866"/>
                    <a:pt x="686" y="867"/>
                  </a:cubicBezTo>
                  <a:cubicBezTo>
                    <a:pt x="686" y="867"/>
                    <a:pt x="686" y="868"/>
                    <a:pt x="686" y="869"/>
                  </a:cubicBezTo>
                  <a:cubicBezTo>
                    <a:pt x="686" y="869"/>
                    <a:pt x="685" y="870"/>
                    <a:pt x="685" y="870"/>
                  </a:cubicBezTo>
                  <a:cubicBezTo>
                    <a:pt x="685" y="871"/>
                    <a:pt x="685" y="871"/>
                    <a:pt x="685" y="872"/>
                  </a:cubicBezTo>
                  <a:cubicBezTo>
                    <a:pt x="684" y="872"/>
                    <a:pt x="684" y="872"/>
                    <a:pt x="684" y="873"/>
                  </a:cubicBezTo>
                  <a:cubicBezTo>
                    <a:pt x="684" y="873"/>
                    <a:pt x="684" y="873"/>
                    <a:pt x="684" y="873"/>
                  </a:cubicBezTo>
                  <a:cubicBezTo>
                    <a:pt x="684" y="874"/>
                    <a:pt x="684" y="874"/>
                    <a:pt x="684" y="874"/>
                  </a:cubicBezTo>
                  <a:cubicBezTo>
                    <a:pt x="684" y="875"/>
                    <a:pt x="684" y="875"/>
                    <a:pt x="684" y="875"/>
                  </a:cubicBezTo>
                  <a:cubicBezTo>
                    <a:pt x="683" y="875"/>
                    <a:pt x="684" y="875"/>
                    <a:pt x="683" y="876"/>
                  </a:cubicBezTo>
                  <a:cubicBezTo>
                    <a:pt x="683" y="876"/>
                    <a:pt x="683" y="876"/>
                    <a:pt x="683" y="877"/>
                  </a:cubicBezTo>
                  <a:cubicBezTo>
                    <a:pt x="683" y="878"/>
                    <a:pt x="682" y="879"/>
                    <a:pt x="682" y="880"/>
                  </a:cubicBezTo>
                  <a:cubicBezTo>
                    <a:pt x="682" y="880"/>
                    <a:pt x="682" y="880"/>
                    <a:pt x="681" y="881"/>
                  </a:cubicBezTo>
                  <a:cubicBezTo>
                    <a:pt x="681" y="881"/>
                    <a:pt x="681" y="881"/>
                    <a:pt x="681" y="882"/>
                  </a:cubicBezTo>
                  <a:cubicBezTo>
                    <a:pt x="680" y="883"/>
                    <a:pt x="680" y="883"/>
                    <a:pt x="679" y="884"/>
                  </a:cubicBezTo>
                  <a:cubicBezTo>
                    <a:pt x="679" y="885"/>
                    <a:pt x="679" y="885"/>
                    <a:pt x="678" y="885"/>
                  </a:cubicBezTo>
                  <a:cubicBezTo>
                    <a:pt x="678" y="885"/>
                    <a:pt x="678" y="886"/>
                    <a:pt x="678" y="886"/>
                  </a:cubicBezTo>
                  <a:cubicBezTo>
                    <a:pt x="677" y="887"/>
                    <a:pt x="676" y="888"/>
                    <a:pt x="675" y="888"/>
                  </a:cubicBezTo>
                  <a:cubicBezTo>
                    <a:pt x="675" y="889"/>
                    <a:pt x="674" y="889"/>
                    <a:pt x="674" y="890"/>
                  </a:cubicBezTo>
                  <a:cubicBezTo>
                    <a:pt x="673" y="891"/>
                    <a:pt x="673" y="892"/>
                    <a:pt x="673" y="892"/>
                  </a:cubicBezTo>
                  <a:cubicBezTo>
                    <a:pt x="673" y="893"/>
                    <a:pt x="672" y="893"/>
                    <a:pt x="672" y="893"/>
                  </a:cubicBezTo>
                  <a:cubicBezTo>
                    <a:pt x="672" y="894"/>
                    <a:pt x="672" y="894"/>
                    <a:pt x="672" y="894"/>
                  </a:cubicBezTo>
                  <a:cubicBezTo>
                    <a:pt x="671" y="895"/>
                    <a:pt x="671" y="895"/>
                    <a:pt x="671" y="896"/>
                  </a:cubicBezTo>
                  <a:cubicBezTo>
                    <a:pt x="671" y="896"/>
                    <a:pt x="671" y="896"/>
                    <a:pt x="671" y="896"/>
                  </a:cubicBezTo>
                  <a:cubicBezTo>
                    <a:pt x="670" y="897"/>
                    <a:pt x="670" y="897"/>
                    <a:pt x="670" y="897"/>
                  </a:cubicBezTo>
                  <a:cubicBezTo>
                    <a:pt x="670" y="897"/>
                    <a:pt x="670" y="898"/>
                    <a:pt x="670" y="898"/>
                  </a:cubicBezTo>
                  <a:cubicBezTo>
                    <a:pt x="670" y="898"/>
                    <a:pt x="669" y="899"/>
                    <a:pt x="669" y="899"/>
                  </a:cubicBezTo>
                  <a:cubicBezTo>
                    <a:pt x="669" y="899"/>
                    <a:pt x="670" y="899"/>
                    <a:pt x="669" y="900"/>
                  </a:cubicBezTo>
                  <a:cubicBezTo>
                    <a:pt x="669" y="900"/>
                    <a:pt x="669" y="900"/>
                    <a:pt x="669" y="900"/>
                  </a:cubicBezTo>
                  <a:cubicBezTo>
                    <a:pt x="669" y="900"/>
                    <a:pt x="669" y="901"/>
                    <a:pt x="669" y="901"/>
                  </a:cubicBezTo>
                  <a:cubicBezTo>
                    <a:pt x="669" y="901"/>
                    <a:pt x="669" y="902"/>
                    <a:pt x="669" y="902"/>
                  </a:cubicBezTo>
                  <a:cubicBezTo>
                    <a:pt x="669" y="903"/>
                    <a:pt x="669" y="903"/>
                    <a:pt x="668" y="904"/>
                  </a:cubicBezTo>
                  <a:cubicBezTo>
                    <a:pt x="668" y="904"/>
                    <a:pt x="668" y="904"/>
                    <a:pt x="668" y="905"/>
                  </a:cubicBezTo>
                  <a:cubicBezTo>
                    <a:pt x="667" y="906"/>
                    <a:pt x="667" y="907"/>
                    <a:pt x="666" y="908"/>
                  </a:cubicBezTo>
                  <a:cubicBezTo>
                    <a:pt x="666" y="908"/>
                    <a:pt x="665" y="909"/>
                    <a:pt x="665" y="910"/>
                  </a:cubicBezTo>
                  <a:cubicBezTo>
                    <a:pt x="664" y="910"/>
                    <a:pt x="664" y="910"/>
                    <a:pt x="664" y="911"/>
                  </a:cubicBezTo>
                  <a:cubicBezTo>
                    <a:pt x="664" y="911"/>
                    <a:pt x="663" y="912"/>
                    <a:pt x="663" y="912"/>
                  </a:cubicBezTo>
                  <a:cubicBezTo>
                    <a:pt x="662" y="912"/>
                    <a:pt x="662" y="913"/>
                    <a:pt x="661" y="913"/>
                  </a:cubicBezTo>
                  <a:cubicBezTo>
                    <a:pt x="661" y="913"/>
                    <a:pt x="660" y="913"/>
                    <a:pt x="660" y="913"/>
                  </a:cubicBezTo>
                  <a:cubicBezTo>
                    <a:pt x="660" y="913"/>
                    <a:pt x="660" y="913"/>
                    <a:pt x="660" y="913"/>
                  </a:cubicBezTo>
                  <a:cubicBezTo>
                    <a:pt x="659" y="913"/>
                    <a:pt x="658" y="913"/>
                    <a:pt x="658" y="913"/>
                  </a:cubicBezTo>
                  <a:cubicBezTo>
                    <a:pt x="657" y="913"/>
                    <a:pt x="657" y="913"/>
                    <a:pt x="657" y="913"/>
                  </a:cubicBezTo>
                  <a:cubicBezTo>
                    <a:pt x="656" y="913"/>
                    <a:pt x="656" y="913"/>
                    <a:pt x="655" y="913"/>
                  </a:cubicBezTo>
                  <a:cubicBezTo>
                    <a:pt x="654" y="913"/>
                    <a:pt x="653" y="912"/>
                    <a:pt x="652" y="912"/>
                  </a:cubicBezTo>
                  <a:cubicBezTo>
                    <a:pt x="651" y="912"/>
                    <a:pt x="650" y="912"/>
                    <a:pt x="649" y="912"/>
                  </a:cubicBezTo>
                  <a:cubicBezTo>
                    <a:pt x="648" y="912"/>
                    <a:pt x="647" y="912"/>
                    <a:pt x="646" y="911"/>
                  </a:cubicBezTo>
                  <a:cubicBezTo>
                    <a:pt x="646" y="911"/>
                    <a:pt x="645" y="911"/>
                    <a:pt x="645" y="911"/>
                  </a:cubicBezTo>
                  <a:cubicBezTo>
                    <a:pt x="644" y="911"/>
                    <a:pt x="644" y="910"/>
                    <a:pt x="643" y="910"/>
                  </a:cubicBezTo>
                  <a:cubicBezTo>
                    <a:pt x="643" y="910"/>
                    <a:pt x="642" y="910"/>
                    <a:pt x="642" y="910"/>
                  </a:cubicBezTo>
                  <a:cubicBezTo>
                    <a:pt x="641" y="910"/>
                    <a:pt x="641" y="910"/>
                    <a:pt x="640" y="910"/>
                  </a:cubicBezTo>
                  <a:cubicBezTo>
                    <a:pt x="639" y="910"/>
                    <a:pt x="638" y="909"/>
                    <a:pt x="638" y="908"/>
                  </a:cubicBezTo>
                  <a:cubicBezTo>
                    <a:pt x="637" y="908"/>
                    <a:pt x="637" y="908"/>
                    <a:pt x="637" y="907"/>
                  </a:cubicBezTo>
                  <a:cubicBezTo>
                    <a:pt x="637" y="907"/>
                    <a:pt x="636" y="906"/>
                    <a:pt x="636" y="906"/>
                  </a:cubicBezTo>
                  <a:cubicBezTo>
                    <a:pt x="635" y="906"/>
                    <a:pt x="633" y="906"/>
                    <a:pt x="633" y="906"/>
                  </a:cubicBezTo>
                  <a:cubicBezTo>
                    <a:pt x="633" y="907"/>
                    <a:pt x="633" y="907"/>
                    <a:pt x="633" y="908"/>
                  </a:cubicBezTo>
                  <a:cubicBezTo>
                    <a:pt x="633" y="908"/>
                    <a:pt x="633" y="909"/>
                    <a:pt x="633" y="909"/>
                  </a:cubicBezTo>
                  <a:cubicBezTo>
                    <a:pt x="633" y="910"/>
                    <a:pt x="634" y="910"/>
                    <a:pt x="634" y="910"/>
                  </a:cubicBezTo>
                  <a:cubicBezTo>
                    <a:pt x="635" y="910"/>
                    <a:pt x="635" y="910"/>
                    <a:pt x="635" y="910"/>
                  </a:cubicBezTo>
                  <a:cubicBezTo>
                    <a:pt x="636" y="910"/>
                    <a:pt x="636" y="910"/>
                    <a:pt x="637" y="911"/>
                  </a:cubicBezTo>
                  <a:cubicBezTo>
                    <a:pt x="637" y="911"/>
                    <a:pt x="637" y="911"/>
                    <a:pt x="637" y="911"/>
                  </a:cubicBezTo>
                  <a:cubicBezTo>
                    <a:pt x="638" y="911"/>
                    <a:pt x="638" y="911"/>
                    <a:pt x="638" y="911"/>
                  </a:cubicBezTo>
                  <a:cubicBezTo>
                    <a:pt x="639" y="912"/>
                    <a:pt x="639" y="912"/>
                    <a:pt x="639" y="912"/>
                  </a:cubicBezTo>
                  <a:cubicBezTo>
                    <a:pt x="640" y="913"/>
                    <a:pt x="640" y="913"/>
                    <a:pt x="640" y="913"/>
                  </a:cubicBezTo>
                  <a:cubicBezTo>
                    <a:pt x="640" y="913"/>
                    <a:pt x="640" y="913"/>
                    <a:pt x="640" y="913"/>
                  </a:cubicBezTo>
                  <a:cubicBezTo>
                    <a:pt x="641" y="914"/>
                    <a:pt x="642" y="915"/>
                    <a:pt x="642" y="915"/>
                  </a:cubicBezTo>
                  <a:cubicBezTo>
                    <a:pt x="642" y="915"/>
                    <a:pt x="643" y="916"/>
                    <a:pt x="643" y="916"/>
                  </a:cubicBezTo>
                  <a:cubicBezTo>
                    <a:pt x="643" y="917"/>
                    <a:pt x="643" y="917"/>
                    <a:pt x="643" y="918"/>
                  </a:cubicBezTo>
                  <a:cubicBezTo>
                    <a:pt x="643" y="919"/>
                    <a:pt x="643" y="920"/>
                    <a:pt x="643" y="921"/>
                  </a:cubicBezTo>
                  <a:cubicBezTo>
                    <a:pt x="644" y="921"/>
                    <a:pt x="645" y="922"/>
                    <a:pt x="645" y="923"/>
                  </a:cubicBezTo>
                  <a:cubicBezTo>
                    <a:pt x="646" y="924"/>
                    <a:pt x="646" y="925"/>
                    <a:pt x="648" y="925"/>
                  </a:cubicBezTo>
                  <a:cubicBezTo>
                    <a:pt x="648" y="925"/>
                    <a:pt x="649" y="925"/>
                    <a:pt x="649" y="925"/>
                  </a:cubicBezTo>
                  <a:cubicBezTo>
                    <a:pt x="649" y="925"/>
                    <a:pt x="649" y="926"/>
                    <a:pt x="650" y="926"/>
                  </a:cubicBezTo>
                  <a:cubicBezTo>
                    <a:pt x="650" y="927"/>
                    <a:pt x="649" y="927"/>
                    <a:pt x="650" y="928"/>
                  </a:cubicBezTo>
                  <a:cubicBezTo>
                    <a:pt x="650" y="928"/>
                    <a:pt x="650" y="928"/>
                    <a:pt x="650" y="928"/>
                  </a:cubicBezTo>
                  <a:cubicBezTo>
                    <a:pt x="650" y="929"/>
                    <a:pt x="650" y="929"/>
                    <a:pt x="650" y="929"/>
                  </a:cubicBezTo>
                  <a:cubicBezTo>
                    <a:pt x="650" y="930"/>
                    <a:pt x="650" y="930"/>
                    <a:pt x="650" y="930"/>
                  </a:cubicBezTo>
                  <a:cubicBezTo>
                    <a:pt x="650" y="930"/>
                    <a:pt x="650" y="930"/>
                    <a:pt x="650" y="931"/>
                  </a:cubicBezTo>
                  <a:cubicBezTo>
                    <a:pt x="650" y="931"/>
                    <a:pt x="650" y="932"/>
                    <a:pt x="650" y="932"/>
                  </a:cubicBezTo>
                  <a:cubicBezTo>
                    <a:pt x="650" y="932"/>
                    <a:pt x="650" y="933"/>
                    <a:pt x="650" y="933"/>
                  </a:cubicBezTo>
                  <a:cubicBezTo>
                    <a:pt x="650" y="933"/>
                    <a:pt x="650" y="933"/>
                    <a:pt x="650" y="933"/>
                  </a:cubicBezTo>
                  <a:cubicBezTo>
                    <a:pt x="649" y="934"/>
                    <a:pt x="649" y="935"/>
                    <a:pt x="649" y="935"/>
                  </a:cubicBezTo>
                  <a:cubicBezTo>
                    <a:pt x="649" y="935"/>
                    <a:pt x="649" y="936"/>
                    <a:pt x="649" y="936"/>
                  </a:cubicBezTo>
                  <a:cubicBezTo>
                    <a:pt x="648" y="937"/>
                    <a:pt x="648" y="937"/>
                    <a:pt x="648" y="938"/>
                  </a:cubicBezTo>
                  <a:cubicBezTo>
                    <a:pt x="648" y="939"/>
                    <a:pt x="647" y="939"/>
                    <a:pt x="647" y="940"/>
                  </a:cubicBezTo>
                  <a:cubicBezTo>
                    <a:pt x="646" y="942"/>
                    <a:pt x="644" y="943"/>
                    <a:pt x="642" y="944"/>
                  </a:cubicBezTo>
                  <a:cubicBezTo>
                    <a:pt x="641" y="944"/>
                    <a:pt x="641" y="945"/>
                    <a:pt x="640" y="945"/>
                  </a:cubicBezTo>
                  <a:cubicBezTo>
                    <a:pt x="639" y="945"/>
                    <a:pt x="639" y="945"/>
                    <a:pt x="639" y="945"/>
                  </a:cubicBezTo>
                  <a:cubicBezTo>
                    <a:pt x="638" y="946"/>
                    <a:pt x="638" y="945"/>
                    <a:pt x="638" y="945"/>
                  </a:cubicBezTo>
                  <a:cubicBezTo>
                    <a:pt x="638" y="946"/>
                    <a:pt x="637" y="946"/>
                    <a:pt x="637" y="946"/>
                  </a:cubicBezTo>
                  <a:cubicBezTo>
                    <a:pt x="636" y="946"/>
                    <a:pt x="635" y="946"/>
                    <a:pt x="633" y="947"/>
                  </a:cubicBezTo>
                  <a:cubicBezTo>
                    <a:pt x="633" y="948"/>
                    <a:pt x="632" y="948"/>
                    <a:pt x="631" y="948"/>
                  </a:cubicBezTo>
                  <a:cubicBezTo>
                    <a:pt x="630" y="948"/>
                    <a:pt x="629" y="948"/>
                    <a:pt x="628" y="948"/>
                  </a:cubicBezTo>
                  <a:cubicBezTo>
                    <a:pt x="627" y="947"/>
                    <a:pt x="626" y="947"/>
                    <a:pt x="625" y="947"/>
                  </a:cubicBezTo>
                  <a:cubicBezTo>
                    <a:pt x="625" y="946"/>
                    <a:pt x="624" y="946"/>
                    <a:pt x="624" y="946"/>
                  </a:cubicBezTo>
                  <a:cubicBezTo>
                    <a:pt x="623" y="946"/>
                    <a:pt x="623" y="946"/>
                    <a:pt x="623" y="946"/>
                  </a:cubicBezTo>
                  <a:cubicBezTo>
                    <a:pt x="623" y="946"/>
                    <a:pt x="623" y="947"/>
                    <a:pt x="622" y="947"/>
                  </a:cubicBezTo>
                  <a:cubicBezTo>
                    <a:pt x="622" y="947"/>
                    <a:pt x="622" y="947"/>
                    <a:pt x="622" y="947"/>
                  </a:cubicBezTo>
                  <a:cubicBezTo>
                    <a:pt x="621" y="947"/>
                    <a:pt x="621" y="947"/>
                    <a:pt x="621" y="947"/>
                  </a:cubicBezTo>
                  <a:cubicBezTo>
                    <a:pt x="620" y="947"/>
                    <a:pt x="620" y="947"/>
                    <a:pt x="619" y="947"/>
                  </a:cubicBezTo>
                  <a:cubicBezTo>
                    <a:pt x="619" y="947"/>
                    <a:pt x="619" y="947"/>
                    <a:pt x="618" y="947"/>
                  </a:cubicBezTo>
                  <a:cubicBezTo>
                    <a:pt x="618" y="947"/>
                    <a:pt x="618" y="947"/>
                    <a:pt x="618" y="947"/>
                  </a:cubicBezTo>
                  <a:cubicBezTo>
                    <a:pt x="618" y="947"/>
                    <a:pt x="617" y="947"/>
                    <a:pt x="616" y="947"/>
                  </a:cubicBezTo>
                  <a:cubicBezTo>
                    <a:pt x="616" y="947"/>
                    <a:pt x="616" y="947"/>
                    <a:pt x="615" y="947"/>
                  </a:cubicBezTo>
                  <a:cubicBezTo>
                    <a:pt x="614" y="947"/>
                    <a:pt x="615" y="947"/>
                    <a:pt x="615" y="948"/>
                  </a:cubicBezTo>
                  <a:cubicBezTo>
                    <a:pt x="616" y="949"/>
                    <a:pt x="616" y="949"/>
                    <a:pt x="617" y="950"/>
                  </a:cubicBezTo>
                  <a:cubicBezTo>
                    <a:pt x="617" y="951"/>
                    <a:pt x="617" y="951"/>
                    <a:pt x="618" y="951"/>
                  </a:cubicBezTo>
                  <a:cubicBezTo>
                    <a:pt x="618" y="951"/>
                    <a:pt x="618" y="952"/>
                    <a:pt x="618" y="952"/>
                  </a:cubicBezTo>
                  <a:cubicBezTo>
                    <a:pt x="618" y="953"/>
                    <a:pt x="618" y="954"/>
                    <a:pt x="619" y="954"/>
                  </a:cubicBezTo>
                  <a:cubicBezTo>
                    <a:pt x="619" y="955"/>
                    <a:pt x="619" y="955"/>
                    <a:pt x="618" y="955"/>
                  </a:cubicBezTo>
                  <a:cubicBezTo>
                    <a:pt x="618" y="956"/>
                    <a:pt x="618" y="956"/>
                    <a:pt x="618" y="956"/>
                  </a:cubicBezTo>
                  <a:cubicBezTo>
                    <a:pt x="618" y="956"/>
                    <a:pt x="618" y="956"/>
                    <a:pt x="618" y="957"/>
                  </a:cubicBezTo>
                  <a:cubicBezTo>
                    <a:pt x="618" y="957"/>
                    <a:pt x="618" y="957"/>
                    <a:pt x="618" y="958"/>
                  </a:cubicBezTo>
                  <a:cubicBezTo>
                    <a:pt x="618" y="958"/>
                    <a:pt x="618" y="958"/>
                    <a:pt x="618" y="959"/>
                  </a:cubicBezTo>
                  <a:cubicBezTo>
                    <a:pt x="618" y="960"/>
                    <a:pt x="618" y="961"/>
                    <a:pt x="618" y="961"/>
                  </a:cubicBezTo>
                  <a:cubicBezTo>
                    <a:pt x="618" y="962"/>
                    <a:pt x="619" y="962"/>
                    <a:pt x="619" y="962"/>
                  </a:cubicBezTo>
                  <a:cubicBezTo>
                    <a:pt x="619" y="963"/>
                    <a:pt x="619" y="963"/>
                    <a:pt x="619" y="964"/>
                  </a:cubicBezTo>
                  <a:cubicBezTo>
                    <a:pt x="619" y="964"/>
                    <a:pt x="619" y="965"/>
                    <a:pt x="618" y="965"/>
                  </a:cubicBezTo>
                  <a:cubicBezTo>
                    <a:pt x="617" y="966"/>
                    <a:pt x="615" y="967"/>
                    <a:pt x="614" y="967"/>
                  </a:cubicBezTo>
                  <a:cubicBezTo>
                    <a:pt x="613" y="968"/>
                    <a:pt x="611" y="968"/>
                    <a:pt x="610" y="967"/>
                  </a:cubicBezTo>
                  <a:cubicBezTo>
                    <a:pt x="609" y="967"/>
                    <a:pt x="609" y="967"/>
                    <a:pt x="608" y="966"/>
                  </a:cubicBezTo>
                  <a:cubicBezTo>
                    <a:pt x="608" y="966"/>
                    <a:pt x="607" y="966"/>
                    <a:pt x="607" y="966"/>
                  </a:cubicBezTo>
                  <a:cubicBezTo>
                    <a:pt x="606" y="965"/>
                    <a:pt x="605" y="964"/>
                    <a:pt x="604" y="964"/>
                  </a:cubicBezTo>
                  <a:cubicBezTo>
                    <a:pt x="603" y="964"/>
                    <a:pt x="603" y="964"/>
                    <a:pt x="603" y="964"/>
                  </a:cubicBezTo>
                  <a:cubicBezTo>
                    <a:pt x="603" y="964"/>
                    <a:pt x="602" y="964"/>
                    <a:pt x="602" y="964"/>
                  </a:cubicBezTo>
                  <a:cubicBezTo>
                    <a:pt x="602" y="964"/>
                    <a:pt x="601" y="964"/>
                    <a:pt x="600" y="964"/>
                  </a:cubicBezTo>
                  <a:cubicBezTo>
                    <a:pt x="600" y="964"/>
                    <a:pt x="600" y="965"/>
                    <a:pt x="600" y="965"/>
                  </a:cubicBezTo>
                  <a:cubicBezTo>
                    <a:pt x="600" y="966"/>
                    <a:pt x="600" y="966"/>
                    <a:pt x="600" y="967"/>
                  </a:cubicBezTo>
                  <a:cubicBezTo>
                    <a:pt x="600" y="967"/>
                    <a:pt x="600" y="967"/>
                    <a:pt x="600" y="968"/>
                  </a:cubicBezTo>
                  <a:cubicBezTo>
                    <a:pt x="600" y="968"/>
                    <a:pt x="600" y="968"/>
                    <a:pt x="600" y="968"/>
                  </a:cubicBezTo>
                  <a:cubicBezTo>
                    <a:pt x="600" y="969"/>
                    <a:pt x="600" y="969"/>
                    <a:pt x="601" y="969"/>
                  </a:cubicBezTo>
                  <a:cubicBezTo>
                    <a:pt x="601" y="970"/>
                    <a:pt x="602" y="971"/>
                    <a:pt x="602" y="971"/>
                  </a:cubicBezTo>
                  <a:cubicBezTo>
                    <a:pt x="602" y="972"/>
                    <a:pt x="603" y="972"/>
                    <a:pt x="603" y="972"/>
                  </a:cubicBezTo>
                  <a:cubicBezTo>
                    <a:pt x="603" y="972"/>
                    <a:pt x="603" y="972"/>
                    <a:pt x="604" y="972"/>
                  </a:cubicBezTo>
                  <a:cubicBezTo>
                    <a:pt x="604" y="972"/>
                    <a:pt x="604" y="973"/>
                    <a:pt x="604" y="973"/>
                  </a:cubicBezTo>
                  <a:cubicBezTo>
                    <a:pt x="605" y="973"/>
                    <a:pt x="605" y="974"/>
                    <a:pt x="605" y="975"/>
                  </a:cubicBezTo>
                  <a:cubicBezTo>
                    <a:pt x="606" y="976"/>
                    <a:pt x="607" y="976"/>
                    <a:pt x="607" y="976"/>
                  </a:cubicBezTo>
                  <a:cubicBezTo>
                    <a:pt x="609" y="977"/>
                    <a:pt x="608" y="976"/>
                    <a:pt x="609" y="975"/>
                  </a:cubicBezTo>
                  <a:cubicBezTo>
                    <a:pt x="610" y="974"/>
                    <a:pt x="612" y="974"/>
                    <a:pt x="612" y="974"/>
                  </a:cubicBezTo>
                  <a:cubicBezTo>
                    <a:pt x="613" y="975"/>
                    <a:pt x="613" y="975"/>
                    <a:pt x="614" y="975"/>
                  </a:cubicBezTo>
                  <a:cubicBezTo>
                    <a:pt x="614" y="976"/>
                    <a:pt x="614" y="976"/>
                    <a:pt x="614" y="976"/>
                  </a:cubicBezTo>
                  <a:cubicBezTo>
                    <a:pt x="615" y="977"/>
                    <a:pt x="615" y="978"/>
                    <a:pt x="615" y="979"/>
                  </a:cubicBezTo>
                  <a:cubicBezTo>
                    <a:pt x="615" y="980"/>
                    <a:pt x="615" y="980"/>
                    <a:pt x="615" y="980"/>
                  </a:cubicBezTo>
                  <a:cubicBezTo>
                    <a:pt x="615" y="980"/>
                    <a:pt x="615" y="980"/>
                    <a:pt x="615" y="981"/>
                  </a:cubicBezTo>
                  <a:cubicBezTo>
                    <a:pt x="614" y="981"/>
                    <a:pt x="614" y="981"/>
                    <a:pt x="613" y="982"/>
                  </a:cubicBezTo>
                  <a:cubicBezTo>
                    <a:pt x="613" y="982"/>
                    <a:pt x="613" y="981"/>
                    <a:pt x="612" y="981"/>
                  </a:cubicBezTo>
                  <a:cubicBezTo>
                    <a:pt x="612" y="981"/>
                    <a:pt x="611" y="981"/>
                    <a:pt x="611" y="980"/>
                  </a:cubicBezTo>
                  <a:cubicBezTo>
                    <a:pt x="610" y="980"/>
                    <a:pt x="609" y="980"/>
                    <a:pt x="608" y="980"/>
                  </a:cubicBezTo>
                  <a:cubicBezTo>
                    <a:pt x="607" y="981"/>
                    <a:pt x="607" y="981"/>
                    <a:pt x="606" y="981"/>
                  </a:cubicBezTo>
                  <a:cubicBezTo>
                    <a:pt x="606" y="981"/>
                    <a:pt x="606" y="982"/>
                    <a:pt x="606" y="983"/>
                  </a:cubicBezTo>
                  <a:cubicBezTo>
                    <a:pt x="607" y="984"/>
                    <a:pt x="608" y="983"/>
                    <a:pt x="609" y="983"/>
                  </a:cubicBezTo>
                  <a:cubicBezTo>
                    <a:pt x="611" y="983"/>
                    <a:pt x="609" y="985"/>
                    <a:pt x="609" y="986"/>
                  </a:cubicBezTo>
                  <a:cubicBezTo>
                    <a:pt x="608" y="986"/>
                    <a:pt x="608" y="987"/>
                    <a:pt x="608" y="988"/>
                  </a:cubicBezTo>
                  <a:cubicBezTo>
                    <a:pt x="607" y="988"/>
                    <a:pt x="607" y="989"/>
                    <a:pt x="607" y="989"/>
                  </a:cubicBezTo>
                  <a:cubicBezTo>
                    <a:pt x="607" y="990"/>
                    <a:pt x="607" y="990"/>
                    <a:pt x="607" y="990"/>
                  </a:cubicBezTo>
                  <a:cubicBezTo>
                    <a:pt x="607" y="990"/>
                    <a:pt x="608" y="991"/>
                    <a:pt x="608" y="991"/>
                  </a:cubicBezTo>
                  <a:cubicBezTo>
                    <a:pt x="608" y="992"/>
                    <a:pt x="608" y="993"/>
                    <a:pt x="608" y="994"/>
                  </a:cubicBezTo>
                  <a:cubicBezTo>
                    <a:pt x="608" y="994"/>
                    <a:pt x="608" y="995"/>
                    <a:pt x="608" y="995"/>
                  </a:cubicBezTo>
                  <a:cubicBezTo>
                    <a:pt x="608" y="996"/>
                    <a:pt x="608" y="996"/>
                    <a:pt x="608" y="997"/>
                  </a:cubicBezTo>
                  <a:cubicBezTo>
                    <a:pt x="608" y="998"/>
                    <a:pt x="608" y="999"/>
                    <a:pt x="607" y="1000"/>
                  </a:cubicBezTo>
                  <a:cubicBezTo>
                    <a:pt x="606" y="1001"/>
                    <a:pt x="605" y="1001"/>
                    <a:pt x="605" y="1001"/>
                  </a:cubicBezTo>
                  <a:cubicBezTo>
                    <a:pt x="604" y="1002"/>
                    <a:pt x="603" y="1002"/>
                    <a:pt x="602" y="1003"/>
                  </a:cubicBezTo>
                  <a:cubicBezTo>
                    <a:pt x="601" y="1003"/>
                    <a:pt x="601" y="1004"/>
                    <a:pt x="601" y="1004"/>
                  </a:cubicBezTo>
                  <a:cubicBezTo>
                    <a:pt x="600" y="1004"/>
                    <a:pt x="600" y="1005"/>
                    <a:pt x="600" y="1006"/>
                  </a:cubicBezTo>
                  <a:cubicBezTo>
                    <a:pt x="599" y="1006"/>
                    <a:pt x="599" y="1007"/>
                    <a:pt x="599" y="1008"/>
                  </a:cubicBezTo>
                  <a:cubicBezTo>
                    <a:pt x="599" y="1009"/>
                    <a:pt x="599" y="1011"/>
                    <a:pt x="600" y="1012"/>
                  </a:cubicBezTo>
                  <a:cubicBezTo>
                    <a:pt x="600" y="1012"/>
                    <a:pt x="601" y="1013"/>
                    <a:pt x="602" y="1014"/>
                  </a:cubicBezTo>
                  <a:cubicBezTo>
                    <a:pt x="602" y="1014"/>
                    <a:pt x="603" y="1014"/>
                    <a:pt x="603" y="1014"/>
                  </a:cubicBezTo>
                  <a:cubicBezTo>
                    <a:pt x="604" y="1014"/>
                    <a:pt x="605" y="1015"/>
                    <a:pt x="605" y="1015"/>
                  </a:cubicBezTo>
                  <a:cubicBezTo>
                    <a:pt x="606" y="1015"/>
                    <a:pt x="607" y="1016"/>
                    <a:pt x="608" y="1016"/>
                  </a:cubicBezTo>
                  <a:cubicBezTo>
                    <a:pt x="608" y="1017"/>
                    <a:pt x="608" y="1017"/>
                    <a:pt x="609" y="1018"/>
                  </a:cubicBezTo>
                  <a:cubicBezTo>
                    <a:pt x="609" y="1018"/>
                    <a:pt x="610" y="1018"/>
                    <a:pt x="610" y="1018"/>
                  </a:cubicBezTo>
                  <a:cubicBezTo>
                    <a:pt x="611" y="1018"/>
                    <a:pt x="611" y="1018"/>
                    <a:pt x="612" y="1019"/>
                  </a:cubicBezTo>
                  <a:cubicBezTo>
                    <a:pt x="612" y="1019"/>
                    <a:pt x="613" y="1019"/>
                    <a:pt x="613" y="1019"/>
                  </a:cubicBezTo>
                  <a:cubicBezTo>
                    <a:pt x="614" y="1019"/>
                    <a:pt x="614" y="1020"/>
                    <a:pt x="614" y="1021"/>
                  </a:cubicBezTo>
                  <a:cubicBezTo>
                    <a:pt x="615" y="1022"/>
                    <a:pt x="615" y="1022"/>
                    <a:pt x="615" y="1023"/>
                  </a:cubicBezTo>
                  <a:cubicBezTo>
                    <a:pt x="616" y="1024"/>
                    <a:pt x="616" y="1025"/>
                    <a:pt x="616" y="1026"/>
                  </a:cubicBezTo>
                  <a:cubicBezTo>
                    <a:pt x="615" y="1028"/>
                    <a:pt x="614" y="1029"/>
                    <a:pt x="613" y="1030"/>
                  </a:cubicBezTo>
                  <a:cubicBezTo>
                    <a:pt x="612" y="1031"/>
                    <a:pt x="611" y="1032"/>
                    <a:pt x="610" y="1033"/>
                  </a:cubicBezTo>
                  <a:cubicBezTo>
                    <a:pt x="610" y="1033"/>
                    <a:pt x="609" y="1035"/>
                    <a:pt x="609" y="1035"/>
                  </a:cubicBezTo>
                  <a:cubicBezTo>
                    <a:pt x="609" y="1036"/>
                    <a:pt x="609" y="1036"/>
                    <a:pt x="609" y="1037"/>
                  </a:cubicBezTo>
                  <a:cubicBezTo>
                    <a:pt x="609" y="1037"/>
                    <a:pt x="609" y="1038"/>
                    <a:pt x="609" y="1038"/>
                  </a:cubicBezTo>
                  <a:cubicBezTo>
                    <a:pt x="609" y="1040"/>
                    <a:pt x="609" y="1041"/>
                    <a:pt x="609" y="1042"/>
                  </a:cubicBezTo>
                  <a:cubicBezTo>
                    <a:pt x="609" y="1043"/>
                    <a:pt x="609" y="1043"/>
                    <a:pt x="608" y="1044"/>
                  </a:cubicBezTo>
                  <a:cubicBezTo>
                    <a:pt x="607" y="1044"/>
                    <a:pt x="607" y="1044"/>
                    <a:pt x="606" y="1044"/>
                  </a:cubicBezTo>
                  <a:cubicBezTo>
                    <a:pt x="606" y="1044"/>
                    <a:pt x="606" y="1044"/>
                    <a:pt x="606" y="1044"/>
                  </a:cubicBezTo>
                  <a:cubicBezTo>
                    <a:pt x="606" y="1044"/>
                    <a:pt x="606" y="1044"/>
                    <a:pt x="606" y="1044"/>
                  </a:cubicBezTo>
                  <a:cubicBezTo>
                    <a:pt x="605" y="1045"/>
                    <a:pt x="605" y="1045"/>
                    <a:pt x="605" y="1046"/>
                  </a:cubicBezTo>
                  <a:cubicBezTo>
                    <a:pt x="605" y="1046"/>
                    <a:pt x="605" y="1046"/>
                    <a:pt x="605" y="1047"/>
                  </a:cubicBezTo>
                  <a:cubicBezTo>
                    <a:pt x="605" y="1047"/>
                    <a:pt x="605" y="1047"/>
                    <a:pt x="605" y="1047"/>
                  </a:cubicBezTo>
                  <a:cubicBezTo>
                    <a:pt x="605" y="1048"/>
                    <a:pt x="605" y="1050"/>
                    <a:pt x="605" y="1051"/>
                  </a:cubicBezTo>
                  <a:cubicBezTo>
                    <a:pt x="605" y="1051"/>
                    <a:pt x="606" y="1051"/>
                    <a:pt x="606" y="1052"/>
                  </a:cubicBezTo>
                  <a:cubicBezTo>
                    <a:pt x="606" y="1052"/>
                    <a:pt x="606" y="1053"/>
                    <a:pt x="607" y="1053"/>
                  </a:cubicBezTo>
                  <a:cubicBezTo>
                    <a:pt x="607" y="1053"/>
                    <a:pt x="607" y="1053"/>
                    <a:pt x="607" y="1053"/>
                  </a:cubicBezTo>
                  <a:cubicBezTo>
                    <a:pt x="607" y="1054"/>
                    <a:pt x="607" y="1054"/>
                    <a:pt x="607" y="1054"/>
                  </a:cubicBezTo>
                  <a:cubicBezTo>
                    <a:pt x="608" y="1054"/>
                    <a:pt x="608" y="1055"/>
                    <a:pt x="608" y="1055"/>
                  </a:cubicBezTo>
                  <a:cubicBezTo>
                    <a:pt x="609" y="1057"/>
                    <a:pt x="610" y="1058"/>
                    <a:pt x="612" y="1059"/>
                  </a:cubicBezTo>
                  <a:cubicBezTo>
                    <a:pt x="612" y="1059"/>
                    <a:pt x="612" y="1060"/>
                    <a:pt x="613" y="1060"/>
                  </a:cubicBezTo>
                  <a:cubicBezTo>
                    <a:pt x="613" y="1060"/>
                    <a:pt x="613" y="1060"/>
                    <a:pt x="613" y="1060"/>
                  </a:cubicBezTo>
                  <a:cubicBezTo>
                    <a:pt x="614" y="1060"/>
                    <a:pt x="614" y="1060"/>
                    <a:pt x="614" y="1061"/>
                  </a:cubicBezTo>
                  <a:cubicBezTo>
                    <a:pt x="614" y="1061"/>
                    <a:pt x="614" y="1062"/>
                    <a:pt x="614" y="1062"/>
                  </a:cubicBezTo>
                  <a:cubicBezTo>
                    <a:pt x="613" y="1062"/>
                    <a:pt x="612" y="1062"/>
                    <a:pt x="611" y="1062"/>
                  </a:cubicBezTo>
                  <a:cubicBezTo>
                    <a:pt x="610" y="1062"/>
                    <a:pt x="609" y="1062"/>
                    <a:pt x="608" y="1062"/>
                  </a:cubicBezTo>
                  <a:cubicBezTo>
                    <a:pt x="608" y="1062"/>
                    <a:pt x="608" y="1063"/>
                    <a:pt x="607" y="1064"/>
                  </a:cubicBezTo>
                  <a:cubicBezTo>
                    <a:pt x="607" y="1064"/>
                    <a:pt x="605" y="1064"/>
                    <a:pt x="605" y="1064"/>
                  </a:cubicBezTo>
                  <a:cubicBezTo>
                    <a:pt x="604" y="1064"/>
                    <a:pt x="604" y="1064"/>
                    <a:pt x="603" y="1064"/>
                  </a:cubicBezTo>
                  <a:cubicBezTo>
                    <a:pt x="603" y="1064"/>
                    <a:pt x="603" y="1064"/>
                    <a:pt x="602" y="1064"/>
                  </a:cubicBezTo>
                  <a:cubicBezTo>
                    <a:pt x="602" y="1065"/>
                    <a:pt x="602" y="1065"/>
                    <a:pt x="601" y="1065"/>
                  </a:cubicBezTo>
                  <a:cubicBezTo>
                    <a:pt x="601" y="1065"/>
                    <a:pt x="601" y="1065"/>
                    <a:pt x="601" y="1066"/>
                  </a:cubicBezTo>
                  <a:cubicBezTo>
                    <a:pt x="601" y="1066"/>
                    <a:pt x="601" y="1066"/>
                    <a:pt x="601" y="10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222750" y="5953126"/>
              <a:ext cx="14288" cy="11113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2 w 4"/>
                <a:gd name="T5" fmla="*/ 0 h 3"/>
                <a:gd name="T6" fmla="*/ 1 w 4"/>
                <a:gd name="T7" fmla="*/ 0 h 3"/>
                <a:gd name="T8" fmla="*/ 1 w 4"/>
                <a:gd name="T9" fmla="*/ 0 h 3"/>
                <a:gd name="T10" fmla="*/ 0 w 4"/>
                <a:gd name="T11" fmla="*/ 1 h 3"/>
                <a:gd name="T12" fmla="*/ 0 w 4"/>
                <a:gd name="T13" fmla="*/ 2 h 3"/>
                <a:gd name="T14" fmla="*/ 0 w 4"/>
                <a:gd name="T15" fmla="*/ 3 h 3"/>
                <a:gd name="T16" fmla="*/ 1 w 4"/>
                <a:gd name="T17" fmla="*/ 3 h 3"/>
                <a:gd name="T18" fmla="*/ 3 w 4"/>
                <a:gd name="T19" fmla="*/ 3 h 3"/>
                <a:gd name="T20" fmla="*/ 3 w 4"/>
                <a:gd name="T21" fmla="*/ 3 h 3"/>
                <a:gd name="T22" fmla="*/ 4 w 4"/>
                <a:gd name="T23" fmla="*/ 2 h 3"/>
                <a:gd name="T24" fmla="*/ 4 w 4"/>
                <a:gd name="T25" fmla="*/ 1 h 3"/>
                <a:gd name="T26" fmla="*/ 3 w 4"/>
                <a:gd name="T27" fmla="*/ 0 h 3"/>
                <a:gd name="T28" fmla="*/ 2 w 4"/>
                <a:gd name="T29" fmla="*/ 0 h 3"/>
                <a:gd name="T30" fmla="*/ 1 w 4"/>
                <a:gd name="T31" fmla="*/ 0 h 3"/>
                <a:gd name="T32" fmla="*/ 3 w 4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206875" y="5970588"/>
              <a:ext cx="41275" cy="15875"/>
            </a:xfrm>
            <a:custGeom>
              <a:avLst/>
              <a:gdLst>
                <a:gd name="T0" fmla="*/ 10 w 11"/>
                <a:gd name="T1" fmla="*/ 3 h 4"/>
                <a:gd name="T2" fmla="*/ 9 w 11"/>
                <a:gd name="T3" fmla="*/ 2 h 4"/>
                <a:gd name="T4" fmla="*/ 8 w 11"/>
                <a:gd name="T5" fmla="*/ 2 h 4"/>
                <a:gd name="T6" fmla="*/ 7 w 11"/>
                <a:gd name="T7" fmla="*/ 2 h 4"/>
                <a:gd name="T8" fmla="*/ 5 w 11"/>
                <a:gd name="T9" fmla="*/ 1 h 4"/>
                <a:gd name="T10" fmla="*/ 5 w 11"/>
                <a:gd name="T11" fmla="*/ 1 h 4"/>
                <a:gd name="T12" fmla="*/ 4 w 11"/>
                <a:gd name="T13" fmla="*/ 1 h 4"/>
                <a:gd name="T14" fmla="*/ 3 w 11"/>
                <a:gd name="T15" fmla="*/ 1 h 4"/>
                <a:gd name="T16" fmla="*/ 2 w 11"/>
                <a:gd name="T17" fmla="*/ 0 h 4"/>
                <a:gd name="T18" fmla="*/ 1 w 11"/>
                <a:gd name="T19" fmla="*/ 0 h 4"/>
                <a:gd name="T20" fmla="*/ 1 w 11"/>
                <a:gd name="T21" fmla="*/ 0 h 4"/>
                <a:gd name="T22" fmla="*/ 1 w 11"/>
                <a:gd name="T23" fmla="*/ 0 h 4"/>
                <a:gd name="T24" fmla="*/ 2 w 11"/>
                <a:gd name="T25" fmla="*/ 1 h 4"/>
                <a:gd name="T26" fmla="*/ 3 w 11"/>
                <a:gd name="T27" fmla="*/ 2 h 4"/>
                <a:gd name="T28" fmla="*/ 4 w 11"/>
                <a:gd name="T29" fmla="*/ 3 h 4"/>
                <a:gd name="T30" fmla="*/ 5 w 11"/>
                <a:gd name="T31" fmla="*/ 4 h 4"/>
                <a:gd name="T32" fmla="*/ 6 w 11"/>
                <a:gd name="T33" fmla="*/ 4 h 4"/>
                <a:gd name="T34" fmla="*/ 7 w 11"/>
                <a:gd name="T35" fmla="*/ 4 h 4"/>
                <a:gd name="T36" fmla="*/ 8 w 11"/>
                <a:gd name="T37" fmla="*/ 4 h 4"/>
                <a:gd name="T38" fmla="*/ 8 w 11"/>
                <a:gd name="T39" fmla="*/ 4 h 4"/>
                <a:gd name="T40" fmla="*/ 10 w 11"/>
                <a:gd name="T41" fmla="*/ 4 h 4"/>
                <a:gd name="T42" fmla="*/ 10 w 11"/>
                <a:gd name="T43" fmla="*/ 4 h 4"/>
                <a:gd name="T44" fmla="*/ 10 w 11"/>
                <a:gd name="T45" fmla="*/ 3 h 4"/>
                <a:gd name="T46" fmla="*/ 10 w 11"/>
                <a:gd name="T4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4">
                  <a:moveTo>
                    <a:pt x="10" y="3"/>
                  </a:moveTo>
                  <a:cubicBezTo>
                    <a:pt x="11" y="3"/>
                    <a:pt x="10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173538" y="5918201"/>
              <a:ext cx="11113" cy="11113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3 h 3"/>
                <a:gd name="T12" fmla="*/ 3 w 3"/>
                <a:gd name="T13" fmla="*/ 2 h 3"/>
                <a:gd name="T14" fmla="*/ 3 w 3"/>
                <a:gd name="T15" fmla="*/ 1 h 3"/>
                <a:gd name="T16" fmla="*/ 3 w 3"/>
                <a:gd name="T17" fmla="*/ 0 h 3"/>
                <a:gd name="T18" fmla="*/ 2 w 3"/>
                <a:gd name="T19" fmla="*/ 0 h 3"/>
                <a:gd name="T20" fmla="*/ 2 w 3"/>
                <a:gd name="T21" fmla="*/ 0 h 3"/>
                <a:gd name="T22" fmla="*/ 3 w 3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146550" y="5884863"/>
              <a:ext cx="15875" cy="1905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1 w 4"/>
                <a:gd name="T5" fmla="*/ 0 h 5"/>
                <a:gd name="T6" fmla="*/ 1 w 4"/>
                <a:gd name="T7" fmla="*/ 1 h 5"/>
                <a:gd name="T8" fmla="*/ 1 w 4"/>
                <a:gd name="T9" fmla="*/ 2 h 5"/>
                <a:gd name="T10" fmla="*/ 1 w 4"/>
                <a:gd name="T11" fmla="*/ 3 h 5"/>
                <a:gd name="T12" fmla="*/ 2 w 4"/>
                <a:gd name="T13" fmla="*/ 3 h 5"/>
                <a:gd name="T14" fmla="*/ 2 w 4"/>
                <a:gd name="T15" fmla="*/ 4 h 5"/>
                <a:gd name="T16" fmla="*/ 3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2 h 5"/>
                <a:gd name="T24" fmla="*/ 4 w 4"/>
                <a:gd name="T25" fmla="*/ 0 h 5"/>
                <a:gd name="T26" fmla="*/ 3 w 4"/>
                <a:gd name="T27" fmla="*/ 0 h 5"/>
                <a:gd name="T28" fmla="*/ 2 w 4"/>
                <a:gd name="T29" fmla="*/ 0 h 5"/>
                <a:gd name="T30" fmla="*/ 2 w 4"/>
                <a:gd name="T31" fmla="*/ 0 h 5"/>
                <a:gd name="T32" fmla="*/ 4 w 4"/>
                <a:gd name="T3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116388" y="5816601"/>
              <a:ext cx="23813" cy="23813"/>
            </a:xfrm>
            <a:custGeom>
              <a:avLst/>
              <a:gdLst>
                <a:gd name="T0" fmla="*/ 3 w 6"/>
                <a:gd name="T1" fmla="*/ 1 h 6"/>
                <a:gd name="T2" fmla="*/ 2 w 6"/>
                <a:gd name="T3" fmla="*/ 0 h 6"/>
                <a:gd name="T4" fmla="*/ 1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1 w 6"/>
                <a:gd name="T11" fmla="*/ 5 h 6"/>
                <a:gd name="T12" fmla="*/ 2 w 6"/>
                <a:gd name="T13" fmla="*/ 5 h 6"/>
                <a:gd name="T14" fmla="*/ 3 w 6"/>
                <a:gd name="T15" fmla="*/ 6 h 6"/>
                <a:gd name="T16" fmla="*/ 4 w 6"/>
                <a:gd name="T17" fmla="*/ 6 h 6"/>
                <a:gd name="T18" fmla="*/ 5 w 6"/>
                <a:gd name="T19" fmla="*/ 5 h 6"/>
                <a:gd name="T20" fmla="*/ 5 w 6"/>
                <a:gd name="T21" fmla="*/ 5 h 6"/>
                <a:gd name="T22" fmla="*/ 6 w 6"/>
                <a:gd name="T23" fmla="*/ 5 h 6"/>
                <a:gd name="T24" fmla="*/ 6 w 6"/>
                <a:gd name="T25" fmla="*/ 4 h 6"/>
                <a:gd name="T26" fmla="*/ 6 w 6"/>
                <a:gd name="T27" fmla="*/ 4 h 6"/>
                <a:gd name="T28" fmla="*/ 6 w 6"/>
                <a:gd name="T29" fmla="*/ 3 h 6"/>
                <a:gd name="T30" fmla="*/ 6 w 6"/>
                <a:gd name="T31" fmla="*/ 2 h 6"/>
                <a:gd name="T32" fmla="*/ 5 w 6"/>
                <a:gd name="T33" fmla="*/ 2 h 6"/>
                <a:gd name="T34" fmla="*/ 4 w 6"/>
                <a:gd name="T35" fmla="*/ 1 h 6"/>
                <a:gd name="T36" fmla="*/ 3 w 6"/>
                <a:gd name="T3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124325" y="5846763"/>
              <a:ext cx="11113" cy="1111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0 w 3"/>
                <a:gd name="T9" fmla="*/ 3 h 3"/>
                <a:gd name="T10" fmla="*/ 2 w 3"/>
                <a:gd name="T11" fmla="*/ 3 h 3"/>
                <a:gd name="T12" fmla="*/ 3 w 3"/>
                <a:gd name="T13" fmla="*/ 3 h 3"/>
                <a:gd name="T14" fmla="*/ 3 w 3"/>
                <a:gd name="T15" fmla="*/ 2 h 3"/>
                <a:gd name="T16" fmla="*/ 3 w 3"/>
                <a:gd name="T17" fmla="*/ 1 h 3"/>
                <a:gd name="T18" fmla="*/ 2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094163" y="5700713"/>
              <a:ext cx="15875" cy="19050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2 h 5"/>
                <a:gd name="T4" fmla="*/ 2 w 4"/>
                <a:gd name="T5" fmla="*/ 0 h 5"/>
                <a:gd name="T6" fmla="*/ 1 w 4"/>
                <a:gd name="T7" fmla="*/ 0 h 5"/>
                <a:gd name="T8" fmla="*/ 1 w 4"/>
                <a:gd name="T9" fmla="*/ 0 h 5"/>
                <a:gd name="T10" fmla="*/ 0 w 4"/>
                <a:gd name="T11" fmla="*/ 1 h 5"/>
                <a:gd name="T12" fmla="*/ 0 w 4"/>
                <a:gd name="T13" fmla="*/ 2 h 5"/>
                <a:gd name="T14" fmla="*/ 1 w 4"/>
                <a:gd name="T15" fmla="*/ 4 h 5"/>
                <a:gd name="T16" fmla="*/ 2 w 4"/>
                <a:gd name="T17" fmla="*/ 5 h 5"/>
                <a:gd name="T18" fmla="*/ 4 w 4"/>
                <a:gd name="T19" fmla="*/ 4 h 5"/>
                <a:gd name="T20" fmla="*/ 4 w 4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105275" y="5722938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1 w 5"/>
                <a:gd name="T5" fmla="*/ 1 h 4"/>
                <a:gd name="T6" fmla="*/ 0 w 5"/>
                <a:gd name="T7" fmla="*/ 1 h 4"/>
                <a:gd name="T8" fmla="*/ 0 w 5"/>
                <a:gd name="T9" fmla="*/ 3 h 4"/>
                <a:gd name="T10" fmla="*/ 0 w 5"/>
                <a:gd name="T11" fmla="*/ 3 h 4"/>
                <a:gd name="T12" fmla="*/ 2 w 5"/>
                <a:gd name="T13" fmla="*/ 4 h 4"/>
                <a:gd name="T14" fmla="*/ 3 w 5"/>
                <a:gd name="T15" fmla="*/ 4 h 4"/>
                <a:gd name="T16" fmla="*/ 3 w 5"/>
                <a:gd name="T17" fmla="*/ 3 h 4"/>
                <a:gd name="T18" fmla="*/ 4 w 5"/>
                <a:gd name="T19" fmla="*/ 3 h 4"/>
                <a:gd name="T20" fmla="*/ 4 w 5"/>
                <a:gd name="T21" fmla="*/ 2 h 4"/>
                <a:gd name="T22" fmla="*/ 4 w 5"/>
                <a:gd name="T23" fmla="*/ 0 h 4"/>
                <a:gd name="T24" fmla="*/ 3 w 5"/>
                <a:gd name="T25" fmla="*/ 0 h 4"/>
                <a:gd name="T26" fmla="*/ 2 w 5"/>
                <a:gd name="T27" fmla="*/ 0 h 4"/>
                <a:gd name="T28" fmla="*/ 3 w 5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071938" y="5618163"/>
              <a:ext cx="26988" cy="49213"/>
            </a:xfrm>
            <a:custGeom>
              <a:avLst/>
              <a:gdLst>
                <a:gd name="T0" fmla="*/ 3 w 7"/>
                <a:gd name="T1" fmla="*/ 0 h 13"/>
                <a:gd name="T2" fmla="*/ 2 w 7"/>
                <a:gd name="T3" fmla="*/ 1 h 13"/>
                <a:gd name="T4" fmla="*/ 1 w 7"/>
                <a:gd name="T5" fmla="*/ 1 h 13"/>
                <a:gd name="T6" fmla="*/ 0 w 7"/>
                <a:gd name="T7" fmla="*/ 1 h 13"/>
                <a:gd name="T8" fmla="*/ 0 w 7"/>
                <a:gd name="T9" fmla="*/ 2 h 13"/>
                <a:gd name="T10" fmla="*/ 0 w 7"/>
                <a:gd name="T11" fmla="*/ 3 h 13"/>
                <a:gd name="T12" fmla="*/ 0 w 7"/>
                <a:gd name="T13" fmla="*/ 4 h 13"/>
                <a:gd name="T14" fmla="*/ 1 w 7"/>
                <a:gd name="T15" fmla="*/ 7 h 13"/>
                <a:gd name="T16" fmla="*/ 2 w 7"/>
                <a:gd name="T17" fmla="*/ 10 h 13"/>
                <a:gd name="T18" fmla="*/ 2 w 7"/>
                <a:gd name="T19" fmla="*/ 12 h 13"/>
                <a:gd name="T20" fmla="*/ 3 w 7"/>
                <a:gd name="T21" fmla="*/ 13 h 13"/>
                <a:gd name="T22" fmla="*/ 4 w 7"/>
                <a:gd name="T23" fmla="*/ 13 h 13"/>
                <a:gd name="T24" fmla="*/ 4 w 7"/>
                <a:gd name="T25" fmla="*/ 13 h 13"/>
                <a:gd name="T26" fmla="*/ 5 w 7"/>
                <a:gd name="T27" fmla="*/ 13 h 13"/>
                <a:gd name="T28" fmla="*/ 6 w 7"/>
                <a:gd name="T29" fmla="*/ 13 h 13"/>
                <a:gd name="T30" fmla="*/ 7 w 7"/>
                <a:gd name="T31" fmla="*/ 13 h 13"/>
                <a:gd name="T32" fmla="*/ 7 w 7"/>
                <a:gd name="T33" fmla="*/ 12 h 13"/>
                <a:gd name="T34" fmla="*/ 7 w 7"/>
                <a:gd name="T35" fmla="*/ 11 h 13"/>
                <a:gd name="T36" fmla="*/ 6 w 7"/>
                <a:gd name="T37" fmla="*/ 9 h 13"/>
                <a:gd name="T38" fmla="*/ 6 w 7"/>
                <a:gd name="T39" fmla="*/ 7 h 13"/>
                <a:gd name="T40" fmla="*/ 5 w 7"/>
                <a:gd name="T41" fmla="*/ 7 h 13"/>
                <a:gd name="T42" fmla="*/ 5 w 7"/>
                <a:gd name="T43" fmla="*/ 5 h 13"/>
                <a:gd name="T44" fmla="*/ 5 w 7"/>
                <a:gd name="T45" fmla="*/ 3 h 13"/>
                <a:gd name="T46" fmla="*/ 5 w 7"/>
                <a:gd name="T47" fmla="*/ 3 h 13"/>
                <a:gd name="T48" fmla="*/ 4 w 7"/>
                <a:gd name="T49" fmla="*/ 2 h 13"/>
                <a:gd name="T50" fmla="*/ 4 w 7"/>
                <a:gd name="T51" fmla="*/ 1 h 13"/>
                <a:gd name="T52" fmla="*/ 3 w 7"/>
                <a:gd name="T53" fmla="*/ 0 h 13"/>
                <a:gd name="T54" fmla="*/ 2 w 7"/>
                <a:gd name="T55" fmla="*/ 0 h 13"/>
                <a:gd name="T56" fmla="*/ 3 w 7"/>
                <a:gd name="T5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3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3538538" y="1895476"/>
              <a:ext cx="252413" cy="90488"/>
            </a:xfrm>
            <a:custGeom>
              <a:avLst/>
              <a:gdLst>
                <a:gd name="T0" fmla="*/ 1 w 67"/>
                <a:gd name="T1" fmla="*/ 17 h 24"/>
                <a:gd name="T2" fmla="*/ 5 w 67"/>
                <a:gd name="T3" fmla="*/ 15 h 24"/>
                <a:gd name="T4" fmla="*/ 10 w 67"/>
                <a:gd name="T5" fmla="*/ 13 h 24"/>
                <a:gd name="T6" fmla="*/ 13 w 67"/>
                <a:gd name="T7" fmla="*/ 11 h 24"/>
                <a:gd name="T8" fmla="*/ 15 w 67"/>
                <a:gd name="T9" fmla="*/ 9 h 24"/>
                <a:gd name="T10" fmla="*/ 20 w 67"/>
                <a:gd name="T11" fmla="*/ 8 h 24"/>
                <a:gd name="T12" fmla="*/ 25 w 67"/>
                <a:gd name="T13" fmla="*/ 6 h 24"/>
                <a:gd name="T14" fmla="*/ 26 w 67"/>
                <a:gd name="T15" fmla="*/ 5 h 24"/>
                <a:gd name="T16" fmla="*/ 27 w 67"/>
                <a:gd name="T17" fmla="*/ 3 h 24"/>
                <a:gd name="T18" fmla="*/ 27 w 67"/>
                <a:gd name="T19" fmla="*/ 1 h 24"/>
                <a:gd name="T20" fmla="*/ 31 w 67"/>
                <a:gd name="T21" fmla="*/ 1 h 24"/>
                <a:gd name="T22" fmla="*/ 39 w 67"/>
                <a:gd name="T23" fmla="*/ 1 h 24"/>
                <a:gd name="T24" fmla="*/ 43 w 67"/>
                <a:gd name="T25" fmla="*/ 0 h 24"/>
                <a:gd name="T26" fmla="*/ 46 w 67"/>
                <a:gd name="T27" fmla="*/ 0 h 24"/>
                <a:gd name="T28" fmla="*/ 49 w 67"/>
                <a:gd name="T29" fmla="*/ 1 h 24"/>
                <a:gd name="T30" fmla="*/ 51 w 67"/>
                <a:gd name="T31" fmla="*/ 1 h 24"/>
                <a:gd name="T32" fmla="*/ 54 w 67"/>
                <a:gd name="T33" fmla="*/ 2 h 24"/>
                <a:gd name="T34" fmla="*/ 56 w 67"/>
                <a:gd name="T35" fmla="*/ 3 h 24"/>
                <a:gd name="T36" fmla="*/ 57 w 67"/>
                <a:gd name="T37" fmla="*/ 3 h 24"/>
                <a:gd name="T38" fmla="*/ 61 w 67"/>
                <a:gd name="T39" fmla="*/ 2 h 24"/>
                <a:gd name="T40" fmla="*/ 66 w 67"/>
                <a:gd name="T41" fmla="*/ 5 h 24"/>
                <a:gd name="T42" fmla="*/ 66 w 67"/>
                <a:gd name="T43" fmla="*/ 7 h 24"/>
                <a:gd name="T44" fmla="*/ 65 w 67"/>
                <a:gd name="T45" fmla="*/ 7 h 24"/>
                <a:gd name="T46" fmla="*/ 61 w 67"/>
                <a:gd name="T47" fmla="*/ 8 h 24"/>
                <a:gd name="T48" fmla="*/ 53 w 67"/>
                <a:gd name="T49" fmla="*/ 8 h 24"/>
                <a:gd name="T50" fmla="*/ 49 w 67"/>
                <a:gd name="T51" fmla="*/ 10 h 24"/>
                <a:gd name="T52" fmla="*/ 46 w 67"/>
                <a:gd name="T53" fmla="*/ 11 h 24"/>
                <a:gd name="T54" fmla="*/ 43 w 67"/>
                <a:gd name="T55" fmla="*/ 13 h 24"/>
                <a:gd name="T56" fmla="*/ 39 w 67"/>
                <a:gd name="T57" fmla="*/ 13 h 24"/>
                <a:gd name="T58" fmla="*/ 37 w 67"/>
                <a:gd name="T59" fmla="*/ 14 h 24"/>
                <a:gd name="T60" fmla="*/ 35 w 67"/>
                <a:gd name="T61" fmla="*/ 14 h 24"/>
                <a:gd name="T62" fmla="*/ 33 w 67"/>
                <a:gd name="T63" fmla="*/ 16 h 24"/>
                <a:gd name="T64" fmla="*/ 30 w 67"/>
                <a:gd name="T65" fmla="*/ 16 h 24"/>
                <a:gd name="T66" fmla="*/ 28 w 67"/>
                <a:gd name="T67" fmla="*/ 17 h 24"/>
                <a:gd name="T68" fmla="*/ 25 w 67"/>
                <a:gd name="T69" fmla="*/ 19 h 24"/>
                <a:gd name="T70" fmla="*/ 21 w 67"/>
                <a:gd name="T71" fmla="*/ 21 h 24"/>
                <a:gd name="T72" fmla="*/ 18 w 67"/>
                <a:gd name="T73" fmla="*/ 22 h 24"/>
                <a:gd name="T74" fmla="*/ 13 w 67"/>
                <a:gd name="T75" fmla="*/ 22 h 24"/>
                <a:gd name="T76" fmla="*/ 11 w 67"/>
                <a:gd name="T77" fmla="*/ 23 h 24"/>
                <a:gd name="T78" fmla="*/ 8 w 67"/>
                <a:gd name="T79" fmla="*/ 24 h 24"/>
                <a:gd name="T80" fmla="*/ 5 w 67"/>
                <a:gd name="T81" fmla="*/ 24 h 24"/>
                <a:gd name="T82" fmla="*/ 5 w 67"/>
                <a:gd name="T83" fmla="*/ 21 h 24"/>
                <a:gd name="T84" fmla="*/ 4 w 67"/>
                <a:gd name="T85" fmla="*/ 19 h 24"/>
                <a:gd name="T86" fmla="*/ 0 w 67"/>
                <a:gd name="T87" fmla="*/ 18 h 24"/>
                <a:gd name="T88" fmla="*/ 0 w 67"/>
                <a:gd name="T8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" h="24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2" y="16"/>
                  </a:cubicBezTo>
                  <a:cubicBezTo>
                    <a:pt x="3" y="16"/>
                    <a:pt x="3" y="16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4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7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9" y="1"/>
                    <a:pt x="30" y="1"/>
                  </a:cubicBezTo>
                  <a:cubicBezTo>
                    <a:pt x="30" y="1"/>
                    <a:pt x="31" y="1"/>
                    <a:pt x="31" y="1"/>
                  </a:cubicBezTo>
                  <a:cubicBezTo>
                    <a:pt x="33" y="1"/>
                    <a:pt x="34" y="1"/>
                    <a:pt x="35" y="1"/>
                  </a:cubicBezTo>
                  <a:cubicBezTo>
                    <a:pt x="36" y="1"/>
                    <a:pt x="36" y="1"/>
                    <a:pt x="37" y="1"/>
                  </a:cubicBezTo>
                  <a:cubicBezTo>
                    <a:pt x="38" y="1"/>
                    <a:pt x="39" y="1"/>
                    <a:pt x="39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48" y="1"/>
                    <a:pt x="49" y="1"/>
                    <a:pt x="49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2" y="1"/>
                    <a:pt x="52" y="1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3" y="1"/>
                    <a:pt x="54" y="1"/>
                    <a:pt x="54" y="2"/>
                  </a:cubicBezTo>
                  <a:cubicBezTo>
                    <a:pt x="54" y="2"/>
                    <a:pt x="54" y="3"/>
                    <a:pt x="54" y="3"/>
                  </a:cubicBezTo>
                  <a:cubicBezTo>
                    <a:pt x="54" y="3"/>
                    <a:pt x="55" y="3"/>
                    <a:pt x="55" y="3"/>
                  </a:cubicBezTo>
                  <a:cubicBezTo>
                    <a:pt x="55" y="3"/>
                    <a:pt x="55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2"/>
                    <a:pt x="58" y="2"/>
                    <a:pt x="58" y="2"/>
                  </a:cubicBezTo>
                  <a:cubicBezTo>
                    <a:pt x="59" y="2"/>
                    <a:pt x="60" y="2"/>
                    <a:pt x="60" y="2"/>
                  </a:cubicBezTo>
                  <a:cubicBezTo>
                    <a:pt x="60" y="2"/>
                    <a:pt x="60" y="2"/>
                    <a:pt x="61" y="2"/>
                  </a:cubicBezTo>
                  <a:cubicBezTo>
                    <a:pt x="61" y="2"/>
                    <a:pt x="61" y="3"/>
                    <a:pt x="62" y="3"/>
                  </a:cubicBezTo>
                  <a:cubicBezTo>
                    <a:pt x="62" y="3"/>
                    <a:pt x="63" y="3"/>
                    <a:pt x="64" y="3"/>
                  </a:cubicBezTo>
                  <a:cubicBezTo>
                    <a:pt x="65" y="3"/>
                    <a:pt x="66" y="4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6"/>
                    <a:pt x="67" y="7"/>
                    <a:pt x="67" y="7"/>
                  </a:cubicBezTo>
                  <a:cubicBezTo>
                    <a:pt x="67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4" y="7"/>
                    <a:pt x="64" y="7"/>
                    <a:pt x="63" y="8"/>
                  </a:cubicBezTo>
                  <a:cubicBezTo>
                    <a:pt x="62" y="8"/>
                    <a:pt x="62" y="8"/>
                    <a:pt x="61" y="8"/>
                  </a:cubicBezTo>
                  <a:cubicBezTo>
                    <a:pt x="60" y="9"/>
                    <a:pt x="59" y="9"/>
                    <a:pt x="58" y="9"/>
                  </a:cubicBezTo>
                  <a:cubicBezTo>
                    <a:pt x="57" y="9"/>
                    <a:pt x="56" y="8"/>
                    <a:pt x="55" y="8"/>
                  </a:cubicBezTo>
                  <a:cubicBezTo>
                    <a:pt x="54" y="8"/>
                    <a:pt x="54" y="8"/>
                    <a:pt x="53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9"/>
                  </a:cubicBezTo>
                  <a:cubicBezTo>
                    <a:pt x="50" y="9"/>
                    <a:pt x="50" y="9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1"/>
                    <a:pt x="47" y="11"/>
                    <a:pt x="46" y="11"/>
                  </a:cubicBezTo>
                  <a:cubicBezTo>
                    <a:pt x="46" y="11"/>
                    <a:pt x="46" y="11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3"/>
                    <a:pt x="43" y="13"/>
                  </a:cubicBezTo>
                  <a:cubicBezTo>
                    <a:pt x="43" y="13"/>
                    <a:pt x="42" y="13"/>
                    <a:pt x="42" y="13"/>
                  </a:cubicBezTo>
                  <a:cubicBezTo>
                    <a:pt x="41" y="13"/>
                    <a:pt x="41" y="13"/>
                    <a:pt x="40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3"/>
                    <a:pt x="37" y="13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5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7"/>
                    <a:pt x="29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7" y="17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4" y="20"/>
                    <a:pt x="24" y="20"/>
                    <a:pt x="23" y="20"/>
                  </a:cubicBezTo>
                  <a:cubicBezTo>
                    <a:pt x="23" y="20"/>
                    <a:pt x="22" y="20"/>
                    <a:pt x="22" y="21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1"/>
                    <a:pt x="20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1"/>
                    <a:pt x="17" y="22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3"/>
                    <a:pt x="9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4" y="23"/>
                    <a:pt x="5" y="23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3640138" y="1922463"/>
              <a:ext cx="349250" cy="138113"/>
            </a:xfrm>
            <a:custGeom>
              <a:avLst/>
              <a:gdLst>
                <a:gd name="T0" fmla="*/ 44 w 93"/>
                <a:gd name="T1" fmla="*/ 4 h 37"/>
                <a:gd name="T2" fmla="*/ 45 w 93"/>
                <a:gd name="T3" fmla="*/ 5 h 37"/>
                <a:gd name="T4" fmla="*/ 52 w 93"/>
                <a:gd name="T5" fmla="*/ 4 h 37"/>
                <a:gd name="T6" fmla="*/ 54 w 93"/>
                <a:gd name="T7" fmla="*/ 7 h 37"/>
                <a:gd name="T8" fmla="*/ 60 w 93"/>
                <a:gd name="T9" fmla="*/ 7 h 37"/>
                <a:gd name="T10" fmla="*/ 63 w 93"/>
                <a:gd name="T11" fmla="*/ 5 h 37"/>
                <a:gd name="T12" fmla="*/ 67 w 93"/>
                <a:gd name="T13" fmla="*/ 5 h 37"/>
                <a:gd name="T14" fmla="*/ 66 w 93"/>
                <a:gd name="T15" fmla="*/ 12 h 37"/>
                <a:gd name="T16" fmla="*/ 69 w 93"/>
                <a:gd name="T17" fmla="*/ 12 h 37"/>
                <a:gd name="T18" fmla="*/ 73 w 93"/>
                <a:gd name="T19" fmla="*/ 7 h 37"/>
                <a:gd name="T20" fmla="*/ 78 w 93"/>
                <a:gd name="T21" fmla="*/ 2 h 37"/>
                <a:gd name="T22" fmla="*/ 85 w 93"/>
                <a:gd name="T23" fmla="*/ 1 h 37"/>
                <a:gd name="T24" fmla="*/ 87 w 93"/>
                <a:gd name="T25" fmla="*/ 6 h 37"/>
                <a:gd name="T26" fmla="*/ 86 w 93"/>
                <a:gd name="T27" fmla="*/ 10 h 37"/>
                <a:gd name="T28" fmla="*/ 82 w 93"/>
                <a:gd name="T29" fmla="*/ 16 h 37"/>
                <a:gd name="T30" fmla="*/ 84 w 93"/>
                <a:gd name="T31" fmla="*/ 21 h 37"/>
                <a:gd name="T32" fmla="*/ 89 w 93"/>
                <a:gd name="T33" fmla="*/ 24 h 37"/>
                <a:gd name="T34" fmla="*/ 92 w 93"/>
                <a:gd name="T35" fmla="*/ 25 h 37"/>
                <a:gd name="T36" fmla="*/ 88 w 93"/>
                <a:gd name="T37" fmla="*/ 27 h 37"/>
                <a:gd name="T38" fmla="*/ 83 w 93"/>
                <a:gd name="T39" fmla="*/ 26 h 37"/>
                <a:gd name="T40" fmla="*/ 77 w 93"/>
                <a:gd name="T41" fmla="*/ 28 h 37"/>
                <a:gd name="T42" fmla="*/ 79 w 93"/>
                <a:gd name="T43" fmla="*/ 29 h 37"/>
                <a:gd name="T44" fmla="*/ 79 w 93"/>
                <a:gd name="T45" fmla="*/ 32 h 37"/>
                <a:gd name="T46" fmla="*/ 71 w 93"/>
                <a:gd name="T47" fmla="*/ 34 h 37"/>
                <a:gd name="T48" fmla="*/ 65 w 93"/>
                <a:gd name="T49" fmla="*/ 33 h 37"/>
                <a:gd name="T50" fmla="*/ 60 w 93"/>
                <a:gd name="T51" fmla="*/ 33 h 37"/>
                <a:gd name="T52" fmla="*/ 58 w 93"/>
                <a:gd name="T53" fmla="*/ 31 h 37"/>
                <a:gd name="T54" fmla="*/ 57 w 93"/>
                <a:gd name="T55" fmla="*/ 29 h 37"/>
                <a:gd name="T56" fmla="*/ 50 w 93"/>
                <a:gd name="T57" fmla="*/ 31 h 37"/>
                <a:gd name="T58" fmla="*/ 47 w 93"/>
                <a:gd name="T59" fmla="*/ 32 h 37"/>
                <a:gd name="T60" fmla="*/ 44 w 93"/>
                <a:gd name="T61" fmla="*/ 33 h 37"/>
                <a:gd name="T62" fmla="*/ 39 w 93"/>
                <a:gd name="T63" fmla="*/ 34 h 37"/>
                <a:gd name="T64" fmla="*/ 34 w 93"/>
                <a:gd name="T65" fmla="*/ 34 h 37"/>
                <a:gd name="T66" fmla="*/ 30 w 93"/>
                <a:gd name="T67" fmla="*/ 35 h 37"/>
                <a:gd name="T68" fmla="*/ 24 w 93"/>
                <a:gd name="T69" fmla="*/ 36 h 37"/>
                <a:gd name="T70" fmla="*/ 17 w 93"/>
                <a:gd name="T71" fmla="*/ 36 h 37"/>
                <a:gd name="T72" fmla="*/ 12 w 93"/>
                <a:gd name="T73" fmla="*/ 34 h 37"/>
                <a:gd name="T74" fmla="*/ 6 w 93"/>
                <a:gd name="T75" fmla="*/ 30 h 37"/>
                <a:gd name="T76" fmla="*/ 2 w 93"/>
                <a:gd name="T77" fmla="*/ 24 h 37"/>
                <a:gd name="T78" fmla="*/ 9 w 93"/>
                <a:gd name="T79" fmla="*/ 23 h 37"/>
                <a:gd name="T80" fmla="*/ 17 w 93"/>
                <a:gd name="T81" fmla="*/ 23 h 37"/>
                <a:gd name="T82" fmla="*/ 28 w 93"/>
                <a:gd name="T83" fmla="*/ 22 h 37"/>
                <a:gd name="T84" fmla="*/ 32 w 93"/>
                <a:gd name="T85" fmla="*/ 23 h 37"/>
                <a:gd name="T86" fmla="*/ 32 w 93"/>
                <a:gd name="T87" fmla="*/ 21 h 37"/>
                <a:gd name="T88" fmla="*/ 28 w 93"/>
                <a:gd name="T89" fmla="*/ 20 h 37"/>
                <a:gd name="T90" fmla="*/ 20 w 93"/>
                <a:gd name="T91" fmla="*/ 21 h 37"/>
                <a:gd name="T92" fmla="*/ 16 w 93"/>
                <a:gd name="T93" fmla="*/ 21 h 37"/>
                <a:gd name="T94" fmla="*/ 10 w 93"/>
                <a:gd name="T95" fmla="*/ 21 h 37"/>
                <a:gd name="T96" fmla="*/ 6 w 93"/>
                <a:gd name="T97" fmla="*/ 20 h 37"/>
                <a:gd name="T98" fmla="*/ 6 w 93"/>
                <a:gd name="T99" fmla="*/ 16 h 37"/>
                <a:gd name="T100" fmla="*/ 19 w 93"/>
                <a:gd name="T101" fmla="*/ 16 h 37"/>
                <a:gd name="T102" fmla="*/ 22 w 93"/>
                <a:gd name="T103" fmla="*/ 14 h 37"/>
                <a:gd name="T104" fmla="*/ 16 w 93"/>
                <a:gd name="T105" fmla="*/ 14 h 37"/>
                <a:gd name="T106" fmla="*/ 12 w 93"/>
                <a:gd name="T107" fmla="*/ 15 h 37"/>
                <a:gd name="T108" fmla="*/ 8 w 93"/>
                <a:gd name="T109" fmla="*/ 15 h 37"/>
                <a:gd name="T110" fmla="*/ 6 w 93"/>
                <a:gd name="T111" fmla="*/ 13 h 37"/>
                <a:gd name="T112" fmla="*/ 12 w 93"/>
                <a:gd name="T113" fmla="*/ 10 h 37"/>
                <a:gd name="T114" fmla="*/ 15 w 93"/>
                <a:gd name="T115" fmla="*/ 9 h 37"/>
                <a:gd name="T116" fmla="*/ 24 w 93"/>
                <a:gd name="T117" fmla="*/ 5 h 37"/>
                <a:gd name="T118" fmla="*/ 30 w 93"/>
                <a:gd name="T119" fmla="*/ 4 h 37"/>
                <a:gd name="T120" fmla="*/ 34 w 93"/>
                <a:gd name="T121" fmla="*/ 3 h 37"/>
                <a:gd name="T122" fmla="*/ 39 w 93"/>
                <a:gd name="T123" fmla="*/ 2 h 37"/>
                <a:gd name="T124" fmla="*/ 45 w 93"/>
                <a:gd name="T12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" h="37">
                  <a:moveTo>
                    <a:pt x="47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5"/>
                    <a:pt x="41" y="5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3" y="6"/>
                    <a:pt x="43" y="5"/>
                    <a:pt x="44" y="5"/>
                  </a:cubicBezTo>
                  <a:cubicBezTo>
                    <a:pt x="44" y="5"/>
                    <a:pt x="45" y="5"/>
                    <a:pt x="45" y="5"/>
                  </a:cubicBezTo>
                  <a:cubicBezTo>
                    <a:pt x="45" y="5"/>
                    <a:pt x="46" y="5"/>
                    <a:pt x="46" y="5"/>
                  </a:cubicBezTo>
                  <a:cubicBezTo>
                    <a:pt x="46" y="4"/>
                    <a:pt x="47" y="4"/>
                    <a:pt x="47" y="4"/>
                  </a:cubicBezTo>
                  <a:cubicBezTo>
                    <a:pt x="48" y="4"/>
                    <a:pt x="49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2" y="4"/>
                    <a:pt x="53" y="4"/>
                    <a:pt x="54" y="4"/>
                  </a:cubicBezTo>
                  <a:cubicBezTo>
                    <a:pt x="54" y="4"/>
                    <a:pt x="55" y="4"/>
                    <a:pt x="55" y="4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6" y="6"/>
                    <a:pt x="55" y="6"/>
                    <a:pt x="55" y="7"/>
                  </a:cubicBezTo>
                  <a:cubicBezTo>
                    <a:pt x="55" y="7"/>
                    <a:pt x="54" y="7"/>
                    <a:pt x="54" y="7"/>
                  </a:cubicBezTo>
                  <a:cubicBezTo>
                    <a:pt x="54" y="7"/>
                    <a:pt x="55" y="8"/>
                    <a:pt x="55" y="8"/>
                  </a:cubicBezTo>
                  <a:cubicBezTo>
                    <a:pt x="55" y="8"/>
                    <a:pt x="56" y="7"/>
                    <a:pt x="56" y="7"/>
                  </a:cubicBezTo>
                  <a:cubicBezTo>
                    <a:pt x="56" y="7"/>
                    <a:pt x="57" y="7"/>
                    <a:pt x="57" y="7"/>
                  </a:cubicBezTo>
                  <a:cubicBezTo>
                    <a:pt x="57" y="7"/>
                    <a:pt x="57" y="7"/>
                    <a:pt x="58" y="7"/>
                  </a:cubicBezTo>
                  <a:cubicBezTo>
                    <a:pt x="58" y="7"/>
                    <a:pt x="59" y="7"/>
                    <a:pt x="60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7"/>
                    <a:pt x="61" y="7"/>
                    <a:pt x="62" y="7"/>
                  </a:cubicBezTo>
                  <a:cubicBezTo>
                    <a:pt x="62" y="7"/>
                    <a:pt x="62" y="8"/>
                    <a:pt x="63" y="7"/>
                  </a:cubicBezTo>
                  <a:cubicBezTo>
                    <a:pt x="63" y="7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2" y="4"/>
                    <a:pt x="62" y="4"/>
                  </a:cubicBezTo>
                  <a:cubicBezTo>
                    <a:pt x="62" y="4"/>
                    <a:pt x="62" y="3"/>
                    <a:pt x="63" y="3"/>
                  </a:cubicBezTo>
                  <a:cubicBezTo>
                    <a:pt x="63" y="3"/>
                    <a:pt x="63" y="3"/>
                    <a:pt x="64" y="3"/>
                  </a:cubicBezTo>
                  <a:cubicBezTo>
                    <a:pt x="64" y="3"/>
                    <a:pt x="65" y="3"/>
                    <a:pt x="65" y="4"/>
                  </a:cubicBezTo>
                  <a:cubicBezTo>
                    <a:pt x="66" y="4"/>
                    <a:pt x="66" y="5"/>
                    <a:pt x="67" y="5"/>
                  </a:cubicBezTo>
                  <a:cubicBezTo>
                    <a:pt x="68" y="5"/>
                    <a:pt x="69" y="5"/>
                    <a:pt x="69" y="6"/>
                  </a:cubicBezTo>
                  <a:cubicBezTo>
                    <a:pt x="69" y="6"/>
                    <a:pt x="68" y="7"/>
                    <a:pt x="68" y="8"/>
                  </a:cubicBezTo>
                  <a:cubicBezTo>
                    <a:pt x="68" y="8"/>
                    <a:pt x="67" y="8"/>
                    <a:pt x="67" y="9"/>
                  </a:cubicBezTo>
                  <a:cubicBezTo>
                    <a:pt x="67" y="9"/>
                    <a:pt x="67" y="10"/>
                    <a:pt x="66" y="10"/>
                  </a:cubicBezTo>
                  <a:cubicBezTo>
                    <a:pt x="66" y="11"/>
                    <a:pt x="66" y="11"/>
                    <a:pt x="66" y="12"/>
                  </a:cubicBezTo>
                  <a:cubicBezTo>
                    <a:pt x="66" y="12"/>
                    <a:pt x="66" y="13"/>
                    <a:pt x="66" y="13"/>
                  </a:cubicBezTo>
                  <a:cubicBezTo>
                    <a:pt x="66" y="13"/>
                    <a:pt x="67" y="13"/>
                    <a:pt x="67" y="13"/>
                  </a:cubicBezTo>
                  <a:cubicBezTo>
                    <a:pt x="67" y="13"/>
                    <a:pt x="68" y="13"/>
                    <a:pt x="68" y="13"/>
                  </a:cubicBezTo>
                  <a:cubicBezTo>
                    <a:pt x="68" y="13"/>
                    <a:pt x="68" y="13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2"/>
                    <a:pt x="70" y="12"/>
                    <a:pt x="70" y="11"/>
                  </a:cubicBezTo>
                  <a:cubicBezTo>
                    <a:pt x="71" y="11"/>
                    <a:pt x="71" y="11"/>
                    <a:pt x="71" y="10"/>
                  </a:cubicBezTo>
                  <a:cubicBezTo>
                    <a:pt x="71" y="10"/>
                    <a:pt x="71" y="9"/>
                    <a:pt x="71" y="9"/>
                  </a:cubicBezTo>
                  <a:cubicBezTo>
                    <a:pt x="71" y="9"/>
                    <a:pt x="72" y="8"/>
                    <a:pt x="72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4"/>
                    <a:pt x="76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79" y="1"/>
                    <a:pt x="80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5" y="2"/>
                    <a:pt x="85" y="2"/>
                  </a:cubicBezTo>
                  <a:cubicBezTo>
                    <a:pt x="86" y="2"/>
                    <a:pt x="86" y="3"/>
                    <a:pt x="86" y="3"/>
                  </a:cubicBezTo>
                  <a:cubicBezTo>
                    <a:pt x="87" y="3"/>
                    <a:pt x="88" y="3"/>
                    <a:pt x="88" y="3"/>
                  </a:cubicBezTo>
                  <a:cubicBezTo>
                    <a:pt x="89" y="4"/>
                    <a:pt x="88" y="4"/>
                    <a:pt x="88" y="5"/>
                  </a:cubicBezTo>
                  <a:cubicBezTo>
                    <a:pt x="88" y="5"/>
                    <a:pt x="88" y="6"/>
                    <a:pt x="87" y="6"/>
                  </a:cubicBezTo>
                  <a:cubicBezTo>
                    <a:pt x="87" y="6"/>
                    <a:pt x="87" y="7"/>
                    <a:pt x="87" y="7"/>
                  </a:cubicBezTo>
                  <a:cubicBezTo>
                    <a:pt x="87" y="7"/>
                    <a:pt x="86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10"/>
                    <a:pt x="86" y="10"/>
                  </a:cubicBezTo>
                  <a:cubicBezTo>
                    <a:pt x="86" y="10"/>
                    <a:pt x="86" y="10"/>
                    <a:pt x="86" y="11"/>
                  </a:cubicBezTo>
                  <a:cubicBezTo>
                    <a:pt x="85" y="12"/>
                    <a:pt x="84" y="13"/>
                    <a:pt x="84" y="14"/>
                  </a:cubicBezTo>
                  <a:cubicBezTo>
                    <a:pt x="84" y="14"/>
                    <a:pt x="83" y="15"/>
                    <a:pt x="83" y="15"/>
                  </a:cubicBezTo>
                  <a:cubicBezTo>
                    <a:pt x="83" y="15"/>
                    <a:pt x="83" y="15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1" y="16"/>
                    <a:pt x="81" y="16"/>
                  </a:cubicBezTo>
                  <a:cubicBezTo>
                    <a:pt x="81" y="16"/>
                    <a:pt x="80" y="17"/>
                    <a:pt x="80" y="17"/>
                  </a:cubicBezTo>
                  <a:cubicBezTo>
                    <a:pt x="80" y="18"/>
                    <a:pt x="80" y="19"/>
                    <a:pt x="81" y="19"/>
                  </a:cubicBezTo>
                  <a:cubicBezTo>
                    <a:pt x="81" y="20"/>
                    <a:pt x="82" y="21"/>
                    <a:pt x="82" y="21"/>
                  </a:cubicBezTo>
                  <a:cubicBezTo>
                    <a:pt x="83" y="21"/>
                    <a:pt x="83" y="21"/>
                    <a:pt x="84" y="21"/>
                  </a:cubicBezTo>
                  <a:cubicBezTo>
                    <a:pt x="85" y="20"/>
                    <a:pt x="85" y="21"/>
                    <a:pt x="86" y="21"/>
                  </a:cubicBezTo>
                  <a:cubicBezTo>
                    <a:pt x="86" y="21"/>
                    <a:pt x="86" y="22"/>
                    <a:pt x="86" y="22"/>
                  </a:cubicBezTo>
                  <a:cubicBezTo>
                    <a:pt x="86" y="22"/>
                    <a:pt x="86" y="23"/>
                    <a:pt x="87" y="23"/>
                  </a:cubicBezTo>
                  <a:cubicBezTo>
                    <a:pt x="87" y="23"/>
                    <a:pt x="88" y="23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1" y="24"/>
                  </a:cubicBezTo>
                  <a:cubicBezTo>
                    <a:pt x="91" y="24"/>
                    <a:pt x="92" y="24"/>
                    <a:pt x="92" y="24"/>
                  </a:cubicBezTo>
                  <a:cubicBezTo>
                    <a:pt x="92" y="24"/>
                    <a:pt x="93" y="25"/>
                    <a:pt x="93" y="25"/>
                  </a:cubicBezTo>
                  <a:cubicBezTo>
                    <a:pt x="93" y="25"/>
                    <a:pt x="93" y="25"/>
                    <a:pt x="92" y="25"/>
                  </a:cubicBezTo>
                  <a:cubicBezTo>
                    <a:pt x="92" y="25"/>
                    <a:pt x="92" y="25"/>
                    <a:pt x="91" y="26"/>
                  </a:cubicBezTo>
                  <a:cubicBezTo>
                    <a:pt x="91" y="26"/>
                    <a:pt x="91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5" y="28"/>
                    <a:pt x="85" y="27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1" y="27"/>
                  </a:cubicBezTo>
                  <a:cubicBezTo>
                    <a:pt x="81" y="27"/>
                    <a:pt x="81" y="27"/>
                    <a:pt x="80" y="27"/>
                  </a:cubicBezTo>
                  <a:cubicBezTo>
                    <a:pt x="80" y="27"/>
                    <a:pt x="79" y="27"/>
                    <a:pt x="79" y="28"/>
                  </a:cubicBezTo>
                  <a:cubicBezTo>
                    <a:pt x="78" y="28"/>
                    <a:pt x="78" y="28"/>
                    <a:pt x="77" y="28"/>
                  </a:cubicBezTo>
                  <a:cubicBezTo>
                    <a:pt x="77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6" y="30"/>
                  </a:cubicBezTo>
                  <a:cubicBezTo>
                    <a:pt x="76" y="30"/>
                    <a:pt x="77" y="30"/>
                    <a:pt x="77" y="30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0" y="29"/>
                    <a:pt x="81" y="29"/>
                    <a:pt x="81" y="30"/>
                  </a:cubicBezTo>
                  <a:cubicBezTo>
                    <a:pt x="81" y="30"/>
                    <a:pt x="80" y="30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8" y="32"/>
                  </a:cubicBezTo>
                  <a:cubicBezTo>
                    <a:pt x="78" y="32"/>
                    <a:pt x="78" y="32"/>
                    <a:pt x="77" y="32"/>
                  </a:cubicBezTo>
                  <a:cubicBezTo>
                    <a:pt x="77" y="32"/>
                    <a:pt x="77" y="32"/>
                    <a:pt x="76" y="32"/>
                  </a:cubicBezTo>
                  <a:cubicBezTo>
                    <a:pt x="75" y="32"/>
                    <a:pt x="74" y="33"/>
                    <a:pt x="73" y="34"/>
                  </a:cubicBezTo>
                  <a:cubicBezTo>
                    <a:pt x="72" y="34"/>
                    <a:pt x="71" y="34"/>
                    <a:pt x="71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8" y="33"/>
                    <a:pt x="67" y="33"/>
                    <a:pt x="67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4" y="33"/>
                  </a:cubicBezTo>
                  <a:cubicBezTo>
                    <a:pt x="64" y="33"/>
                    <a:pt x="63" y="33"/>
                    <a:pt x="63" y="33"/>
                  </a:cubicBezTo>
                  <a:cubicBezTo>
                    <a:pt x="62" y="33"/>
                    <a:pt x="62" y="33"/>
                    <a:pt x="62" y="34"/>
                  </a:cubicBezTo>
                  <a:cubicBezTo>
                    <a:pt x="62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1"/>
                    <a:pt x="59" y="31"/>
                  </a:cubicBezTo>
                  <a:cubicBezTo>
                    <a:pt x="59" y="31"/>
                    <a:pt x="58" y="31"/>
                    <a:pt x="58" y="31"/>
                  </a:cubicBezTo>
                  <a:cubicBezTo>
                    <a:pt x="58" y="31"/>
                    <a:pt x="58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1"/>
                    <a:pt x="56" y="31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7" y="29"/>
                    <a:pt x="57" y="29"/>
                  </a:cubicBezTo>
                  <a:cubicBezTo>
                    <a:pt x="57" y="29"/>
                    <a:pt x="56" y="29"/>
                    <a:pt x="56" y="29"/>
                  </a:cubicBezTo>
                  <a:cubicBezTo>
                    <a:pt x="56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30"/>
                  </a:cubicBezTo>
                  <a:cubicBezTo>
                    <a:pt x="54" y="30"/>
                    <a:pt x="52" y="31"/>
                    <a:pt x="51" y="31"/>
                  </a:cubicBezTo>
                  <a:cubicBezTo>
                    <a:pt x="51" y="31"/>
                    <a:pt x="51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8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6" y="32"/>
                  </a:cubicBezTo>
                  <a:cubicBezTo>
                    <a:pt x="46" y="32"/>
                    <a:pt x="46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3"/>
                    <a:pt x="44" y="33"/>
                  </a:cubicBezTo>
                  <a:cubicBezTo>
                    <a:pt x="43" y="33"/>
                    <a:pt x="42" y="33"/>
                    <a:pt x="42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4"/>
                    <a:pt x="36" y="34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33" y="35"/>
                    <a:pt x="33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9" y="36"/>
                    <a:pt x="29" y="36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2" y="36"/>
                    <a:pt x="21" y="3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5" y="36"/>
                    <a:pt x="14" y="36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6"/>
                    <a:pt x="12" y="36"/>
                  </a:cubicBezTo>
                  <a:cubicBezTo>
                    <a:pt x="12" y="36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3" y="33"/>
                    <a:pt x="13" y="33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1" y="30"/>
                    <a:pt x="10" y="30"/>
                    <a:pt x="9" y="30"/>
                  </a:cubicBezTo>
                  <a:cubicBezTo>
                    <a:pt x="8" y="30"/>
                    <a:pt x="7" y="30"/>
                    <a:pt x="6" y="30"/>
                  </a:cubicBezTo>
                  <a:cubicBezTo>
                    <a:pt x="4" y="30"/>
                    <a:pt x="3" y="30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6" y="23"/>
                    <a:pt x="7" y="24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20" y="22"/>
                    <a:pt x="21" y="22"/>
                  </a:cubicBezTo>
                  <a:cubicBezTo>
                    <a:pt x="22" y="22"/>
                    <a:pt x="23" y="22"/>
                    <a:pt x="24" y="22"/>
                  </a:cubicBezTo>
                  <a:cubicBezTo>
                    <a:pt x="24" y="22"/>
                    <a:pt x="25" y="22"/>
                    <a:pt x="26" y="22"/>
                  </a:cubicBezTo>
                  <a:cubicBezTo>
                    <a:pt x="26" y="22"/>
                    <a:pt x="27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2"/>
                    <a:pt x="29" y="22"/>
                  </a:cubicBezTo>
                  <a:cubicBezTo>
                    <a:pt x="29" y="22"/>
                    <a:pt x="29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2" y="23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2" y="20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3" y="21"/>
                    <a:pt x="13" y="21"/>
                    <a:pt x="12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5" y="20"/>
                  </a:cubicBezTo>
                  <a:cubicBezTo>
                    <a:pt x="5" y="20"/>
                    <a:pt x="4" y="20"/>
                    <a:pt x="4" y="19"/>
                  </a:cubicBezTo>
                  <a:cubicBezTo>
                    <a:pt x="3" y="19"/>
                    <a:pt x="2" y="19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11" y="16"/>
                    <a:pt x="14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20" y="16"/>
                    <a:pt x="20" y="15"/>
                    <a:pt x="21" y="15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4"/>
                    <a:pt x="23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8"/>
                    <a:pt x="15" y="7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9" y="6"/>
                    <a:pt x="20" y="5"/>
                    <a:pt x="22" y="5"/>
                  </a:cubicBezTo>
                  <a:cubicBezTo>
                    <a:pt x="22" y="5"/>
                    <a:pt x="23" y="5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4"/>
                    <a:pt x="28" y="4"/>
                    <a:pt x="29" y="4"/>
                  </a:cubicBezTo>
                  <a:cubicBezTo>
                    <a:pt x="29" y="4"/>
                    <a:pt x="30" y="4"/>
                    <a:pt x="30" y="4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2" y="3"/>
                    <a:pt x="32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7" y="3"/>
                  </a:cubicBezTo>
                  <a:cubicBezTo>
                    <a:pt x="37" y="3"/>
                    <a:pt x="38" y="2"/>
                    <a:pt x="38" y="2"/>
                  </a:cubicBezTo>
                  <a:cubicBezTo>
                    <a:pt x="38" y="2"/>
                    <a:pt x="39" y="2"/>
                    <a:pt x="39" y="2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0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lnTo>
                    <a:pt x="4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3857625" y="2052638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0 h 2"/>
                <a:gd name="T10" fmla="*/ 1 w 3"/>
                <a:gd name="T11" fmla="*/ 0 h 2"/>
                <a:gd name="T12" fmla="*/ 1 w 3"/>
                <a:gd name="T13" fmla="*/ 1 h 2"/>
                <a:gd name="T14" fmla="*/ 2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3921125" y="2049463"/>
              <a:ext cx="12700" cy="793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2 w 3"/>
                <a:gd name="T9" fmla="*/ 1 h 2"/>
                <a:gd name="T10" fmla="*/ 3 w 3"/>
                <a:gd name="T11" fmla="*/ 0 h 2"/>
                <a:gd name="T12" fmla="*/ 2 w 3"/>
                <a:gd name="T13" fmla="*/ 0 h 2"/>
                <a:gd name="T14" fmla="*/ 1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3959225" y="2041526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0 h 2"/>
                <a:gd name="T8" fmla="*/ 1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3975100" y="2035176"/>
              <a:ext cx="6350" cy="6350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2 w 2"/>
                <a:gd name="T13" fmla="*/ 1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005263" y="1997076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3986213" y="2019301"/>
              <a:ext cx="85725" cy="38100"/>
            </a:xfrm>
            <a:custGeom>
              <a:avLst/>
              <a:gdLst>
                <a:gd name="T0" fmla="*/ 1 w 23"/>
                <a:gd name="T1" fmla="*/ 7 h 10"/>
                <a:gd name="T2" fmla="*/ 0 w 23"/>
                <a:gd name="T3" fmla="*/ 7 h 10"/>
                <a:gd name="T4" fmla="*/ 0 w 23"/>
                <a:gd name="T5" fmla="*/ 6 h 10"/>
                <a:gd name="T6" fmla="*/ 2 w 23"/>
                <a:gd name="T7" fmla="*/ 5 h 10"/>
                <a:gd name="T8" fmla="*/ 4 w 23"/>
                <a:gd name="T9" fmla="*/ 5 h 10"/>
                <a:gd name="T10" fmla="*/ 5 w 23"/>
                <a:gd name="T11" fmla="*/ 5 h 10"/>
                <a:gd name="T12" fmla="*/ 6 w 23"/>
                <a:gd name="T13" fmla="*/ 5 h 10"/>
                <a:gd name="T14" fmla="*/ 7 w 23"/>
                <a:gd name="T15" fmla="*/ 5 h 10"/>
                <a:gd name="T16" fmla="*/ 8 w 23"/>
                <a:gd name="T17" fmla="*/ 4 h 10"/>
                <a:gd name="T18" fmla="*/ 9 w 23"/>
                <a:gd name="T19" fmla="*/ 3 h 10"/>
                <a:gd name="T20" fmla="*/ 10 w 23"/>
                <a:gd name="T21" fmla="*/ 2 h 10"/>
                <a:gd name="T22" fmla="*/ 12 w 23"/>
                <a:gd name="T23" fmla="*/ 2 h 10"/>
                <a:gd name="T24" fmla="*/ 13 w 23"/>
                <a:gd name="T25" fmla="*/ 0 h 10"/>
                <a:gd name="T26" fmla="*/ 15 w 23"/>
                <a:gd name="T27" fmla="*/ 0 h 10"/>
                <a:gd name="T28" fmla="*/ 17 w 23"/>
                <a:gd name="T29" fmla="*/ 0 h 10"/>
                <a:gd name="T30" fmla="*/ 18 w 23"/>
                <a:gd name="T31" fmla="*/ 2 h 10"/>
                <a:gd name="T32" fmla="*/ 19 w 23"/>
                <a:gd name="T33" fmla="*/ 2 h 10"/>
                <a:gd name="T34" fmla="*/ 19 w 23"/>
                <a:gd name="T35" fmla="*/ 3 h 10"/>
                <a:gd name="T36" fmla="*/ 20 w 23"/>
                <a:gd name="T37" fmla="*/ 3 h 10"/>
                <a:gd name="T38" fmla="*/ 21 w 23"/>
                <a:gd name="T39" fmla="*/ 4 h 10"/>
                <a:gd name="T40" fmla="*/ 21 w 23"/>
                <a:gd name="T41" fmla="*/ 5 h 10"/>
                <a:gd name="T42" fmla="*/ 21 w 23"/>
                <a:gd name="T43" fmla="*/ 6 h 10"/>
                <a:gd name="T44" fmla="*/ 22 w 23"/>
                <a:gd name="T45" fmla="*/ 6 h 10"/>
                <a:gd name="T46" fmla="*/ 22 w 23"/>
                <a:gd name="T47" fmla="*/ 7 h 10"/>
                <a:gd name="T48" fmla="*/ 23 w 23"/>
                <a:gd name="T49" fmla="*/ 7 h 10"/>
                <a:gd name="T50" fmla="*/ 22 w 23"/>
                <a:gd name="T51" fmla="*/ 8 h 10"/>
                <a:gd name="T52" fmla="*/ 20 w 23"/>
                <a:gd name="T53" fmla="*/ 8 h 10"/>
                <a:gd name="T54" fmla="*/ 19 w 23"/>
                <a:gd name="T55" fmla="*/ 8 h 10"/>
                <a:gd name="T56" fmla="*/ 17 w 23"/>
                <a:gd name="T57" fmla="*/ 8 h 10"/>
                <a:gd name="T58" fmla="*/ 16 w 23"/>
                <a:gd name="T59" fmla="*/ 9 h 10"/>
                <a:gd name="T60" fmla="*/ 15 w 23"/>
                <a:gd name="T61" fmla="*/ 10 h 10"/>
                <a:gd name="T62" fmla="*/ 13 w 23"/>
                <a:gd name="T63" fmla="*/ 10 h 10"/>
                <a:gd name="T64" fmla="*/ 12 w 23"/>
                <a:gd name="T65" fmla="*/ 10 h 10"/>
                <a:gd name="T66" fmla="*/ 11 w 23"/>
                <a:gd name="T67" fmla="*/ 10 h 10"/>
                <a:gd name="T68" fmla="*/ 10 w 23"/>
                <a:gd name="T69" fmla="*/ 9 h 10"/>
                <a:gd name="T70" fmla="*/ 9 w 23"/>
                <a:gd name="T71" fmla="*/ 9 h 10"/>
                <a:gd name="T72" fmla="*/ 9 w 23"/>
                <a:gd name="T73" fmla="*/ 9 h 10"/>
                <a:gd name="T74" fmla="*/ 8 w 23"/>
                <a:gd name="T75" fmla="*/ 9 h 10"/>
                <a:gd name="T76" fmla="*/ 7 w 23"/>
                <a:gd name="T77" fmla="*/ 9 h 10"/>
                <a:gd name="T78" fmla="*/ 6 w 23"/>
                <a:gd name="T79" fmla="*/ 8 h 10"/>
                <a:gd name="T80" fmla="*/ 5 w 23"/>
                <a:gd name="T81" fmla="*/ 7 h 10"/>
                <a:gd name="T82" fmla="*/ 1 w 23"/>
                <a:gd name="T8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" h="10">
                  <a:moveTo>
                    <a:pt x="1" y="7"/>
                  </a:move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1" y="2"/>
                    <a:pt x="12" y="3"/>
                    <a:pt x="12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3" y="7"/>
                    <a:pt x="23" y="7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10"/>
                    <a:pt x="10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3" y="7"/>
                    <a:pt x="2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4068763" y="2024063"/>
              <a:ext cx="19050" cy="11113"/>
            </a:xfrm>
            <a:custGeom>
              <a:avLst/>
              <a:gdLst>
                <a:gd name="T0" fmla="*/ 3 w 5"/>
                <a:gd name="T1" fmla="*/ 1 h 3"/>
                <a:gd name="T2" fmla="*/ 1 w 5"/>
                <a:gd name="T3" fmla="*/ 2 h 3"/>
                <a:gd name="T4" fmla="*/ 4 w 5"/>
                <a:gd name="T5" fmla="*/ 2 h 3"/>
                <a:gd name="T6" fmla="*/ 4 w 5"/>
                <a:gd name="T7" fmla="*/ 1 h 3"/>
                <a:gd name="T8" fmla="*/ 3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962400" y="1914526"/>
              <a:ext cx="53975" cy="22225"/>
            </a:xfrm>
            <a:custGeom>
              <a:avLst/>
              <a:gdLst>
                <a:gd name="T0" fmla="*/ 3 w 14"/>
                <a:gd name="T1" fmla="*/ 3 h 6"/>
                <a:gd name="T2" fmla="*/ 2 w 14"/>
                <a:gd name="T3" fmla="*/ 3 h 6"/>
                <a:gd name="T4" fmla="*/ 2 w 14"/>
                <a:gd name="T5" fmla="*/ 3 h 6"/>
                <a:gd name="T6" fmla="*/ 1 w 14"/>
                <a:gd name="T7" fmla="*/ 2 h 6"/>
                <a:gd name="T8" fmla="*/ 0 w 14"/>
                <a:gd name="T9" fmla="*/ 2 h 6"/>
                <a:gd name="T10" fmla="*/ 1 w 14"/>
                <a:gd name="T11" fmla="*/ 1 h 6"/>
                <a:gd name="T12" fmla="*/ 2 w 14"/>
                <a:gd name="T13" fmla="*/ 1 h 6"/>
                <a:gd name="T14" fmla="*/ 3 w 14"/>
                <a:gd name="T15" fmla="*/ 1 h 6"/>
                <a:gd name="T16" fmla="*/ 4 w 14"/>
                <a:gd name="T17" fmla="*/ 0 h 6"/>
                <a:gd name="T18" fmla="*/ 5 w 14"/>
                <a:gd name="T19" fmla="*/ 0 h 6"/>
                <a:gd name="T20" fmla="*/ 6 w 14"/>
                <a:gd name="T21" fmla="*/ 0 h 6"/>
                <a:gd name="T22" fmla="*/ 7 w 14"/>
                <a:gd name="T23" fmla="*/ 0 h 6"/>
                <a:gd name="T24" fmla="*/ 11 w 14"/>
                <a:gd name="T25" fmla="*/ 0 h 6"/>
                <a:gd name="T26" fmla="*/ 13 w 14"/>
                <a:gd name="T27" fmla="*/ 1 h 6"/>
                <a:gd name="T28" fmla="*/ 13 w 14"/>
                <a:gd name="T29" fmla="*/ 2 h 6"/>
                <a:gd name="T30" fmla="*/ 12 w 14"/>
                <a:gd name="T31" fmla="*/ 3 h 6"/>
                <a:gd name="T32" fmla="*/ 10 w 14"/>
                <a:gd name="T33" fmla="*/ 4 h 6"/>
                <a:gd name="T34" fmla="*/ 9 w 14"/>
                <a:gd name="T35" fmla="*/ 5 h 6"/>
                <a:gd name="T36" fmla="*/ 7 w 14"/>
                <a:gd name="T37" fmla="*/ 5 h 6"/>
                <a:gd name="T38" fmla="*/ 6 w 14"/>
                <a:gd name="T39" fmla="*/ 6 h 6"/>
                <a:gd name="T40" fmla="*/ 6 w 14"/>
                <a:gd name="T41" fmla="*/ 5 h 6"/>
                <a:gd name="T42" fmla="*/ 6 w 14"/>
                <a:gd name="T43" fmla="*/ 6 h 6"/>
                <a:gd name="T44" fmla="*/ 5 w 14"/>
                <a:gd name="T45" fmla="*/ 6 h 6"/>
                <a:gd name="T46" fmla="*/ 4 w 14"/>
                <a:gd name="T47" fmla="*/ 6 h 6"/>
                <a:gd name="T48" fmla="*/ 3 w 14"/>
                <a:gd name="T49" fmla="*/ 6 h 6"/>
                <a:gd name="T50" fmla="*/ 3 w 14"/>
                <a:gd name="T51" fmla="*/ 5 h 6"/>
                <a:gd name="T52" fmla="*/ 3 w 14"/>
                <a:gd name="T53" fmla="*/ 4 h 6"/>
                <a:gd name="T54" fmla="*/ 3 w 14"/>
                <a:gd name="T55" fmla="*/ 4 h 6"/>
                <a:gd name="T56" fmla="*/ 3 w 14"/>
                <a:gd name="T5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" h="6"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4" y="0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9" y="4"/>
                    <a:pt x="9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741738" y="1820863"/>
              <a:ext cx="187325" cy="47625"/>
            </a:xfrm>
            <a:custGeom>
              <a:avLst/>
              <a:gdLst>
                <a:gd name="T0" fmla="*/ 2 w 50"/>
                <a:gd name="T1" fmla="*/ 9 h 13"/>
                <a:gd name="T2" fmla="*/ 4 w 50"/>
                <a:gd name="T3" fmla="*/ 8 h 13"/>
                <a:gd name="T4" fmla="*/ 6 w 50"/>
                <a:gd name="T5" fmla="*/ 7 h 13"/>
                <a:gd name="T6" fmla="*/ 8 w 50"/>
                <a:gd name="T7" fmla="*/ 7 h 13"/>
                <a:gd name="T8" fmla="*/ 10 w 50"/>
                <a:gd name="T9" fmla="*/ 6 h 13"/>
                <a:gd name="T10" fmla="*/ 10 w 50"/>
                <a:gd name="T11" fmla="*/ 6 h 13"/>
                <a:gd name="T12" fmla="*/ 14 w 50"/>
                <a:gd name="T13" fmla="*/ 6 h 13"/>
                <a:gd name="T14" fmla="*/ 15 w 50"/>
                <a:gd name="T15" fmla="*/ 6 h 13"/>
                <a:gd name="T16" fmla="*/ 17 w 50"/>
                <a:gd name="T17" fmla="*/ 5 h 13"/>
                <a:gd name="T18" fmla="*/ 18 w 50"/>
                <a:gd name="T19" fmla="*/ 5 h 13"/>
                <a:gd name="T20" fmla="*/ 22 w 50"/>
                <a:gd name="T21" fmla="*/ 4 h 13"/>
                <a:gd name="T22" fmla="*/ 24 w 50"/>
                <a:gd name="T23" fmla="*/ 4 h 13"/>
                <a:gd name="T24" fmla="*/ 27 w 50"/>
                <a:gd name="T25" fmla="*/ 3 h 13"/>
                <a:gd name="T26" fmla="*/ 29 w 50"/>
                <a:gd name="T27" fmla="*/ 2 h 13"/>
                <a:gd name="T28" fmla="*/ 34 w 50"/>
                <a:gd name="T29" fmla="*/ 1 h 13"/>
                <a:gd name="T30" fmla="*/ 35 w 50"/>
                <a:gd name="T31" fmla="*/ 1 h 13"/>
                <a:gd name="T32" fmla="*/ 37 w 50"/>
                <a:gd name="T33" fmla="*/ 1 h 13"/>
                <a:gd name="T34" fmla="*/ 37 w 50"/>
                <a:gd name="T35" fmla="*/ 1 h 13"/>
                <a:gd name="T36" fmla="*/ 38 w 50"/>
                <a:gd name="T37" fmla="*/ 1 h 13"/>
                <a:gd name="T38" fmla="*/ 42 w 50"/>
                <a:gd name="T39" fmla="*/ 1 h 13"/>
                <a:gd name="T40" fmla="*/ 45 w 50"/>
                <a:gd name="T41" fmla="*/ 1 h 13"/>
                <a:gd name="T42" fmla="*/ 50 w 50"/>
                <a:gd name="T43" fmla="*/ 0 h 13"/>
                <a:gd name="T44" fmla="*/ 48 w 50"/>
                <a:gd name="T45" fmla="*/ 2 h 13"/>
                <a:gd name="T46" fmla="*/ 45 w 50"/>
                <a:gd name="T47" fmla="*/ 2 h 13"/>
                <a:gd name="T48" fmla="*/ 44 w 50"/>
                <a:gd name="T49" fmla="*/ 4 h 13"/>
                <a:gd name="T50" fmla="*/ 43 w 50"/>
                <a:gd name="T51" fmla="*/ 4 h 13"/>
                <a:gd name="T52" fmla="*/ 42 w 50"/>
                <a:gd name="T53" fmla="*/ 6 h 13"/>
                <a:gd name="T54" fmla="*/ 35 w 50"/>
                <a:gd name="T55" fmla="*/ 6 h 13"/>
                <a:gd name="T56" fmla="*/ 32 w 50"/>
                <a:gd name="T57" fmla="*/ 8 h 13"/>
                <a:gd name="T58" fmla="*/ 29 w 50"/>
                <a:gd name="T59" fmla="*/ 8 h 13"/>
                <a:gd name="T60" fmla="*/ 30 w 50"/>
                <a:gd name="T61" fmla="*/ 7 h 13"/>
                <a:gd name="T62" fmla="*/ 30 w 50"/>
                <a:gd name="T63" fmla="*/ 6 h 13"/>
                <a:gd name="T64" fmla="*/ 32 w 50"/>
                <a:gd name="T65" fmla="*/ 5 h 13"/>
                <a:gd name="T66" fmla="*/ 29 w 50"/>
                <a:gd name="T67" fmla="*/ 6 h 13"/>
                <a:gd name="T68" fmla="*/ 28 w 50"/>
                <a:gd name="T69" fmla="*/ 6 h 13"/>
                <a:gd name="T70" fmla="*/ 25 w 50"/>
                <a:gd name="T71" fmla="*/ 7 h 13"/>
                <a:gd name="T72" fmla="*/ 25 w 50"/>
                <a:gd name="T73" fmla="*/ 8 h 13"/>
                <a:gd name="T74" fmla="*/ 20 w 50"/>
                <a:gd name="T75" fmla="*/ 9 h 13"/>
                <a:gd name="T76" fmla="*/ 18 w 50"/>
                <a:gd name="T77" fmla="*/ 8 h 13"/>
                <a:gd name="T78" fmla="*/ 17 w 50"/>
                <a:gd name="T79" fmla="*/ 12 h 13"/>
                <a:gd name="T80" fmla="*/ 20 w 50"/>
                <a:gd name="T81" fmla="*/ 12 h 13"/>
                <a:gd name="T82" fmla="*/ 22 w 50"/>
                <a:gd name="T83" fmla="*/ 11 h 13"/>
                <a:gd name="T84" fmla="*/ 24 w 50"/>
                <a:gd name="T85" fmla="*/ 11 h 13"/>
                <a:gd name="T86" fmla="*/ 25 w 50"/>
                <a:gd name="T87" fmla="*/ 11 h 13"/>
                <a:gd name="T88" fmla="*/ 26 w 50"/>
                <a:gd name="T89" fmla="*/ 11 h 13"/>
                <a:gd name="T90" fmla="*/ 24 w 50"/>
                <a:gd name="T91" fmla="*/ 10 h 13"/>
                <a:gd name="T92" fmla="*/ 21 w 50"/>
                <a:gd name="T93" fmla="*/ 11 h 13"/>
                <a:gd name="T94" fmla="*/ 10 w 50"/>
                <a:gd name="T95" fmla="*/ 10 h 13"/>
                <a:gd name="T96" fmla="*/ 9 w 50"/>
                <a:gd name="T97" fmla="*/ 10 h 13"/>
                <a:gd name="T98" fmla="*/ 6 w 50"/>
                <a:gd name="T99" fmla="*/ 10 h 13"/>
                <a:gd name="T100" fmla="*/ 3 w 50"/>
                <a:gd name="T101" fmla="*/ 10 h 13"/>
                <a:gd name="T102" fmla="*/ 0 w 50"/>
                <a:gd name="T10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13">
                  <a:moveTo>
                    <a:pt x="0" y="10"/>
                  </a:moveTo>
                  <a:cubicBezTo>
                    <a:pt x="0" y="10"/>
                    <a:pt x="2" y="9"/>
                    <a:pt x="2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0" y="6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5"/>
                    <a:pt x="17" y="6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5" y="4"/>
                    <a:pt x="25" y="3"/>
                    <a:pt x="26" y="3"/>
                  </a:cubicBezTo>
                  <a:cubicBezTo>
                    <a:pt x="26" y="3"/>
                    <a:pt x="26" y="3"/>
                    <a:pt x="27" y="3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9" y="2"/>
                    <a:pt x="29" y="2"/>
                  </a:cubicBezTo>
                  <a:cubicBezTo>
                    <a:pt x="30" y="2"/>
                    <a:pt x="31" y="1"/>
                    <a:pt x="32" y="1"/>
                  </a:cubicBezTo>
                  <a:cubicBezTo>
                    <a:pt x="32" y="1"/>
                    <a:pt x="33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5" y="1"/>
                    <a:pt x="35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0"/>
                    <a:pt x="39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49" y="0"/>
                    <a:pt x="49" y="0"/>
                    <a:pt x="50" y="0"/>
                  </a:cubicBezTo>
                  <a:cubicBezTo>
                    <a:pt x="50" y="1"/>
                    <a:pt x="50" y="1"/>
                    <a:pt x="50" y="2"/>
                  </a:cubicBezTo>
                  <a:cubicBezTo>
                    <a:pt x="49" y="2"/>
                    <a:pt x="49" y="2"/>
                    <a:pt x="48" y="2"/>
                  </a:cubicBezTo>
                  <a:cubicBezTo>
                    <a:pt x="48" y="2"/>
                    <a:pt x="47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39" y="6"/>
                    <a:pt x="37" y="5"/>
                    <a:pt x="35" y="6"/>
                  </a:cubicBezTo>
                  <a:cubicBezTo>
                    <a:pt x="35" y="6"/>
                    <a:pt x="34" y="7"/>
                    <a:pt x="33" y="7"/>
                  </a:cubicBezTo>
                  <a:cubicBezTo>
                    <a:pt x="33" y="7"/>
                    <a:pt x="32" y="8"/>
                    <a:pt x="32" y="8"/>
                  </a:cubicBezTo>
                  <a:cubicBezTo>
                    <a:pt x="32" y="8"/>
                    <a:pt x="31" y="8"/>
                    <a:pt x="31" y="8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9" y="8"/>
                    <a:pt x="29" y="8"/>
                    <a:pt x="29" y="7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7" y="7"/>
                    <a:pt x="26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19" y="10"/>
                    <a:pt x="20" y="9"/>
                    <a:pt x="20" y="8"/>
                  </a:cubicBezTo>
                  <a:cubicBezTo>
                    <a:pt x="20" y="7"/>
                    <a:pt x="18" y="8"/>
                    <a:pt x="18" y="8"/>
                  </a:cubicBezTo>
                  <a:cubicBezTo>
                    <a:pt x="18" y="8"/>
                    <a:pt x="17" y="9"/>
                    <a:pt x="17" y="9"/>
                  </a:cubicBezTo>
                  <a:cubicBezTo>
                    <a:pt x="17" y="10"/>
                    <a:pt x="16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0"/>
                    <a:pt x="26" y="10"/>
                  </a:cubicBezTo>
                  <a:cubicBezTo>
                    <a:pt x="26" y="9"/>
                    <a:pt x="24" y="10"/>
                    <a:pt x="24" y="10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19" y="11"/>
                    <a:pt x="17" y="12"/>
                    <a:pt x="15" y="12"/>
                  </a:cubicBezTo>
                  <a:cubicBezTo>
                    <a:pt x="15" y="12"/>
                    <a:pt x="9" y="13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0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925888" y="1835151"/>
              <a:ext cx="25400" cy="7938"/>
            </a:xfrm>
            <a:custGeom>
              <a:avLst/>
              <a:gdLst>
                <a:gd name="T0" fmla="*/ 1 w 7"/>
                <a:gd name="T1" fmla="*/ 0 h 2"/>
                <a:gd name="T2" fmla="*/ 1 w 7"/>
                <a:gd name="T3" fmla="*/ 1 h 2"/>
                <a:gd name="T4" fmla="*/ 2 w 7"/>
                <a:gd name="T5" fmla="*/ 1 h 2"/>
                <a:gd name="T6" fmla="*/ 3 w 7"/>
                <a:gd name="T7" fmla="*/ 1 h 2"/>
                <a:gd name="T8" fmla="*/ 4 w 7"/>
                <a:gd name="T9" fmla="*/ 1 h 2"/>
                <a:gd name="T10" fmla="*/ 5 w 7"/>
                <a:gd name="T11" fmla="*/ 1 h 2"/>
                <a:gd name="T12" fmla="*/ 6 w 7"/>
                <a:gd name="T13" fmla="*/ 1 h 2"/>
                <a:gd name="T14" fmla="*/ 5 w 7"/>
                <a:gd name="T15" fmla="*/ 0 h 2"/>
                <a:gd name="T16" fmla="*/ 4 w 7"/>
                <a:gd name="T17" fmla="*/ 0 h 2"/>
                <a:gd name="T18" fmla="*/ 2 w 7"/>
                <a:gd name="T19" fmla="*/ 0 h 2"/>
                <a:gd name="T20" fmla="*/ 0 w 7"/>
                <a:gd name="T21" fmla="*/ 1 h 2"/>
                <a:gd name="T22" fmla="*/ 0 w 7"/>
                <a:gd name="T23" fmla="*/ 1 h 2"/>
                <a:gd name="T24" fmla="*/ 1 w 7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2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816350" y="1835151"/>
              <a:ext cx="247650" cy="60325"/>
            </a:xfrm>
            <a:custGeom>
              <a:avLst/>
              <a:gdLst>
                <a:gd name="T0" fmla="*/ 14 w 66"/>
                <a:gd name="T1" fmla="*/ 13 h 16"/>
                <a:gd name="T2" fmla="*/ 10 w 66"/>
                <a:gd name="T3" fmla="*/ 13 h 16"/>
                <a:gd name="T4" fmla="*/ 8 w 66"/>
                <a:gd name="T5" fmla="*/ 12 h 16"/>
                <a:gd name="T6" fmla="*/ 4 w 66"/>
                <a:gd name="T7" fmla="*/ 13 h 16"/>
                <a:gd name="T8" fmla="*/ 3 w 66"/>
                <a:gd name="T9" fmla="*/ 12 h 16"/>
                <a:gd name="T10" fmla="*/ 2 w 66"/>
                <a:gd name="T11" fmla="*/ 9 h 16"/>
                <a:gd name="T12" fmla="*/ 4 w 66"/>
                <a:gd name="T13" fmla="*/ 9 h 16"/>
                <a:gd name="T14" fmla="*/ 5 w 66"/>
                <a:gd name="T15" fmla="*/ 8 h 16"/>
                <a:gd name="T16" fmla="*/ 7 w 66"/>
                <a:gd name="T17" fmla="*/ 8 h 16"/>
                <a:gd name="T18" fmla="*/ 12 w 66"/>
                <a:gd name="T19" fmla="*/ 6 h 16"/>
                <a:gd name="T20" fmla="*/ 16 w 66"/>
                <a:gd name="T21" fmla="*/ 4 h 16"/>
                <a:gd name="T22" fmla="*/ 20 w 66"/>
                <a:gd name="T23" fmla="*/ 3 h 16"/>
                <a:gd name="T24" fmla="*/ 28 w 66"/>
                <a:gd name="T25" fmla="*/ 2 h 16"/>
                <a:gd name="T26" fmla="*/ 28 w 66"/>
                <a:gd name="T27" fmla="*/ 4 h 16"/>
                <a:gd name="T28" fmla="*/ 32 w 66"/>
                <a:gd name="T29" fmla="*/ 5 h 16"/>
                <a:gd name="T30" fmla="*/ 35 w 66"/>
                <a:gd name="T31" fmla="*/ 6 h 16"/>
                <a:gd name="T32" fmla="*/ 36 w 66"/>
                <a:gd name="T33" fmla="*/ 8 h 16"/>
                <a:gd name="T34" fmla="*/ 42 w 66"/>
                <a:gd name="T35" fmla="*/ 9 h 16"/>
                <a:gd name="T36" fmla="*/ 45 w 66"/>
                <a:gd name="T37" fmla="*/ 10 h 16"/>
                <a:gd name="T38" fmla="*/ 47 w 66"/>
                <a:gd name="T39" fmla="*/ 9 h 16"/>
                <a:gd name="T40" fmla="*/ 47 w 66"/>
                <a:gd name="T41" fmla="*/ 6 h 16"/>
                <a:gd name="T42" fmla="*/ 49 w 66"/>
                <a:gd name="T43" fmla="*/ 4 h 16"/>
                <a:gd name="T44" fmla="*/ 49 w 66"/>
                <a:gd name="T45" fmla="*/ 3 h 16"/>
                <a:gd name="T46" fmla="*/ 51 w 66"/>
                <a:gd name="T47" fmla="*/ 3 h 16"/>
                <a:gd name="T48" fmla="*/ 55 w 66"/>
                <a:gd name="T49" fmla="*/ 1 h 16"/>
                <a:gd name="T50" fmla="*/ 59 w 66"/>
                <a:gd name="T51" fmla="*/ 0 h 16"/>
                <a:gd name="T52" fmla="*/ 59 w 66"/>
                <a:gd name="T53" fmla="*/ 2 h 16"/>
                <a:gd name="T54" fmla="*/ 58 w 66"/>
                <a:gd name="T55" fmla="*/ 4 h 16"/>
                <a:gd name="T56" fmla="*/ 57 w 66"/>
                <a:gd name="T57" fmla="*/ 6 h 16"/>
                <a:gd name="T58" fmla="*/ 59 w 66"/>
                <a:gd name="T59" fmla="*/ 7 h 16"/>
                <a:gd name="T60" fmla="*/ 61 w 66"/>
                <a:gd name="T61" fmla="*/ 6 h 16"/>
                <a:gd name="T62" fmla="*/ 64 w 66"/>
                <a:gd name="T63" fmla="*/ 6 h 16"/>
                <a:gd name="T64" fmla="*/ 66 w 66"/>
                <a:gd name="T65" fmla="*/ 6 h 16"/>
                <a:gd name="T66" fmla="*/ 64 w 66"/>
                <a:gd name="T67" fmla="*/ 9 h 16"/>
                <a:gd name="T68" fmla="*/ 60 w 66"/>
                <a:gd name="T69" fmla="*/ 11 h 16"/>
                <a:gd name="T70" fmla="*/ 57 w 66"/>
                <a:gd name="T71" fmla="*/ 12 h 16"/>
                <a:gd name="T72" fmla="*/ 55 w 66"/>
                <a:gd name="T73" fmla="*/ 12 h 16"/>
                <a:gd name="T74" fmla="*/ 53 w 66"/>
                <a:gd name="T75" fmla="*/ 13 h 16"/>
                <a:gd name="T76" fmla="*/ 51 w 66"/>
                <a:gd name="T77" fmla="*/ 13 h 16"/>
                <a:gd name="T78" fmla="*/ 48 w 66"/>
                <a:gd name="T79" fmla="*/ 12 h 16"/>
                <a:gd name="T80" fmla="*/ 45 w 66"/>
                <a:gd name="T81" fmla="*/ 13 h 16"/>
                <a:gd name="T82" fmla="*/ 40 w 66"/>
                <a:gd name="T83" fmla="*/ 12 h 16"/>
                <a:gd name="T84" fmla="*/ 37 w 66"/>
                <a:gd name="T85" fmla="*/ 13 h 16"/>
                <a:gd name="T86" fmla="*/ 35 w 66"/>
                <a:gd name="T87" fmla="*/ 14 h 16"/>
                <a:gd name="T88" fmla="*/ 32 w 66"/>
                <a:gd name="T89" fmla="*/ 14 h 16"/>
                <a:gd name="T90" fmla="*/ 26 w 66"/>
                <a:gd name="T91" fmla="*/ 15 h 16"/>
                <a:gd name="T92" fmla="*/ 22 w 66"/>
                <a:gd name="T93" fmla="*/ 16 h 16"/>
                <a:gd name="T94" fmla="*/ 18 w 66"/>
                <a:gd name="T95" fmla="*/ 16 h 16"/>
                <a:gd name="T96" fmla="*/ 15 w 66"/>
                <a:gd name="T97" fmla="*/ 16 h 16"/>
                <a:gd name="T98" fmla="*/ 10 w 66"/>
                <a:gd name="T99" fmla="*/ 16 h 16"/>
                <a:gd name="T100" fmla="*/ 22 w 66"/>
                <a:gd name="T101" fmla="*/ 13 h 16"/>
                <a:gd name="T102" fmla="*/ 25 w 66"/>
                <a:gd name="T103" fmla="*/ 13 h 16"/>
                <a:gd name="T104" fmla="*/ 25 w 66"/>
                <a:gd name="T105" fmla="*/ 12 h 16"/>
                <a:gd name="T106" fmla="*/ 22 w 66"/>
                <a:gd name="T107" fmla="*/ 12 h 16"/>
                <a:gd name="T108" fmla="*/ 17 w 66"/>
                <a:gd name="T109" fmla="*/ 12 h 16"/>
                <a:gd name="T110" fmla="*/ 16 w 66"/>
                <a:gd name="T11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6">
                  <a:moveTo>
                    <a:pt x="16" y="11"/>
                  </a:moveTo>
                  <a:cubicBezTo>
                    <a:pt x="16" y="11"/>
                    <a:pt x="15" y="11"/>
                    <a:pt x="15" y="12"/>
                  </a:cubicBezTo>
                  <a:cubicBezTo>
                    <a:pt x="15" y="12"/>
                    <a:pt x="14" y="12"/>
                    <a:pt x="14" y="13"/>
                  </a:cubicBezTo>
                  <a:cubicBezTo>
                    <a:pt x="14" y="13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10" y="12"/>
                    <a:pt x="10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2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10" y="7"/>
                    <a:pt x="10" y="7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9" y="4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9" y="3"/>
                    <a:pt x="29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30" y="5"/>
                    <a:pt x="30" y="5"/>
                    <a:pt x="31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2" y="4"/>
                    <a:pt x="33" y="4"/>
                    <a:pt x="34" y="4"/>
                  </a:cubicBezTo>
                  <a:cubicBezTo>
                    <a:pt x="34" y="4"/>
                    <a:pt x="35" y="5"/>
                    <a:pt x="35" y="5"/>
                  </a:cubicBezTo>
                  <a:cubicBezTo>
                    <a:pt x="35" y="5"/>
                    <a:pt x="35" y="6"/>
                    <a:pt x="35" y="6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8" y="9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3" y="10"/>
                    <a:pt x="44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6" y="10"/>
                    <a:pt x="46" y="9"/>
                    <a:pt x="46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6" y="6"/>
                    <a:pt x="47" y="6"/>
                    <a:pt x="47" y="6"/>
                  </a:cubicBezTo>
                  <a:cubicBezTo>
                    <a:pt x="47" y="6"/>
                    <a:pt x="47" y="6"/>
                    <a:pt x="48" y="6"/>
                  </a:cubicBezTo>
                  <a:cubicBezTo>
                    <a:pt x="48" y="6"/>
                    <a:pt x="49" y="6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7" y="3"/>
                    <a:pt x="49" y="3"/>
                    <a:pt x="49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3" y="3"/>
                    <a:pt x="53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6" y="1"/>
                    <a:pt x="56" y="1"/>
                    <a:pt x="57" y="1"/>
                  </a:cubicBezTo>
                  <a:cubicBezTo>
                    <a:pt x="57" y="0"/>
                    <a:pt x="57" y="0"/>
                    <a:pt x="58" y="0"/>
                  </a:cubicBezTo>
                  <a:cubicBezTo>
                    <a:pt x="58" y="0"/>
                    <a:pt x="58" y="0"/>
                    <a:pt x="59" y="0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8" y="2"/>
                  </a:cubicBezTo>
                  <a:cubicBezTo>
                    <a:pt x="58" y="3"/>
                    <a:pt x="58" y="3"/>
                    <a:pt x="58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5"/>
                    <a:pt x="57" y="5"/>
                    <a:pt x="56" y="5"/>
                  </a:cubicBezTo>
                  <a:cubicBezTo>
                    <a:pt x="55" y="5"/>
                    <a:pt x="56" y="6"/>
                    <a:pt x="57" y="6"/>
                  </a:cubicBezTo>
                  <a:cubicBezTo>
                    <a:pt x="57" y="6"/>
                    <a:pt x="58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7"/>
                    <a:pt x="59" y="7"/>
                  </a:cubicBezTo>
                  <a:cubicBezTo>
                    <a:pt x="59" y="7"/>
                    <a:pt x="59" y="7"/>
                    <a:pt x="60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7"/>
                    <a:pt x="61" y="7"/>
                    <a:pt x="61" y="6"/>
                  </a:cubicBezTo>
                  <a:cubicBezTo>
                    <a:pt x="62" y="6"/>
                    <a:pt x="63" y="6"/>
                    <a:pt x="63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6" y="8"/>
                    <a:pt x="65" y="9"/>
                    <a:pt x="65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2" y="10"/>
                    <a:pt x="62" y="10"/>
                    <a:pt x="61" y="10"/>
                  </a:cubicBezTo>
                  <a:cubicBezTo>
                    <a:pt x="61" y="11"/>
                    <a:pt x="60" y="11"/>
                    <a:pt x="60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8" y="11"/>
                    <a:pt x="57" y="11"/>
                  </a:cubicBezTo>
                  <a:cubicBezTo>
                    <a:pt x="57" y="11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1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7" y="12"/>
                    <a:pt x="47" y="12"/>
                    <a:pt x="46" y="13"/>
                  </a:cubicBezTo>
                  <a:cubicBezTo>
                    <a:pt x="46" y="13"/>
                    <a:pt x="45" y="12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3"/>
                    <a:pt x="43" y="13"/>
                    <a:pt x="42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39" y="12"/>
                    <a:pt x="39" y="12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5"/>
                    <a:pt x="27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2" y="16"/>
                    <a:pt x="21" y="16"/>
                    <a:pt x="20" y="16"/>
                  </a:cubicBezTo>
                  <a:cubicBezTo>
                    <a:pt x="20" y="16"/>
                    <a:pt x="20" y="16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4"/>
                    <a:pt x="13" y="14"/>
                    <a:pt x="13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19" y="14"/>
                    <a:pt x="21" y="14"/>
                    <a:pt x="22" y="13"/>
                  </a:cubicBezTo>
                  <a:cubicBezTo>
                    <a:pt x="22" y="13"/>
                    <a:pt x="23" y="13"/>
                    <a:pt x="23" y="13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6" y="12"/>
                    <a:pt x="26" y="13"/>
                    <a:pt x="26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4057650" y="1873251"/>
              <a:ext cx="30163" cy="11113"/>
            </a:xfrm>
            <a:custGeom>
              <a:avLst/>
              <a:gdLst>
                <a:gd name="T0" fmla="*/ 3 w 8"/>
                <a:gd name="T1" fmla="*/ 1 h 3"/>
                <a:gd name="T2" fmla="*/ 4 w 8"/>
                <a:gd name="T3" fmla="*/ 0 h 3"/>
                <a:gd name="T4" fmla="*/ 5 w 8"/>
                <a:gd name="T5" fmla="*/ 0 h 3"/>
                <a:gd name="T6" fmla="*/ 7 w 8"/>
                <a:gd name="T7" fmla="*/ 0 h 3"/>
                <a:gd name="T8" fmla="*/ 7 w 8"/>
                <a:gd name="T9" fmla="*/ 1 h 3"/>
                <a:gd name="T10" fmla="*/ 5 w 8"/>
                <a:gd name="T11" fmla="*/ 2 h 3"/>
                <a:gd name="T12" fmla="*/ 3 w 8"/>
                <a:gd name="T13" fmla="*/ 3 h 3"/>
                <a:gd name="T14" fmla="*/ 3 w 8"/>
                <a:gd name="T15" fmla="*/ 3 h 3"/>
                <a:gd name="T16" fmla="*/ 2 w 8"/>
                <a:gd name="T17" fmla="*/ 3 h 3"/>
                <a:gd name="T18" fmla="*/ 1 w 8"/>
                <a:gd name="T19" fmla="*/ 3 h 3"/>
                <a:gd name="T20" fmla="*/ 1 w 8"/>
                <a:gd name="T21" fmla="*/ 2 h 3"/>
                <a:gd name="T22" fmla="*/ 2 w 8"/>
                <a:gd name="T23" fmla="*/ 2 h 3"/>
                <a:gd name="T24" fmla="*/ 2 w 8"/>
                <a:gd name="T25" fmla="*/ 1 h 3"/>
                <a:gd name="T26" fmla="*/ 3 w 8"/>
                <a:gd name="T27" fmla="*/ 1 h 3"/>
                <a:gd name="T28" fmla="*/ 3 w 8"/>
                <a:gd name="T29" fmla="*/ 1 h 3"/>
                <a:gd name="T30" fmla="*/ 3 w 8"/>
                <a:gd name="T3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1"/>
                    <a:pt x="7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962400" y="1804988"/>
              <a:ext cx="23813" cy="11113"/>
            </a:xfrm>
            <a:custGeom>
              <a:avLst/>
              <a:gdLst>
                <a:gd name="T0" fmla="*/ 4 w 6"/>
                <a:gd name="T1" fmla="*/ 1 h 3"/>
                <a:gd name="T2" fmla="*/ 3 w 6"/>
                <a:gd name="T3" fmla="*/ 1 h 3"/>
                <a:gd name="T4" fmla="*/ 2 w 6"/>
                <a:gd name="T5" fmla="*/ 1 h 3"/>
                <a:gd name="T6" fmla="*/ 0 w 6"/>
                <a:gd name="T7" fmla="*/ 2 h 3"/>
                <a:gd name="T8" fmla="*/ 1 w 6"/>
                <a:gd name="T9" fmla="*/ 2 h 3"/>
                <a:gd name="T10" fmla="*/ 2 w 6"/>
                <a:gd name="T11" fmla="*/ 2 h 3"/>
                <a:gd name="T12" fmla="*/ 4 w 6"/>
                <a:gd name="T13" fmla="*/ 2 h 3"/>
                <a:gd name="T14" fmla="*/ 6 w 6"/>
                <a:gd name="T15" fmla="*/ 2 h 3"/>
                <a:gd name="T16" fmla="*/ 6 w 6"/>
                <a:gd name="T17" fmla="*/ 2 h 3"/>
                <a:gd name="T18" fmla="*/ 6 w 6"/>
                <a:gd name="T19" fmla="*/ 1 h 3"/>
                <a:gd name="T20" fmla="*/ 4 w 6"/>
                <a:gd name="T21" fmla="*/ 1 h 3"/>
                <a:gd name="T22" fmla="*/ 3 w 6"/>
                <a:gd name="T23" fmla="*/ 1 h 3"/>
                <a:gd name="T24" fmla="*/ 3 w 6"/>
                <a:gd name="T25" fmla="*/ 1 h 3"/>
                <a:gd name="T26" fmla="*/ 2 w 6"/>
                <a:gd name="T27" fmla="*/ 1 h 3"/>
                <a:gd name="T28" fmla="*/ 4 w 6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011613" y="1790701"/>
              <a:ext cx="76200" cy="11113"/>
            </a:xfrm>
            <a:custGeom>
              <a:avLst/>
              <a:gdLst>
                <a:gd name="T0" fmla="*/ 3 w 20"/>
                <a:gd name="T1" fmla="*/ 2 h 3"/>
                <a:gd name="T2" fmla="*/ 2 w 20"/>
                <a:gd name="T3" fmla="*/ 3 h 3"/>
                <a:gd name="T4" fmla="*/ 0 w 20"/>
                <a:gd name="T5" fmla="*/ 3 h 3"/>
                <a:gd name="T6" fmla="*/ 2 w 20"/>
                <a:gd name="T7" fmla="*/ 2 h 3"/>
                <a:gd name="T8" fmla="*/ 3 w 20"/>
                <a:gd name="T9" fmla="*/ 1 h 3"/>
                <a:gd name="T10" fmla="*/ 4 w 20"/>
                <a:gd name="T11" fmla="*/ 1 h 3"/>
                <a:gd name="T12" fmla="*/ 9 w 20"/>
                <a:gd name="T13" fmla="*/ 1 h 3"/>
                <a:gd name="T14" fmla="*/ 10 w 20"/>
                <a:gd name="T15" fmla="*/ 1 h 3"/>
                <a:gd name="T16" fmla="*/ 11 w 20"/>
                <a:gd name="T17" fmla="*/ 1 h 3"/>
                <a:gd name="T18" fmla="*/ 13 w 20"/>
                <a:gd name="T19" fmla="*/ 0 h 3"/>
                <a:gd name="T20" fmla="*/ 17 w 20"/>
                <a:gd name="T21" fmla="*/ 0 h 3"/>
                <a:gd name="T22" fmla="*/ 20 w 20"/>
                <a:gd name="T23" fmla="*/ 2 h 3"/>
                <a:gd name="T24" fmla="*/ 19 w 20"/>
                <a:gd name="T25" fmla="*/ 2 h 3"/>
                <a:gd name="T26" fmla="*/ 19 w 20"/>
                <a:gd name="T27" fmla="*/ 2 h 3"/>
                <a:gd name="T28" fmla="*/ 17 w 20"/>
                <a:gd name="T29" fmla="*/ 3 h 3"/>
                <a:gd name="T30" fmla="*/ 12 w 20"/>
                <a:gd name="T31" fmla="*/ 3 h 3"/>
                <a:gd name="T32" fmla="*/ 11 w 20"/>
                <a:gd name="T33" fmla="*/ 2 h 3"/>
                <a:gd name="T34" fmla="*/ 10 w 20"/>
                <a:gd name="T35" fmla="*/ 2 h 3"/>
                <a:gd name="T36" fmla="*/ 9 w 20"/>
                <a:gd name="T37" fmla="*/ 2 h 3"/>
                <a:gd name="T38" fmla="*/ 8 w 20"/>
                <a:gd name="T39" fmla="*/ 3 h 3"/>
                <a:gd name="T40" fmla="*/ 8 w 20"/>
                <a:gd name="T41" fmla="*/ 3 h 3"/>
                <a:gd name="T42" fmla="*/ 5 w 20"/>
                <a:gd name="T43" fmla="*/ 3 h 3"/>
                <a:gd name="T44" fmla="*/ 4 w 20"/>
                <a:gd name="T45" fmla="*/ 3 h 3"/>
                <a:gd name="T46" fmla="*/ 3 w 20"/>
                <a:gd name="T47" fmla="*/ 3 h 3"/>
                <a:gd name="T48" fmla="*/ 3 w 20"/>
                <a:gd name="T4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3">
                  <a:moveTo>
                    <a:pt x="3" y="2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8" y="0"/>
                    <a:pt x="20" y="0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5" y="3"/>
                    <a:pt x="14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3"/>
                    <a:pt x="9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986213" y="1804988"/>
              <a:ext cx="82550" cy="19050"/>
            </a:xfrm>
            <a:custGeom>
              <a:avLst/>
              <a:gdLst>
                <a:gd name="T0" fmla="*/ 15 w 22"/>
                <a:gd name="T1" fmla="*/ 2 h 5"/>
                <a:gd name="T2" fmla="*/ 15 w 22"/>
                <a:gd name="T3" fmla="*/ 2 h 5"/>
                <a:gd name="T4" fmla="*/ 16 w 22"/>
                <a:gd name="T5" fmla="*/ 2 h 5"/>
                <a:gd name="T6" fmla="*/ 14 w 22"/>
                <a:gd name="T7" fmla="*/ 4 h 5"/>
                <a:gd name="T8" fmla="*/ 12 w 22"/>
                <a:gd name="T9" fmla="*/ 5 h 5"/>
                <a:gd name="T10" fmla="*/ 10 w 22"/>
                <a:gd name="T11" fmla="*/ 5 h 5"/>
                <a:gd name="T12" fmla="*/ 9 w 22"/>
                <a:gd name="T13" fmla="*/ 5 h 5"/>
                <a:gd name="T14" fmla="*/ 8 w 22"/>
                <a:gd name="T15" fmla="*/ 5 h 5"/>
                <a:gd name="T16" fmla="*/ 6 w 22"/>
                <a:gd name="T17" fmla="*/ 5 h 5"/>
                <a:gd name="T18" fmla="*/ 2 w 22"/>
                <a:gd name="T19" fmla="*/ 5 h 5"/>
                <a:gd name="T20" fmla="*/ 1 w 22"/>
                <a:gd name="T21" fmla="*/ 5 h 5"/>
                <a:gd name="T22" fmla="*/ 0 w 22"/>
                <a:gd name="T23" fmla="*/ 4 h 5"/>
                <a:gd name="T24" fmla="*/ 1 w 22"/>
                <a:gd name="T25" fmla="*/ 2 h 5"/>
                <a:gd name="T26" fmla="*/ 3 w 22"/>
                <a:gd name="T27" fmla="*/ 1 h 5"/>
                <a:gd name="T28" fmla="*/ 4 w 22"/>
                <a:gd name="T29" fmla="*/ 1 h 5"/>
                <a:gd name="T30" fmla="*/ 5 w 22"/>
                <a:gd name="T31" fmla="*/ 1 h 5"/>
                <a:gd name="T32" fmla="*/ 5 w 22"/>
                <a:gd name="T33" fmla="*/ 1 h 5"/>
                <a:gd name="T34" fmla="*/ 7 w 22"/>
                <a:gd name="T35" fmla="*/ 1 h 5"/>
                <a:gd name="T36" fmla="*/ 8 w 22"/>
                <a:gd name="T37" fmla="*/ 1 h 5"/>
                <a:gd name="T38" fmla="*/ 9 w 22"/>
                <a:gd name="T39" fmla="*/ 1 h 5"/>
                <a:gd name="T40" fmla="*/ 10 w 22"/>
                <a:gd name="T41" fmla="*/ 1 h 5"/>
                <a:gd name="T42" fmla="*/ 10 w 22"/>
                <a:gd name="T43" fmla="*/ 1 h 5"/>
                <a:gd name="T44" fmla="*/ 10 w 22"/>
                <a:gd name="T45" fmla="*/ 1 h 5"/>
                <a:gd name="T46" fmla="*/ 11 w 22"/>
                <a:gd name="T47" fmla="*/ 1 h 5"/>
                <a:gd name="T48" fmla="*/ 13 w 22"/>
                <a:gd name="T49" fmla="*/ 0 h 5"/>
                <a:gd name="T50" fmla="*/ 14 w 22"/>
                <a:gd name="T51" fmla="*/ 0 h 5"/>
                <a:gd name="T52" fmla="*/ 15 w 22"/>
                <a:gd name="T53" fmla="*/ 0 h 5"/>
                <a:gd name="T54" fmla="*/ 17 w 22"/>
                <a:gd name="T55" fmla="*/ 0 h 5"/>
                <a:gd name="T56" fmla="*/ 21 w 22"/>
                <a:gd name="T57" fmla="*/ 0 h 5"/>
                <a:gd name="T58" fmla="*/ 22 w 22"/>
                <a:gd name="T59" fmla="*/ 1 h 5"/>
                <a:gd name="T60" fmla="*/ 21 w 22"/>
                <a:gd name="T61" fmla="*/ 1 h 5"/>
                <a:gd name="T62" fmla="*/ 19 w 22"/>
                <a:gd name="T63" fmla="*/ 1 h 5"/>
                <a:gd name="T64" fmla="*/ 17 w 22"/>
                <a:gd name="T65" fmla="*/ 1 h 5"/>
                <a:gd name="T66" fmla="*/ 16 w 22"/>
                <a:gd name="T67" fmla="*/ 1 h 5"/>
                <a:gd name="T68" fmla="*/ 16 w 22"/>
                <a:gd name="T69" fmla="*/ 2 h 5"/>
                <a:gd name="T70" fmla="*/ 15 w 22"/>
                <a:gd name="T7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5">
                  <a:moveTo>
                    <a:pt x="15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5" y="4"/>
                    <a:pt x="14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121150" y="1816101"/>
              <a:ext cx="14288" cy="1111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4 w 4"/>
                <a:gd name="T7" fmla="*/ 3 h 3"/>
                <a:gd name="T8" fmla="*/ 4 w 4"/>
                <a:gd name="T9" fmla="*/ 1 h 3"/>
                <a:gd name="T10" fmla="*/ 3 w 4"/>
                <a:gd name="T11" fmla="*/ 0 h 3"/>
                <a:gd name="T12" fmla="*/ 2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7488" y="1906588"/>
              <a:ext cx="142875" cy="71438"/>
            </a:xfrm>
            <a:custGeom>
              <a:avLst/>
              <a:gdLst>
                <a:gd name="T0" fmla="*/ 7 w 38"/>
                <a:gd name="T1" fmla="*/ 7 h 19"/>
                <a:gd name="T2" fmla="*/ 7 w 38"/>
                <a:gd name="T3" fmla="*/ 9 h 19"/>
                <a:gd name="T4" fmla="*/ 9 w 38"/>
                <a:gd name="T5" fmla="*/ 9 h 19"/>
                <a:gd name="T6" fmla="*/ 11 w 38"/>
                <a:gd name="T7" fmla="*/ 9 h 19"/>
                <a:gd name="T8" fmla="*/ 13 w 38"/>
                <a:gd name="T9" fmla="*/ 8 h 19"/>
                <a:gd name="T10" fmla="*/ 15 w 38"/>
                <a:gd name="T11" fmla="*/ 7 h 19"/>
                <a:gd name="T12" fmla="*/ 15 w 38"/>
                <a:gd name="T13" fmla="*/ 6 h 19"/>
                <a:gd name="T14" fmla="*/ 13 w 38"/>
                <a:gd name="T15" fmla="*/ 5 h 19"/>
                <a:gd name="T16" fmla="*/ 13 w 38"/>
                <a:gd name="T17" fmla="*/ 3 h 19"/>
                <a:gd name="T18" fmla="*/ 16 w 38"/>
                <a:gd name="T19" fmla="*/ 3 h 19"/>
                <a:gd name="T20" fmla="*/ 16 w 38"/>
                <a:gd name="T21" fmla="*/ 3 h 19"/>
                <a:gd name="T22" fmla="*/ 17 w 38"/>
                <a:gd name="T23" fmla="*/ 2 h 19"/>
                <a:gd name="T24" fmla="*/ 19 w 38"/>
                <a:gd name="T25" fmla="*/ 1 h 19"/>
                <a:gd name="T26" fmla="*/ 23 w 38"/>
                <a:gd name="T27" fmla="*/ 1 h 19"/>
                <a:gd name="T28" fmla="*/ 26 w 38"/>
                <a:gd name="T29" fmla="*/ 1 h 19"/>
                <a:gd name="T30" fmla="*/ 28 w 38"/>
                <a:gd name="T31" fmla="*/ 2 h 19"/>
                <a:gd name="T32" fmla="*/ 29 w 38"/>
                <a:gd name="T33" fmla="*/ 2 h 19"/>
                <a:gd name="T34" fmla="*/ 30 w 38"/>
                <a:gd name="T35" fmla="*/ 2 h 19"/>
                <a:gd name="T36" fmla="*/ 33 w 38"/>
                <a:gd name="T37" fmla="*/ 1 h 19"/>
                <a:gd name="T38" fmla="*/ 36 w 38"/>
                <a:gd name="T39" fmla="*/ 1 h 19"/>
                <a:gd name="T40" fmla="*/ 36 w 38"/>
                <a:gd name="T41" fmla="*/ 3 h 19"/>
                <a:gd name="T42" fmla="*/ 34 w 38"/>
                <a:gd name="T43" fmla="*/ 4 h 19"/>
                <a:gd name="T44" fmla="*/ 33 w 38"/>
                <a:gd name="T45" fmla="*/ 5 h 19"/>
                <a:gd name="T46" fmla="*/ 29 w 38"/>
                <a:gd name="T47" fmla="*/ 6 h 19"/>
                <a:gd name="T48" fmla="*/ 26 w 38"/>
                <a:gd name="T49" fmla="*/ 7 h 19"/>
                <a:gd name="T50" fmla="*/ 25 w 38"/>
                <a:gd name="T51" fmla="*/ 7 h 19"/>
                <a:gd name="T52" fmla="*/ 26 w 38"/>
                <a:gd name="T53" fmla="*/ 8 h 19"/>
                <a:gd name="T54" fmla="*/ 30 w 38"/>
                <a:gd name="T55" fmla="*/ 8 h 19"/>
                <a:gd name="T56" fmla="*/ 30 w 38"/>
                <a:gd name="T57" fmla="*/ 10 h 19"/>
                <a:gd name="T58" fmla="*/ 31 w 38"/>
                <a:gd name="T59" fmla="*/ 10 h 19"/>
                <a:gd name="T60" fmla="*/ 31 w 38"/>
                <a:gd name="T61" fmla="*/ 11 h 19"/>
                <a:gd name="T62" fmla="*/ 28 w 38"/>
                <a:gd name="T63" fmla="*/ 13 h 19"/>
                <a:gd name="T64" fmla="*/ 25 w 38"/>
                <a:gd name="T65" fmla="*/ 15 h 19"/>
                <a:gd name="T66" fmla="*/ 22 w 38"/>
                <a:gd name="T67" fmla="*/ 16 h 19"/>
                <a:gd name="T68" fmla="*/ 20 w 38"/>
                <a:gd name="T69" fmla="*/ 17 h 19"/>
                <a:gd name="T70" fmla="*/ 17 w 38"/>
                <a:gd name="T71" fmla="*/ 17 h 19"/>
                <a:gd name="T72" fmla="*/ 15 w 38"/>
                <a:gd name="T73" fmla="*/ 17 h 19"/>
                <a:gd name="T74" fmla="*/ 13 w 38"/>
                <a:gd name="T75" fmla="*/ 19 h 19"/>
                <a:gd name="T76" fmla="*/ 11 w 38"/>
                <a:gd name="T77" fmla="*/ 19 h 19"/>
                <a:gd name="T78" fmla="*/ 10 w 38"/>
                <a:gd name="T79" fmla="*/ 19 h 19"/>
                <a:gd name="T80" fmla="*/ 9 w 38"/>
                <a:gd name="T81" fmla="*/ 19 h 19"/>
                <a:gd name="T82" fmla="*/ 8 w 38"/>
                <a:gd name="T83" fmla="*/ 18 h 19"/>
                <a:gd name="T84" fmla="*/ 8 w 38"/>
                <a:gd name="T85" fmla="*/ 16 h 19"/>
                <a:gd name="T86" fmla="*/ 6 w 38"/>
                <a:gd name="T87" fmla="*/ 14 h 19"/>
                <a:gd name="T88" fmla="*/ 5 w 38"/>
                <a:gd name="T89" fmla="*/ 13 h 19"/>
                <a:gd name="T90" fmla="*/ 4 w 38"/>
                <a:gd name="T91" fmla="*/ 13 h 19"/>
                <a:gd name="T92" fmla="*/ 3 w 38"/>
                <a:gd name="T93" fmla="*/ 13 h 19"/>
                <a:gd name="T94" fmla="*/ 1 w 38"/>
                <a:gd name="T95" fmla="*/ 13 h 19"/>
                <a:gd name="T96" fmla="*/ 0 w 38"/>
                <a:gd name="T97" fmla="*/ 12 h 19"/>
                <a:gd name="T98" fmla="*/ 0 w 38"/>
                <a:gd name="T99" fmla="*/ 10 h 19"/>
                <a:gd name="T100" fmla="*/ 2 w 38"/>
                <a:gd name="T101" fmla="*/ 7 h 19"/>
                <a:gd name="T102" fmla="*/ 4 w 38"/>
                <a:gd name="T103" fmla="*/ 6 h 19"/>
                <a:gd name="T104" fmla="*/ 6 w 38"/>
                <a:gd name="T105" fmla="*/ 6 h 19"/>
                <a:gd name="T106" fmla="*/ 6 w 38"/>
                <a:gd name="T10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19">
                  <a:moveTo>
                    <a:pt x="6" y="7"/>
                  </a:move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10" y="10"/>
                  </a:cubicBezTo>
                  <a:cubicBezTo>
                    <a:pt x="10" y="10"/>
                    <a:pt x="11" y="9"/>
                    <a:pt x="11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4" y="6"/>
                    <a:pt x="13" y="5"/>
                  </a:cubicBezTo>
                  <a:cubicBezTo>
                    <a:pt x="13" y="5"/>
                    <a:pt x="12" y="5"/>
                    <a:pt x="12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2" y="1"/>
                    <a:pt x="23" y="1"/>
                    <a:pt x="23" y="1"/>
                  </a:cubicBezTo>
                  <a:cubicBezTo>
                    <a:pt x="24" y="0"/>
                    <a:pt x="25" y="0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2" y="2"/>
                  </a:cubicBezTo>
                  <a:cubicBezTo>
                    <a:pt x="33" y="2"/>
                    <a:pt x="33" y="1"/>
                    <a:pt x="33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7" y="1"/>
                    <a:pt x="38" y="2"/>
                    <a:pt x="37" y="3"/>
                  </a:cubicBezTo>
                  <a:cubicBezTo>
                    <a:pt x="37" y="3"/>
                    <a:pt x="37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4" y="3"/>
                    <a:pt x="34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0" y="6"/>
                    <a:pt x="30" y="6"/>
                    <a:pt x="29" y="6"/>
                  </a:cubicBezTo>
                  <a:cubicBezTo>
                    <a:pt x="28" y="6"/>
                    <a:pt x="28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5" y="7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1" y="9"/>
                    <a:pt x="30" y="9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9"/>
                    <a:pt x="32" y="10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2"/>
                    <a:pt x="30" y="12"/>
                    <a:pt x="30" y="12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6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1" y="17"/>
                    <a:pt x="20" y="17"/>
                    <a:pt x="20" y="17"/>
                  </a:cubicBezTo>
                  <a:cubicBezTo>
                    <a:pt x="19" y="17"/>
                    <a:pt x="19" y="18"/>
                    <a:pt x="18" y="18"/>
                  </a:cubicBezTo>
                  <a:cubicBezTo>
                    <a:pt x="18" y="18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5" y="16"/>
                    <a:pt x="15" y="17"/>
                  </a:cubicBezTo>
                  <a:cubicBezTo>
                    <a:pt x="14" y="17"/>
                    <a:pt x="15" y="18"/>
                    <a:pt x="14" y="19"/>
                  </a:cubicBezTo>
                  <a:cubicBezTo>
                    <a:pt x="14" y="19"/>
                    <a:pt x="14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132263" y="1903413"/>
              <a:ext cx="33338" cy="6350"/>
            </a:xfrm>
            <a:custGeom>
              <a:avLst/>
              <a:gdLst>
                <a:gd name="T0" fmla="*/ 0 w 9"/>
                <a:gd name="T1" fmla="*/ 1 h 2"/>
                <a:gd name="T2" fmla="*/ 1 w 9"/>
                <a:gd name="T3" fmla="*/ 1 h 2"/>
                <a:gd name="T4" fmla="*/ 2 w 9"/>
                <a:gd name="T5" fmla="*/ 1 h 2"/>
                <a:gd name="T6" fmla="*/ 4 w 9"/>
                <a:gd name="T7" fmla="*/ 0 h 2"/>
                <a:gd name="T8" fmla="*/ 5 w 9"/>
                <a:gd name="T9" fmla="*/ 0 h 2"/>
                <a:gd name="T10" fmla="*/ 6 w 9"/>
                <a:gd name="T11" fmla="*/ 0 h 2"/>
                <a:gd name="T12" fmla="*/ 8 w 9"/>
                <a:gd name="T13" fmla="*/ 0 h 2"/>
                <a:gd name="T14" fmla="*/ 9 w 9"/>
                <a:gd name="T15" fmla="*/ 1 h 2"/>
                <a:gd name="T16" fmla="*/ 8 w 9"/>
                <a:gd name="T17" fmla="*/ 1 h 2"/>
                <a:gd name="T18" fmla="*/ 7 w 9"/>
                <a:gd name="T19" fmla="*/ 2 h 2"/>
                <a:gd name="T20" fmla="*/ 6 w 9"/>
                <a:gd name="T21" fmla="*/ 2 h 2"/>
                <a:gd name="T22" fmla="*/ 5 w 9"/>
                <a:gd name="T23" fmla="*/ 2 h 2"/>
                <a:gd name="T24" fmla="*/ 4 w 9"/>
                <a:gd name="T25" fmla="*/ 2 h 2"/>
                <a:gd name="T26" fmla="*/ 2 w 9"/>
                <a:gd name="T27" fmla="*/ 2 h 2"/>
                <a:gd name="T28" fmla="*/ 1 w 9"/>
                <a:gd name="T29" fmla="*/ 2 h 2"/>
                <a:gd name="T30" fmla="*/ 0 w 9"/>
                <a:gd name="T31" fmla="*/ 2 h 2"/>
                <a:gd name="T32" fmla="*/ 0 w 9"/>
                <a:gd name="T33" fmla="*/ 2 h 2"/>
                <a:gd name="T34" fmla="*/ 0 w 9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146550" y="1928813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57663" y="1903413"/>
              <a:ext cx="147638" cy="60325"/>
            </a:xfrm>
            <a:custGeom>
              <a:avLst/>
              <a:gdLst>
                <a:gd name="T0" fmla="*/ 1 w 39"/>
                <a:gd name="T1" fmla="*/ 15 h 16"/>
                <a:gd name="T2" fmla="*/ 3 w 39"/>
                <a:gd name="T3" fmla="*/ 12 h 16"/>
                <a:gd name="T4" fmla="*/ 4 w 39"/>
                <a:gd name="T5" fmla="*/ 9 h 16"/>
                <a:gd name="T6" fmla="*/ 6 w 39"/>
                <a:gd name="T7" fmla="*/ 7 h 16"/>
                <a:gd name="T8" fmla="*/ 8 w 39"/>
                <a:gd name="T9" fmla="*/ 6 h 16"/>
                <a:gd name="T10" fmla="*/ 10 w 39"/>
                <a:gd name="T11" fmla="*/ 4 h 16"/>
                <a:gd name="T12" fmla="*/ 12 w 39"/>
                <a:gd name="T13" fmla="*/ 3 h 16"/>
                <a:gd name="T14" fmla="*/ 13 w 39"/>
                <a:gd name="T15" fmla="*/ 2 h 16"/>
                <a:gd name="T16" fmla="*/ 17 w 39"/>
                <a:gd name="T17" fmla="*/ 1 h 16"/>
                <a:gd name="T18" fmla="*/ 19 w 39"/>
                <a:gd name="T19" fmla="*/ 1 h 16"/>
                <a:gd name="T20" fmla="*/ 21 w 39"/>
                <a:gd name="T21" fmla="*/ 1 h 16"/>
                <a:gd name="T22" fmla="*/ 22 w 39"/>
                <a:gd name="T23" fmla="*/ 1 h 16"/>
                <a:gd name="T24" fmla="*/ 23 w 39"/>
                <a:gd name="T25" fmla="*/ 1 h 16"/>
                <a:gd name="T26" fmla="*/ 24 w 39"/>
                <a:gd name="T27" fmla="*/ 0 h 16"/>
                <a:gd name="T28" fmla="*/ 27 w 39"/>
                <a:gd name="T29" fmla="*/ 0 h 16"/>
                <a:gd name="T30" fmla="*/ 29 w 39"/>
                <a:gd name="T31" fmla="*/ 1 h 16"/>
                <a:gd name="T32" fmla="*/ 30 w 39"/>
                <a:gd name="T33" fmla="*/ 1 h 16"/>
                <a:gd name="T34" fmla="*/ 31 w 39"/>
                <a:gd name="T35" fmla="*/ 2 h 16"/>
                <a:gd name="T36" fmla="*/ 32 w 39"/>
                <a:gd name="T37" fmla="*/ 1 h 16"/>
                <a:gd name="T38" fmla="*/ 37 w 39"/>
                <a:gd name="T39" fmla="*/ 1 h 16"/>
                <a:gd name="T40" fmla="*/ 38 w 39"/>
                <a:gd name="T41" fmla="*/ 2 h 16"/>
                <a:gd name="T42" fmla="*/ 38 w 39"/>
                <a:gd name="T43" fmla="*/ 3 h 16"/>
                <a:gd name="T44" fmla="*/ 36 w 39"/>
                <a:gd name="T45" fmla="*/ 3 h 16"/>
                <a:gd name="T46" fmla="*/ 34 w 39"/>
                <a:gd name="T47" fmla="*/ 4 h 16"/>
                <a:gd name="T48" fmla="*/ 34 w 39"/>
                <a:gd name="T49" fmla="*/ 5 h 16"/>
                <a:gd name="T50" fmla="*/ 31 w 39"/>
                <a:gd name="T51" fmla="*/ 7 h 16"/>
                <a:gd name="T52" fmla="*/ 28 w 39"/>
                <a:gd name="T53" fmla="*/ 7 h 16"/>
                <a:gd name="T54" fmla="*/ 25 w 39"/>
                <a:gd name="T55" fmla="*/ 8 h 16"/>
                <a:gd name="T56" fmla="*/ 21 w 39"/>
                <a:gd name="T57" fmla="*/ 10 h 16"/>
                <a:gd name="T58" fmla="*/ 20 w 39"/>
                <a:gd name="T59" fmla="*/ 10 h 16"/>
                <a:gd name="T60" fmla="*/ 13 w 39"/>
                <a:gd name="T61" fmla="*/ 10 h 16"/>
                <a:gd name="T62" fmla="*/ 12 w 39"/>
                <a:gd name="T63" fmla="*/ 11 h 16"/>
                <a:gd name="T64" fmla="*/ 10 w 39"/>
                <a:gd name="T65" fmla="*/ 13 h 16"/>
                <a:gd name="T66" fmla="*/ 9 w 39"/>
                <a:gd name="T67" fmla="*/ 14 h 16"/>
                <a:gd name="T68" fmla="*/ 5 w 39"/>
                <a:gd name="T69" fmla="*/ 16 h 16"/>
                <a:gd name="T70" fmla="*/ 2 w 39"/>
                <a:gd name="T7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16">
                  <a:moveTo>
                    <a:pt x="0" y="16"/>
                  </a:move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3" y="4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5" y="1"/>
                    <a:pt x="15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20" y="1"/>
                    <a:pt x="20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21" y="1"/>
                    <a:pt x="2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0"/>
                    <a:pt x="28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30" y="1"/>
                    <a:pt x="30" y="1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1"/>
                    <a:pt x="35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3"/>
                    <a:pt x="39" y="3"/>
                  </a:cubicBez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7" y="3"/>
                  </a:cubicBezTo>
                  <a:cubicBezTo>
                    <a:pt x="37" y="3"/>
                    <a:pt x="37" y="3"/>
                    <a:pt x="36" y="3"/>
                  </a:cubicBezTo>
                  <a:cubicBezTo>
                    <a:pt x="36" y="4"/>
                    <a:pt x="36" y="4"/>
                    <a:pt x="35" y="4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5"/>
                  </a:cubicBezTo>
                  <a:cubicBezTo>
                    <a:pt x="33" y="5"/>
                    <a:pt x="33" y="6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2" y="9"/>
                    <a:pt x="22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3" y="11"/>
                    <a:pt x="12" y="11"/>
                  </a:cubicBezTo>
                  <a:cubicBezTo>
                    <a:pt x="12" y="12"/>
                    <a:pt x="12" y="12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4"/>
                    <a:pt x="7" y="14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10038" y="1835151"/>
              <a:ext cx="25400" cy="15875"/>
            </a:xfrm>
            <a:custGeom>
              <a:avLst/>
              <a:gdLst>
                <a:gd name="T0" fmla="*/ 1 w 7"/>
                <a:gd name="T1" fmla="*/ 2 h 4"/>
                <a:gd name="T2" fmla="*/ 2 w 7"/>
                <a:gd name="T3" fmla="*/ 1 h 4"/>
                <a:gd name="T4" fmla="*/ 3 w 7"/>
                <a:gd name="T5" fmla="*/ 1 h 4"/>
                <a:gd name="T6" fmla="*/ 5 w 7"/>
                <a:gd name="T7" fmla="*/ 1 h 4"/>
                <a:gd name="T8" fmla="*/ 6 w 7"/>
                <a:gd name="T9" fmla="*/ 2 h 4"/>
                <a:gd name="T10" fmla="*/ 6 w 7"/>
                <a:gd name="T11" fmla="*/ 3 h 4"/>
                <a:gd name="T12" fmla="*/ 4 w 7"/>
                <a:gd name="T13" fmla="*/ 4 h 4"/>
                <a:gd name="T14" fmla="*/ 4 w 7"/>
                <a:gd name="T15" fmla="*/ 4 h 4"/>
                <a:gd name="T16" fmla="*/ 3 w 7"/>
                <a:gd name="T17" fmla="*/ 4 h 4"/>
                <a:gd name="T18" fmla="*/ 2 w 7"/>
                <a:gd name="T19" fmla="*/ 4 h 4"/>
                <a:gd name="T20" fmla="*/ 1 w 7"/>
                <a:gd name="T21" fmla="*/ 4 h 4"/>
                <a:gd name="T22" fmla="*/ 1 w 7"/>
                <a:gd name="T23" fmla="*/ 4 h 4"/>
                <a:gd name="T24" fmla="*/ 0 w 7"/>
                <a:gd name="T25" fmla="*/ 3 h 4"/>
                <a:gd name="T26" fmla="*/ 1 w 7"/>
                <a:gd name="T27" fmla="*/ 3 h 4"/>
                <a:gd name="T28" fmla="*/ 1 w 7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4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110038" y="1854201"/>
              <a:ext cx="22225" cy="11113"/>
            </a:xfrm>
            <a:custGeom>
              <a:avLst/>
              <a:gdLst>
                <a:gd name="T0" fmla="*/ 2 w 6"/>
                <a:gd name="T1" fmla="*/ 2 h 3"/>
                <a:gd name="T2" fmla="*/ 0 w 6"/>
                <a:gd name="T3" fmla="*/ 2 h 3"/>
                <a:gd name="T4" fmla="*/ 2 w 6"/>
                <a:gd name="T5" fmla="*/ 2 h 3"/>
                <a:gd name="T6" fmla="*/ 3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6 w 6"/>
                <a:gd name="T13" fmla="*/ 2 h 3"/>
                <a:gd name="T14" fmla="*/ 6 w 6"/>
                <a:gd name="T15" fmla="*/ 1 h 3"/>
                <a:gd name="T16" fmla="*/ 5 w 6"/>
                <a:gd name="T17" fmla="*/ 0 h 3"/>
                <a:gd name="T18" fmla="*/ 5 w 6"/>
                <a:gd name="T19" fmla="*/ 0 h 3"/>
                <a:gd name="T20" fmla="*/ 3 w 6"/>
                <a:gd name="T21" fmla="*/ 1 h 3"/>
                <a:gd name="T22" fmla="*/ 2 w 6"/>
                <a:gd name="T23" fmla="*/ 1 h 3"/>
                <a:gd name="T24" fmla="*/ 1 w 6"/>
                <a:gd name="T25" fmla="*/ 1 h 3"/>
                <a:gd name="T26" fmla="*/ 0 w 6"/>
                <a:gd name="T27" fmla="*/ 1 h 3"/>
                <a:gd name="T28" fmla="*/ 2 w 6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2" y="2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135438" y="1838326"/>
              <a:ext cx="101600" cy="46038"/>
            </a:xfrm>
            <a:custGeom>
              <a:avLst/>
              <a:gdLst>
                <a:gd name="T0" fmla="*/ 2 w 27"/>
                <a:gd name="T1" fmla="*/ 6 h 12"/>
                <a:gd name="T2" fmla="*/ 3 w 27"/>
                <a:gd name="T3" fmla="*/ 5 h 12"/>
                <a:gd name="T4" fmla="*/ 4 w 27"/>
                <a:gd name="T5" fmla="*/ 4 h 12"/>
                <a:gd name="T6" fmla="*/ 5 w 27"/>
                <a:gd name="T7" fmla="*/ 2 h 12"/>
                <a:gd name="T8" fmla="*/ 6 w 27"/>
                <a:gd name="T9" fmla="*/ 2 h 12"/>
                <a:gd name="T10" fmla="*/ 7 w 27"/>
                <a:gd name="T11" fmla="*/ 1 h 12"/>
                <a:gd name="T12" fmla="*/ 8 w 27"/>
                <a:gd name="T13" fmla="*/ 1 h 12"/>
                <a:gd name="T14" fmla="*/ 9 w 27"/>
                <a:gd name="T15" fmla="*/ 2 h 12"/>
                <a:gd name="T16" fmla="*/ 10 w 27"/>
                <a:gd name="T17" fmla="*/ 3 h 12"/>
                <a:gd name="T18" fmla="*/ 11 w 27"/>
                <a:gd name="T19" fmla="*/ 3 h 12"/>
                <a:gd name="T20" fmla="*/ 11 w 27"/>
                <a:gd name="T21" fmla="*/ 2 h 12"/>
                <a:gd name="T22" fmla="*/ 12 w 27"/>
                <a:gd name="T23" fmla="*/ 1 h 12"/>
                <a:gd name="T24" fmla="*/ 13 w 27"/>
                <a:gd name="T25" fmla="*/ 1 h 12"/>
                <a:gd name="T26" fmla="*/ 13 w 27"/>
                <a:gd name="T27" fmla="*/ 1 h 12"/>
                <a:gd name="T28" fmla="*/ 14 w 27"/>
                <a:gd name="T29" fmla="*/ 1 h 12"/>
                <a:gd name="T30" fmla="*/ 15 w 27"/>
                <a:gd name="T31" fmla="*/ 1 h 12"/>
                <a:gd name="T32" fmla="*/ 16 w 27"/>
                <a:gd name="T33" fmla="*/ 1 h 12"/>
                <a:gd name="T34" fmla="*/ 18 w 27"/>
                <a:gd name="T35" fmla="*/ 0 h 12"/>
                <a:gd name="T36" fmla="*/ 19 w 27"/>
                <a:gd name="T37" fmla="*/ 0 h 12"/>
                <a:gd name="T38" fmla="*/ 20 w 27"/>
                <a:gd name="T39" fmla="*/ 1 h 12"/>
                <a:gd name="T40" fmla="*/ 23 w 27"/>
                <a:gd name="T41" fmla="*/ 1 h 12"/>
                <a:gd name="T42" fmla="*/ 24 w 27"/>
                <a:gd name="T43" fmla="*/ 1 h 12"/>
                <a:gd name="T44" fmla="*/ 25 w 27"/>
                <a:gd name="T45" fmla="*/ 1 h 12"/>
                <a:gd name="T46" fmla="*/ 26 w 27"/>
                <a:gd name="T47" fmla="*/ 1 h 12"/>
                <a:gd name="T48" fmla="*/ 27 w 27"/>
                <a:gd name="T49" fmla="*/ 1 h 12"/>
                <a:gd name="T50" fmla="*/ 27 w 27"/>
                <a:gd name="T51" fmla="*/ 2 h 12"/>
                <a:gd name="T52" fmla="*/ 27 w 27"/>
                <a:gd name="T53" fmla="*/ 3 h 12"/>
                <a:gd name="T54" fmla="*/ 26 w 27"/>
                <a:gd name="T55" fmla="*/ 4 h 12"/>
                <a:gd name="T56" fmla="*/ 25 w 27"/>
                <a:gd name="T57" fmla="*/ 4 h 12"/>
                <a:gd name="T58" fmla="*/ 23 w 27"/>
                <a:gd name="T59" fmla="*/ 6 h 12"/>
                <a:gd name="T60" fmla="*/ 22 w 27"/>
                <a:gd name="T61" fmla="*/ 6 h 12"/>
                <a:gd name="T62" fmla="*/ 22 w 27"/>
                <a:gd name="T63" fmla="*/ 6 h 12"/>
                <a:gd name="T64" fmla="*/ 21 w 27"/>
                <a:gd name="T65" fmla="*/ 6 h 12"/>
                <a:gd name="T66" fmla="*/ 21 w 27"/>
                <a:gd name="T67" fmla="*/ 7 h 12"/>
                <a:gd name="T68" fmla="*/ 21 w 27"/>
                <a:gd name="T69" fmla="*/ 8 h 12"/>
                <a:gd name="T70" fmla="*/ 20 w 27"/>
                <a:gd name="T71" fmla="*/ 8 h 12"/>
                <a:gd name="T72" fmla="*/ 19 w 27"/>
                <a:gd name="T73" fmla="*/ 8 h 12"/>
                <a:gd name="T74" fmla="*/ 19 w 27"/>
                <a:gd name="T75" fmla="*/ 8 h 12"/>
                <a:gd name="T76" fmla="*/ 18 w 27"/>
                <a:gd name="T77" fmla="*/ 8 h 12"/>
                <a:gd name="T78" fmla="*/ 16 w 27"/>
                <a:gd name="T79" fmla="*/ 9 h 12"/>
                <a:gd name="T80" fmla="*/ 15 w 27"/>
                <a:gd name="T81" fmla="*/ 11 h 12"/>
                <a:gd name="T82" fmla="*/ 14 w 27"/>
                <a:gd name="T83" fmla="*/ 11 h 12"/>
                <a:gd name="T84" fmla="*/ 13 w 27"/>
                <a:gd name="T85" fmla="*/ 11 h 12"/>
                <a:gd name="T86" fmla="*/ 11 w 27"/>
                <a:gd name="T87" fmla="*/ 11 h 12"/>
                <a:gd name="T88" fmla="*/ 11 w 27"/>
                <a:gd name="T89" fmla="*/ 11 h 12"/>
                <a:gd name="T90" fmla="*/ 10 w 27"/>
                <a:gd name="T91" fmla="*/ 11 h 12"/>
                <a:gd name="T92" fmla="*/ 9 w 27"/>
                <a:gd name="T93" fmla="*/ 11 h 12"/>
                <a:gd name="T94" fmla="*/ 6 w 27"/>
                <a:gd name="T95" fmla="*/ 12 h 12"/>
                <a:gd name="T96" fmla="*/ 4 w 27"/>
                <a:gd name="T97" fmla="*/ 12 h 12"/>
                <a:gd name="T98" fmla="*/ 3 w 27"/>
                <a:gd name="T99" fmla="*/ 10 h 12"/>
                <a:gd name="T100" fmla="*/ 4 w 27"/>
                <a:gd name="T101" fmla="*/ 9 h 12"/>
                <a:gd name="T102" fmla="*/ 5 w 27"/>
                <a:gd name="T103" fmla="*/ 9 h 12"/>
                <a:gd name="T104" fmla="*/ 6 w 27"/>
                <a:gd name="T105" fmla="*/ 8 h 12"/>
                <a:gd name="T106" fmla="*/ 6 w 27"/>
                <a:gd name="T107" fmla="*/ 8 h 12"/>
                <a:gd name="T108" fmla="*/ 5 w 27"/>
                <a:gd name="T109" fmla="*/ 8 h 12"/>
                <a:gd name="T110" fmla="*/ 4 w 27"/>
                <a:gd name="T111" fmla="*/ 8 h 12"/>
                <a:gd name="T112" fmla="*/ 2 w 27"/>
                <a:gd name="T113" fmla="*/ 8 h 12"/>
                <a:gd name="T114" fmla="*/ 0 w 27"/>
                <a:gd name="T115" fmla="*/ 7 h 12"/>
                <a:gd name="T116" fmla="*/ 1 w 27"/>
                <a:gd name="T117" fmla="*/ 6 h 12"/>
                <a:gd name="T118" fmla="*/ 1 w 27"/>
                <a:gd name="T119" fmla="*/ 6 h 12"/>
                <a:gd name="T120" fmla="*/ 2 w 27"/>
                <a:gd name="T121" fmla="*/ 6 h 12"/>
                <a:gd name="T122" fmla="*/ 2 w 27"/>
                <a:gd name="T12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12">
                  <a:moveTo>
                    <a:pt x="2" y="6"/>
                  </a:moveTo>
                  <a:cubicBezTo>
                    <a:pt x="2" y="6"/>
                    <a:pt x="3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3"/>
                    <a:pt x="10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7" y="2"/>
                    <a:pt x="27" y="3"/>
                    <a:pt x="27" y="3"/>
                  </a:cubicBezTo>
                  <a:cubicBezTo>
                    <a:pt x="26" y="3"/>
                    <a:pt x="26" y="3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4" y="5"/>
                    <a:pt x="24" y="5"/>
                    <a:pt x="23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10"/>
                    <a:pt x="16" y="10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8" y="12"/>
                    <a:pt x="7" y="12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192588" y="1809751"/>
              <a:ext cx="22225" cy="6350"/>
            </a:xfrm>
            <a:custGeom>
              <a:avLst/>
              <a:gdLst>
                <a:gd name="T0" fmla="*/ 3 w 6"/>
                <a:gd name="T1" fmla="*/ 0 h 2"/>
                <a:gd name="T2" fmla="*/ 1 w 6"/>
                <a:gd name="T3" fmla="*/ 1 h 2"/>
                <a:gd name="T4" fmla="*/ 0 w 6"/>
                <a:gd name="T5" fmla="*/ 1 h 2"/>
                <a:gd name="T6" fmla="*/ 1 w 6"/>
                <a:gd name="T7" fmla="*/ 2 h 2"/>
                <a:gd name="T8" fmla="*/ 2 w 6"/>
                <a:gd name="T9" fmla="*/ 2 h 2"/>
                <a:gd name="T10" fmla="*/ 3 w 6"/>
                <a:gd name="T11" fmla="*/ 2 h 2"/>
                <a:gd name="T12" fmla="*/ 4 w 6"/>
                <a:gd name="T13" fmla="*/ 2 h 2"/>
                <a:gd name="T14" fmla="*/ 6 w 6"/>
                <a:gd name="T15" fmla="*/ 1 h 2"/>
                <a:gd name="T16" fmla="*/ 4 w 6"/>
                <a:gd name="T17" fmla="*/ 1 h 2"/>
                <a:gd name="T18" fmla="*/ 3 w 6"/>
                <a:gd name="T19" fmla="*/ 1 h 2"/>
                <a:gd name="T20" fmla="*/ 2 w 6"/>
                <a:gd name="T21" fmla="*/ 1 h 2"/>
                <a:gd name="T22" fmla="*/ 2 w 6"/>
                <a:gd name="T23" fmla="*/ 1 h 2"/>
                <a:gd name="T24" fmla="*/ 3 w 6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4165600" y="1774826"/>
              <a:ext cx="104775" cy="34925"/>
            </a:xfrm>
            <a:custGeom>
              <a:avLst/>
              <a:gdLst>
                <a:gd name="T0" fmla="*/ 10 w 28"/>
                <a:gd name="T1" fmla="*/ 7 h 9"/>
                <a:gd name="T2" fmla="*/ 7 w 28"/>
                <a:gd name="T3" fmla="*/ 7 h 9"/>
                <a:gd name="T4" fmla="*/ 5 w 28"/>
                <a:gd name="T5" fmla="*/ 7 h 9"/>
                <a:gd name="T6" fmla="*/ 3 w 28"/>
                <a:gd name="T7" fmla="*/ 6 h 9"/>
                <a:gd name="T8" fmla="*/ 2 w 28"/>
                <a:gd name="T9" fmla="*/ 6 h 9"/>
                <a:gd name="T10" fmla="*/ 1 w 28"/>
                <a:gd name="T11" fmla="*/ 6 h 9"/>
                <a:gd name="T12" fmla="*/ 0 w 28"/>
                <a:gd name="T13" fmla="*/ 6 h 9"/>
                <a:gd name="T14" fmla="*/ 5 w 28"/>
                <a:gd name="T15" fmla="*/ 5 h 9"/>
                <a:gd name="T16" fmla="*/ 7 w 28"/>
                <a:gd name="T17" fmla="*/ 5 h 9"/>
                <a:gd name="T18" fmla="*/ 7 w 28"/>
                <a:gd name="T19" fmla="*/ 4 h 9"/>
                <a:gd name="T20" fmla="*/ 7 w 28"/>
                <a:gd name="T21" fmla="*/ 3 h 9"/>
                <a:gd name="T22" fmla="*/ 5 w 28"/>
                <a:gd name="T23" fmla="*/ 4 h 9"/>
                <a:gd name="T24" fmla="*/ 5 w 28"/>
                <a:gd name="T25" fmla="*/ 2 h 9"/>
                <a:gd name="T26" fmla="*/ 4 w 28"/>
                <a:gd name="T27" fmla="*/ 1 h 9"/>
                <a:gd name="T28" fmla="*/ 5 w 28"/>
                <a:gd name="T29" fmla="*/ 1 h 9"/>
                <a:gd name="T30" fmla="*/ 7 w 28"/>
                <a:gd name="T31" fmla="*/ 0 h 9"/>
                <a:gd name="T32" fmla="*/ 8 w 28"/>
                <a:gd name="T33" fmla="*/ 0 h 9"/>
                <a:gd name="T34" fmla="*/ 10 w 28"/>
                <a:gd name="T35" fmla="*/ 0 h 9"/>
                <a:gd name="T36" fmla="*/ 12 w 28"/>
                <a:gd name="T37" fmla="*/ 0 h 9"/>
                <a:gd name="T38" fmla="*/ 13 w 28"/>
                <a:gd name="T39" fmla="*/ 0 h 9"/>
                <a:gd name="T40" fmla="*/ 14 w 28"/>
                <a:gd name="T41" fmla="*/ 0 h 9"/>
                <a:gd name="T42" fmla="*/ 15 w 28"/>
                <a:gd name="T43" fmla="*/ 0 h 9"/>
                <a:gd name="T44" fmla="*/ 15 w 28"/>
                <a:gd name="T45" fmla="*/ 0 h 9"/>
                <a:gd name="T46" fmla="*/ 16 w 28"/>
                <a:gd name="T47" fmla="*/ 0 h 9"/>
                <a:gd name="T48" fmla="*/ 18 w 28"/>
                <a:gd name="T49" fmla="*/ 1 h 9"/>
                <a:gd name="T50" fmla="*/ 19 w 28"/>
                <a:gd name="T51" fmla="*/ 2 h 9"/>
                <a:gd name="T52" fmla="*/ 20 w 28"/>
                <a:gd name="T53" fmla="*/ 2 h 9"/>
                <a:gd name="T54" fmla="*/ 21 w 28"/>
                <a:gd name="T55" fmla="*/ 2 h 9"/>
                <a:gd name="T56" fmla="*/ 21 w 28"/>
                <a:gd name="T57" fmla="*/ 2 h 9"/>
                <a:gd name="T58" fmla="*/ 22 w 28"/>
                <a:gd name="T59" fmla="*/ 1 h 9"/>
                <a:gd name="T60" fmla="*/ 23 w 28"/>
                <a:gd name="T61" fmla="*/ 1 h 9"/>
                <a:gd name="T62" fmla="*/ 24 w 28"/>
                <a:gd name="T63" fmla="*/ 1 h 9"/>
                <a:gd name="T64" fmla="*/ 25 w 28"/>
                <a:gd name="T65" fmla="*/ 2 h 9"/>
                <a:gd name="T66" fmla="*/ 25 w 28"/>
                <a:gd name="T67" fmla="*/ 2 h 9"/>
                <a:gd name="T68" fmla="*/ 25 w 28"/>
                <a:gd name="T69" fmla="*/ 3 h 9"/>
                <a:gd name="T70" fmla="*/ 26 w 28"/>
                <a:gd name="T71" fmla="*/ 3 h 9"/>
                <a:gd name="T72" fmla="*/ 26 w 28"/>
                <a:gd name="T73" fmla="*/ 3 h 9"/>
                <a:gd name="T74" fmla="*/ 27 w 28"/>
                <a:gd name="T75" fmla="*/ 4 h 9"/>
                <a:gd name="T76" fmla="*/ 28 w 28"/>
                <a:gd name="T77" fmla="*/ 5 h 9"/>
                <a:gd name="T78" fmla="*/ 28 w 28"/>
                <a:gd name="T79" fmla="*/ 6 h 9"/>
                <a:gd name="T80" fmla="*/ 27 w 28"/>
                <a:gd name="T81" fmla="*/ 7 h 9"/>
                <a:gd name="T82" fmla="*/ 26 w 28"/>
                <a:gd name="T83" fmla="*/ 7 h 9"/>
                <a:gd name="T84" fmla="*/ 26 w 28"/>
                <a:gd name="T85" fmla="*/ 8 h 9"/>
                <a:gd name="T86" fmla="*/ 27 w 28"/>
                <a:gd name="T87" fmla="*/ 8 h 9"/>
                <a:gd name="T88" fmla="*/ 26 w 28"/>
                <a:gd name="T89" fmla="*/ 9 h 9"/>
                <a:gd name="T90" fmla="*/ 25 w 28"/>
                <a:gd name="T91" fmla="*/ 9 h 9"/>
                <a:gd name="T92" fmla="*/ 24 w 28"/>
                <a:gd name="T93" fmla="*/ 9 h 9"/>
                <a:gd name="T94" fmla="*/ 22 w 28"/>
                <a:gd name="T95" fmla="*/ 9 h 9"/>
                <a:gd name="T96" fmla="*/ 20 w 28"/>
                <a:gd name="T97" fmla="*/ 9 h 9"/>
                <a:gd name="T98" fmla="*/ 19 w 28"/>
                <a:gd name="T99" fmla="*/ 9 h 9"/>
                <a:gd name="T100" fmla="*/ 19 w 28"/>
                <a:gd name="T101" fmla="*/ 9 h 9"/>
                <a:gd name="T102" fmla="*/ 18 w 28"/>
                <a:gd name="T103" fmla="*/ 9 h 9"/>
                <a:gd name="T104" fmla="*/ 17 w 28"/>
                <a:gd name="T105" fmla="*/ 8 h 9"/>
                <a:gd name="T106" fmla="*/ 17 w 28"/>
                <a:gd name="T107" fmla="*/ 8 h 9"/>
                <a:gd name="T108" fmla="*/ 16 w 28"/>
                <a:gd name="T109" fmla="*/ 7 h 9"/>
                <a:gd name="T110" fmla="*/ 14 w 28"/>
                <a:gd name="T111" fmla="*/ 7 h 9"/>
                <a:gd name="T112" fmla="*/ 14 w 28"/>
                <a:gd name="T113" fmla="*/ 7 h 9"/>
                <a:gd name="T114" fmla="*/ 13 w 28"/>
                <a:gd name="T115" fmla="*/ 7 h 9"/>
                <a:gd name="T116" fmla="*/ 12 w 28"/>
                <a:gd name="T117" fmla="*/ 7 h 9"/>
                <a:gd name="T118" fmla="*/ 12 w 28"/>
                <a:gd name="T119" fmla="*/ 7 h 9"/>
                <a:gd name="T120" fmla="*/ 10 w 28"/>
                <a:gd name="T121" fmla="*/ 7 h 9"/>
                <a:gd name="T122" fmla="*/ 10 w 28"/>
                <a:gd name="T12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" h="9">
                  <a:moveTo>
                    <a:pt x="10" y="7"/>
                  </a:moveTo>
                  <a:cubicBezTo>
                    <a:pt x="9" y="7"/>
                    <a:pt x="8" y="7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4" y="7"/>
                    <a:pt x="4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3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4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2"/>
                    <a:pt x="24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4"/>
                  </a:cubicBezTo>
                  <a:cubicBezTo>
                    <a:pt x="28" y="4"/>
                    <a:pt x="28" y="4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7"/>
                    <a:pt x="27" y="7"/>
                  </a:cubicBezTo>
                  <a:cubicBezTo>
                    <a:pt x="27" y="7"/>
                    <a:pt x="26" y="6"/>
                    <a:pt x="26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9"/>
                    <a:pt x="26" y="9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214813" y="1865313"/>
              <a:ext cx="63500" cy="26988"/>
            </a:xfrm>
            <a:custGeom>
              <a:avLst/>
              <a:gdLst>
                <a:gd name="T0" fmla="*/ 6 w 17"/>
                <a:gd name="T1" fmla="*/ 2 h 7"/>
                <a:gd name="T2" fmla="*/ 2 w 17"/>
                <a:gd name="T3" fmla="*/ 4 h 7"/>
                <a:gd name="T4" fmla="*/ 2 w 17"/>
                <a:gd name="T5" fmla="*/ 4 h 7"/>
                <a:gd name="T6" fmla="*/ 1 w 17"/>
                <a:gd name="T7" fmla="*/ 4 h 7"/>
                <a:gd name="T8" fmla="*/ 2 w 17"/>
                <a:gd name="T9" fmla="*/ 5 h 7"/>
                <a:gd name="T10" fmla="*/ 4 w 17"/>
                <a:gd name="T11" fmla="*/ 6 h 7"/>
                <a:gd name="T12" fmla="*/ 5 w 17"/>
                <a:gd name="T13" fmla="*/ 6 h 7"/>
                <a:gd name="T14" fmla="*/ 5 w 17"/>
                <a:gd name="T15" fmla="*/ 6 h 7"/>
                <a:gd name="T16" fmla="*/ 6 w 17"/>
                <a:gd name="T17" fmla="*/ 6 h 7"/>
                <a:gd name="T18" fmla="*/ 8 w 17"/>
                <a:gd name="T19" fmla="*/ 7 h 7"/>
                <a:gd name="T20" fmla="*/ 8 w 17"/>
                <a:gd name="T21" fmla="*/ 7 h 7"/>
                <a:gd name="T22" fmla="*/ 10 w 17"/>
                <a:gd name="T23" fmla="*/ 7 h 7"/>
                <a:gd name="T24" fmla="*/ 12 w 17"/>
                <a:gd name="T25" fmla="*/ 7 h 7"/>
                <a:gd name="T26" fmla="*/ 13 w 17"/>
                <a:gd name="T27" fmla="*/ 7 h 7"/>
                <a:gd name="T28" fmla="*/ 13 w 17"/>
                <a:gd name="T29" fmla="*/ 7 h 7"/>
                <a:gd name="T30" fmla="*/ 14 w 17"/>
                <a:gd name="T31" fmla="*/ 6 h 7"/>
                <a:gd name="T32" fmla="*/ 15 w 17"/>
                <a:gd name="T33" fmla="*/ 6 h 7"/>
                <a:gd name="T34" fmla="*/ 16 w 17"/>
                <a:gd name="T35" fmla="*/ 5 h 7"/>
                <a:gd name="T36" fmla="*/ 17 w 17"/>
                <a:gd name="T37" fmla="*/ 3 h 7"/>
                <a:gd name="T38" fmla="*/ 16 w 17"/>
                <a:gd name="T39" fmla="*/ 1 h 7"/>
                <a:gd name="T40" fmla="*/ 13 w 17"/>
                <a:gd name="T41" fmla="*/ 1 h 7"/>
                <a:gd name="T42" fmla="*/ 11 w 17"/>
                <a:gd name="T43" fmla="*/ 1 h 7"/>
                <a:gd name="T44" fmla="*/ 10 w 17"/>
                <a:gd name="T45" fmla="*/ 1 h 7"/>
                <a:gd name="T46" fmla="*/ 9 w 17"/>
                <a:gd name="T47" fmla="*/ 1 h 7"/>
                <a:gd name="T48" fmla="*/ 8 w 17"/>
                <a:gd name="T49" fmla="*/ 1 h 7"/>
                <a:gd name="T50" fmla="*/ 8 w 17"/>
                <a:gd name="T51" fmla="*/ 2 h 7"/>
                <a:gd name="T52" fmla="*/ 7 w 17"/>
                <a:gd name="T53" fmla="*/ 2 h 7"/>
                <a:gd name="T54" fmla="*/ 6 w 17"/>
                <a:gd name="T5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" h="7">
                  <a:moveTo>
                    <a:pt x="6" y="2"/>
                  </a:moveTo>
                  <a:cubicBezTo>
                    <a:pt x="5" y="2"/>
                    <a:pt x="4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1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308475" y="1755776"/>
              <a:ext cx="26988" cy="11113"/>
            </a:xfrm>
            <a:custGeom>
              <a:avLst/>
              <a:gdLst>
                <a:gd name="T0" fmla="*/ 3 w 7"/>
                <a:gd name="T1" fmla="*/ 2 h 3"/>
                <a:gd name="T2" fmla="*/ 2 w 7"/>
                <a:gd name="T3" fmla="*/ 2 h 3"/>
                <a:gd name="T4" fmla="*/ 1 w 7"/>
                <a:gd name="T5" fmla="*/ 2 h 3"/>
                <a:gd name="T6" fmla="*/ 0 w 7"/>
                <a:gd name="T7" fmla="*/ 2 h 3"/>
                <a:gd name="T8" fmla="*/ 1 w 7"/>
                <a:gd name="T9" fmla="*/ 1 h 3"/>
                <a:gd name="T10" fmla="*/ 1 w 7"/>
                <a:gd name="T11" fmla="*/ 1 h 3"/>
                <a:gd name="T12" fmla="*/ 2 w 7"/>
                <a:gd name="T13" fmla="*/ 0 h 3"/>
                <a:gd name="T14" fmla="*/ 3 w 7"/>
                <a:gd name="T15" fmla="*/ 0 h 3"/>
                <a:gd name="T16" fmla="*/ 3 w 7"/>
                <a:gd name="T17" fmla="*/ 0 h 3"/>
                <a:gd name="T18" fmla="*/ 4 w 7"/>
                <a:gd name="T19" fmla="*/ 0 h 3"/>
                <a:gd name="T20" fmla="*/ 5 w 7"/>
                <a:gd name="T21" fmla="*/ 0 h 3"/>
                <a:gd name="T22" fmla="*/ 6 w 7"/>
                <a:gd name="T23" fmla="*/ 1 h 3"/>
                <a:gd name="T24" fmla="*/ 6 w 7"/>
                <a:gd name="T25" fmla="*/ 1 h 3"/>
                <a:gd name="T26" fmla="*/ 7 w 7"/>
                <a:gd name="T27" fmla="*/ 1 h 3"/>
                <a:gd name="T28" fmla="*/ 6 w 7"/>
                <a:gd name="T29" fmla="*/ 2 h 3"/>
                <a:gd name="T30" fmla="*/ 6 w 7"/>
                <a:gd name="T31" fmla="*/ 3 h 3"/>
                <a:gd name="T32" fmla="*/ 5 w 7"/>
                <a:gd name="T33" fmla="*/ 3 h 3"/>
                <a:gd name="T34" fmla="*/ 5 w 7"/>
                <a:gd name="T35" fmla="*/ 3 h 3"/>
                <a:gd name="T36" fmla="*/ 3 w 7"/>
                <a:gd name="T37" fmla="*/ 3 h 3"/>
                <a:gd name="T38" fmla="*/ 3 w 7"/>
                <a:gd name="T3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3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124325" y="2128838"/>
              <a:ext cx="158750" cy="82550"/>
            </a:xfrm>
            <a:custGeom>
              <a:avLst/>
              <a:gdLst>
                <a:gd name="T0" fmla="*/ 0 w 42"/>
                <a:gd name="T1" fmla="*/ 18 h 22"/>
                <a:gd name="T2" fmla="*/ 2 w 42"/>
                <a:gd name="T3" fmla="*/ 16 h 22"/>
                <a:gd name="T4" fmla="*/ 5 w 42"/>
                <a:gd name="T5" fmla="*/ 15 h 22"/>
                <a:gd name="T6" fmla="*/ 7 w 42"/>
                <a:gd name="T7" fmla="*/ 15 h 22"/>
                <a:gd name="T8" fmla="*/ 8 w 42"/>
                <a:gd name="T9" fmla="*/ 14 h 22"/>
                <a:gd name="T10" fmla="*/ 10 w 42"/>
                <a:gd name="T11" fmla="*/ 11 h 22"/>
                <a:gd name="T12" fmla="*/ 11 w 42"/>
                <a:gd name="T13" fmla="*/ 10 h 22"/>
                <a:gd name="T14" fmla="*/ 12 w 42"/>
                <a:gd name="T15" fmla="*/ 8 h 22"/>
                <a:gd name="T16" fmla="*/ 15 w 42"/>
                <a:gd name="T17" fmla="*/ 6 h 22"/>
                <a:gd name="T18" fmla="*/ 20 w 42"/>
                <a:gd name="T19" fmla="*/ 2 h 22"/>
                <a:gd name="T20" fmla="*/ 22 w 42"/>
                <a:gd name="T21" fmla="*/ 1 h 22"/>
                <a:gd name="T22" fmla="*/ 24 w 42"/>
                <a:gd name="T23" fmla="*/ 1 h 22"/>
                <a:gd name="T24" fmla="*/ 23 w 42"/>
                <a:gd name="T25" fmla="*/ 3 h 22"/>
                <a:gd name="T26" fmla="*/ 24 w 42"/>
                <a:gd name="T27" fmla="*/ 6 h 22"/>
                <a:gd name="T28" fmla="*/ 25 w 42"/>
                <a:gd name="T29" fmla="*/ 4 h 22"/>
                <a:gd name="T30" fmla="*/ 28 w 42"/>
                <a:gd name="T31" fmla="*/ 5 h 22"/>
                <a:gd name="T32" fmla="*/ 31 w 42"/>
                <a:gd name="T33" fmla="*/ 8 h 22"/>
                <a:gd name="T34" fmla="*/ 34 w 42"/>
                <a:gd name="T35" fmla="*/ 10 h 22"/>
                <a:gd name="T36" fmla="*/ 36 w 42"/>
                <a:gd name="T37" fmla="*/ 11 h 22"/>
                <a:gd name="T38" fmla="*/ 37 w 42"/>
                <a:gd name="T39" fmla="*/ 14 h 22"/>
                <a:gd name="T40" fmla="*/ 40 w 42"/>
                <a:gd name="T41" fmla="*/ 15 h 22"/>
                <a:gd name="T42" fmla="*/ 42 w 42"/>
                <a:gd name="T43" fmla="*/ 18 h 22"/>
                <a:gd name="T44" fmla="*/ 38 w 42"/>
                <a:gd name="T45" fmla="*/ 18 h 22"/>
                <a:gd name="T46" fmla="*/ 37 w 42"/>
                <a:gd name="T47" fmla="*/ 18 h 22"/>
                <a:gd name="T48" fmla="*/ 34 w 42"/>
                <a:gd name="T49" fmla="*/ 19 h 22"/>
                <a:gd name="T50" fmla="*/ 33 w 42"/>
                <a:gd name="T51" fmla="*/ 19 h 22"/>
                <a:gd name="T52" fmla="*/ 32 w 42"/>
                <a:gd name="T53" fmla="*/ 19 h 22"/>
                <a:gd name="T54" fmla="*/ 29 w 42"/>
                <a:gd name="T55" fmla="*/ 17 h 22"/>
                <a:gd name="T56" fmla="*/ 29 w 42"/>
                <a:gd name="T57" fmla="*/ 16 h 22"/>
                <a:gd name="T58" fmla="*/ 27 w 42"/>
                <a:gd name="T59" fmla="*/ 15 h 22"/>
                <a:gd name="T60" fmla="*/ 26 w 42"/>
                <a:gd name="T61" fmla="*/ 14 h 22"/>
                <a:gd name="T62" fmla="*/ 22 w 42"/>
                <a:gd name="T63" fmla="*/ 16 h 22"/>
                <a:gd name="T64" fmla="*/ 19 w 42"/>
                <a:gd name="T65" fmla="*/ 18 h 22"/>
                <a:gd name="T66" fmla="*/ 16 w 42"/>
                <a:gd name="T67" fmla="*/ 18 h 22"/>
                <a:gd name="T68" fmla="*/ 13 w 42"/>
                <a:gd name="T69" fmla="*/ 19 h 22"/>
                <a:gd name="T70" fmla="*/ 13 w 42"/>
                <a:gd name="T71" fmla="*/ 20 h 22"/>
                <a:gd name="T72" fmla="*/ 12 w 42"/>
                <a:gd name="T73" fmla="*/ 21 h 22"/>
                <a:gd name="T74" fmla="*/ 9 w 42"/>
                <a:gd name="T75" fmla="*/ 21 h 22"/>
                <a:gd name="T76" fmla="*/ 7 w 42"/>
                <a:gd name="T77" fmla="*/ 21 h 22"/>
                <a:gd name="T78" fmla="*/ 7 w 42"/>
                <a:gd name="T79" fmla="*/ 20 h 22"/>
                <a:gd name="T80" fmla="*/ 8 w 42"/>
                <a:gd name="T81" fmla="*/ 17 h 22"/>
                <a:gd name="T82" fmla="*/ 6 w 42"/>
                <a:gd name="T83" fmla="*/ 18 h 22"/>
                <a:gd name="T84" fmla="*/ 2 w 42"/>
                <a:gd name="T85" fmla="*/ 18 h 22"/>
                <a:gd name="T86" fmla="*/ 1 w 42"/>
                <a:gd name="T8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22">
                  <a:moveTo>
                    <a:pt x="0" y="19"/>
                  </a:moveTo>
                  <a:cubicBezTo>
                    <a:pt x="0" y="19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6" y="5"/>
                    <a:pt x="17" y="4"/>
                    <a:pt x="19" y="3"/>
                  </a:cubicBezTo>
                  <a:cubicBezTo>
                    <a:pt x="19" y="3"/>
                    <a:pt x="20" y="2"/>
                    <a:pt x="20" y="2"/>
                  </a:cubicBezTo>
                  <a:cubicBezTo>
                    <a:pt x="21" y="2"/>
                    <a:pt x="21" y="1"/>
                    <a:pt x="21" y="1"/>
                  </a:cubicBezTo>
                  <a:cubicBezTo>
                    <a:pt x="21" y="1"/>
                    <a:pt x="22" y="1"/>
                    <a:pt x="22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3" y="3"/>
                    <a:pt x="23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4" y="6"/>
                    <a:pt x="24" y="6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4"/>
                    <a:pt x="28" y="5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30" y="7"/>
                    <a:pt x="31" y="7"/>
                    <a:pt x="31" y="8"/>
                  </a:cubicBezTo>
                  <a:cubicBezTo>
                    <a:pt x="32" y="8"/>
                    <a:pt x="33" y="8"/>
                    <a:pt x="33" y="9"/>
                  </a:cubicBezTo>
                  <a:cubicBezTo>
                    <a:pt x="33" y="9"/>
                    <a:pt x="34" y="9"/>
                    <a:pt x="34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5" y="10"/>
                    <a:pt x="36" y="11"/>
                    <a:pt x="36" y="11"/>
                  </a:cubicBezTo>
                  <a:cubicBezTo>
                    <a:pt x="36" y="12"/>
                    <a:pt x="36" y="13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37" y="15"/>
                    <a:pt x="38" y="15"/>
                    <a:pt x="39" y="15"/>
                  </a:cubicBezTo>
                  <a:cubicBezTo>
                    <a:pt x="39" y="15"/>
                    <a:pt x="40" y="15"/>
                    <a:pt x="40" y="15"/>
                  </a:cubicBezTo>
                  <a:cubicBezTo>
                    <a:pt x="41" y="16"/>
                    <a:pt x="41" y="16"/>
                    <a:pt x="41" y="17"/>
                  </a:cubicBezTo>
                  <a:cubicBezTo>
                    <a:pt x="42" y="17"/>
                    <a:pt x="42" y="17"/>
                    <a:pt x="42" y="18"/>
                  </a:cubicBezTo>
                  <a:cubicBezTo>
                    <a:pt x="41" y="18"/>
                    <a:pt x="41" y="18"/>
                    <a:pt x="40" y="18"/>
                  </a:cubicBezTo>
                  <a:cubicBezTo>
                    <a:pt x="40" y="18"/>
                    <a:pt x="39" y="18"/>
                    <a:pt x="38" y="18"/>
                  </a:cubicBezTo>
                  <a:cubicBezTo>
                    <a:pt x="38" y="18"/>
                    <a:pt x="38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19"/>
                    <a:pt x="36" y="19"/>
                    <a:pt x="35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1" y="18"/>
                    <a:pt x="31" y="18"/>
                  </a:cubicBezTo>
                  <a:cubicBezTo>
                    <a:pt x="30" y="18"/>
                    <a:pt x="30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4" y="15"/>
                    <a:pt x="24" y="15"/>
                  </a:cubicBezTo>
                  <a:cubicBezTo>
                    <a:pt x="23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20" y="17"/>
                    <a:pt x="19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8" y="18"/>
                    <a:pt x="17" y="18"/>
                    <a:pt x="16" y="18"/>
                  </a:cubicBezTo>
                  <a:cubicBezTo>
                    <a:pt x="16" y="19"/>
                    <a:pt x="15" y="19"/>
                    <a:pt x="14" y="19"/>
                  </a:cubicBezTo>
                  <a:cubicBezTo>
                    <a:pt x="14" y="19"/>
                    <a:pt x="14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3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4170363" y="2214563"/>
              <a:ext cx="55563" cy="23813"/>
            </a:xfrm>
            <a:custGeom>
              <a:avLst/>
              <a:gdLst>
                <a:gd name="T0" fmla="*/ 2 w 15"/>
                <a:gd name="T1" fmla="*/ 3 h 6"/>
                <a:gd name="T2" fmla="*/ 3 w 15"/>
                <a:gd name="T3" fmla="*/ 3 h 6"/>
                <a:gd name="T4" fmla="*/ 4 w 15"/>
                <a:gd name="T5" fmla="*/ 2 h 6"/>
                <a:gd name="T6" fmla="*/ 6 w 15"/>
                <a:gd name="T7" fmla="*/ 1 h 6"/>
                <a:gd name="T8" fmla="*/ 8 w 15"/>
                <a:gd name="T9" fmla="*/ 1 h 6"/>
                <a:gd name="T10" fmla="*/ 9 w 15"/>
                <a:gd name="T11" fmla="*/ 1 h 6"/>
                <a:gd name="T12" fmla="*/ 12 w 15"/>
                <a:gd name="T13" fmla="*/ 0 h 6"/>
                <a:gd name="T14" fmla="*/ 14 w 15"/>
                <a:gd name="T15" fmla="*/ 0 h 6"/>
                <a:gd name="T16" fmla="*/ 14 w 15"/>
                <a:gd name="T17" fmla="*/ 1 h 6"/>
                <a:gd name="T18" fmla="*/ 11 w 15"/>
                <a:gd name="T19" fmla="*/ 3 h 6"/>
                <a:gd name="T20" fmla="*/ 9 w 15"/>
                <a:gd name="T21" fmla="*/ 4 h 6"/>
                <a:gd name="T22" fmla="*/ 8 w 15"/>
                <a:gd name="T23" fmla="*/ 4 h 6"/>
                <a:gd name="T24" fmla="*/ 7 w 15"/>
                <a:gd name="T25" fmla="*/ 4 h 6"/>
                <a:gd name="T26" fmla="*/ 6 w 15"/>
                <a:gd name="T27" fmla="*/ 5 h 6"/>
                <a:gd name="T28" fmla="*/ 6 w 15"/>
                <a:gd name="T29" fmla="*/ 5 h 6"/>
                <a:gd name="T30" fmla="*/ 5 w 15"/>
                <a:gd name="T31" fmla="*/ 5 h 6"/>
                <a:gd name="T32" fmla="*/ 3 w 15"/>
                <a:gd name="T33" fmla="*/ 6 h 6"/>
                <a:gd name="T34" fmla="*/ 3 w 15"/>
                <a:gd name="T35" fmla="*/ 6 h 6"/>
                <a:gd name="T36" fmla="*/ 3 w 15"/>
                <a:gd name="T37" fmla="*/ 6 h 6"/>
                <a:gd name="T38" fmla="*/ 2 w 15"/>
                <a:gd name="T39" fmla="*/ 6 h 6"/>
                <a:gd name="T40" fmla="*/ 2 w 15"/>
                <a:gd name="T41" fmla="*/ 6 h 6"/>
                <a:gd name="T42" fmla="*/ 1 w 15"/>
                <a:gd name="T43" fmla="*/ 6 h 6"/>
                <a:gd name="T44" fmla="*/ 1 w 15"/>
                <a:gd name="T45" fmla="*/ 6 h 6"/>
                <a:gd name="T46" fmla="*/ 0 w 15"/>
                <a:gd name="T47" fmla="*/ 5 h 6"/>
                <a:gd name="T48" fmla="*/ 0 w 15"/>
                <a:gd name="T49" fmla="*/ 4 h 6"/>
                <a:gd name="T50" fmla="*/ 1 w 15"/>
                <a:gd name="T51" fmla="*/ 4 h 6"/>
                <a:gd name="T52" fmla="*/ 2 w 15"/>
                <a:gd name="T5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6">
                  <a:moveTo>
                    <a:pt x="2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4" y="2"/>
                    <a:pt x="12" y="2"/>
                    <a:pt x="11" y="3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4240213" y="2233613"/>
              <a:ext cx="34925" cy="26988"/>
            </a:xfrm>
            <a:custGeom>
              <a:avLst/>
              <a:gdLst>
                <a:gd name="T0" fmla="*/ 2 w 9"/>
                <a:gd name="T1" fmla="*/ 2 h 7"/>
                <a:gd name="T2" fmla="*/ 1 w 9"/>
                <a:gd name="T3" fmla="*/ 3 h 7"/>
                <a:gd name="T4" fmla="*/ 0 w 9"/>
                <a:gd name="T5" fmla="*/ 4 h 7"/>
                <a:gd name="T6" fmla="*/ 1 w 9"/>
                <a:gd name="T7" fmla="*/ 6 h 7"/>
                <a:gd name="T8" fmla="*/ 4 w 9"/>
                <a:gd name="T9" fmla="*/ 5 h 7"/>
                <a:gd name="T10" fmla="*/ 6 w 9"/>
                <a:gd name="T11" fmla="*/ 3 h 7"/>
                <a:gd name="T12" fmla="*/ 7 w 9"/>
                <a:gd name="T13" fmla="*/ 2 h 7"/>
                <a:gd name="T14" fmla="*/ 8 w 9"/>
                <a:gd name="T15" fmla="*/ 1 h 7"/>
                <a:gd name="T16" fmla="*/ 8 w 9"/>
                <a:gd name="T17" fmla="*/ 0 h 7"/>
                <a:gd name="T18" fmla="*/ 7 w 9"/>
                <a:gd name="T19" fmla="*/ 0 h 7"/>
                <a:gd name="T20" fmla="*/ 6 w 9"/>
                <a:gd name="T21" fmla="*/ 0 h 7"/>
                <a:gd name="T22" fmla="*/ 5 w 9"/>
                <a:gd name="T23" fmla="*/ 0 h 7"/>
                <a:gd name="T24" fmla="*/ 4 w 9"/>
                <a:gd name="T25" fmla="*/ 1 h 7"/>
                <a:gd name="T26" fmla="*/ 4 w 9"/>
                <a:gd name="T27" fmla="*/ 1 h 7"/>
                <a:gd name="T28" fmla="*/ 2 w 9"/>
                <a:gd name="T29" fmla="*/ 1 h 7"/>
                <a:gd name="T30" fmla="*/ 2 w 9"/>
                <a:gd name="T3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4237038" y="2124076"/>
              <a:ext cx="19050" cy="15875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3 w 5"/>
                <a:gd name="T5" fmla="*/ 4 h 4"/>
                <a:gd name="T6" fmla="*/ 4 w 5"/>
                <a:gd name="T7" fmla="*/ 3 h 4"/>
                <a:gd name="T8" fmla="*/ 5 w 5"/>
                <a:gd name="T9" fmla="*/ 3 h 4"/>
                <a:gd name="T10" fmla="*/ 5 w 5"/>
                <a:gd name="T11" fmla="*/ 2 h 4"/>
                <a:gd name="T12" fmla="*/ 4 w 5"/>
                <a:gd name="T13" fmla="*/ 1 h 4"/>
                <a:gd name="T14" fmla="*/ 2 w 5"/>
                <a:gd name="T15" fmla="*/ 0 h 4"/>
                <a:gd name="T16" fmla="*/ 1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1"/>
                    <a:pt x="0" y="3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4214813" y="2128838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2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2 w 3"/>
                <a:gd name="T11" fmla="*/ 0 h 2"/>
                <a:gd name="T12" fmla="*/ 1 w 3"/>
                <a:gd name="T13" fmla="*/ 0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4311650" y="2200276"/>
              <a:ext cx="19050" cy="11113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1 h 3"/>
                <a:gd name="T4" fmla="*/ 2 w 5"/>
                <a:gd name="T5" fmla="*/ 2 h 3"/>
                <a:gd name="T6" fmla="*/ 5 w 5"/>
                <a:gd name="T7" fmla="*/ 3 h 3"/>
                <a:gd name="T8" fmla="*/ 5 w 5"/>
                <a:gd name="T9" fmla="*/ 1 h 3"/>
                <a:gd name="T10" fmla="*/ 4 w 5"/>
                <a:gd name="T11" fmla="*/ 0 h 3"/>
                <a:gd name="T12" fmla="*/ 3 w 5"/>
                <a:gd name="T13" fmla="*/ 0 h 3"/>
                <a:gd name="T14" fmla="*/ 1 w 5"/>
                <a:gd name="T15" fmla="*/ 0 h 3"/>
                <a:gd name="T16" fmla="*/ 2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2" y="2"/>
                    <a:pt x="2" y="2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4341813" y="2192338"/>
              <a:ext cx="15875" cy="11113"/>
            </a:xfrm>
            <a:custGeom>
              <a:avLst/>
              <a:gdLst>
                <a:gd name="T0" fmla="*/ 2 w 4"/>
                <a:gd name="T1" fmla="*/ 1 h 3"/>
                <a:gd name="T2" fmla="*/ 0 w 4"/>
                <a:gd name="T3" fmla="*/ 1 h 3"/>
                <a:gd name="T4" fmla="*/ 0 w 4"/>
                <a:gd name="T5" fmla="*/ 2 h 3"/>
                <a:gd name="T6" fmla="*/ 2 w 4"/>
                <a:gd name="T7" fmla="*/ 3 h 3"/>
                <a:gd name="T8" fmla="*/ 3 w 4"/>
                <a:gd name="T9" fmla="*/ 3 h 3"/>
                <a:gd name="T10" fmla="*/ 4 w 4"/>
                <a:gd name="T11" fmla="*/ 2 h 3"/>
                <a:gd name="T12" fmla="*/ 0 w 4"/>
                <a:gd name="T13" fmla="*/ 1 h 3"/>
                <a:gd name="T14" fmla="*/ 2 w 4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1"/>
                    <a:pt x="1" y="0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4338638" y="2181226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4387850" y="2219326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3" y="3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4289425" y="1790701"/>
              <a:ext cx="60325" cy="22225"/>
            </a:xfrm>
            <a:custGeom>
              <a:avLst/>
              <a:gdLst>
                <a:gd name="T0" fmla="*/ 2 w 16"/>
                <a:gd name="T1" fmla="*/ 2 h 6"/>
                <a:gd name="T2" fmla="*/ 3 w 16"/>
                <a:gd name="T3" fmla="*/ 1 h 6"/>
                <a:gd name="T4" fmla="*/ 5 w 16"/>
                <a:gd name="T5" fmla="*/ 0 h 6"/>
                <a:gd name="T6" fmla="*/ 6 w 16"/>
                <a:gd name="T7" fmla="*/ 0 h 6"/>
                <a:gd name="T8" fmla="*/ 7 w 16"/>
                <a:gd name="T9" fmla="*/ 0 h 6"/>
                <a:gd name="T10" fmla="*/ 10 w 16"/>
                <a:gd name="T11" fmla="*/ 0 h 6"/>
                <a:gd name="T12" fmla="*/ 12 w 16"/>
                <a:gd name="T13" fmla="*/ 0 h 6"/>
                <a:gd name="T14" fmla="*/ 14 w 16"/>
                <a:gd name="T15" fmla="*/ 1 h 6"/>
                <a:gd name="T16" fmla="*/ 15 w 16"/>
                <a:gd name="T17" fmla="*/ 1 h 6"/>
                <a:gd name="T18" fmla="*/ 15 w 16"/>
                <a:gd name="T19" fmla="*/ 2 h 6"/>
                <a:gd name="T20" fmla="*/ 14 w 16"/>
                <a:gd name="T21" fmla="*/ 3 h 6"/>
                <a:gd name="T22" fmla="*/ 13 w 16"/>
                <a:gd name="T23" fmla="*/ 4 h 6"/>
                <a:gd name="T24" fmla="*/ 13 w 16"/>
                <a:gd name="T25" fmla="*/ 4 h 6"/>
                <a:gd name="T26" fmla="*/ 11 w 16"/>
                <a:gd name="T27" fmla="*/ 5 h 6"/>
                <a:gd name="T28" fmla="*/ 9 w 16"/>
                <a:gd name="T29" fmla="*/ 5 h 6"/>
                <a:gd name="T30" fmla="*/ 8 w 16"/>
                <a:gd name="T31" fmla="*/ 5 h 6"/>
                <a:gd name="T32" fmla="*/ 8 w 16"/>
                <a:gd name="T33" fmla="*/ 5 h 6"/>
                <a:gd name="T34" fmla="*/ 7 w 16"/>
                <a:gd name="T35" fmla="*/ 5 h 6"/>
                <a:gd name="T36" fmla="*/ 7 w 16"/>
                <a:gd name="T37" fmla="*/ 5 h 6"/>
                <a:gd name="T38" fmla="*/ 3 w 16"/>
                <a:gd name="T39" fmla="*/ 6 h 6"/>
                <a:gd name="T40" fmla="*/ 0 w 16"/>
                <a:gd name="T41" fmla="*/ 5 h 6"/>
                <a:gd name="T42" fmla="*/ 1 w 16"/>
                <a:gd name="T43" fmla="*/ 4 h 6"/>
                <a:gd name="T44" fmla="*/ 1 w 16"/>
                <a:gd name="T45" fmla="*/ 3 h 6"/>
                <a:gd name="T46" fmla="*/ 1 w 16"/>
                <a:gd name="T47" fmla="*/ 3 h 6"/>
                <a:gd name="T48" fmla="*/ 2 w 16"/>
                <a:gd name="T4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6">
                  <a:moveTo>
                    <a:pt x="2" y="2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6" y="2"/>
                    <a:pt x="15" y="3"/>
                    <a:pt x="14" y="3"/>
                  </a:cubicBezTo>
                  <a:cubicBezTo>
                    <a:pt x="14" y="3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4270375" y="1831976"/>
              <a:ext cx="285750" cy="66675"/>
            </a:xfrm>
            <a:custGeom>
              <a:avLst/>
              <a:gdLst>
                <a:gd name="T0" fmla="*/ 0 w 76"/>
                <a:gd name="T1" fmla="*/ 1 h 18"/>
                <a:gd name="T2" fmla="*/ 1 w 76"/>
                <a:gd name="T3" fmla="*/ 4 h 18"/>
                <a:gd name="T4" fmla="*/ 3 w 76"/>
                <a:gd name="T5" fmla="*/ 5 h 18"/>
                <a:gd name="T6" fmla="*/ 9 w 76"/>
                <a:gd name="T7" fmla="*/ 5 h 18"/>
                <a:gd name="T8" fmla="*/ 12 w 76"/>
                <a:gd name="T9" fmla="*/ 5 h 18"/>
                <a:gd name="T10" fmla="*/ 14 w 76"/>
                <a:gd name="T11" fmla="*/ 6 h 18"/>
                <a:gd name="T12" fmla="*/ 11 w 76"/>
                <a:gd name="T13" fmla="*/ 11 h 18"/>
                <a:gd name="T14" fmla="*/ 8 w 76"/>
                <a:gd name="T15" fmla="*/ 15 h 18"/>
                <a:gd name="T16" fmla="*/ 10 w 76"/>
                <a:gd name="T17" fmla="*/ 16 h 18"/>
                <a:gd name="T18" fmla="*/ 15 w 76"/>
                <a:gd name="T19" fmla="*/ 16 h 18"/>
                <a:gd name="T20" fmla="*/ 16 w 76"/>
                <a:gd name="T21" fmla="*/ 17 h 18"/>
                <a:gd name="T22" fmla="*/ 22 w 76"/>
                <a:gd name="T23" fmla="*/ 16 h 18"/>
                <a:gd name="T24" fmla="*/ 24 w 76"/>
                <a:gd name="T25" fmla="*/ 15 h 18"/>
                <a:gd name="T26" fmla="*/ 25 w 76"/>
                <a:gd name="T27" fmla="*/ 17 h 18"/>
                <a:gd name="T28" fmla="*/ 32 w 76"/>
                <a:gd name="T29" fmla="*/ 17 h 18"/>
                <a:gd name="T30" fmla="*/ 38 w 76"/>
                <a:gd name="T31" fmla="*/ 17 h 18"/>
                <a:gd name="T32" fmla="*/ 42 w 76"/>
                <a:gd name="T33" fmla="*/ 17 h 18"/>
                <a:gd name="T34" fmla="*/ 44 w 76"/>
                <a:gd name="T35" fmla="*/ 17 h 18"/>
                <a:gd name="T36" fmla="*/ 47 w 76"/>
                <a:gd name="T37" fmla="*/ 17 h 18"/>
                <a:gd name="T38" fmla="*/ 51 w 76"/>
                <a:gd name="T39" fmla="*/ 15 h 18"/>
                <a:gd name="T40" fmla="*/ 54 w 76"/>
                <a:gd name="T41" fmla="*/ 17 h 18"/>
                <a:gd name="T42" fmla="*/ 57 w 76"/>
                <a:gd name="T43" fmla="*/ 18 h 18"/>
                <a:gd name="T44" fmla="*/ 61 w 76"/>
                <a:gd name="T45" fmla="*/ 18 h 18"/>
                <a:gd name="T46" fmla="*/ 66 w 76"/>
                <a:gd name="T47" fmla="*/ 17 h 18"/>
                <a:gd name="T48" fmla="*/ 69 w 76"/>
                <a:gd name="T49" fmla="*/ 15 h 18"/>
                <a:gd name="T50" fmla="*/ 71 w 76"/>
                <a:gd name="T51" fmla="*/ 14 h 18"/>
                <a:gd name="T52" fmla="*/ 75 w 76"/>
                <a:gd name="T53" fmla="*/ 11 h 18"/>
                <a:gd name="T54" fmla="*/ 71 w 76"/>
                <a:gd name="T55" fmla="*/ 7 h 18"/>
                <a:gd name="T56" fmla="*/ 67 w 76"/>
                <a:gd name="T57" fmla="*/ 7 h 18"/>
                <a:gd name="T58" fmla="*/ 61 w 76"/>
                <a:gd name="T59" fmla="*/ 7 h 18"/>
                <a:gd name="T60" fmla="*/ 55 w 76"/>
                <a:gd name="T61" fmla="*/ 8 h 18"/>
                <a:gd name="T62" fmla="*/ 52 w 76"/>
                <a:gd name="T63" fmla="*/ 9 h 18"/>
                <a:gd name="T64" fmla="*/ 48 w 76"/>
                <a:gd name="T65" fmla="*/ 10 h 18"/>
                <a:gd name="T66" fmla="*/ 45 w 76"/>
                <a:gd name="T67" fmla="*/ 10 h 18"/>
                <a:gd name="T68" fmla="*/ 43 w 76"/>
                <a:gd name="T69" fmla="*/ 10 h 18"/>
                <a:gd name="T70" fmla="*/ 40 w 76"/>
                <a:gd name="T71" fmla="*/ 10 h 18"/>
                <a:gd name="T72" fmla="*/ 34 w 76"/>
                <a:gd name="T73" fmla="*/ 8 h 18"/>
                <a:gd name="T74" fmla="*/ 31 w 76"/>
                <a:gd name="T75" fmla="*/ 8 h 18"/>
                <a:gd name="T76" fmla="*/ 28 w 76"/>
                <a:gd name="T77" fmla="*/ 7 h 18"/>
                <a:gd name="T78" fmla="*/ 29 w 76"/>
                <a:gd name="T79" fmla="*/ 6 h 18"/>
                <a:gd name="T80" fmla="*/ 30 w 76"/>
                <a:gd name="T81" fmla="*/ 4 h 18"/>
                <a:gd name="T82" fmla="*/ 28 w 76"/>
                <a:gd name="T83" fmla="*/ 3 h 18"/>
                <a:gd name="T84" fmla="*/ 25 w 76"/>
                <a:gd name="T85" fmla="*/ 2 h 18"/>
                <a:gd name="T86" fmla="*/ 21 w 76"/>
                <a:gd name="T87" fmla="*/ 2 h 18"/>
                <a:gd name="T88" fmla="*/ 18 w 76"/>
                <a:gd name="T89" fmla="*/ 2 h 18"/>
                <a:gd name="T90" fmla="*/ 16 w 76"/>
                <a:gd name="T91" fmla="*/ 2 h 18"/>
                <a:gd name="T92" fmla="*/ 14 w 76"/>
                <a:gd name="T93" fmla="*/ 0 h 18"/>
                <a:gd name="T94" fmla="*/ 12 w 76"/>
                <a:gd name="T95" fmla="*/ 0 h 18"/>
                <a:gd name="T96" fmla="*/ 9 w 76"/>
                <a:gd name="T97" fmla="*/ 0 h 18"/>
                <a:gd name="T98" fmla="*/ 3 w 76"/>
                <a:gd name="T99" fmla="*/ 0 h 18"/>
                <a:gd name="T100" fmla="*/ 0 w 76"/>
                <a:gd name="T10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" h="18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5"/>
                    <a:pt x="9" y="5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2" y="10"/>
                    <a:pt x="11" y="10"/>
                    <a:pt x="11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10" y="16"/>
                  </a:cubicBezTo>
                  <a:cubicBezTo>
                    <a:pt x="11" y="16"/>
                    <a:pt x="12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8" y="17"/>
                    <a:pt x="20" y="17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3" y="16"/>
                    <a:pt x="24" y="17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6" y="17"/>
                  </a:cubicBezTo>
                  <a:cubicBezTo>
                    <a:pt x="27" y="17"/>
                    <a:pt x="28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4" y="18"/>
                    <a:pt x="35" y="18"/>
                    <a:pt x="36" y="18"/>
                  </a:cubicBezTo>
                  <a:cubicBezTo>
                    <a:pt x="37" y="18"/>
                    <a:pt x="37" y="17"/>
                    <a:pt x="38" y="17"/>
                  </a:cubicBezTo>
                  <a:cubicBezTo>
                    <a:pt x="38" y="17"/>
                    <a:pt x="39" y="17"/>
                    <a:pt x="39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1" y="17"/>
                    <a:pt x="41" y="18"/>
                    <a:pt x="42" y="17"/>
                  </a:cubicBezTo>
                  <a:cubicBezTo>
                    <a:pt x="42" y="17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9" y="17"/>
                    <a:pt x="50" y="16"/>
                    <a:pt x="50" y="16"/>
                  </a:cubicBezTo>
                  <a:cubicBezTo>
                    <a:pt x="50" y="16"/>
                    <a:pt x="51" y="16"/>
                    <a:pt x="51" y="15"/>
                  </a:cubicBezTo>
                  <a:cubicBezTo>
                    <a:pt x="51" y="15"/>
                    <a:pt x="52" y="15"/>
                    <a:pt x="52" y="15"/>
                  </a:cubicBezTo>
                  <a:cubicBezTo>
                    <a:pt x="53" y="15"/>
                    <a:pt x="53" y="15"/>
                    <a:pt x="53" y="16"/>
                  </a:cubicBezTo>
                  <a:cubicBezTo>
                    <a:pt x="53" y="16"/>
                    <a:pt x="53" y="16"/>
                    <a:pt x="54" y="17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7" y="18"/>
                    <a:pt x="57" y="18"/>
                  </a:cubicBezTo>
                  <a:cubicBezTo>
                    <a:pt x="58" y="18"/>
                    <a:pt x="58" y="18"/>
                    <a:pt x="59" y="18"/>
                  </a:cubicBezTo>
                  <a:cubicBezTo>
                    <a:pt x="59" y="18"/>
                    <a:pt x="59" y="18"/>
                    <a:pt x="60" y="18"/>
                  </a:cubicBezTo>
                  <a:cubicBezTo>
                    <a:pt x="60" y="18"/>
                    <a:pt x="61" y="18"/>
                    <a:pt x="61" y="18"/>
                  </a:cubicBezTo>
                  <a:cubicBezTo>
                    <a:pt x="61" y="18"/>
                    <a:pt x="61" y="17"/>
                    <a:pt x="62" y="17"/>
                  </a:cubicBezTo>
                  <a:cubicBezTo>
                    <a:pt x="62" y="17"/>
                    <a:pt x="63" y="17"/>
                    <a:pt x="64" y="17"/>
                  </a:cubicBezTo>
                  <a:cubicBezTo>
                    <a:pt x="64" y="17"/>
                    <a:pt x="65" y="17"/>
                    <a:pt x="66" y="17"/>
                  </a:cubicBezTo>
                  <a:cubicBezTo>
                    <a:pt x="66" y="17"/>
                    <a:pt x="66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5"/>
                    <a:pt x="68" y="15"/>
                    <a:pt x="69" y="15"/>
                  </a:cubicBezTo>
                  <a:cubicBezTo>
                    <a:pt x="69" y="15"/>
                    <a:pt x="69" y="15"/>
                    <a:pt x="70" y="15"/>
                  </a:cubicBezTo>
                  <a:cubicBezTo>
                    <a:pt x="70" y="14"/>
                    <a:pt x="70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3" y="13"/>
                    <a:pt x="74" y="12"/>
                  </a:cubicBezTo>
                  <a:cubicBezTo>
                    <a:pt x="74" y="12"/>
                    <a:pt x="75" y="12"/>
                    <a:pt x="75" y="11"/>
                  </a:cubicBezTo>
                  <a:cubicBezTo>
                    <a:pt x="76" y="10"/>
                    <a:pt x="75" y="10"/>
                    <a:pt x="75" y="10"/>
                  </a:cubicBezTo>
                  <a:cubicBezTo>
                    <a:pt x="74" y="9"/>
                    <a:pt x="73" y="8"/>
                    <a:pt x="72" y="8"/>
                  </a:cubicBezTo>
                  <a:cubicBezTo>
                    <a:pt x="71" y="8"/>
                    <a:pt x="71" y="8"/>
                    <a:pt x="71" y="7"/>
                  </a:cubicBezTo>
                  <a:cubicBezTo>
                    <a:pt x="71" y="7"/>
                    <a:pt x="71" y="7"/>
                    <a:pt x="70" y="7"/>
                  </a:cubicBezTo>
                  <a:cubicBezTo>
                    <a:pt x="70" y="7"/>
                    <a:pt x="69" y="7"/>
                    <a:pt x="68" y="7"/>
                  </a:cubicBezTo>
                  <a:cubicBezTo>
                    <a:pt x="68" y="7"/>
                    <a:pt x="67" y="7"/>
                    <a:pt x="67" y="7"/>
                  </a:cubicBezTo>
                  <a:cubicBezTo>
                    <a:pt x="67" y="8"/>
                    <a:pt x="66" y="8"/>
                    <a:pt x="66" y="8"/>
                  </a:cubicBezTo>
                  <a:cubicBezTo>
                    <a:pt x="65" y="8"/>
                    <a:pt x="64" y="8"/>
                    <a:pt x="63" y="8"/>
                  </a:cubicBezTo>
                  <a:cubicBezTo>
                    <a:pt x="62" y="8"/>
                    <a:pt x="62" y="8"/>
                    <a:pt x="61" y="7"/>
                  </a:cubicBezTo>
                  <a:cubicBezTo>
                    <a:pt x="60" y="7"/>
                    <a:pt x="59" y="7"/>
                    <a:pt x="58" y="7"/>
                  </a:cubicBezTo>
                  <a:cubicBezTo>
                    <a:pt x="58" y="8"/>
                    <a:pt x="57" y="8"/>
                    <a:pt x="57" y="9"/>
                  </a:cubicBezTo>
                  <a:cubicBezTo>
                    <a:pt x="56" y="9"/>
                    <a:pt x="55" y="9"/>
                    <a:pt x="55" y="8"/>
                  </a:cubicBezTo>
                  <a:cubicBezTo>
                    <a:pt x="54" y="8"/>
                    <a:pt x="53" y="8"/>
                    <a:pt x="53" y="9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49" y="9"/>
                    <a:pt x="49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6" y="10"/>
                  </a:cubicBezTo>
                  <a:cubicBezTo>
                    <a:pt x="46" y="10"/>
                    <a:pt x="46" y="10"/>
                    <a:pt x="45" y="10"/>
                  </a:cubicBezTo>
                  <a:cubicBezTo>
                    <a:pt x="45" y="10"/>
                    <a:pt x="44" y="10"/>
                    <a:pt x="44" y="10"/>
                  </a:cubicBezTo>
                  <a:cubicBezTo>
                    <a:pt x="44" y="10"/>
                    <a:pt x="44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39" y="10"/>
                    <a:pt x="38" y="10"/>
                    <a:pt x="37" y="10"/>
                  </a:cubicBezTo>
                  <a:cubicBezTo>
                    <a:pt x="37" y="9"/>
                    <a:pt x="36" y="9"/>
                    <a:pt x="35" y="9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2" y="6"/>
                    <a:pt x="31" y="5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4305300" y="1812926"/>
              <a:ext cx="55563" cy="11113"/>
            </a:xfrm>
            <a:custGeom>
              <a:avLst/>
              <a:gdLst>
                <a:gd name="T0" fmla="*/ 2 w 15"/>
                <a:gd name="T1" fmla="*/ 0 h 3"/>
                <a:gd name="T2" fmla="*/ 0 w 15"/>
                <a:gd name="T3" fmla="*/ 2 h 3"/>
                <a:gd name="T4" fmla="*/ 1 w 15"/>
                <a:gd name="T5" fmla="*/ 2 h 3"/>
                <a:gd name="T6" fmla="*/ 3 w 15"/>
                <a:gd name="T7" fmla="*/ 2 h 3"/>
                <a:gd name="T8" fmla="*/ 5 w 15"/>
                <a:gd name="T9" fmla="*/ 2 h 3"/>
                <a:gd name="T10" fmla="*/ 5 w 15"/>
                <a:gd name="T11" fmla="*/ 2 h 3"/>
                <a:gd name="T12" fmla="*/ 6 w 15"/>
                <a:gd name="T13" fmla="*/ 2 h 3"/>
                <a:gd name="T14" fmla="*/ 8 w 15"/>
                <a:gd name="T15" fmla="*/ 3 h 3"/>
                <a:gd name="T16" fmla="*/ 10 w 15"/>
                <a:gd name="T17" fmla="*/ 3 h 3"/>
                <a:gd name="T18" fmla="*/ 11 w 15"/>
                <a:gd name="T19" fmla="*/ 3 h 3"/>
                <a:gd name="T20" fmla="*/ 12 w 15"/>
                <a:gd name="T21" fmla="*/ 3 h 3"/>
                <a:gd name="T22" fmla="*/ 13 w 15"/>
                <a:gd name="T23" fmla="*/ 2 h 3"/>
                <a:gd name="T24" fmla="*/ 14 w 15"/>
                <a:gd name="T25" fmla="*/ 2 h 3"/>
                <a:gd name="T26" fmla="*/ 14 w 15"/>
                <a:gd name="T27" fmla="*/ 2 h 3"/>
                <a:gd name="T28" fmla="*/ 13 w 15"/>
                <a:gd name="T29" fmla="*/ 1 h 3"/>
                <a:gd name="T30" fmla="*/ 12 w 15"/>
                <a:gd name="T31" fmla="*/ 0 h 3"/>
                <a:gd name="T32" fmla="*/ 9 w 15"/>
                <a:gd name="T33" fmla="*/ 0 h 3"/>
                <a:gd name="T34" fmla="*/ 7 w 15"/>
                <a:gd name="T35" fmla="*/ 0 h 3"/>
                <a:gd name="T36" fmla="*/ 6 w 15"/>
                <a:gd name="T37" fmla="*/ 0 h 3"/>
                <a:gd name="T38" fmla="*/ 2 w 15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4391025" y="1816101"/>
              <a:ext cx="26988" cy="11113"/>
            </a:xfrm>
            <a:custGeom>
              <a:avLst/>
              <a:gdLst>
                <a:gd name="T0" fmla="*/ 3 w 7"/>
                <a:gd name="T1" fmla="*/ 0 h 3"/>
                <a:gd name="T2" fmla="*/ 1 w 7"/>
                <a:gd name="T3" fmla="*/ 0 h 3"/>
                <a:gd name="T4" fmla="*/ 0 w 7"/>
                <a:gd name="T5" fmla="*/ 1 h 3"/>
                <a:gd name="T6" fmla="*/ 1 w 7"/>
                <a:gd name="T7" fmla="*/ 2 h 3"/>
                <a:gd name="T8" fmla="*/ 3 w 7"/>
                <a:gd name="T9" fmla="*/ 3 h 3"/>
                <a:gd name="T10" fmla="*/ 4 w 7"/>
                <a:gd name="T11" fmla="*/ 3 h 3"/>
                <a:gd name="T12" fmla="*/ 6 w 7"/>
                <a:gd name="T13" fmla="*/ 3 h 3"/>
                <a:gd name="T14" fmla="*/ 7 w 7"/>
                <a:gd name="T15" fmla="*/ 1 h 3"/>
                <a:gd name="T16" fmla="*/ 7 w 7"/>
                <a:gd name="T17" fmla="*/ 1 h 3"/>
                <a:gd name="T18" fmla="*/ 6 w 7"/>
                <a:gd name="T19" fmla="*/ 0 h 3"/>
                <a:gd name="T20" fmla="*/ 2 w 7"/>
                <a:gd name="T21" fmla="*/ 0 h 3"/>
                <a:gd name="T22" fmla="*/ 3 w 7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2" y="2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4387850" y="1695451"/>
              <a:ext cx="668338" cy="158750"/>
            </a:xfrm>
            <a:custGeom>
              <a:avLst/>
              <a:gdLst>
                <a:gd name="T0" fmla="*/ 22 w 178"/>
                <a:gd name="T1" fmla="*/ 30 h 42"/>
                <a:gd name="T2" fmla="*/ 30 w 178"/>
                <a:gd name="T3" fmla="*/ 33 h 42"/>
                <a:gd name="T4" fmla="*/ 37 w 178"/>
                <a:gd name="T5" fmla="*/ 34 h 42"/>
                <a:gd name="T6" fmla="*/ 45 w 178"/>
                <a:gd name="T7" fmla="*/ 31 h 42"/>
                <a:gd name="T8" fmla="*/ 36 w 178"/>
                <a:gd name="T9" fmla="*/ 32 h 42"/>
                <a:gd name="T10" fmla="*/ 39 w 178"/>
                <a:gd name="T11" fmla="*/ 28 h 42"/>
                <a:gd name="T12" fmla="*/ 28 w 178"/>
                <a:gd name="T13" fmla="*/ 27 h 42"/>
                <a:gd name="T14" fmla="*/ 40 w 178"/>
                <a:gd name="T15" fmla="*/ 25 h 42"/>
                <a:gd name="T16" fmla="*/ 49 w 178"/>
                <a:gd name="T17" fmla="*/ 25 h 42"/>
                <a:gd name="T18" fmla="*/ 48 w 178"/>
                <a:gd name="T19" fmla="*/ 19 h 42"/>
                <a:gd name="T20" fmla="*/ 47 w 178"/>
                <a:gd name="T21" fmla="*/ 16 h 42"/>
                <a:gd name="T22" fmla="*/ 60 w 178"/>
                <a:gd name="T23" fmla="*/ 17 h 42"/>
                <a:gd name="T24" fmla="*/ 66 w 178"/>
                <a:gd name="T25" fmla="*/ 17 h 42"/>
                <a:gd name="T26" fmla="*/ 72 w 178"/>
                <a:gd name="T27" fmla="*/ 14 h 42"/>
                <a:gd name="T28" fmla="*/ 89 w 178"/>
                <a:gd name="T29" fmla="*/ 12 h 42"/>
                <a:gd name="T30" fmla="*/ 89 w 178"/>
                <a:gd name="T31" fmla="*/ 11 h 42"/>
                <a:gd name="T32" fmla="*/ 76 w 178"/>
                <a:gd name="T33" fmla="*/ 13 h 42"/>
                <a:gd name="T34" fmla="*/ 59 w 178"/>
                <a:gd name="T35" fmla="*/ 13 h 42"/>
                <a:gd name="T36" fmla="*/ 50 w 178"/>
                <a:gd name="T37" fmla="*/ 14 h 42"/>
                <a:gd name="T38" fmla="*/ 40 w 178"/>
                <a:gd name="T39" fmla="*/ 13 h 42"/>
                <a:gd name="T40" fmla="*/ 35 w 178"/>
                <a:gd name="T41" fmla="*/ 6 h 42"/>
                <a:gd name="T42" fmla="*/ 48 w 178"/>
                <a:gd name="T43" fmla="*/ 5 h 42"/>
                <a:gd name="T44" fmla="*/ 62 w 178"/>
                <a:gd name="T45" fmla="*/ 5 h 42"/>
                <a:gd name="T46" fmla="*/ 75 w 178"/>
                <a:gd name="T47" fmla="*/ 4 h 42"/>
                <a:gd name="T48" fmla="*/ 93 w 178"/>
                <a:gd name="T49" fmla="*/ 2 h 42"/>
                <a:gd name="T50" fmla="*/ 104 w 178"/>
                <a:gd name="T51" fmla="*/ 2 h 42"/>
                <a:gd name="T52" fmla="*/ 119 w 178"/>
                <a:gd name="T53" fmla="*/ 0 h 42"/>
                <a:gd name="T54" fmla="*/ 124 w 178"/>
                <a:gd name="T55" fmla="*/ 1 h 42"/>
                <a:gd name="T56" fmla="*/ 133 w 178"/>
                <a:gd name="T57" fmla="*/ 0 h 42"/>
                <a:gd name="T58" fmla="*/ 142 w 178"/>
                <a:gd name="T59" fmla="*/ 1 h 42"/>
                <a:gd name="T60" fmla="*/ 152 w 178"/>
                <a:gd name="T61" fmla="*/ 1 h 42"/>
                <a:gd name="T62" fmla="*/ 165 w 178"/>
                <a:gd name="T63" fmla="*/ 1 h 42"/>
                <a:gd name="T64" fmla="*/ 178 w 178"/>
                <a:gd name="T65" fmla="*/ 4 h 42"/>
                <a:gd name="T66" fmla="*/ 169 w 178"/>
                <a:gd name="T67" fmla="*/ 6 h 42"/>
                <a:gd name="T68" fmla="*/ 158 w 178"/>
                <a:gd name="T69" fmla="*/ 7 h 42"/>
                <a:gd name="T70" fmla="*/ 152 w 178"/>
                <a:gd name="T71" fmla="*/ 10 h 42"/>
                <a:gd name="T72" fmla="*/ 140 w 178"/>
                <a:gd name="T73" fmla="*/ 12 h 42"/>
                <a:gd name="T74" fmla="*/ 125 w 178"/>
                <a:gd name="T75" fmla="*/ 15 h 42"/>
                <a:gd name="T76" fmla="*/ 119 w 178"/>
                <a:gd name="T77" fmla="*/ 18 h 42"/>
                <a:gd name="T78" fmla="*/ 110 w 178"/>
                <a:gd name="T79" fmla="*/ 19 h 42"/>
                <a:gd name="T80" fmla="*/ 100 w 178"/>
                <a:gd name="T81" fmla="*/ 20 h 42"/>
                <a:gd name="T82" fmla="*/ 93 w 178"/>
                <a:gd name="T83" fmla="*/ 21 h 42"/>
                <a:gd name="T84" fmla="*/ 92 w 178"/>
                <a:gd name="T85" fmla="*/ 26 h 42"/>
                <a:gd name="T86" fmla="*/ 78 w 178"/>
                <a:gd name="T87" fmla="*/ 30 h 42"/>
                <a:gd name="T88" fmla="*/ 69 w 178"/>
                <a:gd name="T89" fmla="*/ 31 h 42"/>
                <a:gd name="T90" fmla="*/ 62 w 178"/>
                <a:gd name="T91" fmla="*/ 33 h 42"/>
                <a:gd name="T92" fmla="*/ 59 w 178"/>
                <a:gd name="T93" fmla="*/ 36 h 42"/>
                <a:gd name="T94" fmla="*/ 65 w 178"/>
                <a:gd name="T95" fmla="*/ 37 h 42"/>
                <a:gd name="T96" fmla="*/ 54 w 178"/>
                <a:gd name="T97" fmla="*/ 40 h 42"/>
                <a:gd name="T98" fmla="*/ 49 w 178"/>
                <a:gd name="T99" fmla="*/ 41 h 42"/>
                <a:gd name="T100" fmla="*/ 45 w 178"/>
                <a:gd name="T101" fmla="*/ 42 h 42"/>
                <a:gd name="T102" fmla="*/ 40 w 178"/>
                <a:gd name="T103" fmla="*/ 39 h 42"/>
                <a:gd name="T104" fmla="*/ 25 w 178"/>
                <a:gd name="T105" fmla="*/ 39 h 42"/>
                <a:gd name="T106" fmla="*/ 17 w 178"/>
                <a:gd name="T107" fmla="*/ 40 h 42"/>
                <a:gd name="T108" fmla="*/ 6 w 178"/>
                <a:gd name="T109" fmla="*/ 39 h 42"/>
                <a:gd name="T110" fmla="*/ 1 w 178"/>
                <a:gd name="T111" fmla="*/ 39 h 42"/>
                <a:gd name="T112" fmla="*/ 7 w 178"/>
                <a:gd name="T113" fmla="*/ 36 h 42"/>
                <a:gd name="T114" fmla="*/ 17 w 178"/>
                <a:gd name="T115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42">
                  <a:moveTo>
                    <a:pt x="19" y="34"/>
                  </a:moveTo>
                  <a:cubicBezTo>
                    <a:pt x="19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3"/>
                    <a:pt x="19" y="33"/>
                    <a:pt x="19" y="32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0"/>
                    <a:pt x="20" y="30"/>
                    <a:pt x="21" y="30"/>
                  </a:cubicBezTo>
                  <a:cubicBezTo>
                    <a:pt x="21" y="30"/>
                    <a:pt x="21" y="30"/>
                    <a:pt x="22" y="30"/>
                  </a:cubicBezTo>
                  <a:cubicBezTo>
                    <a:pt x="23" y="30"/>
                    <a:pt x="25" y="30"/>
                    <a:pt x="26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3" y="33"/>
                  </a:cubicBezTo>
                  <a:cubicBezTo>
                    <a:pt x="33" y="33"/>
                    <a:pt x="33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4"/>
                    <a:pt x="36" y="34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7" y="34"/>
                    <a:pt x="37" y="33"/>
                    <a:pt x="38" y="33"/>
                  </a:cubicBezTo>
                  <a:cubicBezTo>
                    <a:pt x="38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1" y="33"/>
                  </a:cubicBezTo>
                  <a:cubicBezTo>
                    <a:pt x="42" y="33"/>
                    <a:pt x="43" y="32"/>
                    <a:pt x="44" y="32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45" y="32"/>
                    <a:pt x="45" y="31"/>
                    <a:pt x="45" y="31"/>
                  </a:cubicBezTo>
                  <a:cubicBezTo>
                    <a:pt x="46" y="31"/>
                    <a:pt x="47" y="31"/>
                    <a:pt x="47" y="31"/>
                  </a:cubicBezTo>
                  <a:cubicBezTo>
                    <a:pt x="46" y="30"/>
                    <a:pt x="45" y="31"/>
                    <a:pt x="44" y="31"/>
                  </a:cubicBezTo>
                  <a:cubicBezTo>
                    <a:pt x="43" y="31"/>
                    <a:pt x="42" y="31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1"/>
                    <a:pt x="34" y="30"/>
                    <a:pt x="34" y="30"/>
                  </a:cubicBezTo>
                  <a:cubicBezTo>
                    <a:pt x="35" y="30"/>
                    <a:pt x="35" y="29"/>
                    <a:pt x="35" y="29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7" y="28"/>
                    <a:pt x="37" y="28"/>
                    <a:pt x="36" y="28"/>
                  </a:cubicBezTo>
                  <a:cubicBezTo>
                    <a:pt x="36" y="29"/>
                    <a:pt x="35" y="29"/>
                    <a:pt x="35" y="29"/>
                  </a:cubicBezTo>
                  <a:cubicBezTo>
                    <a:pt x="34" y="29"/>
                    <a:pt x="34" y="29"/>
                    <a:pt x="33" y="29"/>
                  </a:cubicBezTo>
                  <a:cubicBezTo>
                    <a:pt x="32" y="29"/>
                    <a:pt x="31" y="28"/>
                    <a:pt x="29" y="28"/>
                  </a:cubicBezTo>
                  <a:cubicBezTo>
                    <a:pt x="29" y="28"/>
                    <a:pt x="28" y="28"/>
                    <a:pt x="27" y="28"/>
                  </a:cubicBezTo>
                  <a:cubicBezTo>
                    <a:pt x="27" y="28"/>
                    <a:pt x="28" y="28"/>
                    <a:pt x="28" y="27"/>
                  </a:cubicBezTo>
                  <a:cubicBezTo>
                    <a:pt x="28" y="27"/>
                    <a:pt x="29" y="27"/>
                    <a:pt x="29" y="26"/>
                  </a:cubicBezTo>
                  <a:cubicBezTo>
                    <a:pt x="30" y="26"/>
                    <a:pt x="30" y="26"/>
                    <a:pt x="31" y="26"/>
                  </a:cubicBezTo>
                  <a:cubicBezTo>
                    <a:pt x="32" y="25"/>
                    <a:pt x="33" y="26"/>
                    <a:pt x="33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5" y="25"/>
                    <a:pt x="35" y="25"/>
                    <a:pt x="36" y="25"/>
                  </a:cubicBezTo>
                  <a:cubicBezTo>
                    <a:pt x="37" y="25"/>
                    <a:pt x="38" y="25"/>
                    <a:pt x="39" y="25"/>
                  </a:cubicBezTo>
                  <a:cubicBezTo>
                    <a:pt x="39" y="25"/>
                    <a:pt x="39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1" y="25"/>
                    <a:pt x="41" y="25"/>
                  </a:cubicBezTo>
                  <a:cubicBezTo>
                    <a:pt x="41" y="25"/>
                    <a:pt x="42" y="24"/>
                    <a:pt x="43" y="24"/>
                  </a:cubicBezTo>
                  <a:cubicBezTo>
                    <a:pt x="43" y="24"/>
                    <a:pt x="43" y="24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4"/>
                    <a:pt x="46" y="24"/>
                    <a:pt x="47" y="24"/>
                  </a:cubicBezTo>
                  <a:cubicBezTo>
                    <a:pt x="47" y="25"/>
                    <a:pt x="48" y="25"/>
                    <a:pt x="49" y="25"/>
                  </a:cubicBezTo>
                  <a:cubicBezTo>
                    <a:pt x="49" y="25"/>
                    <a:pt x="49" y="25"/>
                    <a:pt x="50" y="24"/>
                  </a:cubicBezTo>
                  <a:cubicBezTo>
                    <a:pt x="50" y="24"/>
                    <a:pt x="50" y="24"/>
                    <a:pt x="50" y="23"/>
                  </a:cubicBezTo>
                  <a:cubicBezTo>
                    <a:pt x="50" y="23"/>
                    <a:pt x="49" y="23"/>
                    <a:pt x="49" y="23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1"/>
                    <a:pt x="49" y="21"/>
                    <a:pt x="48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8"/>
                    <a:pt x="48" y="18"/>
                    <a:pt x="47" y="18"/>
                  </a:cubicBezTo>
                  <a:cubicBezTo>
                    <a:pt x="47" y="18"/>
                    <a:pt x="46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8" y="16"/>
                    <a:pt x="49" y="16"/>
                    <a:pt x="50" y="16"/>
                  </a:cubicBezTo>
                  <a:cubicBezTo>
                    <a:pt x="50" y="16"/>
                    <a:pt x="51" y="16"/>
                    <a:pt x="51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6" y="17"/>
                    <a:pt x="57" y="17"/>
                  </a:cubicBezTo>
                  <a:cubicBezTo>
                    <a:pt x="57" y="17"/>
                    <a:pt x="58" y="17"/>
                    <a:pt x="59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2" y="18"/>
                    <a:pt x="63" y="18"/>
                    <a:pt x="63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6" y="18"/>
                    <a:pt x="66" y="17"/>
                  </a:cubicBezTo>
                  <a:cubicBezTo>
                    <a:pt x="66" y="17"/>
                    <a:pt x="66" y="16"/>
                    <a:pt x="65" y="16"/>
                  </a:cubicBezTo>
                  <a:cubicBezTo>
                    <a:pt x="65" y="16"/>
                    <a:pt x="65" y="15"/>
                    <a:pt x="65" y="15"/>
                  </a:cubicBezTo>
                  <a:cubicBezTo>
                    <a:pt x="65" y="15"/>
                    <a:pt x="65" y="15"/>
                    <a:pt x="66" y="15"/>
                  </a:cubicBezTo>
                  <a:cubicBezTo>
                    <a:pt x="66" y="15"/>
                    <a:pt x="67" y="15"/>
                    <a:pt x="68" y="15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70" y="15"/>
                    <a:pt x="70" y="15"/>
                    <a:pt x="71" y="15"/>
                  </a:cubicBezTo>
                  <a:cubicBezTo>
                    <a:pt x="71" y="15"/>
                    <a:pt x="72" y="14"/>
                    <a:pt x="72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8" y="14"/>
                    <a:pt x="78" y="14"/>
                  </a:cubicBezTo>
                  <a:cubicBezTo>
                    <a:pt x="79" y="14"/>
                    <a:pt x="80" y="14"/>
                    <a:pt x="81" y="14"/>
                  </a:cubicBezTo>
                  <a:cubicBezTo>
                    <a:pt x="81" y="14"/>
                    <a:pt x="82" y="14"/>
                    <a:pt x="83" y="14"/>
                  </a:cubicBezTo>
                  <a:cubicBezTo>
                    <a:pt x="83" y="14"/>
                    <a:pt x="84" y="14"/>
                    <a:pt x="84" y="14"/>
                  </a:cubicBezTo>
                  <a:cubicBezTo>
                    <a:pt x="85" y="13"/>
                    <a:pt x="86" y="13"/>
                    <a:pt x="87" y="13"/>
                  </a:cubicBezTo>
                  <a:cubicBezTo>
                    <a:pt x="88" y="13"/>
                    <a:pt x="88" y="13"/>
                    <a:pt x="89" y="12"/>
                  </a:cubicBezTo>
                  <a:cubicBezTo>
                    <a:pt x="90" y="12"/>
                    <a:pt x="91" y="12"/>
                    <a:pt x="92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5" y="11"/>
                    <a:pt x="95" y="10"/>
                  </a:cubicBezTo>
                  <a:cubicBezTo>
                    <a:pt x="95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2" y="11"/>
                    <a:pt x="92" y="11"/>
                    <a:pt x="91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8" y="11"/>
                    <a:pt x="87" y="11"/>
                    <a:pt x="86" y="12"/>
                  </a:cubicBezTo>
                  <a:cubicBezTo>
                    <a:pt x="86" y="12"/>
                    <a:pt x="85" y="12"/>
                    <a:pt x="85" y="12"/>
                  </a:cubicBezTo>
                  <a:cubicBezTo>
                    <a:pt x="84" y="12"/>
                    <a:pt x="83" y="12"/>
                    <a:pt x="82" y="12"/>
                  </a:cubicBezTo>
                  <a:cubicBezTo>
                    <a:pt x="81" y="12"/>
                    <a:pt x="81" y="12"/>
                    <a:pt x="80" y="12"/>
                  </a:cubicBezTo>
                  <a:cubicBezTo>
                    <a:pt x="79" y="12"/>
                    <a:pt x="79" y="12"/>
                    <a:pt x="78" y="13"/>
                  </a:cubicBezTo>
                  <a:cubicBezTo>
                    <a:pt x="77" y="13"/>
                    <a:pt x="77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3" y="13"/>
                    <a:pt x="73" y="13"/>
                    <a:pt x="72" y="13"/>
                  </a:cubicBezTo>
                  <a:cubicBezTo>
                    <a:pt x="71" y="13"/>
                    <a:pt x="70" y="13"/>
                    <a:pt x="69" y="13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6" y="14"/>
                    <a:pt x="65" y="14"/>
                    <a:pt x="64" y="13"/>
                  </a:cubicBezTo>
                  <a:cubicBezTo>
                    <a:pt x="63" y="13"/>
                    <a:pt x="62" y="13"/>
                    <a:pt x="61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8" y="13"/>
                    <a:pt x="58" y="14"/>
                    <a:pt x="57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2" y="14"/>
                    <a:pt x="52" y="14"/>
                  </a:cubicBezTo>
                  <a:cubicBezTo>
                    <a:pt x="52" y="14"/>
                    <a:pt x="51" y="14"/>
                    <a:pt x="51" y="14"/>
                  </a:cubicBezTo>
                  <a:cubicBezTo>
                    <a:pt x="51" y="14"/>
                    <a:pt x="51" y="14"/>
                    <a:pt x="50" y="14"/>
                  </a:cubicBezTo>
                  <a:cubicBezTo>
                    <a:pt x="50" y="14"/>
                    <a:pt x="50" y="13"/>
                    <a:pt x="50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4" y="13"/>
                  </a:cubicBezTo>
                  <a:cubicBezTo>
                    <a:pt x="44" y="13"/>
                    <a:pt x="44" y="13"/>
                    <a:pt x="43" y="13"/>
                  </a:cubicBezTo>
                  <a:cubicBezTo>
                    <a:pt x="43" y="13"/>
                    <a:pt x="42" y="13"/>
                    <a:pt x="42" y="13"/>
                  </a:cubicBezTo>
                  <a:cubicBezTo>
                    <a:pt x="41" y="13"/>
                    <a:pt x="41" y="13"/>
                    <a:pt x="40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7" y="11"/>
                    <a:pt x="37" y="11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4" y="9"/>
                    <a:pt x="34" y="8"/>
                    <a:pt x="34" y="7"/>
                  </a:cubicBezTo>
                  <a:cubicBezTo>
                    <a:pt x="34" y="7"/>
                    <a:pt x="35" y="6"/>
                    <a:pt x="35" y="6"/>
                  </a:cubicBezTo>
                  <a:cubicBezTo>
                    <a:pt x="36" y="6"/>
                    <a:pt x="36" y="6"/>
                    <a:pt x="37" y="6"/>
                  </a:cubicBezTo>
                  <a:cubicBezTo>
                    <a:pt x="37" y="6"/>
                    <a:pt x="38" y="6"/>
                    <a:pt x="38" y="6"/>
                  </a:cubicBezTo>
                  <a:cubicBezTo>
                    <a:pt x="39" y="6"/>
                    <a:pt x="40" y="6"/>
                    <a:pt x="41" y="6"/>
                  </a:cubicBezTo>
                  <a:cubicBezTo>
                    <a:pt x="42" y="6"/>
                    <a:pt x="43" y="5"/>
                    <a:pt x="44" y="5"/>
                  </a:cubicBezTo>
                  <a:cubicBezTo>
                    <a:pt x="44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cubicBezTo>
                    <a:pt x="50" y="5"/>
                    <a:pt x="51" y="5"/>
                    <a:pt x="52" y="5"/>
                  </a:cubicBezTo>
                  <a:cubicBezTo>
                    <a:pt x="52" y="5"/>
                    <a:pt x="53" y="5"/>
                    <a:pt x="54" y="5"/>
                  </a:cubicBezTo>
                  <a:cubicBezTo>
                    <a:pt x="54" y="5"/>
                    <a:pt x="55" y="5"/>
                    <a:pt x="55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8" y="5"/>
                    <a:pt x="59" y="5"/>
                    <a:pt x="60" y="5"/>
                  </a:cubicBezTo>
                  <a:cubicBezTo>
                    <a:pt x="61" y="5"/>
                    <a:pt x="61" y="5"/>
                    <a:pt x="62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7" y="4"/>
                    <a:pt x="69" y="4"/>
                    <a:pt x="71" y="4"/>
                  </a:cubicBezTo>
                  <a:cubicBezTo>
                    <a:pt x="71" y="4"/>
                    <a:pt x="71" y="4"/>
                    <a:pt x="72" y="4"/>
                  </a:cubicBezTo>
                  <a:cubicBezTo>
                    <a:pt x="72" y="4"/>
                    <a:pt x="72" y="4"/>
                    <a:pt x="73" y="4"/>
                  </a:cubicBez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5" y="4"/>
                  </a:cubicBezTo>
                  <a:cubicBezTo>
                    <a:pt x="76" y="5"/>
                    <a:pt x="77" y="5"/>
                    <a:pt x="78" y="5"/>
                  </a:cubicBezTo>
                  <a:cubicBezTo>
                    <a:pt x="78" y="5"/>
                    <a:pt x="79" y="5"/>
                    <a:pt x="80" y="5"/>
                  </a:cubicBezTo>
                  <a:cubicBezTo>
                    <a:pt x="81" y="4"/>
                    <a:pt x="82" y="4"/>
                    <a:pt x="83" y="4"/>
                  </a:cubicBezTo>
                  <a:cubicBezTo>
                    <a:pt x="83" y="3"/>
                    <a:pt x="84" y="3"/>
                    <a:pt x="85" y="3"/>
                  </a:cubicBezTo>
                  <a:cubicBezTo>
                    <a:pt x="86" y="3"/>
                    <a:pt x="87" y="2"/>
                    <a:pt x="88" y="2"/>
                  </a:cubicBezTo>
                  <a:cubicBezTo>
                    <a:pt x="89" y="2"/>
                    <a:pt x="91" y="2"/>
                    <a:pt x="92" y="2"/>
                  </a:cubicBezTo>
                  <a:cubicBezTo>
                    <a:pt x="92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5" y="2"/>
                    <a:pt x="96" y="2"/>
                    <a:pt x="97" y="2"/>
                  </a:cubicBezTo>
                  <a:cubicBezTo>
                    <a:pt x="98" y="2"/>
                    <a:pt x="99" y="2"/>
                    <a:pt x="100" y="2"/>
                  </a:cubicBezTo>
                  <a:cubicBezTo>
                    <a:pt x="100" y="2"/>
                    <a:pt x="101" y="2"/>
                    <a:pt x="101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6" y="1"/>
                    <a:pt x="107" y="1"/>
                    <a:pt x="108" y="1"/>
                  </a:cubicBezTo>
                  <a:cubicBezTo>
                    <a:pt x="108" y="1"/>
                    <a:pt x="109" y="1"/>
                    <a:pt x="109" y="1"/>
                  </a:cubicBezTo>
                  <a:cubicBezTo>
                    <a:pt x="110" y="1"/>
                    <a:pt x="110" y="1"/>
                    <a:pt x="111" y="1"/>
                  </a:cubicBezTo>
                  <a:cubicBezTo>
                    <a:pt x="112" y="1"/>
                    <a:pt x="113" y="1"/>
                    <a:pt x="113" y="1"/>
                  </a:cubicBezTo>
                  <a:cubicBezTo>
                    <a:pt x="114" y="0"/>
                    <a:pt x="115" y="0"/>
                    <a:pt x="116" y="0"/>
                  </a:cubicBezTo>
                  <a:cubicBezTo>
                    <a:pt x="117" y="0"/>
                    <a:pt x="118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4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9" y="2"/>
                    <a:pt x="130" y="1"/>
                    <a:pt x="132" y="0"/>
                  </a:cubicBezTo>
                  <a:cubicBezTo>
                    <a:pt x="132" y="0"/>
                    <a:pt x="132" y="0"/>
                    <a:pt x="133" y="0"/>
                  </a:cubicBezTo>
                  <a:cubicBezTo>
                    <a:pt x="133" y="0"/>
                    <a:pt x="134" y="0"/>
                    <a:pt x="134" y="0"/>
                  </a:cubicBezTo>
                  <a:cubicBezTo>
                    <a:pt x="135" y="0"/>
                    <a:pt x="136" y="0"/>
                    <a:pt x="136" y="0"/>
                  </a:cubicBezTo>
                  <a:cubicBezTo>
                    <a:pt x="137" y="0"/>
                    <a:pt x="138" y="0"/>
                    <a:pt x="139" y="0"/>
                  </a:cubicBezTo>
                  <a:cubicBezTo>
                    <a:pt x="139" y="0"/>
                    <a:pt x="139" y="0"/>
                    <a:pt x="140" y="0"/>
                  </a:cubicBezTo>
                  <a:cubicBezTo>
                    <a:pt x="140" y="0"/>
                    <a:pt x="140" y="1"/>
                    <a:pt x="140" y="1"/>
                  </a:cubicBezTo>
                  <a:cubicBezTo>
                    <a:pt x="140" y="1"/>
                    <a:pt x="141" y="1"/>
                    <a:pt x="141" y="1"/>
                  </a:cubicBezTo>
                  <a:cubicBezTo>
                    <a:pt x="141" y="1"/>
                    <a:pt x="142" y="1"/>
                    <a:pt x="142" y="1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3" y="1"/>
                    <a:pt x="143" y="1"/>
                    <a:pt x="144" y="1"/>
                  </a:cubicBezTo>
                  <a:cubicBezTo>
                    <a:pt x="144" y="1"/>
                    <a:pt x="145" y="1"/>
                    <a:pt x="145" y="1"/>
                  </a:cubicBezTo>
                  <a:cubicBezTo>
                    <a:pt x="145" y="1"/>
                    <a:pt x="146" y="1"/>
                    <a:pt x="146" y="1"/>
                  </a:cubicBezTo>
                  <a:cubicBezTo>
                    <a:pt x="147" y="2"/>
                    <a:pt x="148" y="1"/>
                    <a:pt x="149" y="1"/>
                  </a:cubicBezTo>
                  <a:cubicBezTo>
                    <a:pt x="150" y="1"/>
                    <a:pt x="150" y="1"/>
                    <a:pt x="151" y="1"/>
                  </a:cubicBezTo>
                  <a:cubicBezTo>
                    <a:pt x="151" y="1"/>
                    <a:pt x="152" y="1"/>
                    <a:pt x="152" y="1"/>
                  </a:cubicBezTo>
                  <a:cubicBezTo>
                    <a:pt x="152" y="1"/>
                    <a:pt x="153" y="1"/>
                    <a:pt x="153" y="1"/>
                  </a:cubicBezTo>
                  <a:cubicBezTo>
                    <a:pt x="154" y="1"/>
                    <a:pt x="155" y="1"/>
                    <a:pt x="155" y="2"/>
                  </a:cubicBezTo>
                  <a:cubicBezTo>
                    <a:pt x="156" y="2"/>
                    <a:pt x="156" y="2"/>
                    <a:pt x="157" y="2"/>
                  </a:cubicBezTo>
                  <a:cubicBezTo>
                    <a:pt x="157" y="2"/>
                    <a:pt x="157" y="2"/>
                    <a:pt x="158" y="2"/>
                  </a:cubicBezTo>
                  <a:cubicBezTo>
                    <a:pt x="158" y="2"/>
                    <a:pt x="159" y="2"/>
                    <a:pt x="160" y="2"/>
                  </a:cubicBezTo>
                  <a:cubicBezTo>
                    <a:pt x="161" y="1"/>
                    <a:pt x="162" y="1"/>
                    <a:pt x="163" y="1"/>
                  </a:cubicBezTo>
                  <a:cubicBezTo>
                    <a:pt x="164" y="1"/>
                    <a:pt x="165" y="1"/>
                    <a:pt x="165" y="1"/>
                  </a:cubicBezTo>
                  <a:cubicBezTo>
                    <a:pt x="166" y="2"/>
                    <a:pt x="168" y="2"/>
                    <a:pt x="169" y="2"/>
                  </a:cubicBezTo>
                  <a:cubicBezTo>
                    <a:pt x="169" y="2"/>
                    <a:pt x="170" y="2"/>
                    <a:pt x="171" y="3"/>
                  </a:cubicBezTo>
                  <a:cubicBezTo>
                    <a:pt x="172" y="3"/>
                    <a:pt x="173" y="3"/>
                    <a:pt x="174" y="3"/>
                  </a:cubicBezTo>
                  <a:cubicBezTo>
                    <a:pt x="174" y="4"/>
                    <a:pt x="175" y="4"/>
                    <a:pt x="175" y="3"/>
                  </a:cubicBezTo>
                  <a:cubicBezTo>
                    <a:pt x="175" y="3"/>
                    <a:pt x="176" y="3"/>
                    <a:pt x="176" y="3"/>
                  </a:cubicBezTo>
                  <a:cubicBezTo>
                    <a:pt x="176" y="3"/>
                    <a:pt x="177" y="3"/>
                    <a:pt x="177" y="3"/>
                  </a:cubicBezTo>
                  <a:cubicBezTo>
                    <a:pt x="177" y="3"/>
                    <a:pt x="178" y="4"/>
                    <a:pt x="178" y="4"/>
                  </a:cubicBezTo>
                  <a:cubicBezTo>
                    <a:pt x="178" y="4"/>
                    <a:pt x="178" y="4"/>
                    <a:pt x="178" y="4"/>
                  </a:cubicBezTo>
                  <a:cubicBezTo>
                    <a:pt x="178" y="4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7" y="6"/>
                    <a:pt x="176" y="6"/>
                    <a:pt x="175" y="6"/>
                  </a:cubicBezTo>
                  <a:cubicBezTo>
                    <a:pt x="174" y="6"/>
                    <a:pt x="174" y="6"/>
                    <a:pt x="173" y="6"/>
                  </a:cubicBezTo>
                  <a:cubicBezTo>
                    <a:pt x="172" y="6"/>
                    <a:pt x="172" y="6"/>
                    <a:pt x="171" y="6"/>
                  </a:cubicBezTo>
                  <a:cubicBezTo>
                    <a:pt x="171" y="6"/>
                    <a:pt x="170" y="6"/>
                    <a:pt x="169" y="6"/>
                  </a:cubicBezTo>
                  <a:cubicBezTo>
                    <a:pt x="168" y="6"/>
                    <a:pt x="166" y="6"/>
                    <a:pt x="165" y="6"/>
                  </a:cubicBezTo>
                  <a:cubicBezTo>
                    <a:pt x="164" y="6"/>
                    <a:pt x="164" y="6"/>
                    <a:pt x="163" y="6"/>
                  </a:cubicBezTo>
                  <a:cubicBezTo>
                    <a:pt x="163" y="6"/>
                    <a:pt x="162" y="6"/>
                    <a:pt x="161" y="6"/>
                  </a:cubicBezTo>
                  <a:cubicBezTo>
                    <a:pt x="161" y="6"/>
                    <a:pt x="161" y="7"/>
                    <a:pt x="160" y="7"/>
                  </a:cubicBezTo>
                  <a:cubicBezTo>
                    <a:pt x="160" y="7"/>
                    <a:pt x="160" y="7"/>
                    <a:pt x="159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7"/>
                    <a:pt x="158" y="7"/>
                  </a:cubicBezTo>
                  <a:cubicBezTo>
                    <a:pt x="158" y="8"/>
                    <a:pt x="158" y="8"/>
                    <a:pt x="157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5" y="8"/>
                    <a:pt x="154" y="8"/>
                    <a:pt x="154" y="8"/>
                  </a:cubicBezTo>
                  <a:cubicBezTo>
                    <a:pt x="154" y="8"/>
                    <a:pt x="155" y="9"/>
                    <a:pt x="154" y="9"/>
                  </a:cubicBezTo>
                  <a:cubicBezTo>
                    <a:pt x="154" y="9"/>
                    <a:pt x="154" y="9"/>
                    <a:pt x="154" y="10"/>
                  </a:cubicBezTo>
                  <a:cubicBezTo>
                    <a:pt x="153" y="10"/>
                    <a:pt x="153" y="10"/>
                    <a:pt x="152" y="10"/>
                  </a:cubicBezTo>
                  <a:cubicBezTo>
                    <a:pt x="152" y="10"/>
                    <a:pt x="151" y="10"/>
                    <a:pt x="151" y="10"/>
                  </a:cubicBezTo>
                  <a:cubicBezTo>
                    <a:pt x="150" y="10"/>
                    <a:pt x="150" y="10"/>
                    <a:pt x="149" y="11"/>
                  </a:cubicBezTo>
                  <a:cubicBezTo>
                    <a:pt x="148" y="11"/>
                    <a:pt x="147" y="11"/>
                    <a:pt x="146" y="11"/>
                  </a:cubicBezTo>
                  <a:cubicBezTo>
                    <a:pt x="146" y="11"/>
                    <a:pt x="146" y="11"/>
                    <a:pt x="145" y="11"/>
                  </a:cubicBezTo>
                  <a:cubicBezTo>
                    <a:pt x="145" y="12"/>
                    <a:pt x="144" y="11"/>
                    <a:pt x="144" y="12"/>
                  </a:cubicBezTo>
                  <a:cubicBezTo>
                    <a:pt x="143" y="12"/>
                    <a:pt x="142" y="12"/>
                    <a:pt x="141" y="12"/>
                  </a:cubicBezTo>
                  <a:cubicBezTo>
                    <a:pt x="141" y="12"/>
                    <a:pt x="141" y="12"/>
                    <a:pt x="140" y="12"/>
                  </a:cubicBezTo>
                  <a:cubicBezTo>
                    <a:pt x="140" y="12"/>
                    <a:pt x="139" y="12"/>
                    <a:pt x="139" y="12"/>
                  </a:cubicBezTo>
                  <a:cubicBezTo>
                    <a:pt x="137" y="13"/>
                    <a:pt x="136" y="13"/>
                    <a:pt x="135" y="14"/>
                  </a:cubicBezTo>
                  <a:cubicBezTo>
                    <a:pt x="134" y="14"/>
                    <a:pt x="133" y="14"/>
                    <a:pt x="133" y="14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0" y="15"/>
                    <a:pt x="130" y="15"/>
                  </a:cubicBezTo>
                  <a:cubicBezTo>
                    <a:pt x="129" y="15"/>
                    <a:pt x="128" y="15"/>
                    <a:pt x="127" y="15"/>
                  </a:cubicBezTo>
                  <a:cubicBezTo>
                    <a:pt x="126" y="15"/>
                    <a:pt x="126" y="15"/>
                    <a:pt x="125" y="15"/>
                  </a:cubicBezTo>
                  <a:cubicBezTo>
                    <a:pt x="125" y="15"/>
                    <a:pt x="125" y="16"/>
                    <a:pt x="124" y="16"/>
                  </a:cubicBezTo>
                  <a:cubicBezTo>
                    <a:pt x="124" y="16"/>
                    <a:pt x="123" y="16"/>
                    <a:pt x="123" y="16"/>
                  </a:cubicBezTo>
                  <a:cubicBezTo>
                    <a:pt x="123" y="17"/>
                    <a:pt x="122" y="17"/>
                    <a:pt x="122" y="17"/>
                  </a:cubicBezTo>
                  <a:cubicBezTo>
                    <a:pt x="122" y="17"/>
                    <a:pt x="121" y="17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8"/>
                    <a:pt x="116" y="19"/>
                    <a:pt x="115" y="19"/>
                  </a:cubicBezTo>
                  <a:cubicBezTo>
                    <a:pt x="115" y="19"/>
                    <a:pt x="115" y="19"/>
                    <a:pt x="114" y="19"/>
                  </a:cubicBezTo>
                  <a:cubicBezTo>
                    <a:pt x="114" y="19"/>
                    <a:pt x="113" y="19"/>
                    <a:pt x="113" y="19"/>
                  </a:cubicBezTo>
                  <a:cubicBezTo>
                    <a:pt x="112" y="19"/>
                    <a:pt x="111" y="20"/>
                    <a:pt x="110" y="19"/>
                  </a:cubicBezTo>
                  <a:cubicBezTo>
                    <a:pt x="110" y="19"/>
                    <a:pt x="109" y="19"/>
                    <a:pt x="109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6" y="19"/>
                    <a:pt x="105" y="19"/>
                  </a:cubicBezTo>
                  <a:cubicBezTo>
                    <a:pt x="104" y="19"/>
                    <a:pt x="104" y="19"/>
                    <a:pt x="103" y="19"/>
                  </a:cubicBezTo>
                  <a:cubicBezTo>
                    <a:pt x="102" y="19"/>
                    <a:pt x="102" y="19"/>
                    <a:pt x="101" y="19"/>
                  </a:cubicBezTo>
                  <a:cubicBezTo>
                    <a:pt x="101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7" y="21"/>
                    <a:pt x="97" y="21"/>
                    <a:pt x="96" y="21"/>
                  </a:cubicBezTo>
                  <a:cubicBezTo>
                    <a:pt x="96" y="21"/>
                    <a:pt x="95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1"/>
                    <a:pt x="92" y="21"/>
                  </a:cubicBezTo>
                  <a:cubicBezTo>
                    <a:pt x="91" y="20"/>
                    <a:pt x="89" y="20"/>
                    <a:pt x="89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9" y="23"/>
                    <a:pt x="90" y="23"/>
                    <a:pt x="90" y="24"/>
                  </a:cubicBezTo>
                  <a:cubicBezTo>
                    <a:pt x="90" y="24"/>
                    <a:pt x="90" y="24"/>
                    <a:pt x="91" y="24"/>
                  </a:cubicBezTo>
                  <a:cubicBezTo>
                    <a:pt x="91" y="24"/>
                    <a:pt x="91" y="24"/>
                    <a:pt x="92" y="25"/>
                  </a:cubicBezTo>
                  <a:cubicBezTo>
                    <a:pt x="92" y="25"/>
                    <a:pt x="92" y="25"/>
                    <a:pt x="92" y="26"/>
                  </a:cubicBezTo>
                  <a:cubicBezTo>
                    <a:pt x="92" y="26"/>
                    <a:pt x="91" y="26"/>
                    <a:pt x="91" y="26"/>
                  </a:cubicBezTo>
                  <a:cubicBezTo>
                    <a:pt x="90" y="27"/>
                    <a:pt x="89" y="27"/>
                    <a:pt x="89" y="27"/>
                  </a:cubicBezTo>
                  <a:cubicBezTo>
                    <a:pt x="88" y="27"/>
                    <a:pt x="88" y="27"/>
                    <a:pt x="87" y="28"/>
                  </a:cubicBezTo>
                  <a:cubicBezTo>
                    <a:pt x="87" y="28"/>
                    <a:pt x="86" y="28"/>
                    <a:pt x="86" y="28"/>
                  </a:cubicBezTo>
                  <a:cubicBezTo>
                    <a:pt x="85" y="28"/>
                    <a:pt x="85" y="28"/>
                    <a:pt x="84" y="29"/>
                  </a:cubicBezTo>
                  <a:cubicBezTo>
                    <a:pt x="84" y="29"/>
                    <a:pt x="83" y="29"/>
                    <a:pt x="82" y="30"/>
                  </a:cubicBezTo>
                  <a:cubicBezTo>
                    <a:pt x="81" y="30"/>
                    <a:pt x="80" y="30"/>
                    <a:pt x="78" y="30"/>
                  </a:cubicBezTo>
                  <a:cubicBezTo>
                    <a:pt x="78" y="30"/>
                    <a:pt x="77" y="30"/>
                    <a:pt x="76" y="30"/>
                  </a:cubicBezTo>
                  <a:cubicBezTo>
                    <a:pt x="76" y="30"/>
                    <a:pt x="76" y="30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1" y="31"/>
                    <a:pt x="71" y="31"/>
                    <a:pt x="70" y="31"/>
                  </a:cubicBezTo>
                  <a:cubicBezTo>
                    <a:pt x="70" y="31"/>
                    <a:pt x="69" y="31"/>
                    <a:pt x="69" y="31"/>
                  </a:cubicBezTo>
                  <a:cubicBezTo>
                    <a:pt x="69" y="31"/>
                    <a:pt x="68" y="32"/>
                    <a:pt x="68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3"/>
                    <a:pt x="67" y="33"/>
                    <a:pt x="67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5" y="33"/>
                    <a:pt x="65" y="33"/>
                    <a:pt x="64" y="33"/>
                  </a:cubicBezTo>
                  <a:cubicBezTo>
                    <a:pt x="64" y="33"/>
                    <a:pt x="64" y="33"/>
                    <a:pt x="63" y="33"/>
                  </a:cubicBezTo>
                  <a:cubicBezTo>
                    <a:pt x="63" y="33"/>
                    <a:pt x="63" y="33"/>
                    <a:pt x="62" y="33"/>
                  </a:cubicBezTo>
                  <a:cubicBezTo>
                    <a:pt x="62" y="33"/>
                    <a:pt x="61" y="33"/>
                    <a:pt x="60" y="33"/>
                  </a:cubicBezTo>
                  <a:cubicBezTo>
                    <a:pt x="59" y="33"/>
                    <a:pt x="59" y="33"/>
                    <a:pt x="58" y="34"/>
                  </a:cubicBezTo>
                  <a:cubicBezTo>
                    <a:pt x="58" y="34"/>
                    <a:pt x="57" y="34"/>
                    <a:pt x="57" y="34"/>
                  </a:cubicBezTo>
                  <a:cubicBezTo>
                    <a:pt x="56" y="35"/>
                    <a:pt x="55" y="34"/>
                    <a:pt x="54" y="35"/>
                  </a:cubicBezTo>
                  <a:cubicBezTo>
                    <a:pt x="54" y="35"/>
                    <a:pt x="56" y="35"/>
                    <a:pt x="56" y="35"/>
                  </a:cubicBezTo>
                  <a:cubicBezTo>
                    <a:pt x="57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8"/>
                    <a:pt x="59" y="38"/>
                    <a:pt x="60" y="38"/>
                  </a:cubicBezTo>
                  <a:cubicBezTo>
                    <a:pt x="60" y="38"/>
                    <a:pt x="61" y="38"/>
                    <a:pt x="62" y="37"/>
                  </a:cubicBezTo>
                  <a:cubicBezTo>
                    <a:pt x="62" y="37"/>
                    <a:pt x="63" y="36"/>
                    <a:pt x="63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7"/>
                  </a:cubicBezTo>
                  <a:cubicBezTo>
                    <a:pt x="64" y="37"/>
                    <a:pt x="64" y="38"/>
                    <a:pt x="63" y="39"/>
                  </a:cubicBezTo>
                  <a:cubicBezTo>
                    <a:pt x="62" y="39"/>
                    <a:pt x="62" y="40"/>
                    <a:pt x="61" y="40"/>
                  </a:cubicBezTo>
                  <a:cubicBezTo>
                    <a:pt x="60" y="40"/>
                    <a:pt x="59" y="41"/>
                    <a:pt x="58" y="41"/>
                  </a:cubicBezTo>
                  <a:cubicBezTo>
                    <a:pt x="58" y="41"/>
                    <a:pt x="57" y="41"/>
                    <a:pt x="57" y="41"/>
                  </a:cubicBezTo>
                  <a:cubicBezTo>
                    <a:pt x="57" y="41"/>
                    <a:pt x="57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5" y="41"/>
                    <a:pt x="55" y="40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8" y="41"/>
                  </a:cubicBezTo>
                  <a:cubicBezTo>
                    <a:pt x="48" y="41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6" y="41"/>
                  </a:cubicBezTo>
                  <a:cubicBezTo>
                    <a:pt x="46" y="41"/>
                    <a:pt x="46" y="42"/>
                    <a:pt x="46" y="42"/>
                  </a:cubicBezTo>
                  <a:cubicBezTo>
                    <a:pt x="46" y="42"/>
                    <a:pt x="45" y="42"/>
                    <a:pt x="45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43" y="41"/>
                    <a:pt x="44" y="41"/>
                    <a:pt x="45" y="41"/>
                  </a:cubicBezTo>
                  <a:cubicBezTo>
                    <a:pt x="45" y="40"/>
                    <a:pt x="44" y="40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39" y="38"/>
                    <a:pt x="38" y="39"/>
                    <a:pt x="38" y="39"/>
                  </a:cubicBezTo>
                  <a:cubicBezTo>
                    <a:pt x="37" y="39"/>
                    <a:pt x="36" y="40"/>
                    <a:pt x="36" y="40"/>
                  </a:cubicBezTo>
                  <a:cubicBezTo>
                    <a:pt x="34" y="40"/>
                    <a:pt x="33" y="39"/>
                    <a:pt x="32" y="39"/>
                  </a:cubicBezTo>
                  <a:cubicBezTo>
                    <a:pt x="31" y="39"/>
                    <a:pt x="30" y="39"/>
                    <a:pt x="30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6" y="39"/>
                    <a:pt x="26" y="39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3" y="40"/>
                    <a:pt x="23" y="41"/>
                    <a:pt x="22" y="41"/>
                  </a:cubicBezTo>
                  <a:cubicBezTo>
                    <a:pt x="22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1"/>
                  </a:cubicBezTo>
                  <a:cubicBezTo>
                    <a:pt x="19" y="41"/>
                    <a:pt x="19" y="40"/>
                    <a:pt x="19" y="40"/>
                  </a:cubicBezTo>
                  <a:cubicBezTo>
                    <a:pt x="18" y="40"/>
                    <a:pt x="18" y="40"/>
                    <a:pt x="17" y="40"/>
                  </a:cubicBezTo>
                  <a:cubicBezTo>
                    <a:pt x="17" y="40"/>
                    <a:pt x="16" y="40"/>
                    <a:pt x="15" y="40"/>
                  </a:cubicBezTo>
                  <a:cubicBezTo>
                    <a:pt x="14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7" y="39"/>
                    <a:pt x="7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40"/>
                    <a:pt x="1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39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3" y="38"/>
                    <a:pt x="3" y="38"/>
                  </a:cubicBezTo>
                  <a:cubicBezTo>
                    <a:pt x="3" y="38"/>
                    <a:pt x="3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7"/>
                    <a:pt x="5" y="37"/>
                  </a:cubicBezTo>
                  <a:cubicBezTo>
                    <a:pt x="6" y="37"/>
                    <a:pt x="7" y="37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20" y="35"/>
                  </a:cubicBezTo>
                  <a:cubicBezTo>
                    <a:pt x="20" y="35"/>
                    <a:pt x="20" y="34"/>
                    <a:pt x="20" y="34"/>
                  </a:cubicBezTo>
                  <a:lnTo>
                    <a:pt x="1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4368800" y="1730376"/>
              <a:ext cx="187325" cy="74613"/>
            </a:xfrm>
            <a:custGeom>
              <a:avLst/>
              <a:gdLst>
                <a:gd name="T0" fmla="*/ 6 w 50"/>
                <a:gd name="T1" fmla="*/ 10 h 20"/>
                <a:gd name="T2" fmla="*/ 6 w 50"/>
                <a:gd name="T3" fmla="*/ 12 h 20"/>
                <a:gd name="T4" fmla="*/ 8 w 50"/>
                <a:gd name="T5" fmla="*/ 12 h 20"/>
                <a:gd name="T6" fmla="*/ 10 w 50"/>
                <a:gd name="T7" fmla="*/ 12 h 20"/>
                <a:gd name="T8" fmla="*/ 12 w 50"/>
                <a:gd name="T9" fmla="*/ 11 h 20"/>
                <a:gd name="T10" fmla="*/ 9 w 50"/>
                <a:gd name="T11" fmla="*/ 13 h 20"/>
                <a:gd name="T12" fmla="*/ 5 w 50"/>
                <a:gd name="T13" fmla="*/ 15 h 20"/>
                <a:gd name="T14" fmla="*/ 5 w 50"/>
                <a:gd name="T15" fmla="*/ 17 h 20"/>
                <a:gd name="T16" fmla="*/ 8 w 50"/>
                <a:gd name="T17" fmla="*/ 19 h 20"/>
                <a:gd name="T18" fmla="*/ 12 w 50"/>
                <a:gd name="T19" fmla="*/ 19 h 20"/>
                <a:gd name="T20" fmla="*/ 13 w 50"/>
                <a:gd name="T21" fmla="*/ 19 h 20"/>
                <a:gd name="T22" fmla="*/ 15 w 50"/>
                <a:gd name="T23" fmla="*/ 19 h 20"/>
                <a:gd name="T24" fmla="*/ 18 w 50"/>
                <a:gd name="T25" fmla="*/ 19 h 20"/>
                <a:gd name="T26" fmla="*/ 21 w 50"/>
                <a:gd name="T27" fmla="*/ 19 h 20"/>
                <a:gd name="T28" fmla="*/ 24 w 50"/>
                <a:gd name="T29" fmla="*/ 19 h 20"/>
                <a:gd name="T30" fmla="*/ 27 w 50"/>
                <a:gd name="T31" fmla="*/ 18 h 20"/>
                <a:gd name="T32" fmla="*/ 28 w 50"/>
                <a:gd name="T33" fmla="*/ 16 h 20"/>
                <a:gd name="T34" fmla="*/ 32 w 50"/>
                <a:gd name="T35" fmla="*/ 17 h 20"/>
                <a:gd name="T36" fmla="*/ 33 w 50"/>
                <a:gd name="T37" fmla="*/ 16 h 20"/>
                <a:gd name="T38" fmla="*/ 35 w 50"/>
                <a:gd name="T39" fmla="*/ 16 h 20"/>
                <a:gd name="T40" fmla="*/ 37 w 50"/>
                <a:gd name="T41" fmla="*/ 16 h 20"/>
                <a:gd name="T42" fmla="*/ 39 w 50"/>
                <a:gd name="T43" fmla="*/ 15 h 20"/>
                <a:gd name="T44" fmla="*/ 41 w 50"/>
                <a:gd name="T45" fmla="*/ 14 h 20"/>
                <a:gd name="T46" fmla="*/ 46 w 50"/>
                <a:gd name="T47" fmla="*/ 13 h 20"/>
                <a:gd name="T48" fmla="*/ 49 w 50"/>
                <a:gd name="T49" fmla="*/ 13 h 20"/>
                <a:gd name="T50" fmla="*/ 49 w 50"/>
                <a:gd name="T51" fmla="*/ 11 h 20"/>
                <a:gd name="T52" fmla="*/ 48 w 50"/>
                <a:gd name="T53" fmla="*/ 10 h 20"/>
                <a:gd name="T54" fmla="*/ 47 w 50"/>
                <a:gd name="T55" fmla="*/ 8 h 20"/>
                <a:gd name="T56" fmla="*/ 45 w 50"/>
                <a:gd name="T57" fmla="*/ 6 h 20"/>
                <a:gd name="T58" fmla="*/ 42 w 50"/>
                <a:gd name="T59" fmla="*/ 7 h 20"/>
                <a:gd name="T60" fmla="*/ 41 w 50"/>
                <a:gd name="T61" fmla="*/ 6 h 20"/>
                <a:gd name="T62" fmla="*/ 39 w 50"/>
                <a:gd name="T63" fmla="*/ 5 h 20"/>
                <a:gd name="T64" fmla="*/ 38 w 50"/>
                <a:gd name="T65" fmla="*/ 5 h 20"/>
                <a:gd name="T66" fmla="*/ 35 w 50"/>
                <a:gd name="T67" fmla="*/ 4 h 20"/>
                <a:gd name="T68" fmla="*/ 33 w 50"/>
                <a:gd name="T69" fmla="*/ 1 h 20"/>
                <a:gd name="T70" fmla="*/ 31 w 50"/>
                <a:gd name="T71" fmla="*/ 0 h 20"/>
                <a:gd name="T72" fmla="*/ 27 w 50"/>
                <a:gd name="T73" fmla="*/ 0 h 20"/>
                <a:gd name="T74" fmla="*/ 16 w 50"/>
                <a:gd name="T75" fmla="*/ 1 h 20"/>
                <a:gd name="T76" fmla="*/ 14 w 50"/>
                <a:gd name="T77" fmla="*/ 3 h 20"/>
                <a:gd name="T78" fmla="*/ 12 w 50"/>
                <a:gd name="T79" fmla="*/ 3 h 20"/>
                <a:gd name="T80" fmla="*/ 11 w 50"/>
                <a:gd name="T81" fmla="*/ 3 h 20"/>
                <a:gd name="T82" fmla="*/ 9 w 50"/>
                <a:gd name="T83" fmla="*/ 4 h 20"/>
                <a:gd name="T84" fmla="*/ 5 w 50"/>
                <a:gd name="T85" fmla="*/ 6 h 20"/>
                <a:gd name="T86" fmla="*/ 5 w 50"/>
                <a:gd name="T87" fmla="*/ 7 h 20"/>
                <a:gd name="T88" fmla="*/ 3 w 50"/>
                <a:gd name="T89" fmla="*/ 7 h 20"/>
                <a:gd name="T90" fmla="*/ 1 w 50"/>
                <a:gd name="T91" fmla="*/ 8 h 20"/>
                <a:gd name="T92" fmla="*/ 1 w 50"/>
                <a:gd name="T93" fmla="*/ 11 h 20"/>
                <a:gd name="T94" fmla="*/ 6 w 50"/>
                <a:gd name="T95" fmla="*/ 10 h 20"/>
                <a:gd name="T96" fmla="*/ 6 w 50"/>
                <a:gd name="T9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2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2"/>
                    <a:pt x="10" y="12"/>
                    <a:pt x="9" y="13"/>
                  </a:cubicBezTo>
                  <a:cubicBezTo>
                    <a:pt x="9" y="13"/>
                    <a:pt x="8" y="13"/>
                    <a:pt x="7" y="13"/>
                  </a:cubicBezTo>
                  <a:cubicBezTo>
                    <a:pt x="6" y="14"/>
                    <a:pt x="5" y="14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7" y="19"/>
                    <a:pt x="8" y="19"/>
                  </a:cubicBezTo>
                  <a:cubicBezTo>
                    <a:pt x="9" y="19"/>
                    <a:pt x="10" y="20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7" y="19"/>
                    <a:pt x="18" y="19"/>
                  </a:cubicBezTo>
                  <a:cubicBezTo>
                    <a:pt x="19" y="19"/>
                    <a:pt x="19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4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6"/>
                  </a:cubicBezTo>
                  <a:cubicBezTo>
                    <a:pt x="29" y="16"/>
                    <a:pt x="30" y="17"/>
                    <a:pt x="30" y="17"/>
                  </a:cubicBezTo>
                  <a:cubicBezTo>
                    <a:pt x="31" y="17"/>
                    <a:pt x="31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4" y="16"/>
                    <a:pt x="34" y="16"/>
                    <a:pt x="35" y="16"/>
                  </a:cubicBezTo>
                  <a:cubicBezTo>
                    <a:pt x="35" y="16"/>
                    <a:pt x="36" y="16"/>
                    <a:pt x="36" y="16"/>
                  </a:cubicBezTo>
                  <a:cubicBezTo>
                    <a:pt x="36" y="16"/>
                    <a:pt x="37" y="16"/>
                    <a:pt x="37" y="16"/>
                  </a:cubicBezTo>
                  <a:cubicBezTo>
                    <a:pt x="37" y="16"/>
                    <a:pt x="38" y="16"/>
                    <a:pt x="38" y="16"/>
                  </a:cubicBezTo>
                  <a:cubicBezTo>
                    <a:pt x="38" y="16"/>
                    <a:pt x="39" y="16"/>
                    <a:pt x="39" y="15"/>
                  </a:cubicBezTo>
                  <a:cubicBezTo>
                    <a:pt x="39" y="15"/>
                    <a:pt x="40" y="15"/>
                    <a:pt x="40" y="15"/>
                  </a:cubicBezTo>
                  <a:cubicBezTo>
                    <a:pt x="41" y="15"/>
                    <a:pt x="41" y="14"/>
                    <a:pt x="41" y="14"/>
                  </a:cubicBezTo>
                  <a:cubicBezTo>
                    <a:pt x="42" y="14"/>
                    <a:pt x="43" y="14"/>
                    <a:pt x="43" y="14"/>
                  </a:cubicBezTo>
                  <a:cubicBezTo>
                    <a:pt x="44" y="13"/>
                    <a:pt x="45" y="13"/>
                    <a:pt x="46" y="13"/>
                  </a:cubicBezTo>
                  <a:cubicBezTo>
                    <a:pt x="46" y="13"/>
                    <a:pt x="47" y="13"/>
                    <a:pt x="48" y="13"/>
                  </a:cubicBezTo>
                  <a:cubicBezTo>
                    <a:pt x="48" y="13"/>
                    <a:pt x="49" y="13"/>
                    <a:pt x="49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49" y="11"/>
                    <a:pt x="49" y="11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5" y="6"/>
                    <a:pt x="44" y="6"/>
                    <a:pt x="43" y="7"/>
                  </a:cubicBezTo>
                  <a:cubicBezTo>
                    <a:pt x="43" y="7"/>
                    <a:pt x="43" y="7"/>
                    <a:pt x="42" y="7"/>
                  </a:cubicBezTo>
                  <a:cubicBezTo>
                    <a:pt x="42" y="7"/>
                    <a:pt x="42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5" y="4"/>
                    <a:pt x="35" y="4"/>
                  </a:cubicBezTo>
                  <a:cubicBezTo>
                    <a:pt x="34" y="3"/>
                    <a:pt x="34" y="3"/>
                    <a:pt x="34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1"/>
                    <a:pt x="32" y="1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24" y="0"/>
                    <a:pt x="21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2" y="12"/>
                    <a:pt x="3" y="11"/>
                    <a:pt x="4" y="11"/>
                  </a:cubicBezTo>
                  <a:cubicBezTo>
                    <a:pt x="4" y="11"/>
                    <a:pt x="5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4244975" y="1909763"/>
              <a:ext cx="503238" cy="334963"/>
            </a:xfrm>
            <a:custGeom>
              <a:avLst/>
              <a:gdLst>
                <a:gd name="T0" fmla="*/ 8 w 134"/>
                <a:gd name="T1" fmla="*/ 10 h 89"/>
                <a:gd name="T2" fmla="*/ 20 w 134"/>
                <a:gd name="T3" fmla="*/ 4 h 89"/>
                <a:gd name="T4" fmla="*/ 33 w 134"/>
                <a:gd name="T5" fmla="*/ 1 h 89"/>
                <a:gd name="T6" fmla="*/ 43 w 134"/>
                <a:gd name="T7" fmla="*/ 1 h 89"/>
                <a:gd name="T8" fmla="*/ 33 w 134"/>
                <a:gd name="T9" fmla="*/ 5 h 89"/>
                <a:gd name="T10" fmla="*/ 26 w 134"/>
                <a:gd name="T11" fmla="*/ 17 h 89"/>
                <a:gd name="T12" fmla="*/ 29 w 134"/>
                <a:gd name="T13" fmla="*/ 13 h 89"/>
                <a:gd name="T14" fmla="*/ 32 w 134"/>
                <a:gd name="T15" fmla="*/ 10 h 89"/>
                <a:gd name="T16" fmla="*/ 39 w 134"/>
                <a:gd name="T17" fmla="*/ 6 h 89"/>
                <a:gd name="T18" fmla="*/ 51 w 134"/>
                <a:gd name="T19" fmla="*/ 2 h 89"/>
                <a:gd name="T20" fmla="*/ 61 w 134"/>
                <a:gd name="T21" fmla="*/ 3 h 89"/>
                <a:gd name="T22" fmla="*/ 60 w 134"/>
                <a:gd name="T23" fmla="*/ 8 h 89"/>
                <a:gd name="T24" fmla="*/ 62 w 134"/>
                <a:gd name="T25" fmla="*/ 11 h 89"/>
                <a:gd name="T26" fmla="*/ 72 w 134"/>
                <a:gd name="T27" fmla="*/ 9 h 89"/>
                <a:gd name="T28" fmla="*/ 79 w 134"/>
                <a:gd name="T29" fmla="*/ 10 h 89"/>
                <a:gd name="T30" fmla="*/ 85 w 134"/>
                <a:gd name="T31" fmla="*/ 12 h 89"/>
                <a:gd name="T32" fmla="*/ 90 w 134"/>
                <a:gd name="T33" fmla="*/ 16 h 89"/>
                <a:gd name="T34" fmla="*/ 97 w 134"/>
                <a:gd name="T35" fmla="*/ 16 h 89"/>
                <a:gd name="T36" fmla="*/ 96 w 134"/>
                <a:gd name="T37" fmla="*/ 20 h 89"/>
                <a:gd name="T38" fmla="*/ 103 w 134"/>
                <a:gd name="T39" fmla="*/ 20 h 89"/>
                <a:gd name="T40" fmla="*/ 111 w 134"/>
                <a:gd name="T41" fmla="*/ 23 h 89"/>
                <a:gd name="T42" fmla="*/ 116 w 134"/>
                <a:gd name="T43" fmla="*/ 27 h 89"/>
                <a:gd name="T44" fmla="*/ 111 w 134"/>
                <a:gd name="T45" fmla="*/ 32 h 89"/>
                <a:gd name="T46" fmla="*/ 105 w 134"/>
                <a:gd name="T47" fmla="*/ 38 h 89"/>
                <a:gd name="T48" fmla="*/ 112 w 134"/>
                <a:gd name="T49" fmla="*/ 42 h 89"/>
                <a:gd name="T50" fmla="*/ 123 w 134"/>
                <a:gd name="T51" fmla="*/ 46 h 89"/>
                <a:gd name="T52" fmla="*/ 131 w 134"/>
                <a:gd name="T53" fmla="*/ 51 h 89"/>
                <a:gd name="T54" fmla="*/ 122 w 134"/>
                <a:gd name="T55" fmla="*/ 60 h 89"/>
                <a:gd name="T56" fmla="*/ 116 w 134"/>
                <a:gd name="T57" fmla="*/ 65 h 89"/>
                <a:gd name="T58" fmla="*/ 105 w 134"/>
                <a:gd name="T59" fmla="*/ 58 h 89"/>
                <a:gd name="T60" fmla="*/ 94 w 134"/>
                <a:gd name="T61" fmla="*/ 62 h 89"/>
                <a:gd name="T62" fmla="*/ 100 w 134"/>
                <a:gd name="T63" fmla="*/ 73 h 89"/>
                <a:gd name="T64" fmla="*/ 97 w 134"/>
                <a:gd name="T65" fmla="*/ 82 h 89"/>
                <a:gd name="T66" fmla="*/ 81 w 134"/>
                <a:gd name="T67" fmla="*/ 77 h 89"/>
                <a:gd name="T68" fmla="*/ 83 w 134"/>
                <a:gd name="T69" fmla="*/ 81 h 89"/>
                <a:gd name="T70" fmla="*/ 86 w 134"/>
                <a:gd name="T71" fmla="*/ 88 h 89"/>
                <a:gd name="T72" fmla="*/ 75 w 134"/>
                <a:gd name="T73" fmla="*/ 87 h 89"/>
                <a:gd name="T74" fmla="*/ 64 w 134"/>
                <a:gd name="T75" fmla="*/ 82 h 89"/>
                <a:gd name="T76" fmla="*/ 54 w 134"/>
                <a:gd name="T77" fmla="*/ 71 h 89"/>
                <a:gd name="T78" fmla="*/ 41 w 134"/>
                <a:gd name="T79" fmla="*/ 69 h 89"/>
                <a:gd name="T80" fmla="*/ 32 w 134"/>
                <a:gd name="T81" fmla="*/ 70 h 89"/>
                <a:gd name="T82" fmla="*/ 38 w 134"/>
                <a:gd name="T83" fmla="*/ 61 h 89"/>
                <a:gd name="T84" fmla="*/ 50 w 134"/>
                <a:gd name="T85" fmla="*/ 63 h 89"/>
                <a:gd name="T86" fmla="*/ 58 w 134"/>
                <a:gd name="T87" fmla="*/ 59 h 89"/>
                <a:gd name="T88" fmla="*/ 63 w 134"/>
                <a:gd name="T89" fmla="*/ 54 h 89"/>
                <a:gd name="T90" fmla="*/ 75 w 134"/>
                <a:gd name="T91" fmla="*/ 53 h 89"/>
                <a:gd name="T92" fmla="*/ 82 w 134"/>
                <a:gd name="T93" fmla="*/ 56 h 89"/>
                <a:gd name="T94" fmla="*/ 84 w 134"/>
                <a:gd name="T95" fmla="*/ 51 h 89"/>
                <a:gd name="T96" fmla="*/ 71 w 134"/>
                <a:gd name="T97" fmla="*/ 51 h 89"/>
                <a:gd name="T98" fmla="*/ 75 w 134"/>
                <a:gd name="T99" fmla="*/ 41 h 89"/>
                <a:gd name="T100" fmla="*/ 60 w 134"/>
                <a:gd name="T101" fmla="*/ 36 h 89"/>
                <a:gd name="T102" fmla="*/ 59 w 134"/>
                <a:gd name="T103" fmla="*/ 28 h 89"/>
                <a:gd name="T104" fmla="*/ 50 w 134"/>
                <a:gd name="T105" fmla="*/ 29 h 89"/>
                <a:gd name="T106" fmla="*/ 33 w 134"/>
                <a:gd name="T107" fmla="*/ 29 h 89"/>
                <a:gd name="T108" fmla="*/ 17 w 134"/>
                <a:gd name="T109" fmla="*/ 27 h 89"/>
                <a:gd name="T110" fmla="*/ 4 w 134"/>
                <a:gd name="T111" fmla="*/ 26 h 89"/>
                <a:gd name="T112" fmla="*/ 2 w 134"/>
                <a:gd name="T113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89">
                  <a:moveTo>
                    <a:pt x="2" y="16"/>
                  </a:moveTo>
                  <a:cubicBezTo>
                    <a:pt x="2" y="16"/>
                    <a:pt x="3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8"/>
                    <a:pt x="12" y="8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4" y="7"/>
                    <a:pt x="14" y="7"/>
                    <a:pt x="15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6"/>
                    <a:pt x="17" y="5"/>
                    <a:pt x="17" y="5"/>
                  </a:cubicBezTo>
                  <a:cubicBezTo>
                    <a:pt x="18" y="5"/>
                    <a:pt x="19" y="4"/>
                    <a:pt x="20" y="4"/>
                  </a:cubicBezTo>
                  <a:cubicBezTo>
                    <a:pt x="20" y="4"/>
                    <a:pt x="21" y="3"/>
                    <a:pt x="22" y="3"/>
                  </a:cubicBezTo>
                  <a:cubicBezTo>
                    <a:pt x="22" y="3"/>
                    <a:pt x="22" y="3"/>
                    <a:pt x="23" y="3"/>
                  </a:cubicBezTo>
                  <a:cubicBezTo>
                    <a:pt x="23" y="3"/>
                    <a:pt x="23" y="2"/>
                    <a:pt x="24" y="2"/>
                  </a:cubicBezTo>
                  <a:cubicBezTo>
                    <a:pt x="25" y="2"/>
                    <a:pt x="27" y="2"/>
                    <a:pt x="28" y="1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1"/>
                    <a:pt x="29" y="1"/>
                    <a:pt x="30" y="1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4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1"/>
                    <a:pt x="41" y="1"/>
                    <a:pt x="41" y="1"/>
                  </a:cubicBezTo>
                  <a:cubicBezTo>
                    <a:pt x="41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5"/>
                    <a:pt x="34" y="5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2" y="6"/>
                  </a:cubicBezTo>
                  <a:cubicBezTo>
                    <a:pt x="30" y="6"/>
                    <a:pt x="29" y="7"/>
                    <a:pt x="28" y="8"/>
                  </a:cubicBezTo>
                  <a:cubicBezTo>
                    <a:pt x="28" y="8"/>
                    <a:pt x="27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2"/>
                    <a:pt x="25" y="12"/>
                    <a:pt x="25" y="13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6" y="17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30" y="17"/>
                    <a:pt x="30" y="16"/>
                    <a:pt x="30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5"/>
                    <a:pt x="28" y="15"/>
                    <a:pt x="28" y="15"/>
                  </a:cubicBezTo>
                  <a:cubicBezTo>
                    <a:pt x="28" y="15"/>
                    <a:pt x="28" y="14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4" y="12"/>
                    <a:pt x="34" y="11"/>
                  </a:cubicBezTo>
                  <a:cubicBezTo>
                    <a:pt x="34" y="11"/>
                    <a:pt x="33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9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7"/>
                    <a:pt x="35" y="7"/>
                    <a:pt x="36" y="7"/>
                  </a:cubicBezTo>
                  <a:cubicBezTo>
                    <a:pt x="36" y="6"/>
                    <a:pt x="36" y="6"/>
                    <a:pt x="37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4"/>
                    <a:pt x="40" y="4"/>
                  </a:cubicBezTo>
                  <a:cubicBezTo>
                    <a:pt x="40" y="4"/>
                    <a:pt x="40" y="4"/>
                    <a:pt x="41" y="4"/>
                  </a:cubicBezTo>
                  <a:cubicBezTo>
                    <a:pt x="41" y="4"/>
                    <a:pt x="41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4" y="4"/>
                    <a:pt x="44" y="4"/>
                    <a:pt x="45" y="3"/>
                  </a:cubicBezTo>
                  <a:cubicBezTo>
                    <a:pt x="45" y="3"/>
                    <a:pt x="45" y="3"/>
                    <a:pt x="46" y="3"/>
                  </a:cubicBezTo>
                  <a:cubicBezTo>
                    <a:pt x="46" y="2"/>
                    <a:pt x="46" y="2"/>
                    <a:pt x="47" y="2"/>
                  </a:cubicBezTo>
                  <a:cubicBezTo>
                    <a:pt x="48" y="2"/>
                    <a:pt x="50" y="2"/>
                    <a:pt x="51" y="2"/>
                  </a:cubicBezTo>
                  <a:cubicBezTo>
                    <a:pt x="52" y="2"/>
                    <a:pt x="53" y="2"/>
                    <a:pt x="54" y="2"/>
                  </a:cubicBezTo>
                  <a:cubicBezTo>
                    <a:pt x="54" y="2"/>
                    <a:pt x="55" y="3"/>
                    <a:pt x="56" y="2"/>
                  </a:cubicBezTo>
                  <a:cubicBezTo>
                    <a:pt x="56" y="2"/>
                    <a:pt x="57" y="2"/>
                    <a:pt x="58" y="2"/>
                  </a:cubicBezTo>
                  <a:cubicBezTo>
                    <a:pt x="58" y="2"/>
                    <a:pt x="58" y="2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2"/>
                  </a:cubicBezTo>
                  <a:cubicBezTo>
                    <a:pt x="61" y="2"/>
                    <a:pt x="61" y="2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4"/>
                    <a:pt x="61" y="4"/>
                    <a:pt x="61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0" y="8"/>
                  </a:cubicBezTo>
                  <a:cubicBezTo>
                    <a:pt x="60" y="8"/>
                    <a:pt x="60" y="9"/>
                    <a:pt x="60" y="9"/>
                  </a:cubicBezTo>
                  <a:cubicBezTo>
                    <a:pt x="59" y="9"/>
                    <a:pt x="58" y="10"/>
                    <a:pt x="58" y="10"/>
                  </a:cubicBezTo>
                  <a:cubicBezTo>
                    <a:pt x="58" y="10"/>
                    <a:pt x="57" y="11"/>
                    <a:pt x="57" y="11"/>
                  </a:cubicBezTo>
                  <a:cubicBezTo>
                    <a:pt x="57" y="11"/>
                    <a:pt x="57" y="12"/>
                    <a:pt x="57" y="12"/>
                  </a:cubicBezTo>
                  <a:cubicBezTo>
                    <a:pt x="56" y="13"/>
                    <a:pt x="57" y="13"/>
                    <a:pt x="58" y="12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1" y="11"/>
                    <a:pt x="61" y="11"/>
                  </a:cubicBez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3" y="11"/>
                    <a:pt x="63" y="11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2"/>
                    <a:pt x="64" y="12"/>
                    <a:pt x="65" y="12"/>
                  </a:cubicBezTo>
                  <a:cubicBezTo>
                    <a:pt x="65" y="12"/>
                    <a:pt x="66" y="12"/>
                    <a:pt x="67" y="12"/>
                  </a:cubicBezTo>
                  <a:cubicBezTo>
                    <a:pt x="67" y="12"/>
                    <a:pt x="68" y="12"/>
                    <a:pt x="69" y="12"/>
                  </a:cubicBezTo>
                  <a:cubicBezTo>
                    <a:pt x="69" y="12"/>
                    <a:pt x="69" y="11"/>
                    <a:pt x="70" y="11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0"/>
                    <a:pt x="71" y="9"/>
                    <a:pt x="71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7" y="9"/>
                    <a:pt x="77" y="9"/>
                  </a:cubicBezTo>
                  <a:cubicBezTo>
                    <a:pt x="77" y="9"/>
                    <a:pt x="78" y="9"/>
                    <a:pt x="78" y="9"/>
                  </a:cubicBezTo>
                  <a:cubicBezTo>
                    <a:pt x="78" y="9"/>
                    <a:pt x="79" y="9"/>
                    <a:pt x="79" y="9"/>
                  </a:cubicBezTo>
                  <a:cubicBezTo>
                    <a:pt x="79" y="10"/>
                    <a:pt x="79" y="9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4" y="10"/>
                  </a:cubicBezTo>
                  <a:cubicBezTo>
                    <a:pt x="84" y="10"/>
                    <a:pt x="85" y="10"/>
                    <a:pt x="85" y="10"/>
                  </a:cubicBezTo>
                  <a:cubicBezTo>
                    <a:pt x="85" y="10"/>
                    <a:pt x="85" y="10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2"/>
                    <a:pt x="86" y="12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3"/>
                    <a:pt x="87" y="13"/>
                  </a:cubicBezTo>
                  <a:cubicBezTo>
                    <a:pt x="87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4"/>
                  </a:cubicBezTo>
                  <a:cubicBezTo>
                    <a:pt x="90" y="15"/>
                    <a:pt x="89" y="15"/>
                    <a:pt x="89" y="15"/>
                  </a:cubicBezTo>
                  <a:cubicBezTo>
                    <a:pt x="89" y="15"/>
                    <a:pt x="89" y="16"/>
                    <a:pt x="89" y="16"/>
                  </a:cubicBezTo>
                  <a:cubicBezTo>
                    <a:pt x="89" y="16"/>
                    <a:pt x="89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7"/>
                    <a:pt x="91" y="17"/>
                    <a:pt x="91" y="17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1" y="19"/>
                    <a:pt x="92" y="19"/>
                  </a:cubicBezTo>
                  <a:cubicBezTo>
                    <a:pt x="92" y="19"/>
                    <a:pt x="93" y="19"/>
                    <a:pt x="94" y="19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5" y="17"/>
                    <a:pt x="96" y="17"/>
                    <a:pt x="96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9" y="16"/>
                    <a:pt x="100" y="16"/>
                    <a:pt x="100" y="16"/>
                  </a:cubicBezTo>
                  <a:cubicBezTo>
                    <a:pt x="101" y="16"/>
                    <a:pt x="101" y="16"/>
                    <a:pt x="101" y="17"/>
                  </a:cubicBezTo>
                  <a:cubicBezTo>
                    <a:pt x="102" y="17"/>
                    <a:pt x="101" y="17"/>
                    <a:pt x="102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9"/>
                    <a:pt x="101" y="19"/>
                    <a:pt x="101" y="19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98" y="20"/>
                    <a:pt x="97" y="20"/>
                    <a:pt x="96" y="20"/>
                  </a:cubicBezTo>
                  <a:cubicBezTo>
                    <a:pt x="96" y="21"/>
                    <a:pt x="95" y="21"/>
                    <a:pt x="94" y="21"/>
                  </a:cubicBezTo>
                  <a:cubicBezTo>
                    <a:pt x="94" y="21"/>
                    <a:pt x="94" y="22"/>
                    <a:pt x="94" y="22"/>
                  </a:cubicBezTo>
                  <a:cubicBezTo>
                    <a:pt x="94" y="22"/>
                    <a:pt x="95" y="22"/>
                    <a:pt x="95" y="22"/>
                  </a:cubicBezTo>
                  <a:cubicBezTo>
                    <a:pt x="96" y="22"/>
                    <a:pt x="97" y="22"/>
                    <a:pt x="98" y="22"/>
                  </a:cubicBezTo>
                  <a:cubicBezTo>
                    <a:pt x="98" y="22"/>
                    <a:pt x="99" y="21"/>
                    <a:pt x="100" y="21"/>
                  </a:cubicBezTo>
                  <a:cubicBezTo>
                    <a:pt x="100" y="21"/>
                    <a:pt x="100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2" y="21"/>
                    <a:pt x="102" y="21"/>
                  </a:cubicBezTo>
                  <a:cubicBezTo>
                    <a:pt x="102" y="21"/>
                    <a:pt x="103" y="20"/>
                    <a:pt x="103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5" y="20"/>
                    <a:pt x="105" y="20"/>
                    <a:pt x="105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2"/>
                    <a:pt x="106" y="22"/>
                    <a:pt x="106" y="22"/>
                  </a:cubicBezTo>
                  <a:cubicBezTo>
                    <a:pt x="107" y="22"/>
                    <a:pt x="107" y="22"/>
                    <a:pt x="107" y="21"/>
                  </a:cubicBezTo>
                  <a:cubicBezTo>
                    <a:pt x="108" y="21"/>
                    <a:pt x="108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0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3"/>
                    <a:pt x="112" y="23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2" y="26"/>
                    <a:pt x="113" y="26"/>
                  </a:cubicBezTo>
                  <a:cubicBezTo>
                    <a:pt x="113" y="26"/>
                    <a:pt x="113" y="26"/>
                    <a:pt x="114" y="27"/>
                  </a:cubicBezTo>
                  <a:cubicBezTo>
                    <a:pt x="114" y="27"/>
                    <a:pt x="114" y="27"/>
                    <a:pt x="115" y="27"/>
                  </a:cubicBezTo>
                  <a:cubicBezTo>
                    <a:pt x="115" y="26"/>
                    <a:pt x="115" y="27"/>
                    <a:pt x="116" y="27"/>
                  </a:cubicBezTo>
                  <a:cubicBezTo>
                    <a:pt x="116" y="27"/>
                    <a:pt x="116" y="27"/>
                    <a:pt x="116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6" y="30"/>
                    <a:pt x="116" y="30"/>
                    <a:pt x="115" y="30"/>
                  </a:cubicBezTo>
                  <a:cubicBezTo>
                    <a:pt x="115" y="30"/>
                    <a:pt x="114" y="30"/>
                    <a:pt x="114" y="30"/>
                  </a:cubicBezTo>
                  <a:cubicBezTo>
                    <a:pt x="114" y="30"/>
                    <a:pt x="113" y="30"/>
                    <a:pt x="113" y="30"/>
                  </a:cubicBezTo>
                  <a:cubicBezTo>
                    <a:pt x="112" y="30"/>
                    <a:pt x="112" y="31"/>
                    <a:pt x="112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2"/>
                    <a:pt x="111" y="32"/>
                    <a:pt x="111" y="32"/>
                  </a:cubicBezTo>
                  <a:cubicBezTo>
                    <a:pt x="112" y="32"/>
                    <a:pt x="113" y="32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5" y="33"/>
                    <a:pt x="115" y="33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4"/>
                    <a:pt x="117" y="34"/>
                    <a:pt x="116" y="35"/>
                  </a:cubicBezTo>
                  <a:cubicBezTo>
                    <a:pt x="115" y="35"/>
                    <a:pt x="114" y="35"/>
                    <a:pt x="113" y="35"/>
                  </a:cubicBezTo>
                  <a:cubicBezTo>
                    <a:pt x="112" y="35"/>
                    <a:pt x="111" y="34"/>
                    <a:pt x="110" y="34"/>
                  </a:cubicBezTo>
                  <a:cubicBezTo>
                    <a:pt x="108" y="34"/>
                    <a:pt x="108" y="37"/>
                    <a:pt x="106" y="37"/>
                  </a:cubicBezTo>
                  <a:cubicBezTo>
                    <a:pt x="106" y="37"/>
                    <a:pt x="105" y="37"/>
                    <a:pt x="105" y="38"/>
                  </a:cubicBezTo>
                  <a:cubicBezTo>
                    <a:pt x="106" y="38"/>
                    <a:pt x="106" y="39"/>
                    <a:pt x="106" y="39"/>
                  </a:cubicBezTo>
                  <a:cubicBezTo>
                    <a:pt x="106" y="39"/>
                    <a:pt x="107" y="39"/>
                    <a:pt x="107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1"/>
                    <a:pt x="112" y="41"/>
                    <a:pt x="112" y="42"/>
                  </a:cubicBezTo>
                  <a:cubicBezTo>
                    <a:pt x="112" y="42"/>
                    <a:pt x="113" y="42"/>
                    <a:pt x="113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4" y="43"/>
                    <a:pt x="115" y="43"/>
                  </a:cubicBezTo>
                  <a:cubicBezTo>
                    <a:pt x="115" y="44"/>
                    <a:pt x="116" y="44"/>
                    <a:pt x="116" y="45"/>
                  </a:cubicBezTo>
                  <a:cubicBezTo>
                    <a:pt x="116" y="45"/>
                    <a:pt x="117" y="45"/>
                    <a:pt x="117" y="45"/>
                  </a:cubicBezTo>
                  <a:cubicBezTo>
                    <a:pt x="117" y="45"/>
                    <a:pt x="118" y="45"/>
                    <a:pt x="118" y="45"/>
                  </a:cubicBezTo>
                  <a:cubicBezTo>
                    <a:pt x="119" y="45"/>
                    <a:pt x="120" y="45"/>
                    <a:pt x="120" y="45"/>
                  </a:cubicBezTo>
                  <a:cubicBezTo>
                    <a:pt x="121" y="45"/>
                    <a:pt x="121" y="45"/>
                    <a:pt x="122" y="45"/>
                  </a:cubicBezTo>
                  <a:cubicBezTo>
                    <a:pt x="122" y="45"/>
                    <a:pt x="122" y="45"/>
                    <a:pt x="123" y="46"/>
                  </a:cubicBezTo>
                  <a:cubicBezTo>
                    <a:pt x="124" y="46"/>
                    <a:pt x="124" y="46"/>
                    <a:pt x="125" y="47"/>
                  </a:cubicBezTo>
                  <a:cubicBezTo>
                    <a:pt x="125" y="47"/>
                    <a:pt x="125" y="47"/>
                    <a:pt x="125" y="48"/>
                  </a:cubicBezTo>
                  <a:cubicBezTo>
                    <a:pt x="125" y="48"/>
                    <a:pt x="125" y="48"/>
                    <a:pt x="125" y="49"/>
                  </a:cubicBezTo>
                  <a:cubicBezTo>
                    <a:pt x="125" y="49"/>
                    <a:pt x="126" y="49"/>
                    <a:pt x="126" y="49"/>
                  </a:cubicBezTo>
                  <a:cubicBezTo>
                    <a:pt x="126" y="49"/>
                    <a:pt x="127" y="49"/>
                    <a:pt x="127" y="49"/>
                  </a:cubicBezTo>
                  <a:cubicBezTo>
                    <a:pt x="127" y="49"/>
                    <a:pt x="128" y="49"/>
                    <a:pt x="128" y="49"/>
                  </a:cubicBezTo>
                  <a:cubicBezTo>
                    <a:pt x="128" y="49"/>
                    <a:pt x="129" y="49"/>
                    <a:pt x="129" y="5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3"/>
                    <a:pt x="133" y="53"/>
                    <a:pt x="133" y="53"/>
                  </a:cubicBezTo>
                  <a:cubicBezTo>
                    <a:pt x="134" y="54"/>
                    <a:pt x="130" y="54"/>
                    <a:pt x="130" y="54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7" y="55"/>
                  </a:cubicBezTo>
                  <a:cubicBezTo>
                    <a:pt x="126" y="55"/>
                    <a:pt x="125" y="56"/>
                    <a:pt x="125" y="57"/>
                  </a:cubicBezTo>
                  <a:cubicBezTo>
                    <a:pt x="124" y="57"/>
                    <a:pt x="124" y="57"/>
                    <a:pt x="124" y="58"/>
                  </a:cubicBezTo>
                  <a:cubicBezTo>
                    <a:pt x="124" y="58"/>
                    <a:pt x="124" y="58"/>
                    <a:pt x="124" y="59"/>
                  </a:cubicBezTo>
                  <a:cubicBezTo>
                    <a:pt x="124" y="59"/>
                    <a:pt x="123" y="60"/>
                    <a:pt x="122" y="60"/>
                  </a:cubicBezTo>
                  <a:cubicBezTo>
                    <a:pt x="122" y="60"/>
                    <a:pt x="122" y="60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60"/>
                    <a:pt x="120" y="60"/>
                    <a:pt x="120" y="60"/>
                  </a:cubicBezTo>
                  <a:cubicBezTo>
                    <a:pt x="120" y="61"/>
                    <a:pt x="119" y="61"/>
                    <a:pt x="119" y="61"/>
                  </a:cubicBezTo>
                  <a:cubicBezTo>
                    <a:pt x="119" y="62"/>
                    <a:pt x="119" y="62"/>
                    <a:pt x="118" y="62"/>
                  </a:cubicBezTo>
                  <a:cubicBezTo>
                    <a:pt x="118" y="62"/>
                    <a:pt x="118" y="62"/>
                    <a:pt x="118" y="63"/>
                  </a:cubicBezTo>
                  <a:cubicBezTo>
                    <a:pt x="118" y="63"/>
                    <a:pt x="117" y="63"/>
                    <a:pt x="117" y="63"/>
                  </a:cubicBezTo>
                  <a:cubicBezTo>
                    <a:pt x="117" y="64"/>
                    <a:pt x="117" y="64"/>
                    <a:pt x="116" y="64"/>
                  </a:cubicBezTo>
                  <a:cubicBezTo>
                    <a:pt x="116" y="64"/>
                    <a:pt x="116" y="64"/>
                    <a:pt x="116" y="65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4" y="65"/>
                    <a:pt x="113" y="65"/>
                    <a:pt x="113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5"/>
                    <a:pt x="111" y="65"/>
                    <a:pt x="111" y="64"/>
                  </a:cubicBezTo>
                  <a:cubicBezTo>
                    <a:pt x="109" y="64"/>
                    <a:pt x="107" y="62"/>
                    <a:pt x="107" y="61"/>
                  </a:cubicBezTo>
                  <a:cubicBezTo>
                    <a:pt x="107" y="60"/>
                    <a:pt x="108" y="59"/>
                    <a:pt x="107" y="59"/>
                  </a:cubicBezTo>
                  <a:cubicBezTo>
                    <a:pt x="107" y="58"/>
                    <a:pt x="106" y="58"/>
                    <a:pt x="106" y="58"/>
                  </a:cubicBezTo>
                  <a:cubicBezTo>
                    <a:pt x="106" y="58"/>
                    <a:pt x="105" y="58"/>
                    <a:pt x="105" y="58"/>
                  </a:cubicBezTo>
                  <a:cubicBezTo>
                    <a:pt x="104" y="57"/>
                    <a:pt x="103" y="57"/>
                    <a:pt x="103" y="56"/>
                  </a:cubicBezTo>
                  <a:cubicBezTo>
                    <a:pt x="103" y="56"/>
                    <a:pt x="102" y="56"/>
                    <a:pt x="102" y="56"/>
                  </a:cubicBezTo>
                  <a:cubicBezTo>
                    <a:pt x="102" y="55"/>
                    <a:pt x="101" y="55"/>
                    <a:pt x="101" y="55"/>
                  </a:cubicBezTo>
                  <a:cubicBezTo>
                    <a:pt x="99" y="54"/>
                    <a:pt x="97" y="55"/>
                    <a:pt x="96" y="56"/>
                  </a:cubicBezTo>
                  <a:cubicBezTo>
                    <a:pt x="96" y="56"/>
                    <a:pt x="95" y="57"/>
                    <a:pt x="95" y="57"/>
                  </a:cubicBezTo>
                  <a:cubicBezTo>
                    <a:pt x="94" y="58"/>
                    <a:pt x="94" y="58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4" y="61"/>
                    <a:pt x="94" y="61"/>
                    <a:pt x="94" y="62"/>
                  </a:cubicBezTo>
                  <a:cubicBezTo>
                    <a:pt x="95" y="62"/>
                    <a:pt x="95" y="62"/>
                    <a:pt x="96" y="62"/>
                  </a:cubicBezTo>
                  <a:cubicBezTo>
                    <a:pt x="96" y="63"/>
                    <a:pt x="97" y="63"/>
                    <a:pt x="97" y="64"/>
                  </a:cubicBezTo>
                  <a:cubicBezTo>
                    <a:pt x="97" y="65"/>
                    <a:pt x="97" y="66"/>
                    <a:pt x="97" y="66"/>
                  </a:cubicBezTo>
                  <a:cubicBezTo>
                    <a:pt x="97" y="67"/>
                    <a:pt x="98" y="67"/>
                    <a:pt x="98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100" y="68"/>
                    <a:pt x="100" y="68"/>
                    <a:pt x="100" y="69"/>
                  </a:cubicBezTo>
                  <a:cubicBezTo>
                    <a:pt x="101" y="69"/>
                    <a:pt x="101" y="70"/>
                    <a:pt x="101" y="71"/>
                  </a:cubicBezTo>
                  <a:cubicBezTo>
                    <a:pt x="101" y="71"/>
                    <a:pt x="101" y="71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4"/>
                    <a:pt x="100" y="74"/>
                    <a:pt x="101" y="75"/>
                  </a:cubicBezTo>
                  <a:cubicBezTo>
                    <a:pt x="101" y="76"/>
                    <a:pt x="101" y="76"/>
                    <a:pt x="101" y="77"/>
                  </a:cubicBezTo>
                  <a:cubicBezTo>
                    <a:pt x="101" y="77"/>
                    <a:pt x="101" y="77"/>
                    <a:pt x="100" y="78"/>
                  </a:cubicBezTo>
                  <a:cubicBezTo>
                    <a:pt x="100" y="78"/>
                    <a:pt x="100" y="78"/>
                    <a:pt x="100" y="79"/>
                  </a:cubicBezTo>
                  <a:cubicBezTo>
                    <a:pt x="100" y="79"/>
                    <a:pt x="99" y="79"/>
                    <a:pt x="99" y="79"/>
                  </a:cubicBezTo>
                  <a:cubicBezTo>
                    <a:pt x="99" y="79"/>
                    <a:pt x="98" y="79"/>
                    <a:pt x="98" y="80"/>
                  </a:cubicBezTo>
                  <a:cubicBezTo>
                    <a:pt x="97" y="80"/>
                    <a:pt x="97" y="81"/>
                    <a:pt x="97" y="8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3"/>
                    <a:pt x="96" y="83"/>
                    <a:pt x="96" y="83"/>
                  </a:cubicBezTo>
                  <a:cubicBezTo>
                    <a:pt x="95" y="83"/>
                    <a:pt x="95" y="83"/>
                    <a:pt x="94" y="83"/>
                  </a:cubicBezTo>
                  <a:cubicBezTo>
                    <a:pt x="93" y="83"/>
                    <a:pt x="93" y="82"/>
                    <a:pt x="93" y="82"/>
                  </a:cubicBezTo>
                  <a:cubicBezTo>
                    <a:pt x="92" y="82"/>
                    <a:pt x="91" y="81"/>
                    <a:pt x="91" y="81"/>
                  </a:cubicBezTo>
                  <a:cubicBezTo>
                    <a:pt x="90" y="81"/>
                    <a:pt x="89" y="81"/>
                    <a:pt x="88" y="81"/>
                  </a:cubicBezTo>
                  <a:cubicBezTo>
                    <a:pt x="88" y="81"/>
                    <a:pt x="87" y="81"/>
                    <a:pt x="86" y="80"/>
                  </a:cubicBezTo>
                  <a:cubicBezTo>
                    <a:pt x="85" y="80"/>
                    <a:pt x="85" y="79"/>
                    <a:pt x="84" y="79"/>
                  </a:cubicBezTo>
                  <a:cubicBezTo>
                    <a:pt x="83" y="79"/>
                    <a:pt x="83" y="78"/>
                    <a:pt x="82" y="78"/>
                  </a:cubicBezTo>
                  <a:cubicBezTo>
                    <a:pt x="82" y="78"/>
                    <a:pt x="82" y="77"/>
                    <a:pt x="81" y="77"/>
                  </a:cubicBezTo>
                  <a:cubicBezTo>
                    <a:pt x="81" y="77"/>
                    <a:pt x="81" y="77"/>
                    <a:pt x="80" y="77"/>
                  </a:cubicBezTo>
                  <a:cubicBezTo>
                    <a:pt x="80" y="76"/>
                    <a:pt x="79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7"/>
                    <a:pt x="78" y="77"/>
                  </a:cubicBezTo>
                  <a:cubicBezTo>
                    <a:pt x="78" y="77"/>
                    <a:pt x="79" y="78"/>
                    <a:pt x="79" y="78"/>
                  </a:cubicBezTo>
                  <a:cubicBezTo>
                    <a:pt x="80" y="78"/>
                    <a:pt x="81" y="79"/>
                    <a:pt x="81" y="80"/>
                  </a:cubicBezTo>
                  <a:cubicBezTo>
                    <a:pt x="81" y="80"/>
                    <a:pt x="82" y="80"/>
                    <a:pt x="82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3" y="80"/>
                    <a:pt x="83" y="80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2"/>
                    <a:pt x="84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6" y="84"/>
                    <a:pt x="86" y="85"/>
                    <a:pt x="86" y="85"/>
                  </a:cubicBezTo>
                  <a:cubicBezTo>
                    <a:pt x="86" y="85"/>
                    <a:pt x="86" y="85"/>
                    <a:pt x="86" y="86"/>
                  </a:cubicBezTo>
                  <a:cubicBezTo>
                    <a:pt x="86" y="86"/>
                    <a:pt x="87" y="86"/>
                    <a:pt x="87" y="86"/>
                  </a:cubicBezTo>
                  <a:cubicBezTo>
                    <a:pt x="87" y="87"/>
                    <a:pt x="87" y="87"/>
                    <a:pt x="86" y="88"/>
                  </a:cubicBezTo>
                  <a:cubicBezTo>
                    <a:pt x="86" y="88"/>
                    <a:pt x="86" y="89"/>
                    <a:pt x="85" y="89"/>
                  </a:cubicBezTo>
                  <a:cubicBezTo>
                    <a:pt x="85" y="89"/>
                    <a:pt x="84" y="89"/>
                    <a:pt x="84" y="89"/>
                  </a:cubicBezTo>
                  <a:cubicBezTo>
                    <a:pt x="83" y="89"/>
                    <a:pt x="83" y="89"/>
                    <a:pt x="82" y="89"/>
                  </a:cubicBezTo>
                  <a:cubicBezTo>
                    <a:pt x="81" y="89"/>
                    <a:pt x="81" y="89"/>
                    <a:pt x="80" y="89"/>
                  </a:cubicBezTo>
                  <a:cubicBezTo>
                    <a:pt x="79" y="88"/>
                    <a:pt x="79" y="88"/>
                    <a:pt x="78" y="87"/>
                  </a:cubicBezTo>
                  <a:cubicBezTo>
                    <a:pt x="78" y="87"/>
                    <a:pt x="78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6" y="87"/>
                    <a:pt x="76" y="87"/>
                    <a:pt x="75" y="87"/>
                  </a:cubicBezTo>
                  <a:cubicBezTo>
                    <a:pt x="75" y="87"/>
                    <a:pt x="75" y="87"/>
                    <a:pt x="74" y="87"/>
                  </a:cubicBezTo>
                  <a:cubicBezTo>
                    <a:pt x="74" y="86"/>
                    <a:pt x="73" y="86"/>
                    <a:pt x="73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1" y="86"/>
                    <a:pt x="71" y="86"/>
                    <a:pt x="70" y="85"/>
                  </a:cubicBezTo>
                  <a:cubicBezTo>
                    <a:pt x="70" y="85"/>
                    <a:pt x="69" y="85"/>
                    <a:pt x="69" y="84"/>
                  </a:cubicBezTo>
                  <a:cubicBezTo>
                    <a:pt x="68" y="84"/>
                    <a:pt x="68" y="84"/>
                    <a:pt x="67" y="83"/>
                  </a:cubicBezTo>
                  <a:cubicBezTo>
                    <a:pt x="67" y="83"/>
                    <a:pt x="66" y="83"/>
                    <a:pt x="65" y="83"/>
                  </a:cubicBezTo>
                  <a:cubicBezTo>
                    <a:pt x="65" y="83"/>
                    <a:pt x="64" y="83"/>
                    <a:pt x="64" y="82"/>
                  </a:cubicBezTo>
                  <a:cubicBezTo>
                    <a:pt x="63" y="82"/>
                    <a:pt x="63" y="82"/>
                    <a:pt x="62" y="82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8" y="80"/>
                    <a:pt x="57" y="79"/>
                    <a:pt x="57" y="79"/>
                  </a:cubicBezTo>
                  <a:cubicBezTo>
                    <a:pt x="57" y="78"/>
                    <a:pt x="57" y="77"/>
                    <a:pt x="57" y="77"/>
                  </a:cubicBezTo>
                  <a:cubicBezTo>
                    <a:pt x="58" y="77"/>
                    <a:pt x="58" y="77"/>
                    <a:pt x="58" y="76"/>
                  </a:cubicBezTo>
                  <a:cubicBezTo>
                    <a:pt x="58" y="76"/>
                    <a:pt x="58" y="76"/>
                    <a:pt x="57" y="76"/>
                  </a:cubicBezTo>
                  <a:cubicBezTo>
                    <a:pt x="57" y="75"/>
                    <a:pt x="56" y="75"/>
                    <a:pt x="56" y="74"/>
                  </a:cubicBezTo>
                  <a:cubicBezTo>
                    <a:pt x="55" y="73"/>
                    <a:pt x="55" y="73"/>
                    <a:pt x="55" y="72"/>
                  </a:cubicBezTo>
                  <a:cubicBezTo>
                    <a:pt x="55" y="72"/>
                    <a:pt x="55" y="72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2" y="70"/>
                    <a:pt x="52" y="69"/>
                  </a:cubicBezTo>
                  <a:cubicBezTo>
                    <a:pt x="51" y="69"/>
                    <a:pt x="50" y="69"/>
                    <a:pt x="50" y="69"/>
                  </a:cubicBezTo>
                  <a:cubicBezTo>
                    <a:pt x="49" y="69"/>
                    <a:pt x="48" y="69"/>
                    <a:pt x="48" y="69"/>
                  </a:cubicBezTo>
                  <a:cubicBezTo>
                    <a:pt x="47" y="69"/>
                    <a:pt x="47" y="70"/>
                    <a:pt x="46" y="70"/>
                  </a:cubicBezTo>
                  <a:cubicBezTo>
                    <a:pt x="46" y="70"/>
                    <a:pt x="45" y="70"/>
                    <a:pt x="45" y="70"/>
                  </a:cubicBezTo>
                  <a:cubicBezTo>
                    <a:pt x="44" y="70"/>
                    <a:pt x="43" y="70"/>
                    <a:pt x="42" y="70"/>
                  </a:cubicBezTo>
                  <a:cubicBezTo>
                    <a:pt x="42" y="70"/>
                    <a:pt x="41" y="69"/>
                    <a:pt x="41" y="69"/>
                  </a:cubicBezTo>
                  <a:cubicBezTo>
                    <a:pt x="40" y="69"/>
                    <a:pt x="40" y="69"/>
                    <a:pt x="39" y="69"/>
                  </a:cubicBezTo>
                  <a:cubicBezTo>
                    <a:pt x="38" y="69"/>
                    <a:pt x="38" y="69"/>
                    <a:pt x="37" y="69"/>
                  </a:cubicBezTo>
                  <a:cubicBezTo>
                    <a:pt x="36" y="69"/>
                    <a:pt x="36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71"/>
                    <a:pt x="28" y="70"/>
                  </a:cubicBezTo>
                  <a:cubicBezTo>
                    <a:pt x="28" y="69"/>
                    <a:pt x="27" y="69"/>
                    <a:pt x="27" y="68"/>
                  </a:cubicBezTo>
                  <a:cubicBezTo>
                    <a:pt x="27" y="68"/>
                    <a:pt x="28" y="67"/>
                    <a:pt x="28" y="66"/>
                  </a:cubicBezTo>
                  <a:cubicBezTo>
                    <a:pt x="29" y="65"/>
                    <a:pt x="30" y="65"/>
                    <a:pt x="31" y="65"/>
                  </a:cubicBezTo>
                  <a:cubicBezTo>
                    <a:pt x="32" y="64"/>
                    <a:pt x="33" y="64"/>
                    <a:pt x="34" y="64"/>
                  </a:cubicBezTo>
                  <a:cubicBezTo>
                    <a:pt x="34" y="64"/>
                    <a:pt x="34" y="63"/>
                    <a:pt x="35" y="63"/>
                  </a:cubicBezTo>
                  <a:cubicBezTo>
                    <a:pt x="35" y="63"/>
                    <a:pt x="36" y="62"/>
                    <a:pt x="36" y="62"/>
                  </a:cubicBezTo>
                  <a:cubicBezTo>
                    <a:pt x="36" y="62"/>
                    <a:pt x="37" y="62"/>
                    <a:pt x="37" y="62"/>
                  </a:cubicBezTo>
                  <a:cubicBezTo>
                    <a:pt x="37" y="62"/>
                    <a:pt x="38" y="61"/>
                    <a:pt x="38" y="61"/>
                  </a:cubicBezTo>
                  <a:cubicBezTo>
                    <a:pt x="39" y="61"/>
                    <a:pt x="39" y="61"/>
                    <a:pt x="40" y="61"/>
                  </a:cubicBezTo>
                  <a:cubicBezTo>
                    <a:pt x="41" y="61"/>
                    <a:pt x="41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3" y="62"/>
                    <a:pt x="43" y="62"/>
                  </a:cubicBezTo>
                  <a:cubicBezTo>
                    <a:pt x="43" y="62"/>
                    <a:pt x="44" y="63"/>
                    <a:pt x="44" y="63"/>
                  </a:cubicBezTo>
                  <a:cubicBezTo>
                    <a:pt x="44" y="63"/>
                    <a:pt x="45" y="63"/>
                    <a:pt x="45" y="63"/>
                  </a:cubicBezTo>
                  <a:cubicBezTo>
                    <a:pt x="45" y="63"/>
                    <a:pt x="45" y="63"/>
                    <a:pt x="46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9" y="63"/>
                    <a:pt x="49" y="63"/>
                    <a:pt x="50" y="63"/>
                  </a:cubicBezTo>
                  <a:cubicBezTo>
                    <a:pt x="51" y="63"/>
                    <a:pt x="52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4" y="63"/>
                    <a:pt x="54" y="62"/>
                    <a:pt x="54" y="62"/>
                  </a:cubicBezTo>
                  <a:cubicBezTo>
                    <a:pt x="54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7" y="57"/>
                    <a:pt x="57" y="56"/>
                  </a:cubicBezTo>
                  <a:cubicBezTo>
                    <a:pt x="58" y="56"/>
                    <a:pt x="58" y="55"/>
                    <a:pt x="59" y="55"/>
                  </a:cubicBezTo>
                  <a:cubicBezTo>
                    <a:pt x="59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3" y="55"/>
                    <a:pt x="63" y="54"/>
                    <a:pt x="63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4"/>
                    <a:pt x="65" y="54"/>
                    <a:pt x="66" y="54"/>
                  </a:cubicBezTo>
                  <a:cubicBezTo>
                    <a:pt x="67" y="53"/>
                    <a:pt x="68" y="53"/>
                    <a:pt x="69" y="53"/>
                  </a:cubicBezTo>
                  <a:cubicBezTo>
                    <a:pt x="69" y="53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2" y="52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4" y="53"/>
                    <a:pt x="74" y="53"/>
                    <a:pt x="75" y="53"/>
                  </a:cubicBezTo>
                  <a:cubicBezTo>
                    <a:pt x="75" y="53"/>
                    <a:pt x="75" y="53"/>
                    <a:pt x="76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6" y="53"/>
                    <a:pt x="76" y="53"/>
                    <a:pt x="77" y="53"/>
                  </a:cubicBezTo>
                  <a:cubicBezTo>
                    <a:pt x="77" y="53"/>
                    <a:pt x="77" y="53"/>
                    <a:pt x="77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7" y="55"/>
                    <a:pt x="77" y="55"/>
                    <a:pt x="77" y="56"/>
                  </a:cubicBezTo>
                  <a:cubicBezTo>
                    <a:pt x="77" y="56"/>
                    <a:pt x="78" y="56"/>
                    <a:pt x="78" y="56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1" y="56"/>
                    <a:pt x="81" y="56"/>
                    <a:pt x="82" y="56"/>
                  </a:cubicBezTo>
                  <a:cubicBezTo>
                    <a:pt x="82" y="57"/>
                    <a:pt x="83" y="56"/>
                    <a:pt x="84" y="56"/>
                  </a:cubicBezTo>
                  <a:cubicBezTo>
                    <a:pt x="85" y="56"/>
                    <a:pt x="85" y="57"/>
                    <a:pt x="85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2"/>
                    <a:pt x="85" y="52"/>
                    <a:pt x="85" y="52"/>
                  </a:cubicBezTo>
                  <a:cubicBezTo>
                    <a:pt x="85" y="52"/>
                    <a:pt x="85" y="51"/>
                    <a:pt x="84" y="51"/>
                  </a:cubicBezTo>
                  <a:cubicBezTo>
                    <a:pt x="84" y="51"/>
                    <a:pt x="83" y="51"/>
                    <a:pt x="83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0" y="51"/>
                    <a:pt x="79" y="51"/>
                    <a:pt x="78" y="51"/>
                  </a:cubicBezTo>
                  <a:cubicBezTo>
                    <a:pt x="78" y="51"/>
                    <a:pt x="77" y="51"/>
                    <a:pt x="76" y="51"/>
                  </a:cubicBezTo>
                  <a:cubicBezTo>
                    <a:pt x="76" y="50"/>
                    <a:pt x="75" y="50"/>
                    <a:pt x="74" y="50"/>
                  </a:cubicBezTo>
                  <a:cubicBezTo>
                    <a:pt x="73" y="50"/>
                    <a:pt x="72" y="50"/>
                    <a:pt x="72" y="50"/>
                  </a:cubicBezTo>
                  <a:cubicBezTo>
                    <a:pt x="71" y="50"/>
                    <a:pt x="71" y="51"/>
                    <a:pt x="71" y="51"/>
                  </a:cubicBezTo>
                  <a:cubicBezTo>
                    <a:pt x="70" y="51"/>
                    <a:pt x="70" y="51"/>
                    <a:pt x="70" y="50"/>
                  </a:cubicBezTo>
                  <a:cubicBezTo>
                    <a:pt x="70" y="49"/>
                    <a:pt x="71" y="49"/>
                    <a:pt x="72" y="49"/>
                  </a:cubicBezTo>
                  <a:cubicBezTo>
                    <a:pt x="72" y="49"/>
                    <a:pt x="73" y="49"/>
                    <a:pt x="73" y="48"/>
                  </a:cubicBezTo>
                  <a:cubicBezTo>
                    <a:pt x="74" y="48"/>
                    <a:pt x="75" y="48"/>
                    <a:pt x="75" y="48"/>
                  </a:cubicBezTo>
                  <a:cubicBezTo>
                    <a:pt x="75" y="47"/>
                    <a:pt x="76" y="46"/>
                    <a:pt x="75" y="46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4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5" y="43"/>
                    <a:pt x="75" y="42"/>
                    <a:pt x="75" y="41"/>
                  </a:cubicBezTo>
                  <a:cubicBezTo>
                    <a:pt x="75" y="40"/>
                    <a:pt x="73" y="39"/>
                    <a:pt x="72" y="39"/>
                  </a:cubicBezTo>
                  <a:cubicBezTo>
                    <a:pt x="71" y="39"/>
                    <a:pt x="71" y="39"/>
                    <a:pt x="70" y="38"/>
                  </a:cubicBezTo>
                  <a:cubicBezTo>
                    <a:pt x="70" y="38"/>
                    <a:pt x="69" y="37"/>
                    <a:pt x="69" y="37"/>
                  </a:cubicBezTo>
                  <a:cubicBezTo>
                    <a:pt x="68" y="37"/>
                    <a:pt x="68" y="36"/>
                    <a:pt x="68" y="36"/>
                  </a:cubicBezTo>
                  <a:cubicBezTo>
                    <a:pt x="67" y="36"/>
                    <a:pt x="66" y="36"/>
                    <a:pt x="66" y="36"/>
                  </a:cubicBezTo>
                  <a:cubicBezTo>
                    <a:pt x="65" y="36"/>
                    <a:pt x="63" y="36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59" y="36"/>
                    <a:pt x="59" y="36"/>
                  </a:cubicBezTo>
                  <a:cubicBezTo>
                    <a:pt x="59" y="36"/>
                    <a:pt x="60" y="35"/>
                    <a:pt x="61" y="34"/>
                  </a:cubicBezTo>
                  <a:cubicBezTo>
                    <a:pt x="61" y="34"/>
                    <a:pt x="61" y="34"/>
                    <a:pt x="62" y="34"/>
                  </a:cubicBezTo>
                  <a:cubicBezTo>
                    <a:pt x="62" y="34"/>
                    <a:pt x="62" y="34"/>
                    <a:pt x="63" y="34"/>
                  </a:cubicBezTo>
                  <a:cubicBezTo>
                    <a:pt x="63" y="34"/>
                    <a:pt x="64" y="33"/>
                    <a:pt x="63" y="32"/>
                  </a:cubicBezTo>
                  <a:cubicBezTo>
                    <a:pt x="63" y="32"/>
                    <a:pt x="62" y="32"/>
                    <a:pt x="62" y="31"/>
                  </a:cubicBezTo>
                  <a:cubicBezTo>
                    <a:pt x="62" y="31"/>
                    <a:pt x="62" y="31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29"/>
                    <a:pt x="60" y="29"/>
                    <a:pt x="59" y="28"/>
                  </a:cubicBezTo>
                  <a:cubicBezTo>
                    <a:pt x="59" y="28"/>
                    <a:pt x="58" y="28"/>
                    <a:pt x="58" y="28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6" y="26"/>
                    <a:pt x="56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4" y="25"/>
                    <a:pt x="53" y="26"/>
                    <a:pt x="53" y="27"/>
                  </a:cubicBezTo>
                  <a:cubicBezTo>
                    <a:pt x="53" y="27"/>
                    <a:pt x="53" y="28"/>
                    <a:pt x="52" y="28"/>
                  </a:cubicBezTo>
                  <a:cubicBezTo>
                    <a:pt x="52" y="29"/>
                    <a:pt x="51" y="29"/>
                    <a:pt x="51" y="29"/>
                  </a:cubicBezTo>
                  <a:cubicBezTo>
                    <a:pt x="51" y="29"/>
                    <a:pt x="50" y="29"/>
                    <a:pt x="50" y="29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8" y="29"/>
                    <a:pt x="48" y="29"/>
                    <a:pt x="47" y="29"/>
                  </a:cubicBezTo>
                  <a:cubicBezTo>
                    <a:pt x="47" y="29"/>
                    <a:pt x="46" y="29"/>
                    <a:pt x="46" y="29"/>
                  </a:cubicBezTo>
                  <a:cubicBezTo>
                    <a:pt x="45" y="29"/>
                    <a:pt x="44" y="29"/>
                    <a:pt x="44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1" y="30"/>
                    <a:pt x="41" y="30"/>
                    <a:pt x="40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8" y="29"/>
                    <a:pt x="37" y="29"/>
                    <a:pt x="36" y="29"/>
                  </a:cubicBezTo>
                  <a:cubicBezTo>
                    <a:pt x="35" y="29"/>
                    <a:pt x="34" y="29"/>
                    <a:pt x="33" y="29"/>
                  </a:cubicBezTo>
                  <a:cubicBezTo>
                    <a:pt x="32" y="29"/>
                    <a:pt x="32" y="29"/>
                    <a:pt x="31" y="28"/>
                  </a:cubicBezTo>
                  <a:cubicBezTo>
                    <a:pt x="30" y="28"/>
                    <a:pt x="29" y="28"/>
                    <a:pt x="28" y="28"/>
                  </a:cubicBezTo>
                  <a:cubicBezTo>
                    <a:pt x="26" y="28"/>
                    <a:pt x="25" y="28"/>
                    <a:pt x="23" y="28"/>
                  </a:cubicBezTo>
                  <a:cubicBezTo>
                    <a:pt x="23" y="28"/>
                    <a:pt x="22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7"/>
                    <a:pt x="20" y="27"/>
                    <a:pt x="19" y="27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8" y="27"/>
                    <a:pt x="17" y="27"/>
                  </a:cubicBezTo>
                  <a:cubicBezTo>
                    <a:pt x="16" y="27"/>
                    <a:pt x="16" y="27"/>
                    <a:pt x="15" y="27"/>
                  </a:cubicBezTo>
                  <a:cubicBezTo>
                    <a:pt x="14" y="27"/>
                    <a:pt x="14" y="27"/>
                    <a:pt x="13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10" y="27"/>
                    <a:pt x="11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6"/>
                    <a:pt x="3" y="26"/>
                    <a:pt x="3" y="25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0" y="23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4406900" y="2030413"/>
              <a:ext cx="28575" cy="15875"/>
            </a:xfrm>
            <a:custGeom>
              <a:avLst/>
              <a:gdLst>
                <a:gd name="T0" fmla="*/ 7 w 8"/>
                <a:gd name="T1" fmla="*/ 1 h 4"/>
                <a:gd name="T2" fmla="*/ 6 w 8"/>
                <a:gd name="T3" fmla="*/ 1 h 4"/>
                <a:gd name="T4" fmla="*/ 5 w 8"/>
                <a:gd name="T5" fmla="*/ 1 h 4"/>
                <a:gd name="T6" fmla="*/ 2 w 8"/>
                <a:gd name="T7" fmla="*/ 2 h 4"/>
                <a:gd name="T8" fmla="*/ 1 w 8"/>
                <a:gd name="T9" fmla="*/ 3 h 4"/>
                <a:gd name="T10" fmla="*/ 0 w 8"/>
                <a:gd name="T11" fmla="*/ 3 h 4"/>
                <a:gd name="T12" fmla="*/ 2 w 8"/>
                <a:gd name="T13" fmla="*/ 4 h 4"/>
                <a:gd name="T14" fmla="*/ 3 w 8"/>
                <a:gd name="T15" fmla="*/ 4 h 4"/>
                <a:gd name="T16" fmla="*/ 3 w 8"/>
                <a:gd name="T17" fmla="*/ 4 h 4"/>
                <a:gd name="T18" fmla="*/ 4 w 8"/>
                <a:gd name="T19" fmla="*/ 4 h 4"/>
                <a:gd name="T20" fmla="*/ 4 w 8"/>
                <a:gd name="T21" fmla="*/ 4 h 4"/>
                <a:gd name="T22" fmla="*/ 5 w 8"/>
                <a:gd name="T23" fmla="*/ 3 h 4"/>
                <a:gd name="T24" fmla="*/ 6 w 8"/>
                <a:gd name="T25" fmla="*/ 3 h 4"/>
                <a:gd name="T26" fmla="*/ 6 w 8"/>
                <a:gd name="T27" fmla="*/ 3 h 4"/>
                <a:gd name="T28" fmla="*/ 7 w 8"/>
                <a:gd name="T29" fmla="*/ 3 h 4"/>
                <a:gd name="T30" fmla="*/ 7 w 8"/>
                <a:gd name="T31" fmla="*/ 3 h 4"/>
                <a:gd name="T32" fmla="*/ 8 w 8"/>
                <a:gd name="T33" fmla="*/ 2 h 4"/>
                <a:gd name="T34" fmla="*/ 7 w 8"/>
                <a:gd name="T35" fmla="*/ 1 h 4"/>
                <a:gd name="T36" fmla="*/ 6 w 8"/>
                <a:gd name="T37" fmla="*/ 1 h 4"/>
                <a:gd name="T38" fmla="*/ 7 w 8"/>
                <a:gd name="T3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4">
                  <a:moveTo>
                    <a:pt x="7" y="1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4454525" y="2030413"/>
              <a:ext cx="19050" cy="7938"/>
            </a:xfrm>
            <a:custGeom>
              <a:avLst/>
              <a:gdLst>
                <a:gd name="T0" fmla="*/ 2 w 5"/>
                <a:gd name="T1" fmla="*/ 0 h 2"/>
                <a:gd name="T2" fmla="*/ 1 w 5"/>
                <a:gd name="T3" fmla="*/ 1 h 2"/>
                <a:gd name="T4" fmla="*/ 1 w 5"/>
                <a:gd name="T5" fmla="*/ 2 h 2"/>
                <a:gd name="T6" fmla="*/ 2 w 5"/>
                <a:gd name="T7" fmla="*/ 2 h 2"/>
                <a:gd name="T8" fmla="*/ 3 w 5"/>
                <a:gd name="T9" fmla="*/ 2 h 2"/>
                <a:gd name="T10" fmla="*/ 3 w 5"/>
                <a:gd name="T11" fmla="*/ 2 h 2"/>
                <a:gd name="T12" fmla="*/ 5 w 5"/>
                <a:gd name="T13" fmla="*/ 1 h 2"/>
                <a:gd name="T14" fmla="*/ 4 w 5"/>
                <a:gd name="T15" fmla="*/ 0 h 2"/>
                <a:gd name="T16" fmla="*/ 1 w 5"/>
                <a:gd name="T17" fmla="*/ 0 h 2"/>
                <a:gd name="T18" fmla="*/ 2 w 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4484688" y="2068513"/>
              <a:ext cx="30163" cy="11113"/>
            </a:xfrm>
            <a:custGeom>
              <a:avLst/>
              <a:gdLst>
                <a:gd name="T0" fmla="*/ 3 w 8"/>
                <a:gd name="T1" fmla="*/ 0 h 3"/>
                <a:gd name="T2" fmla="*/ 1 w 8"/>
                <a:gd name="T3" fmla="*/ 0 h 3"/>
                <a:gd name="T4" fmla="*/ 0 w 8"/>
                <a:gd name="T5" fmla="*/ 2 h 3"/>
                <a:gd name="T6" fmla="*/ 1 w 8"/>
                <a:gd name="T7" fmla="*/ 2 h 3"/>
                <a:gd name="T8" fmla="*/ 2 w 8"/>
                <a:gd name="T9" fmla="*/ 2 h 3"/>
                <a:gd name="T10" fmla="*/ 4 w 8"/>
                <a:gd name="T11" fmla="*/ 2 h 3"/>
                <a:gd name="T12" fmla="*/ 6 w 8"/>
                <a:gd name="T13" fmla="*/ 3 h 3"/>
                <a:gd name="T14" fmla="*/ 7 w 8"/>
                <a:gd name="T15" fmla="*/ 3 h 3"/>
                <a:gd name="T16" fmla="*/ 7 w 8"/>
                <a:gd name="T17" fmla="*/ 3 h 3"/>
                <a:gd name="T18" fmla="*/ 8 w 8"/>
                <a:gd name="T19" fmla="*/ 1 h 3"/>
                <a:gd name="T20" fmla="*/ 5 w 8"/>
                <a:gd name="T21" fmla="*/ 0 h 3"/>
                <a:gd name="T22" fmla="*/ 4 w 8"/>
                <a:gd name="T23" fmla="*/ 0 h 3"/>
                <a:gd name="T24" fmla="*/ 2 w 8"/>
                <a:gd name="T25" fmla="*/ 0 h 3"/>
                <a:gd name="T26" fmla="*/ 3 w 8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4421188" y="2065338"/>
              <a:ext cx="63500" cy="30163"/>
            </a:xfrm>
            <a:custGeom>
              <a:avLst/>
              <a:gdLst>
                <a:gd name="T0" fmla="*/ 8 w 17"/>
                <a:gd name="T1" fmla="*/ 0 h 8"/>
                <a:gd name="T2" fmla="*/ 6 w 17"/>
                <a:gd name="T3" fmla="*/ 0 h 8"/>
                <a:gd name="T4" fmla="*/ 3 w 17"/>
                <a:gd name="T5" fmla="*/ 2 h 8"/>
                <a:gd name="T6" fmla="*/ 1 w 17"/>
                <a:gd name="T7" fmla="*/ 4 h 8"/>
                <a:gd name="T8" fmla="*/ 0 w 17"/>
                <a:gd name="T9" fmla="*/ 5 h 8"/>
                <a:gd name="T10" fmla="*/ 0 w 17"/>
                <a:gd name="T11" fmla="*/ 7 h 8"/>
                <a:gd name="T12" fmla="*/ 1 w 17"/>
                <a:gd name="T13" fmla="*/ 8 h 8"/>
                <a:gd name="T14" fmla="*/ 2 w 17"/>
                <a:gd name="T15" fmla="*/ 8 h 8"/>
                <a:gd name="T16" fmla="*/ 7 w 17"/>
                <a:gd name="T17" fmla="*/ 7 h 8"/>
                <a:gd name="T18" fmla="*/ 10 w 17"/>
                <a:gd name="T19" fmla="*/ 7 h 8"/>
                <a:gd name="T20" fmla="*/ 12 w 17"/>
                <a:gd name="T21" fmla="*/ 6 h 8"/>
                <a:gd name="T22" fmla="*/ 13 w 17"/>
                <a:gd name="T23" fmla="*/ 5 h 8"/>
                <a:gd name="T24" fmla="*/ 15 w 17"/>
                <a:gd name="T25" fmla="*/ 4 h 8"/>
                <a:gd name="T26" fmla="*/ 16 w 17"/>
                <a:gd name="T27" fmla="*/ 3 h 8"/>
                <a:gd name="T28" fmla="*/ 16 w 17"/>
                <a:gd name="T29" fmla="*/ 1 h 8"/>
                <a:gd name="T30" fmla="*/ 16 w 17"/>
                <a:gd name="T31" fmla="*/ 0 h 8"/>
                <a:gd name="T32" fmla="*/ 14 w 17"/>
                <a:gd name="T33" fmla="*/ 0 h 8"/>
                <a:gd name="T34" fmla="*/ 7 w 17"/>
                <a:gd name="T35" fmla="*/ 0 h 8"/>
                <a:gd name="T36" fmla="*/ 8 w 17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4" y="8"/>
                    <a:pt x="6" y="7"/>
                    <a:pt x="7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4481513" y="1914526"/>
              <a:ext cx="74613" cy="25400"/>
            </a:xfrm>
            <a:custGeom>
              <a:avLst/>
              <a:gdLst>
                <a:gd name="T0" fmla="*/ 3 w 20"/>
                <a:gd name="T1" fmla="*/ 4 h 7"/>
                <a:gd name="T2" fmla="*/ 1 w 20"/>
                <a:gd name="T3" fmla="*/ 3 h 7"/>
                <a:gd name="T4" fmla="*/ 0 w 20"/>
                <a:gd name="T5" fmla="*/ 2 h 7"/>
                <a:gd name="T6" fmla="*/ 1 w 20"/>
                <a:gd name="T7" fmla="*/ 1 h 7"/>
                <a:gd name="T8" fmla="*/ 2 w 20"/>
                <a:gd name="T9" fmla="*/ 0 h 7"/>
                <a:gd name="T10" fmla="*/ 5 w 20"/>
                <a:gd name="T11" fmla="*/ 0 h 7"/>
                <a:gd name="T12" fmla="*/ 5 w 20"/>
                <a:gd name="T13" fmla="*/ 1 h 7"/>
                <a:gd name="T14" fmla="*/ 6 w 20"/>
                <a:gd name="T15" fmla="*/ 1 h 7"/>
                <a:gd name="T16" fmla="*/ 8 w 20"/>
                <a:gd name="T17" fmla="*/ 1 h 7"/>
                <a:gd name="T18" fmla="*/ 9 w 20"/>
                <a:gd name="T19" fmla="*/ 1 h 7"/>
                <a:gd name="T20" fmla="*/ 11 w 20"/>
                <a:gd name="T21" fmla="*/ 1 h 7"/>
                <a:gd name="T22" fmla="*/ 12 w 20"/>
                <a:gd name="T23" fmla="*/ 1 h 7"/>
                <a:gd name="T24" fmla="*/ 13 w 20"/>
                <a:gd name="T25" fmla="*/ 1 h 7"/>
                <a:gd name="T26" fmla="*/ 15 w 20"/>
                <a:gd name="T27" fmla="*/ 1 h 7"/>
                <a:gd name="T28" fmla="*/ 17 w 20"/>
                <a:gd name="T29" fmla="*/ 2 h 7"/>
                <a:gd name="T30" fmla="*/ 18 w 20"/>
                <a:gd name="T31" fmla="*/ 2 h 7"/>
                <a:gd name="T32" fmla="*/ 18 w 20"/>
                <a:gd name="T33" fmla="*/ 2 h 7"/>
                <a:gd name="T34" fmla="*/ 19 w 20"/>
                <a:gd name="T35" fmla="*/ 2 h 7"/>
                <a:gd name="T36" fmla="*/ 19 w 20"/>
                <a:gd name="T37" fmla="*/ 3 h 7"/>
                <a:gd name="T38" fmla="*/ 19 w 20"/>
                <a:gd name="T39" fmla="*/ 3 h 7"/>
                <a:gd name="T40" fmla="*/ 20 w 20"/>
                <a:gd name="T41" fmla="*/ 3 h 7"/>
                <a:gd name="T42" fmla="*/ 20 w 20"/>
                <a:gd name="T43" fmla="*/ 4 h 7"/>
                <a:gd name="T44" fmla="*/ 20 w 20"/>
                <a:gd name="T45" fmla="*/ 5 h 7"/>
                <a:gd name="T46" fmla="*/ 19 w 20"/>
                <a:gd name="T47" fmla="*/ 6 h 7"/>
                <a:gd name="T48" fmla="*/ 19 w 20"/>
                <a:gd name="T49" fmla="*/ 6 h 7"/>
                <a:gd name="T50" fmla="*/ 18 w 20"/>
                <a:gd name="T51" fmla="*/ 6 h 7"/>
                <a:gd name="T52" fmla="*/ 15 w 20"/>
                <a:gd name="T53" fmla="*/ 6 h 7"/>
                <a:gd name="T54" fmla="*/ 11 w 20"/>
                <a:gd name="T55" fmla="*/ 6 h 7"/>
                <a:gd name="T56" fmla="*/ 9 w 20"/>
                <a:gd name="T57" fmla="*/ 6 h 7"/>
                <a:gd name="T58" fmla="*/ 9 w 20"/>
                <a:gd name="T59" fmla="*/ 7 h 7"/>
                <a:gd name="T60" fmla="*/ 8 w 20"/>
                <a:gd name="T61" fmla="*/ 7 h 7"/>
                <a:gd name="T62" fmla="*/ 8 w 20"/>
                <a:gd name="T63" fmla="*/ 7 h 7"/>
                <a:gd name="T64" fmla="*/ 6 w 20"/>
                <a:gd name="T65" fmla="*/ 7 h 7"/>
                <a:gd name="T66" fmla="*/ 6 w 20"/>
                <a:gd name="T67" fmla="*/ 7 h 7"/>
                <a:gd name="T68" fmla="*/ 5 w 20"/>
                <a:gd name="T69" fmla="*/ 7 h 7"/>
                <a:gd name="T70" fmla="*/ 4 w 20"/>
                <a:gd name="T71" fmla="*/ 7 h 7"/>
                <a:gd name="T72" fmla="*/ 3 w 20"/>
                <a:gd name="T73" fmla="*/ 7 h 7"/>
                <a:gd name="T74" fmla="*/ 3 w 20"/>
                <a:gd name="T75" fmla="*/ 7 h 7"/>
                <a:gd name="T76" fmla="*/ 3 w 20"/>
                <a:gd name="T77" fmla="*/ 7 h 7"/>
                <a:gd name="T78" fmla="*/ 2 w 20"/>
                <a:gd name="T79" fmla="*/ 6 h 7"/>
                <a:gd name="T80" fmla="*/ 2 w 20"/>
                <a:gd name="T81" fmla="*/ 6 h 7"/>
                <a:gd name="T82" fmla="*/ 2 w 20"/>
                <a:gd name="T83" fmla="*/ 4 h 7"/>
                <a:gd name="T84" fmla="*/ 3 w 20"/>
                <a:gd name="T8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" h="7">
                  <a:moveTo>
                    <a:pt x="3" y="4"/>
                  </a:move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4484688" y="2286001"/>
              <a:ext cx="15875" cy="11113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1 h 3"/>
                <a:gd name="T4" fmla="*/ 1 w 4"/>
                <a:gd name="T5" fmla="*/ 2 h 3"/>
                <a:gd name="T6" fmla="*/ 0 w 4"/>
                <a:gd name="T7" fmla="*/ 3 h 3"/>
                <a:gd name="T8" fmla="*/ 1 w 4"/>
                <a:gd name="T9" fmla="*/ 3 h 3"/>
                <a:gd name="T10" fmla="*/ 2 w 4"/>
                <a:gd name="T11" fmla="*/ 3 h 3"/>
                <a:gd name="T12" fmla="*/ 3 w 4"/>
                <a:gd name="T13" fmla="*/ 2 h 3"/>
                <a:gd name="T14" fmla="*/ 3 w 4"/>
                <a:gd name="T15" fmla="*/ 1 h 3"/>
                <a:gd name="T16" fmla="*/ 3 w 4"/>
                <a:gd name="T17" fmla="*/ 0 h 3"/>
                <a:gd name="T18" fmla="*/ 3 w 4"/>
                <a:gd name="T19" fmla="*/ 0 h 3"/>
                <a:gd name="T20" fmla="*/ 2 w 4"/>
                <a:gd name="T21" fmla="*/ 0 h 3"/>
                <a:gd name="T22" fmla="*/ 3 w 4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4575175" y="2249488"/>
              <a:ext cx="14288" cy="17463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2 h 5"/>
                <a:gd name="T4" fmla="*/ 1 w 4"/>
                <a:gd name="T5" fmla="*/ 3 h 5"/>
                <a:gd name="T6" fmla="*/ 3 w 4"/>
                <a:gd name="T7" fmla="*/ 4 h 5"/>
                <a:gd name="T8" fmla="*/ 4 w 4"/>
                <a:gd name="T9" fmla="*/ 2 h 5"/>
                <a:gd name="T10" fmla="*/ 4 w 4"/>
                <a:gd name="T11" fmla="*/ 0 h 5"/>
                <a:gd name="T12" fmla="*/ 2 w 4"/>
                <a:gd name="T13" fmla="*/ 0 h 5"/>
                <a:gd name="T14" fmla="*/ 2 w 4"/>
                <a:gd name="T15" fmla="*/ 0 h 5"/>
                <a:gd name="T16" fmla="*/ 1 w 4"/>
                <a:gd name="T17" fmla="*/ 1 h 5"/>
                <a:gd name="T18" fmla="*/ 1 w 4"/>
                <a:gd name="T19" fmla="*/ 1 h 5"/>
                <a:gd name="T20" fmla="*/ 0 w 4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5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484688" y="2052638"/>
              <a:ext cx="11113" cy="12700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2 h 3"/>
                <a:gd name="T10" fmla="*/ 3 w 3"/>
                <a:gd name="T11" fmla="*/ 1 h 3"/>
                <a:gd name="T12" fmla="*/ 3 w 3"/>
                <a:gd name="T13" fmla="*/ 0 h 3"/>
                <a:gd name="T14" fmla="*/ 1 w 3"/>
                <a:gd name="T15" fmla="*/ 0 h 3"/>
                <a:gd name="T16" fmla="*/ 0 w 3"/>
                <a:gd name="T17" fmla="*/ 0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522788" y="2560638"/>
              <a:ext cx="168275" cy="161925"/>
            </a:xfrm>
            <a:custGeom>
              <a:avLst/>
              <a:gdLst>
                <a:gd name="T0" fmla="*/ 1 w 45"/>
                <a:gd name="T1" fmla="*/ 34 h 43"/>
                <a:gd name="T2" fmla="*/ 1 w 45"/>
                <a:gd name="T3" fmla="*/ 31 h 43"/>
                <a:gd name="T4" fmla="*/ 2 w 45"/>
                <a:gd name="T5" fmla="*/ 30 h 43"/>
                <a:gd name="T6" fmla="*/ 5 w 45"/>
                <a:gd name="T7" fmla="*/ 29 h 43"/>
                <a:gd name="T8" fmla="*/ 7 w 45"/>
                <a:gd name="T9" fmla="*/ 27 h 43"/>
                <a:gd name="T10" fmla="*/ 7 w 45"/>
                <a:gd name="T11" fmla="*/ 25 h 43"/>
                <a:gd name="T12" fmla="*/ 10 w 45"/>
                <a:gd name="T13" fmla="*/ 21 h 43"/>
                <a:gd name="T14" fmla="*/ 13 w 45"/>
                <a:gd name="T15" fmla="*/ 20 h 43"/>
                <a:gd name="T16" fmla="*/ 15 w 45"/>
                <a:gd name="T17" fmla="*/ 17 h 43"/>
                <a:gd name="T18" fmla="*/ 17 w 45"/>
                <a:gd name="T19" fmla="*/ 14 h 43"/>
                <a:gd name="T20" fmla="*/ 20 w 45"/>
                <a:gd name="T21" fmla="*/ 12 h 43"/>
                <a:gd name="T22" fmla="*/ 22 w 45"/>
                <a:gd name="T23" fmla="*/ 10 h 43"/>
                <a:gd name="T24" fmla="*/ 25 w 45"/>
                <a:gd name="T25" fmla="*/ 6 h 43"/>
                <a:gd name="T26" fmla="*/ 29 w 45"/>
                <a:gd name="T27" fmla="*/ 4 h 43"/>
                <a:gd name="T28" fmla="*/ 32 w 45"/>
                <a:gd name="T29" fmla="*/ 2 h 43"/>
                <a:gd name="T30" fmla="*/ 35 w 45"/>
                <a:gd name="T31" fmla="*/ 0 h 43"/>
                <a:gd name="T32" fmla="*/ 37 w 45"/>
                <a:gd name="T33" fmla="*/ 1 h 43"/>
                <a:gd name="T34" fmla="*/ 35 w 45"/>
                <a:gd name="T35" fmla="*/ 4 h 43"/>
                <a:gd name="T36" fmla="*/ 29 w 45"/>
                <a:gd name="T37" fmla="*/ 10 h 43"/>
                <a:gd name="T38" fmla="*/ 24 w 45"/>
                <a:gd name="T39" fmla="*/ 14 h 43"/>
                <a:gd name="T40" fmla="*/ 24 w 45"/>
                <a:gd name="T41" fmla="*/ 16 h 43"/>
                <a:gd name="T42" fmla="*/ 31 w 45"/>
                <a:gd name="T43" fmla="*/ 14 h 43"/>
                <a:gd name="T44" fmla="*/ 31 w 45"/>
                <a:gd name="T45" fmla="*/ 17 h 43"/>
                <a:gd name="T46" fmla="*/ 36 w 45"/>
                <a:gd name="T47" fmla="*/ 18 h 43"/>
                <a:gd name="T48" fmla="*/ 40 w 45"/>
                <a:gd name="T49" fmla="*/ 18 h 43"/>
                <a:gd name="T50" fmla="*/ 43 w 45"/>
                <a:gd name="T51" fmla="*/ 19 h 43"/>
                <a:gd name="T52" fmla="*/ 43 w 45"/>
                <a:gd name="T53" fmla="*/ 22 h 43"/>
                <a:gd name="T54" fmla="*/ 42 w 45"/>
                <a:gd name="T55" fmla="*/ 25 h 43"/>
                <a:gd name="T56" fmla="*/ 43 w 45"/>
                <a:gd name="T57" fmla="*/ 26 h 43"/>
                <a:gd name="T58" fmla="*/ 45 w 45"/>
                <a:gd name="T59" fmla="*/ 27 h 43"/>
                <a:gd name="T60" fmla="*/ 40 w 45"/>
                <a:gd name="T61" fmla="*/ 31 h 43"/>
                <a:gd name="T62" fmla="*/ 39 w 45"/>
                <a:gd name="T63" fmla="*/ 33 h 43"/>
                <a:gd name="T64" fmla="*/ 40 w 45"/>
                <a:gd name="T65" fmla="*/ 33 h 43"/>
                <a:gd name="T66" fmla="*/ 43 w 45"/>
                <a:gd name="T67" fmla="*/ 30 h 43"/>
                <a:gd name="T68" fmla="*/ 45 w 45"/>
                <a:gd name="T69" fmla="*/ 31 h 43"/>
                <a:gd name="T70" fmla="*/ 43 w 45"/>
                <a:gd name="T71" fmla="*/ 33 h 43"/>
                <a:gd name="T72" fmla="*/ 44 w 45"/>
                <a:gd name="T73" fmla="*/ 33 h 43"/>
                <a:gd name="T74" fmla="*/ 44 w 45"/>
                <a:gd name="T75" fmla="*/ 37 h 43"/>
                <a:gd name="T76" fmla="*/ 37 w 45"/>
                <a:gd name="T77" fmla="*/ 42 h 43"/>
                <a:gd name="T78" fmla="*/ 36 w 45"/>
                <a:gd name="T79" fmla="*/ 40 h 43"/>
                <a:gd name="T80" fmla="*/ 34 w 45"/>
                <a:gd name="T81" fmla="*/ 41 h 43"/>
                <a:gd name="T82" fmla="*/ 34 w 45"/>
                <a:gd name="T83" fmla="*/ 38 h 43"/>
                <a:gd name="T84" fmla="*/ 36 w 45"/>
                <a:gd name="T85" fmla="*/ 33 h 43"/>
                <a:gd name="T86" fmla="*/ 30 w 45"/>
                <a:gd name="T87" fmla="*/ 37 h 43"/>
                <a:gd name="T88" fmla="*/ 25 w 45"/>
                <a:gd name="T89" fmla="*/ 40 h 43"/>
                <a:gd name="T90" fmla="*/ 21 w 45"/>
                <a:gd name="T91" fmla="*/ 40 h 43"/>
                <a:gd name="T92" fmla="*/ 22 w 45"/>
                <a:gd name="T93" fmla="*/ 38 h 43"/>
                <a:gd name="T94" fmla="*/ 24 w 45"/>
                <a:gd name="T95" fmla="*/ 37 h 43"/>
                <a:gd name="T96" fmla="*/ 26 w 45"/>
                <a:gd name="T97" fmla="*/ 36 h 43"/>
                <a:gd name="T98" fmla="*/ 24 w 45"/>
                <a:gd name="T99" fmla="*/ 35 h 43"/>
                <a:gd name="T100" fmla="*/ 21 w 45"/>
                <a:gd name="T101" fmla="*/ 34 h 43"/>
                <a:gd name="T102" fmla="*/ 13 w 45"/>
                <a:gd name="T103" fmla="*/ 35 h 43"/>
                <a:gd name="T104" fmla="*/ 9 w 45"/>
                <a:gd name="T105" fmla="*/ 34 h 43"/>
                <a:gd name="T106" fmla="*/ 3 w 45"/>
                <a:gd name="T107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43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0" y="32"/>
                    <a:pt x="0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3" y="29"/>
                    <a:pt x="3" y="29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8" y="24"/>
                    <a:pt x="9" y="24"/>
                    <a:pt x="9" y="23"/>
                  </a:cubicBezTo>
                  <a:cubicBezTo>
                    <a:pt x="9" y="23"/>
                    <a:pt x="10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5" y="17"/>
                    <a:pt x="15" y="16"/>
                    <a:pt x="16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7" y="15"/>
                    <a:pt x="17" y="15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3"/>
                    <a:pt x="19" y="13"/>
                    <a:pt x="20" y="12"/>
                  </a:cubicBezTo>
                  <a:cubicBezTo>
                    <a:pt x="20" y="12"/>
                    <a:pt x="20" y="12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3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4" y="7"/>
                    <a:pt x="25" y="6"/>
                    <a:pt x="25" y="6"/>
                  </a:cubicBezTo>
                  <a:cubicBezTo>
                    <a:pt x="26" y="6"/>
                    <a:pt x="27" y="6"/>
                    <a:pt x="27" y="5"/>
                  </a:cubicBezTo>
                  <a:cubicBezTo>
                    <a:pt x="28" y="5"/>
                    <a:pt x="29" y="5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2"/>
                    <a:pt x="32" y="2"/>
                    <a:pt x="32" y="2"/>
                  </a:cubicBezTo>
                  <a:cubicBezTo>
                    <a:pt x="33" y="2"/>
                    <a:pt x="33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5" y="0"/>
                    <a:pt x="35" y="0"/>
                  </a:cubicBezTo>
                  <a:cubicBezTo>
                    <a:pt x="35" y="0"/>
                    <a:pt x="35" y="1"/>
                    <a:pt x="36" y="0"/>
                  </a:cubicBezTo>
                  <a:cubicBezTo>
                    <a:pt x="36" y="0"/>
                    <a:pt x="36" y="0"/>
                    <a:pt x="37" y="0"/>
                  </a:cubicBezTo>
                  <a:cubicBezTo>
                    <a:pt x="37" y="0"/>
                    <a:pt x="37" y="1"/>
                    <a:pt x="37" y="1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5" y="4"/>
                    <a:pt x="35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3" y="6"/>
                    <a:pt x="33" y="7"/>
                    <a:pt x="32" y="7"/>
                  </a:cubicBezTo>
                  <a:cubicBezTo>
                    <a:pt x="31" y="8"/>
                    <a:pt x="30" y="9"/>
                    <a:pt x="29" y="10"/>
                  </a:cubicBezTo>
                  <a:cubicBezTo>
                    <a:pt x="28" y="11"/>
                    <a:pt x="28" y="11"/>
                    <a:pt x="27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3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6" y="16"/>
                    <a:pt x="27" y="15"/>
                    <a:pt x="28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2" y="15"/>
                    <a:pt x="32" y="15"/>
                    <a:pt x="31" y="16"/>
                  </a:cubicBezTo>
                  <a:cubicBezTo>
                    <a:pt x="31" y="16"/>
                    <a:pt x="30" y="17"/>
                    <a:pt x="30" y="17"/>
                  </a:cubicBezTo>
                  <a:cubicBezTo>
                    <a:pt x="30" y="17"/>
                    <a:pt x="31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35" y="18"/>
                    <a:pt x="35" y="18"/>
                    <a:pt x="36" y="18"/>
                  </a:cubicBezTo>
                  <a:cubicBezTo>
                    <a:pt x="36" y="18"/>
                    <a:pt x="36" y="18"/>
                    <a:pt x="37" y="18"/>
                  </a:cubicBezTo>
                  <a:cubicBezTo>
                    <a:pt x="37" y="17"/>
                    <a:pt x="38" y="18"/>
                    <a:pt x="39" y="18"/>
                  </a:cubicBezTo>
                  <a:cubicBezTo>
                    <a:pt x="39" y="18"/>
                    <a:pt x="39" y="18"/>
                    <a:pt x="40" y="18"/>
                  </a:cubicBezTo>
                  <a:cubicBezTo>
                    <a:pt x="40" y="18"/>
                    <a:pt x="40" y="18"/>
                    <a:pt x="41" y="18"/>
                  </a:cubicBezTo>
                  <a:cubicBezTo>
                    <a:pt x="41" y="18"/>
                    <a:pt x="41" y="18"/>
                    <a:pt x="42" y="18"/>
                  </a:cubicBezTo>
                  <a:cubicBezTo>
                    <a:pt x="42" y="18"/>
                    <a:pt x="43" y="18"/>
                    <a:pt x="43" y="19"/>
                  </a:cubicBezTo>
                  <a:cubicBezTo>
                    <a:pt x="43" y="19"/>
                    <a:pt x="43" y="19"/>
                    <a:pt x="43" y="20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2"/>
                    <a:pt x="43" y="22"/>
                  </a:cubicBezTo>
                  <a:cubicBezTo>
                    <a:pt x="43" y="22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4"/>
                    <a:pt x="41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3" y="26"/>
                    <a:pt x="43" y="26"/>
                  </a:cubicBezTo>
                  <a:cubicBezTo>
                    <a:pt x="43" y="26"/>
                    <a:pt x="44" y="25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8"/>
                    <a:pt x="43" y="27"/>
                    <a:pt x="43" y="28"/>
                  </a:cubicBezTo>
                  <a:cubicBezTo>
                    <a:pt x="42" y="28"/>
                    <a:pt x="41" y="29"/>
                    <a:pt x="40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3"/>
                  </a:cubicBezTo>
                  <a:cubicBezTo>
                    <a:pt x="40" y="33"/>
                    <a:pt x="41" y="32"/>
                    <a:pt x="41" y="32"/>
                  </a:cubicBezTo>
                  <a:cubicBezTo>
                    <a:pt x="41" y="31"/>
                    <a:pt x="42" y="31"/>
                    <a:pt x="43" y="31"/>
                  </a:cubicBezTo>
                  <a:cubicBezTo>
                    <a:pt x="43" y="31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1"/>
                  </a:cubicBezTo>
                  <a:cubicBezTo>
                    <a:pt x="45" y="31"/>
                    <a:pt x="45" y="31"/>
                    <a:pt x="44" y="31"/>
                  </a:cubicBezTo>
                  <a:cubicBezTo>
                    <a:pt x="44" y="32"/>
                    <a:pt x="44" y="32"/>
                    <a:pt x="43" y="32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3"/>
                    <a:pt x="42" y="33"/>
                    <a:pt x="42" y="34"/>
                  </a:cubicBezTo>
                  <a:cubicBezTo>
                    <a:pt x="43" y="34"/>
                    <a:pt x="43" y="34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4"/>
                    <a:pt x="45" y="35"/>
                  </a:cubicBezTo>
                  <a:cubicBezTo>
                    <a:pt x="45" y="35"/>
                    <a:pt x="45" y="35"/>
                    <a:pt x="45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7"/>
                    <a:pt x="43" y="38"/>
                    <a:pt x="42" y="39"/>
                  </a:cubicBezTo>
                  <a:cubicBezTo>
                    <a:pt x="41" y="40"/>
                    <a:pt x="40" y="41"/>
                    <a:pt x="38" y="41"/>
                  </a:cubicBezTo>
                  <a:cubicBezTo>
                    <a:pt x="38" y="42"/>
                    <a:pt x="37" y="43"/>
                    <a:pt x="37" y="42"/>
                  </a:cubicBezTo>
                  <a:cubicBezTo>
                    <a:pt x="36" y="42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6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39"/>
                    <a:pt x="34" y="38"/>
                    <a:pt x="34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6"/>
                    <a:pt x="36" y="35"/>
                    <a:pt x="36" y="35"/>
                  </a:cubicBezTo>
                  <a:cubicBezTo>
                    <a:pt x="36" y="34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4"/>
                    <a:pt x="34" y="34"/>
                  </a:cubicBezTo>
                  <a:cubicBezTo>
                    <a:pt x="33" y="35"/>
                    <a:pt x="32" y="36"/>
                    <a:pt x="30" y="37"/>
                  </a:cubicBezTo>
                  <a:cubicBezTo>
                    <a:pt x="30" y="37"/>
                    <a:pt x="29" y="37"/>
                    <a:pt x="28" y="37"/>
                  </a:cubicBezTo>
                  <a:cubicBezTo>
                    <a:pt x="28" y="37"/>
                    <a:pt x="27" y="38"/>
                    <a:pt x="26" y="39"/>
                  </a:cubicBezTo>
                  <a:cubicBezTo>
                    <a:pt x="26" y="39"/>
                    <a:pt x="26" y="40"/>
                    <a:pt x="25" y="40"/>
                  </a:cubicBezTo>
                  <a:cubicBezTo>
                    <a:pt x="24" y="40"/>
                    <a:pt x="24" y="40"/>
                    <a:pt x="23" y="40"/>
                  </a:cubicBezTo>
                  <a:cubicBezTo>
                    <a:pt x="23" y="40"/>
                    <a:pt x="22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39"/>
                    <a:pt x="21" y="39"/>
                    <a:pt x="22" y="39"/>
                  </a:cubicBezTo>
                  <a:cubicBezTo>
                    <a:pt x="22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5" y="36"/>
                    <a:pt x="25" y="35"/>
                  </a:cubicBezTo>
                  <a:cubicBezTo>
                    <a:pt x="25" y="35"/>
                    <a:pt x="24" y="35"/>
                    <a:pt x="24" y="35"/>
                  </a:cubicBezTo>
                  <a:cubicBezTo>
                    <a:pt x="23" y="35"/>
                    <a:pt x="23" y="35"/>
                    <a:pt x="22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0" y="34"/>
                    <a:pt x="18" y="34"/>
                    <a:pt x="17" y="34"/>
                  </a:cubicBezTo>
                  <a:cubicBezTo>
                    <a:pt x="16" y="34"/>
                    <a:pt x="16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5"/>
                    <a:pt x="11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4" y="34"/>
                    <a:pt x="4" y="34"/>
                    <a:pt x="3" y="34"/>
                  </a:cubicBezTo>
                  <a:cubicBezTo>
                    <a:pt x="2" y="34"/>
                    <a:pt x="2" y="35"/>
                    <a:pt x="1" y="35"/>
                  </a:cubicBezTo>
                  <a:lnTo>
                    <a:pt x="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424363" y="2613026"/>
              <a:ext cx="57150" cy="30163"/>
            </a:xfrm>
            <a:custGeom>
              <a:avLst/>
              <a:gdLst>
                <a:gd name="T0" fmla="*/ 5 w 15"/>
                <a:gd name="T1" fmla="*/ 7 h 8"/>
                <a:gd name="T2" fmla="*/ 5 w 15"/>
                <a:gd name="T3" fmla="*/ 7 h 8"/>
                <a:gd name="T4" fmla="*/ 4 w 15"/>
                <a:gd name="T5" fmla="*/ 5 h 8"/>
                <a:gd name="T6" fmla="*/ 3 w 15"/>
                <a:gd name="T7" fmla="*/ 4 h 8"/>
                <a:gd name="T8" fmla="*/ 2 w 15"/>
                <a:gd name="T9" fmla="*/ 4 h 8"/>
                <a:gd name="T10" fmla="*/ 2 w 15"/>
                <a:gd name="T11" fmla="*/ 3 h 8"/>
                <a:gd name="T12" fmla="*/ 1 w 15"/>
                <a:gd name="T13" fmla="*/ 3 h 8"/>
                <a:gd name="T14" fmla="*/ 0 w 15"/>
                <a:gd name="T15" fmla="*/ 2 h 8"/>
                <a:gd name="T16" fmla="*/ 0 w 15"/>
                <a:gd name="T17" fmla="*/ 2 h 8"/>
                <a:gd name="T18" fmla="*/ 0 w 15"/>
                <a:gd name="T19" fmla="*/ 1 h 8"/>
                <a:gd name="T20" fmla="*/ 0 w 15"/>
                <a:gd name="T21" fmla="*/ 1 h 8"/>
                <a:gd name="T22" fmla="*/ 0 w 15"/>
                <a:gd name="T23" fmla="*/ 1 h 8"/>
                <a:gd name="T24" fmla="*/ 2 w 15"/>
                <a:gd name="T25" fmla="*/ 1 h 8"/>
                <a:gd name="T26" fmla="*/ 4 w 15"/>
                <a:gd name="T27" fmla="*/ 1 h 8"/>
                <a:gd name="T28" fmla="*/ 5 w 15"/>
                <a:gd name="T29" fmla="*/ 1 h 8"/>
                <a:gd name="T30" fmla="*/ 7 w 15"/>
                <a:gd name="T31" fmla="*/ 2 h 8"/>
                <a:gd name="T32" fmla="*/ 9 w 15"/>
                <a:gd name="T33" fmla="*/ 3 h 8"/>
                <a:gd name="T34" fmla="*/ 11 w 15"/>
                <a:gd name="T35" fmla="*/ 4 h 8"/>
                <a:gd name="T36" fmla="*/ 14 w 15"/>
                <a:gd name="T37" fmla="*/ 6 h 8"/>
                <a:gd name="T38" fmla="*/ 14 w 15"/>
                <a:gd name="T39" fmla="*/ 8 h 8"/>
                <a:gd name="T40" fmla="*/ 13 w 15"/>
                <a:gd name="T41" fmla="*/ 8 h 8"/>
                <a:gd name="T42" fmla="*/ 13 w 15"/>
                <a:gd name="T43" fmla="*/ 8 h 8"/>
                <a:gd name="T44" fmla="*/ 12 w 15"/>
                <a:gd name="T45" fmla="*/ 8 h 8"/>
                <a:gd name="T46" fmla="*/ 10 w 15"/>
                <a:gd name="T47" fmla="*/ 8 h 8"/>
                <a:gd name="T48" fmla="*/ 9 w 15"/>
                <a:gd name="T49" fmla="*/ 8 h 8"/>
                <a:gd name="T50" fmla="*/ 9 w 15"/>
                <a:gd name="T51" fmla="*/ 8 h 8"/>
                <a:gd name="T52" fmla="*/ 8 w 15"/>
                <a:gd name="T53" fmla="*/ 8 h 8"/>
                <a:gd name="T54" fmla="*/ 6 w 15"/>
                <a:gd name="T55" fmla="*/ 7 h 8"/>
                <a:gd name="T56" fmla="*/ 5 w 15"/>
                <a:gd name="T5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5"/>
                    <a:pt x="14" y="6"/>
                  </a:cubicBezTo>
                  <a:cubicBezTo>
                    <a:pt x="14" y="6"/>
                    <a:pt x="15" y="7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4443413" y="2711451"/>
              <a:ext cx="46038" cy="44450"/>
            </a:xfrm>
            <a:custGeom>
              <a:avLst/>
              <a:gdLst>
                <a:gd name="T0" fmla="*/ 0 w 12"/>
                <a:gd name="T1" fmla="*/ 11 h 12"/>
                <a:gd name="T2" fmla="*/ 0 w 12"/>
                <a:gd name="T3" fmla="*/ 10 h 12"/>
                <a:gd name="T4" fmla="*/ 1 w 12"/>
                <a:gd name="T5" fmla="*/ 9 h 12"/>
                <a:gd name="T6" fmla="*/ 1 w 12"/>
                <a:gd name="T7" fmla="*/ 9 h 12"/>
                <a:gd name="T8" fmla="*/ 1 w 12"/>
                <a:gd name="T9" fmla="*/ 8 h 12"/>
                <a:gd name="T10" fmla="*/ 2 w 12"/>
                <a:gd name="T11" fmla="*/ 6 h 12"/>
                <a:gd name="T12" fmla="*/ 3 w 12"/>
                <a:gd name="T13" fmla="*/ 5 h 12"/>
                <a:gd name="T14" fmla="*/ 6 w 12"/>
                <a:gd name="T15" fmla="*/ 3 h 12"/>
                <a:gd name="T16" fmla="*/ 7 w 12"/>
                <a:gd name="T17" fmla="*/ 2 h 12"/>
                <a:gd name="T18" fmla="*/ 8 w 12"/>
                <a:gd name="T19" fmla="*/ 1 h 12"/>
                <a:gd name="T20" fmla="*/ 10 w 12"/>
                <a:gd name="T21" fmla="*/ 0 h 12"/>
                <a:gd name="T22" fmla="*/ 11 w 12"/>
                <a:gd name="T23" fmla="*/ 0 h 12"/>
                <a:gd name="T24" fmla="*/ 12 w 12"/>
                <a:gd name="T25" fmla="*/ 0 h 12"/>
                <a:gd name="T26" fmla="*/ 12 w 12"/>
                <a:gd name="T27" fmla="*/ 0 h 12"/>
                <a:gd name="T28" fmla="*/ 12 w 12"/>
                <a:gd name="T29" fmla="*/ 2 h 12"/>
                <a:gd name="T30" fmla="*/ 10 w 12"/>
                <a:gd name="T31" fmla="*/ 3 h 12"/>
                <a:gd name="T32" fmla="*/ 10 w 12"/>
                <a:gd name="T33" fmla="*/ 5 h 12"/>
                <a:gd name="T34" fmla="*/ 12 w 12"/>
                <a:gd name="T35" fmla="*/ 6 h 12"/>
                <a:gd name="T36" fmla="*/ 12 w 12"/>
                <a:gd name="T37" fmla="*/ 7 h 12"/>
                <a:gd name="T38" fmla="*/ 11 w 12"/>
                <a:gd name="T39" fmla="*/ 8 h 12"/>
                <a:gd name="T40" fmla="*/ 10 w 12"/>
                <a:gd name="T41" fmla="*/ 9 h 12"/>
                <a:gd name="T42" fmla="*/ 8 w 12"/>
                <a:gd name="T43" fmla="*/ 10 h 12"/>
                <a:gd name="T44" fmla="*/ 7 w 12"/>
                <a:gd name="T45" fmla="*/ 11 h 12"/>
                <a:gd name="T46" fmla="*/ 6 w 12"/>
                <a:gd name="T47" fmla="*/ 11 h 12"/>
                <a:gd name="T48" fmla="*/ 5 w 12"/>
                <a:gd name="T49" fmla="*/ 11 h 12"/>
                <a:gd name="T50" fmla="*/ 4 w 12"/>
                <a:gd name="T51" fmla="*/ 11 h 12"/>
                <a:gd name="T52" fmla="*/ 2 w 12"/>
                <a:gd name="T53" fmla="*/ 12 h 12"/>
                <a:gd name="T54" fmla="*/ 0 w 12"/>
                <a:gd name="T55" fmla="*/ 12 h 12"/>
                <a:gd name="T56" fmla="*/ 0 w 12"/>
                <a:gd name="T5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1" y="2"/>
                    <a:pt x="10" y="2"/>
                    <a:pt x="10" y="3"/>
                  </a:cubicBezTo>
                  <a:cubicBezTo>
                    <a:pt x="9" y="4"/>
                    <a:pt x="9" y="5"/>
                    <a:pt x="10" y="5"/>
                  </a:cubicBezTo>
                  <a:cubicBezTo>
                    <a:pt x="10" y="5"/>
                    <a:pt x="11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0" y="12"/>
                    <a:pt x="0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4383088" y="2703513"/>
              <a:ext cx="57150" cy="41275"/>
            </a:xfrm>
            <a:custGeom>
              <a:avLst/>
              <a:gdLst>
                <a:gd name="T0" fmla="*/ 10 w 15"/>
                <a:gd name="T1" fmla="*/ 11 h 11"/>
                <a:gd name="T2" fmla="*/ 11 w 15"/>
                <a:gd name="T3" fmla="*/ 9 h 11"/>
                <a:gd name="T4" fmla="*/ 12 w 15"/>
                <a:gd name="T5" fmla="*/ 8 h 11"/>
                <a:gd name="T6" fmla="*/ 14 w 15"/>
                <a:gd name="T7" fmla="*/ 7 h 11"/>
                <a:gd name="T8" fmla="*/ 14 w 15"/>
                <a:gd name="T9" fmla="*/ 6 h 11"/>
                <a:gd name="T10" fmla="*/ 11 w 15"/>
                <a:gd name="T11" fmla="*/ 6 h 11"/>
                <a:gd name="T12" fmla="*/ 9 w 15"/>
                <a:gd name="T13" fmla="*/ 6 h 11"/>
                <a:gd name="T14" fmla="*/ 8 w 15"/>
                <a:gd name="T15" fmla="*/ 6 h 11"/>
                <a:gd name="T16" fmla="*/ 5 w 15"/>
                <a:gd name="T17" fmla="*/ 5 h 11"/>
                <a:gd name="T18" fmla="*/ 5 w 15"/>
                <a:gd name="T19" fmla="*/ 5 h 11"/>
                <a:gd name="T20" fmla="*/ 4 w 15"/>
                <a:gd name="T21" fmla="*/ 4 h 11"/>
                <a:gd name="T22" fmla="*/ 3 w 15"/>
                <a:gd name="T23" fmla="*/ 3 h 11"/>
                <a:gd name="T24" fmla="*/ 3 w 15"/>
                <a:gd name="T25" fmla="*/ 2 h 11"/>
                <a:gd name="T26" fmla="*/ 3 w 15"/>
                <a:gd name="T27" fmla="*/ 1 h 11"/>
                <a:gd name="T28" fmla="*/ 1 w 15"/>
                <a:gd name="T29" fmla="*/ 2 h 11"/>
                <a:gd name="T30" fmla="*/ 0 w 15"/>
                <a:gd name="T31" fmla="*/ 3 h 11"/>
                <a:gd name="T32" fmla="*/ 0 w 15"/>
                <a:gd name="T33" fmla="*/ 5 h 11"/>
                <a:gd name="T34" fmla="*/ 1 w 15"/>
                <a:gd name="T35" fmla="*/ 6 h 11"/>
                <a:gd name="T36" fmla="*/ 1 w 15"/>
                <a:gd name="T37" fmla="*/ 7 h 11"/>
                <a:gd name="T38" fmla="*/ 2 w 15"/>
                <a:gd name="T39" fmla="*/ 8 h 11"/>
                <a:gd name="T40" fmla="*/ 3 w 15"/>
                <a:gd name="T41" fmla="*/ 8 h 11"/>
                <a:gd name="T42" fmla="*/ 4 w 15"/>
                <a:gd name="T43" fmla="*/ 9 h 11"/>
                <a:gd name="T44" fmla="*/ 5 w 15"/>
                <a:gd name="T45" fmla="*/ 9 h 11"/>
                <a:gd name="T46" fmla="*/ 7 w 15"/>
                <a:gd name="T47" fmla="*/ 9 h 11"/>
                <a:gd name="T48" fmla="*/ 8 w 15"/>
                <a:gd name="T49" fmla="*/ 10 h 11"/>
                <a:gd name="T50" fmla="*/ 9 w 15"/>
                <a:gd name="T51" fmla="*/ 10 h 11"/>
                <a:gd name="T52" fmla="*/ 10 w 15"/>
                <a:gd name="T53" fmla="*/ 10 h 11"/>
                <a:gd name="T54" fmla="*/ 10 w 15"/>
                <a:gd name="T55" fmla="*/ 10 h 11"/>
                <a:gd name="T56" fmla="*/ 10 w 15"/>
                <a:gd name="T5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1">
                  <a:moveTo>
                    <a:pt x="10" y="11"/>
                  </a:moveTo>
                  <a:cubicBezTo>
                    <a:pt x="10" y="10"/>
                    <a:pt x="11" y="10"/>
                    <a:pt x="11" y="9"/>
                  </a:cubicBezTo>
                  <a:cubicBezTo>
                    <a:pt x="11" y="9"/>
                    <a:pt x="11" y="8"/>
                    <a:pt x="12" y="8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10"/>
                    <a:pt x="6" y="9"/>
                    <a:pt x="7" y="9"/>
                  </a:cubicBezTo>
                  <a:cubicBezTo>
                    <a:pt x="7" y="9"/>
                    <a:pt x="8" y="10"/>
                    <a:pt x="8" y="10"/>
                  </a:cubicBezTo>
                  <a:cubicBezTo>
                    <a:pt x="8" y="10"/>
                    <a:pt x="9" y="9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3606800" y="3489326"/>
              <a:ext cx="285750" cy="109538"/>
            </a:xfrm>
            <a:custGeom>
              <a:avLst/>
              <a:gdLst>
                <a:gd name="T0" fmla="*/ 0 w 76"/>
                <a:gd name="T1" fmla="*/ 11 h 29"/>
                <a:gd name="T2" fmla="*/ 3 w 76"/>
                <a:gd name="T3" fmla="*/ 9 h 29"/>
                <a:gd name="T4" fmla="*/ 4 w 76"/>
                <a:gd name="T5" fmla="*/ 5 h 29"/>
                <a:gd name="T6" fmla="*/ 11 w 76"/>
                <a:gd name="T7" fmla="*/ 2 h 29"/>
                <a:gd name="T8" fmla="*/ 15 w 76"/>
                <a:gd name="T9" fmla="*/ 1 h 29"/>
                <a:gd name="T10" fmla="*/ 19 w 76"/>
                <a:gd name="T11" fmla="*/ 0 h 29"/>
                <a:gd name="T12" fmla="*/ 25 w 76"/>
                <a:gd name="T13" fmla="*/ 0 h 29"/>
                <a:gd name="T14" fmla="*/ 27 w 76"/>
                <a:gd name="T15" fmla="*/ 0 h 29"/>
                <a:gd name="T16" fmla="*/ 31 w 76"/>
                <a:gd name="T17" fmla="*/ 1 h 29"/>
                <a:gd name="T18" fmla="*/ 37 w 76"/>
                <a:gd name="T19" fmla="*/ 2 h 29"/>
                <a:gd name="T20" fmla="*/ 40 w 76"/>
                <a:gd name="T21" fmla="*/ 4 h 29"/>
                <a:gd name="T22" fmla="*/ 45 w 76"/>
                <a:gd name="T23" fmla="*/ 7 h 29"/>
                <a:gd name="T24" fmla="*/ 49 w 76"/>
                <a:gd name="T25" fmla="*/ 8 h 29"/>
                <a:gd name="T26" fmla="*/ 53 w 76"/>
                <a:gd name="T27" fmla="*/ 11 h 29"/>
                <a:gd name="T28" fmla="*/ 57 w 76"/>
                <a:gd name="T29" fmla="*/ 13 h 29"/>
                <a:gd name="T30" fmla="*/ 59 w 76"/>
                <a:gd name="T31" fmla="*/ 14 h 29"/>
                <a:gd name="T32" fmla="*/ 63 w 76"/>
                <a:gd name="T33" fmla="*/ 16 h 29"/>
                <a:gd name="T34" fmla="*/ 65 w 76"/>
                <a:gd name="T35" fmla="*/ 17 h 29"/>
                <a:gd name="T36" fmla="*/ 69 w 76"/>
                <a:gd name="T37" fmla="*/ 19 h 29"/>
                <a:gd name="T38" fmla="*/ 72 w 76"/>
                <a:gd name="T39" fmla="*/ 22 h 29"/>
                <a:gd name="T40" fmla="*/ 75 w 76"/>
                <a:gd name="T41" fmla="*/ 24 h 29"/>
                <a:gd name="T42" fmla="*/ 76 w 76"/>
                <a:gd name="T43" fmla="*/ 27 h 29"/>
                <a:gd name="T44" fmla="*/ 74 w 76"/>
                <a:gd name="T45" fmla="*/ 27 h 29"/>
                <a:gd name="T46" fmla="*/ 70 w 76"/>
                <a:gd name="T47" fmla="*/ 27 h 29"/>
                <a:gd name="T48" fmla="*/ 69 w 76"/>
                <a:gd name="T49" fmla="*/ 27 h 29"/>
                <a:gd name="T50" fmla="*/ 68 w 76"/>
                <a:gd name="T51" fmla="*/ 28 h 29"/>
                <a:gd name="T52" fmla="*/ 65 w 76"/>
                <a:gd name="T53" fmla="*/ 29 h 29"/>
                <a:gd name="T54" fmla="*/ 61 w 76"/>
                <a:gd name="T55" fmla="*/ 28 h 29"/>
                <a:gd name="T56" fmla="*/ 56 w 76"/>
                <a:gd name="T57" fmla="*/ 27 h 29"/>
                <a:gd name="T58" fmla="*/ 52 w 76"/>
                <a:gd name="T59" fmla="*/ 28 h 29"/>
                <a:gd name="T60" fmla="*/ 52 w 76"/>
                <a:gd name="T61" fmla="*/ 26 h 29"/>
                <a:gd name="T62" fmla="*/ 55 w 76"/>
                <a:gd name="T63" fmla="*/ 25 h 29"/>
                <a:gd name="T64" fmla="*/ 55 w 76"/>
                <a:gd name="T65" fmla="*/ 24 h 29"/>
                <a:gd name="T66" fmla="*/ 54 w 76"/>
                <a:gd name="T67" fmla="*/ 21 h 29"/>
                <a:gd name="T68" fmla="*/ 51 w 76"/>
                <a:gd name="T69" fmla="*/ 21 h 29"/>
                <a:gd name="T70" fmla="*/ 48 w 76"/>
                <a:gd name="T71" fmla="*/ 19 h 29"/>
                <a:gd name="T72" fmla="*/ 47 w 76"/>
                <a:gd name="T73" fmla="*/ 17 h 29"/>
                <a:gd name="T74" fmla="*/ 46 w 76"/>
                <a:gd name="T75" fmla="*/ 15 h 29"/>
                <a:gd name="T76" fmla="*/ 45 w 76"/>
                <a:gd name="T77" fmla="*/ 13 h 29"/>
                <a:gd name="T78" fmla="*/ 42 w 76"/>
                <a:gd name="T79" fmla="*/ 12 h 29"/>
                <a:gd name="T80" fmla="*/ 40 w 76"/>
                <a:gd name="T81" fmla="*/ 12 h 29"/>
                <a:gd name="T82" fmla="*/ 35 w 76"/>
                <a:gd name="T83" fmla="*/ 10 h 29"/>
                <a:gd name="T84" fmla="*/ 33 w 76"/>
                <a:gd name="T85" fmla="*/ 9 h 29"/>
                <a:gd name="T86" fmla="*/ 31 w 76"/>
                <a:gd name="T87" fmla="*/ 8 h 29"/>
                <a:gd name="T88" fmla="*/ 28 w 76"/>
                <a:gd name="T89" fmla="*/ 8 h 29"/>
                <a:gd name="T90" fmla="*/ 27 w 76"/>
                <a:gd name="T91" fmla="*/ 8 h 29"/>
                <a:gd name="T92" fmla="*/ 26 w 76"/>
                <a:gd name="T93" fmla="*/ 8 h 29"/>
                <a:gd name="T94" fmla="*/ 22 w 76"/>
                <a:gd name="T95" fmla="*/ 7 h 29"/>
                <a:gd name="T96" fmla="*/ 22 w 76"/>
                <a:gd name="T97" fmla="*/ 5 h 29"/>
                <a:gd name="T98" fmla="*/ 20 w 76"/>
                <a:gd name="T99" fmla="*/ 5 h 29"/>
                <a:gd name="T100" fmla="*/ 17 w 76"/>
                <a:gd name="T101" fmla="*/ 4 h 29"/>
                <a:gd name="T102" fmla="*/ 14 w 76"/>
                <a:gd name="T103" fmla="*/ 5 h 29"/>
                <a:gd name="T104" fmla="*/ 6 w 76"/>
                <a:gd name="T105" fmla="*/ 9 h 29"/>
                <a:gd name="T106" fmla="*/ 3 w 76"/>
                <a:gd name="T107" fmla="*/ 10 h 29"/>
                <a:gd name="T108" fmla="*/ 1 w 76"/>
                <a:gd name="T109" fmla="*/ 12 h 29"/>
                <a:gd name="T110" fmla="*/ 1 w 76"/>
                <a:gd name="T11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29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7"/>
                    <a:pt x="3" y="6"/>
                    <a:pt x="4" y="5"/>
                  </a:cubicBezTo>
                  <a:cubicBezTo>
                    <a:pt x="6" y="4"/>
                    <a:pt x="8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9" y="0"/>
                    <a:pt x="30" y="1"/>
                    <a:pt x="31" y="1"/>
                  </a:cubicBezTo>
                  <a:cubicBezTo>
                    <a:pt x="32" y="1"/>
                    <a:pt x="33" y="1"/>
                    <a:pt x="34" y="1"/>
                  </a:cubicBezTo>
                  <a:cubicBezTo>
                    <a:pt x="35" y="2"/>
                    <a:pt x="36" y="2"/>
                    <a:pt x="37" y="2"/>
                  </a:cubicBezTo>
                  <a:cubicBezTo>
                    <a:pt x="38" y="2"/>
                    <a:pt x="39" y="3"/>
                    <a:pt x="39" y="3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5"/>
                    <a:pt x="44" y="6"/>
                    <a:pt x="45" y="7"/>
                  </a:cubicBezTo>
                  <a:cubicBezTo>
                    <a:pt x="46" y="7"/>
                    <a:pt x="47" y="7"/>
                    <a:pt x="47" y="7"/>
                  </a:cubicBezTo>
                  <a:cubicBezTo>
                    <a:pt x="48" y="8"/>
                    <a:pt x="49" y="8"/>
                    <a:pt x="49" y="8"/>
                  </a:cubicBezTo>
                  <a:cubicBezTo>
                    <a:pt x="50" y="9"/>
                    <a:pt x="50" y="9"/>
                    <a:pt x="51" y="9"/>
                  </a:cubicBezTo>
                  <a:cubicBezTo>
                    <a:pt x="52" y="10"/>
                    <a:pt x="52" y="11"/>
                    <a:pt x="53" y="11"/>
                  </a:cubicBezTo>
                  <a:cubicBezTo>
                    <a:pt x="54" y="11"/>
                    <a:pt x="54" y="12"/>
                    <a:pt x="55" y="12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3"/>
                    <a:pt x="59" y="13"/>
                    <a:pt x="59" y="14"/>
                  </a:cubicBezTo>
                  <a:cubicBezTo>
                    <a:pt x="60" y="14"/>
                    <a:pt x="61" y="15"/>
                    <a:pt x="61" y="15"/>
                  </a:cubicBezTo>
                  <a:cubicBezTo>
                    <a:pt x="62" y="16"/>
                    <a:pt x="62" y="16"/>
                    <a:pt x="63" y="16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7"/>
                    <a:pt x="64" y="17"/>
                    <a:pt x="65" y="17"/>
                  </a:cubicBezTo>
                  <a:cubicBezTo>
                    <a:pt x="65" y="18"/>
                    <a:pt x="66" y="18"/>
                    <a:pt x="67" y="18"/>
                  </a:cubicBezTo>
                  <a:cubicBezTo>
                    <a:pt x="67" y="18"/>
                    <a:pt x="68" y="19"/>
                    <a:pt x="69" y="19"/>
                  </a:cubicBezTo>
                  <a:cubicBezTo>
                    <a:pt x="69" y="20"/>
                    <a:pt x="70" y="21"/>
                    <a:pt x="71" y="21"/>
                  </a:cubicBezTo>
                  <a:cubicBezTo>
                    <a:pt x="71" y="21"/>
                    <a:pt x="71" y="22"/>
                    <a:pt x="72" y="22"/>
                  </a:cubicBezTo>
                  <a:cubicBezTo>
                    <a:pt x="72" y="22"/>
                    <a:pt x="73" y="22"/>
                    <a:pt x="73" y="22"/>
                  </a:cubicBezTo>
                  <a:cubicBezTo>
                    <a:pt x="75" y="22"/>
                    <a:pt x="75" y="23"/>
                    <a:pt x="75" y="24"/>
                  </a:cubicBezTo>
                  <a:cubicBezTo>
                    <a:pt x="75" y="24"/>
                    <a:pt x="75" y="25"/>
                    <a:pt x="75" y="25"/>
                  </a:cubicBezTo>
                  <a:cubicBezTo>
                    <a:pt x="76" y="26"/>
                    <a:pt x="76" y="26"/>
                    <a:pt x="76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3" y="27"/>
                    <a:pt x="72" y="27"/>
                    <a:pt x="71" y="27"/>
                  </a:cubicBezTo>
                  <a:cubicBezTo>
                    <a:pt x="71" y="27"/>
                    <a:pt x="71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6" y="28"/>
                  </a:cubicBezTo>
                  <a:cubicBezTo>
                    <a:pt x="66" y="28"/>
                    <a:pt x="66" y="28"/>
                    <a:pt x="65" y="29"/>
                  </a:cubicBezTo>
                  <a:cubicBezTo>
                    <a:pt x="64" y="29"/>
                    <a:pt x="64" y="29"/>
                    <a:pt x="63" y="29"/>
                  </a:cubicBezTo>
                  <a:cubicBezTo>
                    <a:pt x="62" y="28"/>
                    <a:pt x="61" y="28"/>
                    <a:pt x="61" y="28"/>
                  </a:cubicBezTo>
                  <a:cubicBezTo>
                    <a:pt x="60" y="27"/>
                    <a:pt x="59" y="27"/>
                    <a:pt x="58" y="27"/>
                  </a:cubicBezTo>
                  <a:cubicBezTo>
                    <a:pt x="57" y="27"/>
                    <a:pt x="57" y="27"/>
                    <a:pt x="56" y="27"/>
                  </a:cubicBezTo>
                  <a:cubicBezTo>
                    <a:pt x="55" y="27"/>
                    <a:pt x="54" y="28"/>
                    <a:pt x="54" y="28"/>
                  </a:cubicBezTo>
                  <a:cubicBezTo>
                    <a:pt x="53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7"/>
                    <a:pt x="52" y="26"/>
                  </a:cubicBezTo>
                  <a:cubicBezTo>
                    <a:pt x="52" y="26"/>
                    <a:pt x="53" y="26"/>
                    <a:pt x="54" y="26"/>
                  </a:cubicBezTo>
                  <a:cubicBezTo>
                    <a:pt x="54" y="26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4"/>
                    <a:pt x="55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2"/>
                    <a:pt x="55" y="22"/>
                    <a:pt x="54" y="21"/>
                  </a:cubicBezTo>
                  <a:cubicBezTo>
                    <a:pt x="54" y="21"/>
                    <a:pt x="54" y="21"/>
                    <a:pt x="53" y="21"/>
                  </a:cubicBezTo>
                  <a:cubicBezTo>
                    <a:pt x="53" y="21"/>
                    <a:pt x="52" y="21"/>
                    <a:pt x="51" y="21"/>
                  </a:cubicBezTo>
                  <a:cubicBezTo>
                    <a:pt x="50" y="21"/>
                    <a:pt x="50" y="20"/>
                    <a:pt x="49" y="20"/>
                  </a:cubicBezTo>
                  <a:cubicBezTo>
                    <a:pt x="49" y="19"/>
                    <a:pt x="48" y="19"/>
                    <a:pt x="48" y="19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6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4"/>
                    <a:pt x="46" y="14"/>
                    <a:pt x="45" y="14"/>
                  </a:cubicBezTo>
                  <a:cubicBezTo>
                    <a:pt x="45" y="14"/>
                    <a:pt x="45" y="13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2"/>
                    <a:pt x="43" y="12"/>
                    <a:pt x="42" y="12"/>
                  </a:cubicBezTo>
                  <a:cubicBezTo>
                    <a:pt x="42" y="12"/>
                    <a:pt x="42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39" y="12"/>
                    <a:pt x="37" y="12"/>
                    <a:pt x="36" y="11"/>
                  </a:cubicBezTo>
                  <a:cubicBezTo>
                    <a:pt x="35" y="11"/>
                    <a:pt x="35" y="10"/>
                    <a:pt x="35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1" y="9"/>
                    <a:pt x="31" y="9"/>
                    <a:pt x="31" y="8"/>
                  </a:cubicBezTo>
                  <a:cubicBezTo>
                    <a:pt x="30" y="8"/>
                    <a:pt x="30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7"/>
                    <a:pt x="21" y="7"/>
                    <a:pt x="21" y="6"/>
                  </a:cubicBezTo>
                  <a:cubicBezTo>
                    <a:pt x="22" y="6"/>
                    <a:pt x="23" y="6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3" y="6"/>
                  </a:cubicBezTo>
                  <a:cubicBezTo>
                    <a:pt x="11" y="7"/>
                    <a:pt x="9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3775075" y="3640138"/>
              <a:ext cx="57150" cy="26988"/>
            </a:xfrm>
            <a:custGeom>
              <a:avLst/>
              <a:gdLst>
                <a:gd name="T0" fmla="*/ 5 w 15"/>
                <a:gd name="T1" fmla="*/ 0 h 7"/>
                <a:gd name="T2" fmla="*/ 4 w 15"/>
                <a:gd name="T3" fmla="*/ 0 h 7"/>
                <a:gd name="T4" fmla="*/ 2 w 15"/>
                <a:gd name="T5" fmla="*/ 0 h 7"/>
                <a:gd name="T6" fmla="*/ 1 w 15"/>
                <a:gd name="T7" fmla="*/ 0 h 7"/>
                <a:gd name="T8" fmla="*/ 0 w 15"/>
                <a:gd name="T9" fmla="*/ 0 h 7"/>
                <a:gd name="T10" fmla="*/ 0 w 15"/>
                <a:gd name="T11" fmla="*/ 2 h 7"/>
                <a:gd name="T12" fmla="*/ 2 w 15"/>
                <a:gd name="T13" fmla="*/ 4 h 7"/>
                <a:gd name="T14" fmla="*/ 4 w 15"/>
                <a:gd name="T15" fmla="*/ 5 h 7"/>
                <a:gd name="T16" fmla="*/ 5 w 15"/>
                <a:gd name="T17" fmla="*/ 5 h 7"/>
                <a:gd name="T18" fmla="*/ 6 w 15"/>
                <a:gd name="T19" fmla="*/ 6 h 7"/>
                <a:gd name="T20" fmla="*/ 7 w 15"/>
                <a:gd name="T21" fmla="*/ 7 h 7"/>
                <a:gd name="T22" fmla="*/ 8 w 15"/>
                <a:gd name="T23" fmla="*/ 7 h 7"/>
                <a:gd name="T24" fmla="*/ 9 w 15"/>
                <a:gd name="T25" fmla="*/ 6 h 7"/>
                <a:gd name="T26" fmla="*/ 11 w 15"/>
                <a:gd name="T27" fmla="*/ 6 h 7"/>
                <a:gd name="T28" fmla="*/ 13 w 15"/>
                <a:gd name="T29" fmla="*/ 7 h 7"/>
                <a:gd name="T30" fmla="*/ 14 w 15"/>
                <a:gd name="T31" fmla="*/ 7 h 7"/>
                <a:gd name="T32" fmla="*/ 15 w 15"/>
                <a:gd name="T33" fmla="*/ 6 h 7"/>
                <a:gd name="T34" fmla="*/ 15 w 15"/>
                <a:gd name="T35" fmla="*/ 4 h 7"/>
                <a:gd name="T36" fmla="*/ 13 w 15"/>
                <a:gd name="T37" fmla="*/ 2 h 7"/>
                <a:gd name="T38" fmla="*/ 11 w 15"/>
                <a:gd name="T39" fmla="*/ 1 h 7"/>
                <a:gd name="T40" fmla="*/ 5 w 15"/>
                <a:gd name="T41" fmla="*/ 0 h 7"/>
                <a:gd name="T42" fmla="*/ 3 w 15"/>
                <a:gd name="T43" fmla="*/ 0 h 7"/>
                <a:gd name="T44" fmla="*/ 5 w 15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7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4"/>
                  </a:cubicBezTo>
                  <a:cubicBezTo>
                    <a:pt x="3" y="4"/>
                    <a:pt x="3" y="4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2" y="6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4" y="2"/>
                    <a:pt x="13" y="2"/>
                  </a:cubicBezTo>
                  <a:cubicBezTo>
                    <a:pt x="13" y="2"/>
                    <a:pt x="12" y="2"/>
                    <a:pt x="11" y="1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3884613" y="3590926"/>
              <a:ext cx="173038" cy="79375"/>
            </a:xfrm>
            <a:custGeom>
              <a:avLst/>
              <a:gdLst>
                <a:gd name="T0" fmla="*/ 4 w 46"/>
                <a:gd name="T1" fmla="*/ 12 h 21"/>
                <a:gd name="T2" fmla="*/ 6 w 46"/>
                <a:gd name="T3" fmla="*/ 13 h 21"/>
                <a:gd name="T4" fmla="*/ 10 w 46"/>
                <a:gd name="T5" fmla="*/ 13 h 21"/>
                <a:gd name="T6" fmla="*/ 12 w 46"/>
                <a:gd name="T7" fmla="*/ 13 h 21"/>
                <a:gd name="T8" fmla="*/ 12 w 46"/>
                <a:gd name="T9" fmla="*/ 11 h 21"/>
                <a:gd name="T10" fmla="*/ 12 w 46"/>
                <a:gd name="T11" fmla="*/ 10 h 21"/>
                <a:gd name="T12" fmla="*/ 13 w 46"/>
                <a:gd name="T13" fmla="*/ 7 h 21"/>
                <a:gd name="T14" fmla="*/ 12 w 46"/>
                <a:gd name="T15" fmla="*/ 4 h 21"/>
                <a:gd name="T16" fmla="*/ 11 w 46"/>
                <a:gd name="T17" fmla="*/ 4 h 21"/>
                <a:gd name="T18" fmla="*/ 9 w 46"/>
                <a:gd name="T19" fmla="*/ 4 h 21"/>
                <a:gd name="T20" fmla="*/ 11 w 46"/>
                <a:gd name="T21" fmla="*/ 1 h 21"/>
                <a:gd name="T22" fmla="*/ 16 w 46"/>
                <a:gd name="T23" fmla="*/ 0 h 21"/>
                <a:gd name="T24" fmla="*/ 18 w 46"/>
                <a:gd name="T25" fmla="*/ 1 h 21"/>
                <a:gd name="T26" fmla="*/ 22 w 46"/>
                <a:gd name="T27" fmla="*/ 2 h 21"/>
                <a:gd name="T28" fmla="*/ 23 w 46"/>
                <a:gd name="T29" fmla="*/ 1 h 21"/>
                <a:gd name="T30" fmla="*/ 24 w 46"/>
                <a:gd name="T31" fmla="*/ 1 h 21"/>
                <a:gd name="T32" fmla="*/ 25 w 46"/>
                <a:gd name="T33" fmla="*/ 1 h 21"/>
                <a:gd name="T34" fmla="*/ 27 w 46"/>
                <a:gd name="T35" fmla="*/ 1 h 21"/>
                <a:gd name="T36" fmla="*/ 29 w 46"/>
                <a:gd name="T37" fmla="*/ 1 h 21"/>
                <a:gd name="T38" fmla="*/ 34 w 46"/>
                <a:gd name="T39" fmla="*/ 3 h 21"/>
                <a:gd name="T40" fmla="*/ 36 w 46"/>
                <a:gd name="T41" fmla="*/ 4 h 21"/>
                <a:gd name="T42" fmla="*/ 38 w 46"/>
                <a:gd name="T43" fmla="*/ 6 h 21"/>
                <a:gd name="T44" fmla="*/ 40 w 46"/>
                <a:gd name="T45" fmla="*/ 6 h 21"/>
                <a:gd name="T46" fmla="*/ 41 w 46"/>
                <a:gd name="T47" fmla="*/ 6 h 21"/>
                <a:gd name="T48" fmla="*/ 42 w 46"/>
                <a:gd name="T49" fmla="*/ 8 h 21"/>
                <a:gd name="T50" fmla="*/ 44 w 46"/>
                <a:gd name="T51" fmla="*/ 9 h 21"/>
                <a:gd name="T52" fmla="*/ 45 w 46"/>
                <a:gd name="T53" fmla="*/ 11 h 21"/>
                <a:gd name="T54" fmla="*/ 45 w 46"/>
                <a:gd name="T55" fmla="*/ 16 h 21"/>
                <a:gd name="T56" fmla="*/ 43 w 46"/>
                <a:gd name="T57" fmla="*/ 15 h 21"/>
                <a:gd name="T58" fmla="*/ 40 w 46"/>
                <a:gd name="T59" fmla="*/ 13 h 21"/>
                <a:gd name="T60" fmla="*/ 39 w 46"/>
                <a:gd name="T61" fmla="*/ 13 h 21"/>
                <a:gd name="T62" fmla="*/ 37 w 46"/>
                <a:gd name="T63" fmla="*/ 13 h 21"/>
                <a:gd name="T64" fmla="*/ 36 w 46"/>
                <a:gd name="T65" fmla="*/ 14 h 21"/>
                <a:gd name="T66" fmla="*/ 35 w 46"/>
                <a:gd name="T67" fmla="*/ 15 h 21"/>
                <a:gd name="T68" fmla="*/ 32 w 46"/>
                <a:gd name="T69" fmla="*/ 15 h 21"/>
                <a:gd name="T70" fmla="*/ 28 w 46"/>
                <a:gd name="T71" fmla="*/ 16 h 21"/>
                <a:gd name="T72" fmla="*/ 26 w 46"/>
                <a:gd name="T73" fmla="*/ 16 h 21"/>
                <a:gd name="T74" fmla="*/ 24 w 46"/>
                <a:gd name="T75" fmla="*/ 18 h 21"/>
                <a:gd name="T76" fmla="*/ 21 w 46"/>
                <a:gd name="T77" fmla="*/ 21 h 21"/>
                <a:gd name="T78" fmla="*/ 19 w 46"/>
                <a:gd name="T79" fmla="*/ 19 h 21"/>
                <a:gd name="T80" fmla="*/ 17 w 46"/>
                <a:gd name="T81" fmla="*/ 17 h 21"/>
                <a:gd name="T82" fmla="*/ 14 w 46"/>
                <a:gd name="T83" fmla="*/ 17 h 21"/>
                <a:gd name="T84" fmla="*/ 12 w 46"/>
                <a:gd name="T85" fmla="*/ 17 h 21"/>
                <a:gd name="T86" fmla="*/ 8 w 46"/>
                <a:gd name="T87" fmla="*/ 17 h 21"/>
                <a:gd name="T88" fmla="*/ 5 w 46"/>
                <a:gd name="T89" fmla="*/ 18 h 21"/>
                <a:gd name="T90" fmla="*/ 3 w 46"/>
                <a:gd name="T91" fmla="*/ 17 h 21"/>
                <a:gd name="T92" fmla="*/ 1 w 46"/>
                <a:gd name="T93" fmla="*/ 15 h 21"/>
                <a:gd name="T94" fmla="*/ 1 w 46"/>
                <a:gd name="T9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21">
                  <a:moveTo>
                    <a:pt x="0" y="13"/>
                  </a:moveTo>
                  <a:cubicBezTo>
                    <a:pt x="1" y="11"/>
                    <a:pt x="3" y="12"/>
                    <a:pt x="4" y="12"/>
                  </a:cubicBezTo>
                  <a:cubicBezTo>
                    <a:pt x="4" y="12"/>
                    <a:pt x="5" y="12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2" y="14"/>
                    <a:pt x="12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3" y="7"/>
                    <a:pt x="13" y="7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7" y="1"/>
                    <a:pt x="27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1"/>
                    <a:pt x="30" y="1"/>
                    <a:pt x="30" y="1"/>
                  </a:cubicBezTo>
                  <a:cubicBezTo>
                    <a:pt x="31" y="2"/>
                    <a:pt x="33" y="2"/>
                    <a:pt x="34" y="3"/>
                  </a:cubicBezTo>
                  <a:cubicBezTo>
                    <a:pt x="34" y="3"/>
                    <a:pt x="35" y="3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6" y="5"/>
                    <a:pt x="37" y="5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6"/>
                    <a:pt x="39" y="6"/>
                    <a:pt x="39" y="6"/>
                  </a:cubicBezTo>
                  <a:cubicBezTo>
                    <a:pt x="39" y="6"/>
                    <a:pt x="40" y="6"/>
                    <a:pt x="40" y="6"/>
                  </a:cubicBezTo>
                  <a:cubicBezTo>
                    <a:pt x="40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8"/>
                    <a:pt x="41" y="8"/>
                    <a:pt x="42" y="8"/>
                  </a:cubicBezTo>
                  <a:cubicBezTo>
                    <a:pt x="42" y="8"/>
                    <a:pt x="42" y="8"/>
                    <a:pt x="43" y="9"/>
                  </a:cubicBezTo>
                  <a:cubicBezTo>
                    <a:pt x="43" y="9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6" y="14"/>
                    <a:pt x="46" y="15"/>
                    <a:pt x="45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40" y="13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2" y="15"/>
                    <a:pt x="32" y="15"/>
                  </a:cubicBezTo>
                  <a:cubicBezTo>
                    <a:pt x="31" y="16"/>
                    <a:pt x="31" y="16"/>
                    <a:pt x="30" y="16"/>
                  </a:cubicBezTo>
                  <a:cubicBezTo>
                    <a:pt x="29" y="16"/>
                    <a:pt x="29" y="16"/>
                    <a:pt x="28" y="16"/>
                  </a:cubicBezTo>
                  <a:cubicBezTo>
                    <a:pt x="28" y="15"/>
                    <a:pt x="27" y="15"/>
                    <a:pt x="27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6" y="16"/>
                    <a:pt x="25" y="16"/>
                    <a:pt x="25" y="17"/>
                  </a:cubicBezTo>
                  <a:cubicBezTo>
                    <a:pt x="25" y="17"/>
                    <a:pt x="25" y="18"/>
                    <a:pt x="24" y="18"/>
                  </a:cubicBezTo>
                  <a:cubicBezTo>
                    <a:pt x="24" y="18"/>
                    <a:pt x="23" y="19"/>
                    <a:pt x="23" y="20"/>
                  </a:cubicBezTo>
                  <a:cubicBezTo>
                    <a:pt x="22" y="20"/>
                    <a:pt x="22" y="20"/>
                    <a:pt x="21" y="21"/>
                  </a:cubicBezTo>
                  <a:cubicBezTo>
                    <a:pt x="21" y="21"/>
                    <a:pt x="21" y="21"/>
                    <a:pt x="20" y="21"/>
                  </a:cubicBezTo>
                  <a:cubicBezTo>
                    <a:pt x="20" y="21"/>
                    <a:pt x="19" y="20"/>
                    <a:pt x="19" y="19"/>
                  </a:cubicBezTo>
                  <a:cubicBezTo>
                    <a:pt x="19" y="19"/>
                    <a:pt x="19" y="19"/>
                    <a:pt x="18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7"/>
                    <a:pt x="12" y="17"/>
                    <a:pt x="12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1" y="16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4087813" y="3640138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1 w 13"/>
                <a:gd name="T3" fmla="*/ 2 h 5"/>
                <a:gd name="T4" fmla="*/ 1 w 13"/>
                <a:gd name="T5" fmla="*/ 4 h 5"/>
                <a:gd name="T6" fmla="*/ 2 w 13"/>
                <a:gd name="T7" fmla="*/ 4 h 5"/>
                <a:gd name="T8" fmla="*/ 4 w 13"/>
                <a:gd name="T9" fmla="*/ 4 h 5"/>
                <a:gd name="T10" fmla="*/ 6 w 13"/>
                <a:gd name="T11" fmla="*/ 4 h 5"/>
                <a:gd name="T12" fmla="*/ 8 w 13"/>
                <a:gd name="T13" fmla="*/ 4 h 5"/>
                <a:gd name="T14" fmla="*/ 9 w 13"/>
                <a:gd name="T15" fmla="*/ 4 h 5"/>
                <a:gd name="T16" fmla="*/ 10 w 13"/>
                <a:gd name="T17" fmla="*/ 5 h 5"/>
                <a:gd name="T18" fmla="*/ 11 w 13"/>
                <a:gd name="T19" fmla="*/ 5 h 5"/>
                <a:gd name="T20" fmla="*/ 12 w 13"/>
                <a:gd name="T21" fmla="*/ 4 h 5"/>
                <a:gd name="T22" fmla="*/ 12 w 13"/>
                <a:gd name="T23" fmla="*/ 2 h 5"/>
                <a:gd name="T24" fmla="*/ 12 w 13"/>
                <a:gd name="T25" fmla="*/ 1 h 5"/>
                <a:gd name="T26" fmla="*/ 12 w 13"/>
                <a:gd name="T27" fmla="*/ 1 h 5"/>
                <a:gd name="T28" fmla="*/ 11 w 13"/>
                <a:gd name="T29" fmla="*/ 1 h 5"/>
                <a:gd name="T30" fmla="*/ 10 w 13"/>
                <a:gd name="T31" fmla="*/ 0 h 5"/>
                <a:gd name="T32" fmla="*/ 8 w 13"/>
                <a:gd name="T33" fmla="*/ 0 h 5"/>
                <a:gd name="T34" fmla="*/ 5 w 13"/>
                <a:gd name="T35" fmla="*/ 0 h 5"/>
                <a:gd name="T36" fmla="*/ 4 w 13"/>
                <a:gd name="T37" fmla="*/ 0 h 5"/>
                <a:gd name="T38" fmla="*/ 3 w 13"/>
                <a:gd name="T39" fmla="*/ 0 h 5"/>
                <a:gd name="T40" fmla="*/ 1 w 13"/>
                <a:gd name="T41" fmla="*/ 0 h 5"/>
                <a:gd name="T42" fmla="*/ 1 w 13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3" y="3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4225925" y="3892551"/>
              <a:ext cx="22225" cy="30163"/>
            </a:xfrm>
            <a:custGeom>
              <a:avLst/>
              <a:gdLst>
                <a:gd name="T0" fmla="*/ 2 w 6"/>
                <a:gd name="T1" fmla="*/ 0 h 8"/>
                <a:gd name="T2" fmla="*/ 1 w 6"/>
                <a:gd name="T3" fmla="*/ 2 h 8"/>
                <a:gd name="T4" fmla="*/ 0 w 6"/>
                <a:gd name="T5" fmla="*/ 5 h 8"/>
                <a:gd name="T6" fmla="*/ 0 w 6"/>
                <a:gd name="T7" fmla="*/ 7 h 8"/>
                <a:gd name="T8" fmla="*/ 1 w 6"/>
                <a:gd name="T9" fmla="*/ 7 h 8"/>
                <a:gd name="T10" fmla="*/ 2 w 6"/>
                <a:gd name="T11" fmla="*/ 8 h 8"/>
                <a:gd name="T12" fmla="*/ 4 w 6"/>
                <a:gd name="T13" fmla="*/ 7 h 8"/>
                <a:gd name="T14" fmla="*/ 4 w 6"/>
                <a:gd name="T15" fmla="*/ 7 h 8"/>
                <a:gd name="T16" fmla="*/ 5 w 6"/>
                <a:gd name="T17" fmla="*/ 6 h 8"/>
                <a:gd name="T18" fmla="*/ 5 w 6"/>
                <a:gd name="T19" fmla="*/ 5 h 8"/>
                <a:gd name="T20" fmla="*/ 6 w 6"/>
                <a:gd name="T21" fmla="*/ 3 h 8"/>
                <a:gd name="T22" fmla="*/ 6 w 6"/>
                <a:gd name="T23" fmla="*/ 2 h 8"/>
                <a:gd name="T24" fmla="*/ 6 w 6"/>
                <a:gd name="T25" fmla="*/ 1 h 8"/>
                <a:gd name="T26" fmla="*/ 4 w 6"/>
                <a:gd name="T27" fmla="*/ 1 h 8"/>
                <a:gd name="T28" fmla="*/ 2 w 6"/>
                <a:gd name="T29" fmla="*/ 1 h 8"/>
                <a:gd name="T30" fmla="*/ 2 w 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4541838" y="4173538"/>
              <a:ext cx="6350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0 h 2"/>
                <a:gd name="T12" fmla="*/ 0 w 2"/>
                <a:gd name="T13" fmla="*/ 0 h 2"/>
                <a:gd name="T14" fmla="*/ 0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4729163" y="5027613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1 h 3"/>
                <a:gd name="T10" fmla="*/ 0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4754563" y="1684338"/>
              <a:ext cx="1152525" cy="625475"/>
            </a:xfrm>
            <a:custGeom>
              <a:avLst/>
              <a:gdLst>
                <a:gd name="T0" fmla="*/ 13 w 307"/>
                <a:gd name="T1" fmla="*/ 36 h 166"/>
                <a:gd name="T2" fmla="*/ 9 w 307"/>
                <a:gd name="T3" fmla="*/ 28 h 166"/>
                <a:gd name="T4" fmla="*/ 38 w 307"/>
                <a:gd name="T5" fmla="*/ 24 h 166"/>
                <a:gd name="T6" fmla="*/ 53 w 307"/>
                <a:gd name="T7" fmla="*/ 16 h 166"/>
                <a:gd name="T8" fmla="*/ 72 w 307"/>
                <a:gd name="T9" fmla="*/ 13 h 166"/>
                <a:gd name="T10" fmla="*/ 93 w 307"/>
                <a:gd name="T11" fmla="*/ 9 h 166"/>
                <a:gd name="T12" fmla="*/ 111 w 307"/>
                <a:gd name="T13" fmla="*/ 7 h 166"/>
                <a:gd name="T14" fmla="*/ 134 w 307"/>
                <a:gd name="T15" fmla="*/ 6 h 166"/>
                <a:gd name="T16" fmla="*/ 146 w 307"/>
                <a:gd name="T17" fmla="*/ 8 h 166"/>
                <a:gd name="T18" fmla="*/ 166 w 307"/>
                <a:gd name="T19" fmla="*/ 4 h 166"/>
                <a:gd name="T20" fmla="*/ 189 w 307"/>
                <a:gd name="T21" fmla="*/ 3 h 166"/>
                <a:gd name="T22" fmla="*/ 219 w 307"/>
                <a:gd name="T23" fmla="*/ 0 h 166"/>
                <a:gd name="T24" fmla="*/ 234 w 307"/>
                <a:gd name="T25" fmla="*/ 2 h 166"/>
                <a:gd name="T26" fmla="*/ 259 w 307"/>
                <a:gd name="T27" fmla="*/ 5 h 166"/>
                <a:gd name="T28" fmla="*/ 248 w 307"/>
                <a:gd name="T29" fmla="*/ 8 h 166"/>
                <a:gd name="T30" fmla="*/ 252 w 307"/>
                <a:gd name="T31" fmla="*/ 10 h 166"/>
                <a:gd name="T32" fmla="*/ 259 w 307"/>
                <a:gd name="T33" fmla="*/ 12 h 166"/>
                <a:gd name="T34" fmla="*/ 267 w 307"/>
                <a:gd name="T35" fmla="*/ 12 h 166"/>
                <a:gd name="T36" fmla="*/ 285 w 307"/>
                <a:gd name="T37" fmla="*/ 10 h 166"/>
                <a:gd name="T38" fmla="*/ 300 w 307"/>
                <a:gd name="T39" fmla="*/ 10 h 166"/>
                <a:gd name="T40" fmla="*/ 298 w 307"/>
                <a:gd name="T41" fmla="*/ 12 h 166"/>
                <a:gd name="T42" fmla="*/ 280 w 307"/>
                <a:gd name="T43" fmla="*/ 19 h 166"/>
                <a:gd name="T44" fmla="*/ 265 w 307"/>
                <a:gd name="T45" fmla="*/ 25 h 166"/>
                <a:gd name="T46" fmla="*/ 254 w 307"/>
                <a:gd name="T47" fmla="*/ 31 h 166"/>
                <a:gd name="T48" fmla="*/ 260 w 307"/>
                <a:gd name="T49" fmla="*/ 37 h 166"/>
                <a:gd name="T50" fmla="*/ 257 w 307"/>
                <a:gd name="T51" fmla="*/ 41 h 166"/>
                <a:gd name="T52" fmla="*/ 252 w 307"/>
                <a:gd name="T53" fmla="*/ 44 h 166"/>
                <a:gd name="T54" fmla="*/ 253 w 307"/>
                <a:gd name="T55" fmla="*/ 52 h 166"/>
                <a:gd name="T56" fmla="*/ 251 w 307"/>
                <a:gd name="T57" fmla="*/ 58 h 166"/>
                <a:gd name="T58" fmla="*/ 234 w 307"/>
                <a:gd name="T59" fmla="*/ 64 h 166"/>
                <a:gd name="T60" fmla="*/ 235 w 307"/>
                <a:gd name="T61" fmla="*/ 66 h 166"/>
                <a:gd name="T62" fmla="*/ 235 w 307"/>
                <a:gd name="T63" fmla="*/ 74 h 166"/>
                <a:gd name="T64" fmla="*/ 223 w 307"/>
                <a:gd name="T65" fmla="*/ 83 h 166"/>
                <a:gd name="T66" fmla="*/ 222 w 307"/>
                <a:gd name="T67" fmla="*/ 85 h 166"/>
                <a:gd name="T68" fmla="*/ 222 w 307"/>
                <a:gd name="T69" fmla="*/ 91 h 166"/>
                <a:gd name="T70" fmla="*/ 207 w 307"/>
                <a:gd name="T71" fmla="*/ 96 h 166"/>
                <a:gd name="T72" fmla="*/ 198 w 307"/>
                <a:gd name="T73" fmla="*/ 98 h 166"/>
                <a:gd name="T74" fmla="*/ 181 w 307"/>
                <a:gd name="T75" fmla="*/ 102 h 166"/>
                <a:gd name="T76" fmla="*/ 165 w 307"/>
                <a:gd name="T77" fmla="*/ 105 h 166"/>
                <a:gd name="T78" fmla="*/ 146 w 307"/>
                <a:gd name="T79" fmla="*/ 116 h 166"/>
                <a:gd name="T80" fmla="*/ 131 w 307"/>
                <a:gd name="T81" fmla="*/ 120 h 166"/>
                <a:gd name="T82" fmla="*/ 113 w 307"/>
                <a:gd name="T83" fmla="*/ 128 h 166"/>
                <a:gd name="T84" fmla="*/ 98 w 307"/>
                <a:gd name="T85" fmla="*/ 142 h 166"/>
                <a:gd name="T86" fmla="*/ 86 w 307"/>
                <a:gd name="T87" fmla="*/ 158 h 166"/>
                <a:gd name="T88" fmla="*/ 74 w 307"/>
                <a:gd name="T89" fmla="*/ 165 h 166"/>
                <a:gd name="T90" fmla="*/ 56 w 307"/>
                <a:gd name="T91" fmla="*/ 158 h 166"/>
                <a:gd name="T92" fmla="*/ 48 w 307"/>
                <a:gd name="T93" fmla="*/ 141 h 166"/>
                <a:gd name="T94" fmla="*/ 44 w 307"/>
                <a:gd name="T95" fmla="*/ 127 h 166"/>
                <a:gd name="T96" fmla="*/ 43 w 307"/>
                <a:gd name="T97" fmla="*/ 120 h 166"/>
                <a:gd name="T98" fmla="*/ 45 w 307"/>
                <a:gd name="T99" fmla="*/ 106 h 166"/>
                <a:gd name="T100" fmla="*/ 60 w 307"/>
                <a:gd name="T101" fmla="*/ 97 h 166"/>
                <a:gd name="T102" fmla="*/ 68 w 307"/>
                <a:gd name="T103" fmla="*/ 88 h 166"/>
                <a:gd name="T104" fmla="*/ 55 w 307"/>
                <a:gd name="T105" fmla="*/ 82 h 166"/>
                <a:gd name="T106" fmla="*/ 70 w 307"/>
                <a:gd name="T107" fmla="*/ 84 h 166"/>
                <a:gd name="T108" fmla="*/ 59 w 307"/>
                <a:gd name="T109" fmla="*/ 78 h 166"/>
                <a:gd name="T110" fmla="*/ 62 w 307"/>
                <a:gd name="T111" fmla="*/ 68 h 166"/>
                <a:gd name="T112" fmla="*/ 59 w 307"/>
                <a:gd name="T113" fmla="*/ 52 h 166"/>
                <a:gd name="T114" fmla="*/ 45 w 307"/>
                <a:gd name="T115" fmla="*/ 45 h 166"/>
                <a:gd name="T116" fmla="*/ 29 w 307"/>
                <a:gd name="T117" fmla="*/ 45 h 166"/>
                <a:gd name="T118" fmla="*/ 11 w 307"/>
                <a:gd name="T119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7" h="166">
                  <a:moveTo>
                    <a:pt x="0" y="40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1" y="38"/>
                    <a:pt x="2" y="38"/>
                    <a:pt x="2" y="37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6" y="36"/>
                    <a:pt x="7" y="37"/>
                    <a:pt x="9" y="37"/>
                  </a:cubicBezTo>
                  <a:cubicBezTo>
                    <a:pt x="10" y="37"/>
                    <a:pt x="11" y="37"/>
                    <a:pt x="12" y="37"/>
                  </a:cubicBezTo>
                  <a:cubicBezTo>
                    <a:pt x="12" y="37"/>
                    <a:pt x="13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ubicBezTo>
                    <a:pt x="16" y="37"/>
                    <a:pt x="18" y="37"/>
                    <a:pt x="18" y="37"/>
                  </a:cubicBezTo>
                  <a:cubicBezTo>
                    <a:pt x="18" y="36"/>
                    <a:pt x="17" y="37"/>
                    <a:pt x="17" y="37"/>
                  </a:cubicBezTo>
                  <a:cubicBezTo>
                    <a:pt x="16" y="36"/>
                    <a:pt x="15" y="36"/>
                    <a:pt x="15" y="36"/>
                  </a:cubicBezTo>
                  <a:cubicBezTo>
                    <a:pt x="14" y="36"/>
                    <a:pt x="14" y="36"/>
                    <a:pt x="13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9" y="36"/>
                    <a:pt x="8" y="36"/>
                    <a:pt x="7" y="36"/>
                  </a:cubicBezTo>
                  <a:cubicBezTo>
                    <a:pt x="7" y="36"/>
                    <a:pt x="6" y="36"/>
                    <a:pt x="6" y="36"/>
                  </a:cubicBezTo>
                  <a:cubicBezTo>
                    <a:pt x="6" y="36"/>
                    <a:pt x="6" y="35"/>
                    <a:pt x="5" y="35"/>
                  </a:cubicBezTo>
                  <a:cubicBezTo>
                    <a:pt x="5" y="35"/>
                    <a:pt x="5" y="35"/>
                    <a:pt x="4" y="35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2" y="35"/>
                    <a:pt x="1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31"/>
                    <a:pt x="1" y="31"/>
                  </a:cubicBezTo>
                  <a:cubicBezTo>
                    <a:pt x="3" y="30"/>
                    <a:pt x="6" y="29"/>
                    <a:pt x="8" y="29"/>
                  </a:cubicBezTo>
                  <a:cubicBezTo>
                    <a:pt x="8" y="29"/>
                    <a:pt x="8" y="28"/>
                    <a:pt x="9" y="28"/>
                  </a:cubicBezTo>
                  <a:cubicBezTo>
                    <a:pt x="9" y="28"/>
                    <a:pt x="9" y="29"/>
                    <a:pt x="9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3" y="28"/>
                    <a:pt x="14" y="27"/>
                    <a:pt x="15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1" y="26"/>
                    <a:pt x="22" y="26"/>
                    <a:pt x="22" y="26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4" y="26"/>
                    <a:pt x="24" y="26"/>
                    <a:pt x="25" y="26"/>
                  </a:cubicBezTo>
                  <a:cubicBezTo>
                    <a:pt x="26" y="26"/>
                    <a:pt x="26" y="26"/>
                    <a:pt x="27" y="26"/>
                  </a:cubicBezTo>
                  <a:cubicBezTo>
                    <a:pt x="28" y="26"/>
                    <a:pt x="28" y="25"/>
                    <a:pt x="29" y="25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32" y="25"/>
                    <a:pt x="33" y="24"/>
                    <a:pt x="35" y="24"/>
                  </a:cubicBezTo>
                  <a:cubicBezTo>
                    <a:pt x="36" y="24"/>
                    <a:pt x="37" y="24"/>
                    <a:pt x="38" y="24"/>
                  </a:cubicBezTo>
                  <a:cubicBezTo>
                    <a:pt x="40" y="24"/>
                    <a:pt x="42" y="24"/>
                    <a:pt x="44" y="24"/>
                  </a:cubicBezTo>
                  <a:cubicBezTo>
                    <a:pt x="44" y="24"/>
                    <a:pt x="45" y="23"/>
                    <a:pt x="45" y="23"/>
                  </a:cubicBezTo>
                  <a:cubicBezTo>
                    <a:pt x="46" y="22"/>
                    <a:pt x="46" y="21"/>
                    <a:pt x="46" y="21"/>
                  </a:cubicBezTo>
                  <a:cubicBezTo>
                    <a:pt x="46" y="21"/>
                    <a:pt x="45" y="21"/>
                    <a:pt x="44" y="21"/>
                  </a:cubicBezTo>
                  <a:cubicBezTo>
                    <a:pt x="44" y="21"/>
                    <a:pt x="43" y="21"/>
                    <a:pt x="43" y="20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2" y="18"/>
                    <a:pt x="43" y="18"/>
                    <a:pt x="44" y="18"/>
                  </a:cubicBezTo>
                  <a:cubicBezTo>
                    <a:pt x="45" y="17"/>
                    <a:pt x="46" y="17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2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4" y="15"/>
                    <a:pt x="54" y="15"/>
                  </a:cubicBezTo>
                  <a:cubicBezTo>
                    <a:pt x="55" y="15"/>
                    <a:pt x="55" y="15"/>
                    <a:pt x="56" y="15"/>
                  </a:cubicBezTo>
                  <a:cubicBezTo>
                    <a:pt x="56" y="15"/>
                    <a:pt x="57" y="15"/>
                    <a:pt x="57" y="15"/>
                  </a:cubicBezTo>
                  <a:cubicBezTo>
                    <a:pt x="58" y="15"/>
                    <a:pt x="59" y="15"/>
                    <a:pt x="59" y="15"/>
                  </a:cubicBezTo>
                  <a:cubicBezTo>
                    <a:pt x="60" y="15"/>
                    <a:pt x="61" y="15"/>
                    <a:pt x="62" y="14"/>
                  </a:cubicBezTo>
                  <a:cubicBezTo>
                    <a:pt x="62" y="14"/>
                    <a:pt x="63" y="14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5" y="13"/>
                    <a:pt x="66" y="13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9" y="13"/>
                    <a:pt x="69" y="13"/>
                    <a:pt x="70" y="13"/>
                  </a:cubicBezTo>
                  <a:cubicBezTo>
                    <a:pt x="71" y="13"/>
                    <a:pt x="71" y="13"/>
                    <a:pt x="72" y="13"/>
                  </a:cubicBezTo>
                  <a:cubicBezTo>
                    <a:pt x="73" y="14"/>
                    <a:pt x="74" y="12"/>
                    <a:pt x="75" y="11"/>
                  </a:cubicBezTo>
                  <a:cubicBezTo>
                    <a:pt x="76" y="11"/>
                    <a:pt x="76" y="10"/>
                    <a:pt x="77" y="10"/>
                  </a:cubicBezTo>
                  <a:cubicBezTo>
                    <a:pt x="77" y="10"/>
                    <a:pt x="78" y="10"/>
                    <a:pt x="78" y="10"/>
                  </a:cubicBezTo>
                  <a:cubicBezTo>
                    <a:pt x="79" y="10"/>
                    <a:pt x="81" y="10"/>
                    <a:pt x="82" y="10"/>
                  </a:cubicBezTo>
                  <a:cubicBezTo>
                    <a:pt x="84" y="10"/>
                    <a:pt x="85" y="10"/>
                    <a:pt x="86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8" y="10"/>
                    <a:pt x="89" y="10"/>
                    <a:pt x="89" y="9"/>
                  </a:cubicBezTo>
                  <a:cubicBezTo>
                    <a:pt x="89" y="9"/>
                    <a:pt x="90" y="9"/>
                    <a:pt x="90" y="9"/>
                  </a:cubicBezTo>
                  <a:cubicBezTo>
                    <a:pt x="90" y="9"/>
                    <a:pt x="90" y="9"/>
                    <a:pt x="91" y="9"/>
                  </a:cubicBezTo>
                  <a:cubicBezTo>
                    <a:pt x="91" y="9"/>
                    <a:pt x="91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3" y="9"/>
                    <a:pt x="93" y="9"/>
                  </a:cubicBezTo>
                  <a:cubicBezTo>
                    <a:pt x="93" y="9"/>
                    <a:pt x="93" y="9"/>
                    <a:pt x="94" y="8"/>
                  </a:cubicBezTo>
                  <a:cubicBezTo>
                    <a:pt x="94" y="8"/>
                    <a:pt x="94" y="8"/>
                    <a:pt x="95" y="8"/>
                  </a:cubicBezTo>
                  <a:cubicBezTo>
                    <a:pt x="95" y="8"/>
                    <a:pt x="95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8" y="8"/>
                    <a:pt x="98" y="8"/>
                  </a:cubicBezTo>
                  <a:cubicBezTo>
                    <a:pt x="99" y="8"/>
                    <a:pt x="100" y="8"/>
                    <a:pt x="101" y="8"/>
                  </a:cubicBezTo>
                  <a:cubicBezTo>
                    <a:pt x="102" y="8"/>
                    <a:pt x="103" y="8"/>
                    <a:pt x="103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5" y="7"/>
                    <a:pt x="105" y="7"/>
                    <a:pt x="106" y="7"/>
                  </a:cubicBezTo>
                  <a:cubicBezTo>
                    <a:pt x="107" y="7"/>
                    <a:pt x="109" y="7"/>
                    <a:pt x="111" y="7"/>
                  </a:cubicBezTo>
                  <a:cubicBezTo>
                    <a:pt x="112" y="7"/>
                    <a:pt x="112" y="7"/>
                    <a:pt x="112" y="8"/>
                  </a:cubicBezTo>
                  <a:cubicBezTo>
                    <a:pt x="113" y="9"/>
                    <a:pt x="112" y="9"/>
                    <a:pt x="113" y="10"/>
                  </a:cubicBezTo>
                  <a:cubicBezTo>
                    <a:pt x="114" y="11"/>
                    <a:pt x="116" y="10"/>
                    <a:pt x="117" y="10"/>
                  </a:cubicBezTo>
                  <a:cubicBezTo>
                    <a:pt x="118" y="10"/>
                    <a:pt x="119" y="9"/>
                    <a:pt x="119" y="9"/>
                  </a:cubicBezTo>
                  <a:cubicBezTo>
                    <a:pt x="120" y="8"/>
                    <a:pt x="121" y="8"/>
                    <a:pt x="121" y="8"/>
                  </a:cubicBezTo>
                  <a:cubicBezTo>
                    <a:pt x="123" y="8"/>
                    <a:pt x="125" y="9"/>
                    <a:pt x="126" y="9"/>
                  </a:cubicBezTo>
                  <a:cubicBezTo>
                    <a:pt x="127" y="9"/>
                    <a:pt x="128" y="10"/>
                    <a:pt x="128" y="9"/>
                  </a:cubicBezTo>
                  <a:cubicBezTo>
                    <a:pt x="129" y="9"/>
                    <a:pt x="128" y="8"/>
                    <a:pt x="129" y="7"/>
                  </a:cubicBezTo>
                  <a:cubicBezTo>
                    <a:pt x="129" y="7"/>
                    <a:pt x="130" y="6"/>
                    <a:pt x="130" y="6"/>
                  </a:cubicBezTo>
                  <a:cubicBezTo>
                    <a:pt x="131" y="6"/>
                    <a:pt x="132" y="6"/>
                    <a:pt x="132" y="6"/>
                  </a:cubicBezTo>
                  <a:cubicBezTo>
                    <a:pt x="132" y="6"/>
                    <a:pt x="133" y="6"/>
                    <a:pt x="133" y="6"/>
                  </a:cubicBezTo>
                  <a:cubicBezTo>
                    <a:pt x="133" y="6"/>
                    <a:pt x="134" y="6"/>
                    <a:pt x="134" y="6"/>
                  </a:cubicBezTo>
                  <a:cubicBezTo>
                    <a:pt x="135" y="6"/>
                    <a:pt x="135" y="6"/>
                    <a:pt x="136" y="6"/>
                  </a:cubicBezTo>
                  <a:cubicBezTo>
                    <a:pt x="136" y="6"/>
                    <a:pt x="137" y="6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7"/>
                    <a:pt x="141" y="7"/>
                  </a:cubicBezTo>
                  <a:cubicBezTo>
                    <a:pt x="142" y="7"/>
                    <a:pt x="142" y="7"/>
                    <a:pt x="143" y="7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5" y="8"/>
                    <a:pt x="145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7" y="9"/>
                    <a:pt x="147" y="9"/>
                    <a:pt x="148" y="9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0" y="9"/>
                    <a:pt x="150" y="8"/>
                    <a:pt x="150" y="8"/>
                  </a:cubicBezTo>
                  <a:cubicBezTo>
                    <a:pt x="150" y="7"/>
                    <a:pt x="149" y="7"/>
                    <a:pt x="149" y="7"/>
                  </a:cubicBezTo>
                  <a:cubicBezTo>
                    <a:pt x="149" y="7"/>
                    <a:pt x="148" y="6"/>
                    <a:pt x="148" y="6"/>
                  </a:cubicBezTo>
                  <a:cubicBezTo>
                    <a:pt x="148" y="5"/>
                    <a:pt x="149" y="6"/>
                    <a:pt x="150" y="6"/>
                  </a:cubicBezTo>
                  <a:cubicBezTo>
                    <a:pt x="151" y="6"/>
                    <a:pt x="152" y="6"/>
                    <a:pt x="153" y="6"/>
                  </a:cubicBezTo>
                  <a:cubicBezTo>
                    <a:pt x="154" y="6"/>
                    <a:pt x="156" y="6"/>
                    <a:pt x="157" y="5"/>
                  </a:cubicBezTo>
                  <a:cubicBezTo>
                    <a:pt x="157" y="5"/>
                    <a:pt x="157" y="5"/>
                    <a:pt x="158" y="5"/>
                  </a:cubicBezTo>
                  <a:cubicBezTo>
                    <a:pt x="158" y="5"/>
                    <a:pt x="158" y="5"/>
                    <a:pt x="159" y="4"/>
                  </a:cubicBezTo>
                  <a:cubicBezTo>
                    <a:pt x="159" y="4"/>
                    <a:pt x="160" y="4"/>
                    <a:pt x="161" y="4"/>
                  </a:cubicBezTo>
                  <a:cubicBezTo>
                    <a:pt x="163" y="4"/>
                    <a:pt x="164" y="4"/>
                    <a:pt x="166" y="4"/>
                  </a:cubicBezTo>
                  <a:cubicBezTo>
                    <a:pt x="166" y="4"/>
                    <a:pt x="167" y="4"/>
                    <a:pt x="168" y="4"/>
                  </a:cubicBezTo>
                  <a:cubicBezTo>
                    <a:pt x="169" y="3"/>
                    <a:pt x="170" y="3"/>
                    <a:pt x="171" y="3"/>
                  </a:cubicBezTo>
                  <a:cubicBezTo>
                    <a:pt x="171" y="3"/>
                    <a:pt x="172" y="3"/>
                    <a:pt x="173" y="3"/>
                  </a:cubicBezTo>
                  <a:cubicBezTo>
                    <a:pt x="174" y="3"/>
                    <a:pt x="175" y="3"/>
                    <a:pt x="176" y="3"/>
                  </a:cubicBezTo>
                  <a:cubicBezTo>
                    <a:pt x="176" y="3"/>
                    <a:pt x="177" y="4"/>
                    <a:pt x="177" y="4"/>
                  </a:cubicBezTo>
                  <a:cubicBezTo>
                    <a:pt x="177" y="4"/>
                    <a:pt x="178" y="4"/>
                    <a:pt x="178" y="4"/>
                  </a:cubicBezTo>
                  <a:cubicBezTo>
                    <a:pt x="178" y="4"/>
                    <a:pt x="179" y="4"/>
                    <a:pt x="179" y="4"/>
                  </a:cubicBezTo>
                  <a:cubicBezTo>
                    <a:pt x="179" y="4"/>
                    <a:pt x="180" y="4"/>
                    <a:pt x="180" y="4"/>
                  </a:cubicBezTo>
                  <a:cubicBezTo>
                    <a:pt x="181" y="4"/>
                    <a:pt x="181" y="4"/>
                    <a:pt x="182" y="4"/>
                  </a:cubicBezTo>
                  <a:cubicBezTo>
                    <a:pt x="182" y="4"/>
                    <a:pt x="183" y="4"/>
                    <a:pt x="183" y="4"/>
                  </a:cubicBezTo>
                  <a:cubicBezTo>
                    <a:pt x="184" y="4"/>
                    <a:pt x="185" y="4"/>
                    <a:pt x="186" y="4"/>
                  </a:cubicBezTo>
                  <a:cubicBezTo>
                    <a:pt x="187" y="4"/>
                    <a:pt x="188" y="4"/>
                    <a:pt x="189" y="3"/>
                  </a:cubicBezTo>
                  <a:cubicBezTo>
                    <a:pt x="190" y="3"/>
                    <a:pt x="191" y="2"/>
                    <a:pt x="192" y="2"/>
                  </a:cubicBezTo>
                  <a:cubicBezTo>
                    <a:pt x="192" y="2"/>
                    <a:pt x="193" y="1"/>
                    <a:pt x="194" y="1"/>
                  </a:cubicBezTo>
                  <a:cubicBezTo>
                    <a:pt x="195" y="1"/>
                    <a:pt x="196" y="1"/>
                    <a:pt x="197" y="1"/>
                  </a:cubicBezTo>
                  <a:cubicBezTo>
                    <a:pt x="198" y="1"/>
                    <a:pt x="199" y="1"/>
                    <a:pt x="200" y="1"/>
                  </a:cubicBezTo>
                  <a:cubicBezTo>
                    <a:pt x="202" y="1"/>
                    <a:pt x="204" y="1"/>
                    <a:pt x="206" y="1"/>
                  </a:cubicBezTo>
                  <a:cubicBezTo>
                    <a:pt x="207" y="1"/>
                    <a:pt x="208" y="1"/>
                    <a:pt x="209" y="1"/>
                  </a:cubicBezTo>
                  <a:cubicBezTo>
                    <a:pt x="210" y="1"/>
                    <a:pt x="211" y="1"/>
                    <a:pt x="212" y="1"/>
                  </a:cubicBezTo>
                  <a:cubicBezTo>
                    <a:pt x="213" y="1"/>
                    <a:pt x="213" y="1"/>
                    <a:pt x="214" y="1"/>
                  </a:cubicBezTo>
                  <a:cubicBezTo>
                    <a:pt x="214" y="1"/>
                    <a:pt x="215" y="1"/>
                    <a:pt x="215" y="1"/>
                  </a:cubicBezTo>
                  <a:cubicBezTo>
                    <a:pt x="215" y="1"/>
                    <a:pt x="216" y="1"/>
                    <a:pt x="216" y="1"/>
                  </a:cubicBezTo>
                  <a:cubicBezTo>
                    <a:pt x="217" y="1"/>
                    <a:pt x="217" y="1"/>
                    <a:pt x="218" y="1"/>
                  </a:cubicBezTo>
                  <a:cubicBezTo>
                    <a:pt x="218" y="1"/>
                    <a:pt x="219" y="0"/>
                    <a:pt x="219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1" y="0"/>
                    <a:pt x="221" y="0"/>
                    <a:pt x="222" y="0"/>
                  </a:cubicBezTo>
                  <a:cubicBezTo>
                    <a:pt x="223" y="0"/>
                    <a:pt x="223" y="1"/>
                    <a:pt x="223" y="1"/>
                  </a:cubicBezTo>
                  <a:cubicBezTo>
                    <a:pt x="224" y="1"/>
                    <a:pt x="224" y="1"/>
                    <a:pt x="225" y="1"/>
                  </a:cubicBezTo>
                  <a:cubicBezTo>
                    <a:pt x="225" y="1"/>
                    <a:pt x="225" y="1"/>
                    <a:pt x="226" y="1"/>
                  </a:cubicBezTo>
                  <a:cubicBezTo>
                    <a:pt x="226" y="1"/>
                    <a:pt x="227" y="1"/>
                    <a:pt x="227" y="1"/>
                  </a:cubicBezTo>
                  <a:cubicBezTo>
                    <a:pt x="227" y="1"/>
                    <a:pt x="228" y="1"/>
                    <a:pt x="228" y="1"/>
                  </a:cubicBezTo>
                  <a:cubicBezTo>
                    <a:pt x="228" y="1"/>
                    <a:pt x="228" y="1"/>
                    <a:pt x="229" y="1"/>
                  </a:cubicBezTo>
                  <a:cubicBezTo>
                    <a:pt x="229" y="1"/>
                    <a:pt x="229" y="1"/>
                    <a:pt x="229" y="1"/>
                  </a:cubicBezTo>
                  <a:cubicBezTo>
                    <a:pt x="230" y="1"/>
                    <a:pt x="230" y="1"/>
                    <a:pt x="230" y="1"/>
                  </a:cubicBezTo>
                  <a:cubicBezTo>
                    <a:pt x="231" y="1"/>
                    <a:pt x="231" y="1"/>
                    <a:pt x="232" y="1"/>
                  </a:cubicBezTo>
                  <a:cubicBezTo>
                    <a:pt x="233" y="2"/>
                    <a:pt x="233" y="2"/>
                    <a:pt x="234" y="2"/>
                  </a:cubicBezTo>
                  <a:cubicBezTo>
                    <a:pt x="235" y="2"/>
                    <a:pt x="236" y="2"/>
                    <a:pt x="237" y="2"/>
                  </a:cubicBezTo>
                  <a:cubicBezTo>
                    <a:pt x="238" y="2"/>
                    <a:pt x="238" y="2"/>
                    <a:pt x="239" y="2"/>
                  </a:cubicBezTo>
                  <a:cubicBezTo>
                    <a:pt x="241" y="2"/>
                    <a:pt x="242" y="2"/>
                    <a:pt x="244" y="2"/>
                  </a:cubicBezTo>
                  <a:cubicBezTo>
                    <a:pt x="244" y="2"/>
                    <a:pt x="245" y="2"/>
                    <a:pt x="246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9" y="2"/>
                    <a:pt x="249" y="3"/>
                  </a:cubicBezTo>
                  <a:cubicBezTo>
                    <a:pt x="249" y="3"/>
                    <a:pt x="250" y="3"/>
                    <a:pt x="250" y="3"/>
                  </a:cubicBezTo>
                  <a:cubicBezTo>
                    <a:pt x="251" y="4"/>
                    <a:pt x="251" y="4"/>
                    <a:pt x="251" y="4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3" y="4"/>
                    <a:pt x="254" y="4"/>
                    <a:pt x="255" y="4"/>
                  </a:cubicBezTo>
                  <a:cubicBezTo>
                    <a:pt x="255" y="4"/>
                    <a:pt x="256" y="4"/>
                    <a:pt x="257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60" y="5"/>
                    <a:pt x="261" y="5"/>
                    <a:pt x="262" y="5"/>
                  </a:cubicBezTo>
                  <a:cubicBezTo>
                    <a:pt x="262" y="5"/>
                    <a:pt x="263" y="5"/>
                    <a:pt x="263" y="5"/>
                  </a:cubicBezTo>
                  <a:cubicBezTo>
                    <a:pt x="264" y="6"/>
                    <a:pt x="263" y="6"/>
                    <a:pt x="263" y="6"/>
                  </a:cubicBezTo>
                  <a:cubicBezTo>
                    <a:pt x="261" y="6"/>
                    <a:pt x="259" y="6"/>
                    <a:pt x="257" y="6"/>
                  </a:cubicBezTo>
                  <a:cubicBezTo>
                    <a:pt x="256" y="6"/>
                    <a:pt x="256" y="6"/>
                    <a:pt x="255" y="6"/>
                  </a:cubicBezTo>
                  <a:cubicBezTo>
                    <a:pt x="255" y="6"/>
                    <a:pt x="254" y="6"/>
                    <a:pt x="254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2" y="7"/>
                    <a:pt x="252" y="7"/>
                    <a:pt x="251" y="7"/>
                  </a:cubicBezTo>
                  <a:cubicBezTo>
                    <a:pt x="251" y="7"/>
                    <a:pt x="251" y="7"/>
                    <a:pt x="250" y="7"/>
                  </a:cubicBezTo>
                  <a:cubicBezTo>
                    <a:pt x="250" y="7"/>
                    <a:pt x="250" y="7"/>
                    <a:pt x="249" y="7"/>
                  </a:cubicBezTo>
                  <a:cubicBezTo>
                    <a:pt x="249" y="7"/>
                    <a:pt x="249" y="7"/>
                    <a:pt x="249" y="7"/>
                  </a:cubicBezTo>
                  <a:cubicBezTo>
                    <a:pt x="249" y="7"/>
                    <a:pt x="248" y="8"/>
                    <a:pt x="248" y="8"/>
                  </a:cubicBezTo>
                  <a:cubicBezTo>
                    <a:pt x="248" y="8"/>
                    <a:pt x="248" y="8"/>
                    <a:pt x="247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46" y="8"/>
                    <a:pt x="246" y="8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10"/>
                    <a:pt x="246" y="11"/>
                    <a:pt x="246" y="11"/>
                  </a:cubicBezTo>
                  <a:cubicBezTo>
                    <a:pt x="247" y="11"/>
                    <a:pt x="248" y="11"/>
                    <a:pt x="248" y="11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49" y="11"/>
                    <a:pt x="250" y="10"/>
                    <a:pt x="250" y="10"/>
                  </a:cubicBezTo>
                  <a:cubicBezTo>
                    <a:pt x="250" y="10"/>
                    <a:pt x="251" y="10"/>
                    <a:pt x="251" y="10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3" y="10"/>
                    <a:pt x="253" y="10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4" y="9"/>
                    <a:pt x="254" y="9"/>
                    <a:pt x="255" y="9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6" y="9"/>
                    <a:pt x="256" y="9"/>
                    <a:pt x="256" y="9"/>
                  </a:cubicBezTo>
                  <a:cubicBezTo>
                    <a:pt x="257" y="9"/>
                    <a:pt x="257" y="9"/>
                    <a:pt x="257" y="9"/>
                  </a:cubicBezTo>
                  <a:cubicBezTo>
                    <a:pt x="257" y="9"/>
                    <a:pt x="257" y="9"/>
                    <a:pt x="257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59" y="10"/>
                    <a:pt x="259" y="10"/>
                    <a:pt x="259" y="11"/>
                  </a:cubicBezTo>
                  <a:cubicBezTo>
                    <a:pt x="259" y="11"/>
                    <a:pt x="259" y="11"/>
                    <a:pt x="259" y="11"/>
                  </a:cubicBezTo>
                  <a:cubicBezTo>
                    <a:pt x="259" y="12"/>
                    <a:pt x="259" y="11"/>
                    <a:pt x="259" y="12"/>
                  </a:cubicBezTo>
                  <a:cubicBezTo>
                    <a:pt x="258" y="12"/>
                    <a:pt x="258" y="12"/>
                    <a:pt x="258" y="12"/>
                  </a:cubicBezTo>
                  <a:cubicBezTo>
                    <a:pt x="258" y="12"/>
                    <a:pt x="257" y="12"/>
                    <a:pt x="257" y="13"/>
                  </a:cubicBezTo>
                  <a:cubicBezTo>
                    <a:pt x="257" y="13"/>
                    <a:pt x="258" y="13"/>
                    <a:pt x="258" y="13"/>
                  </a:cubicBezTo>
                  <a:cubicBezTo>
                    <a:pt x="258" y="14"/>
                    <a:pt x="259" y="14"/>
                    <a:pt x="259" y="14"/>
                  </a:cubicBezTo>
                  <a:cubicBezTo>
                    <a:pt x="260" y="14"/>
                    <a:pt x="259" y="13"/>
                    <a:pt x="260" y="13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61" y="13"/>
                    <a:pt x="261" y="13"/>
                    <a:pt x="261" y="12"/>
                  </a:cubicBezTo>
                  <a:cubicBezTo>
                    <a:pt x="261" y="12"/>
                    <a:pt x="262" y="12"/>
                    <a:pt x="262" y="12"/>
                  </a:cubicBezTo>
                  <a:cubicBezTo>
                    <a:pt x="262" y="12"/>
                    <a:pt x="262" y="12"/>
                    <a:pt x="263" y="12"/>
                  </a:cubicBezTo>
                  <a:cubicBezTo>
                    <a:pt x="263" y="12"/>
                    <a:pt x="263" y="12"/>
                    <a:pt x="263" y="12"/>
                  </a:cubicBezTo>
                  <a:cubicBezTo>
                    <a:pt x="264" y="12"/>
                    <a:pt x="265" y="12"/>
                    <a:pt x="265" y="12"/>
                  </a:cubicBezTo>
                  <a:cubicBezTo>
                    <a:pt x="266" y="12"/>
                    <a:pt x="266" y="12"/>
                    <a:pt x="267" y="12"/>
                  </a:cubicBezTo>
                  <a:cubicBezTo>
                    <a:pt x="267" y="12"/>
                    <a:pt x="267" y="12"/>
                    <a:pt x="267" y="12"/>
                  </a:cubicBezTo>
                  <a:cubicBezTo>
                    <a:pt x="267" y="12"/>
                    <a:pt x="268" y="12"/>
                    <a:pt x="268" y="12"/>
                  </a:cubicBezTo>
                  <a:cubicBezTo>
                    <a:pt x="268" y="12"/>
                    <a:pt x="268" y="11"/>
                    <a:pt x="268" y="11"/>
                  </a:cubicBezTo>
                  <a:cubicBezTo>
                    <a:pt x="268" y="11"/>
                    <a:pt x="268" y="11"/>
                    <a:pt x="269" y="11"/>
                  </a:cubicBezTo>
                  <a:cubicBezTo>
                    <a:pt x="269" y="11"/>
                    <a:pt x="269" y="11"/>
                    <a:pt x="270" y="11"/>
                  </a:cubicBezTo>
                  <a:cubicBezTo>
                    <a:pt x="270" y="11"/>
                    <a:pt x="271" y="11"/>
                    <a:pt x="272" y="11"/>
                  </a:cubicBezTo>
                  <a:cubicBezTo>
                    <a:pt x="273" y="11"/>
                    <a:pt x="274" y="11"/>
                    <a:pt x="275" y="11"/>
                  </a:cubicBezTo>
                  <a:cubicBezTo>
                    <a:pt x="276" y="11"/>
                    <a:pt x="277" y="11"/>
                    <a:pt x="277" y="11"/>
                  </a:cubicBezTo>
                  <a:cubicBezTo>
                    <a:pt x="278" y="11"/>
                    <a:pt x="278" y="12"/>
                    <a:pt x="279" y="12"/>
                  </a:cubicBezTo>
                  <a:cubicBezTo>
                    <a:pt x="279" y="12"/>
                    <a:pt x="280" y="12"/>
                    <a:pt x="280" y="11"/>
                  </a:cubicBezTo>
                  <a:cubicBezTo>
                    <a:pt x="281" y="10"/>
                    <a:pt x="282" y="10"/>
                    <a:pt x="283" y="10"/>
                  </a:cubicBezTo>
                  <a:cubicBezTo>
                    <a:pt x="284" y="10"/>
                    <a:pt x="284" y="10"/>
                    <a:pt x="285" y="10"/>
                  </a:cubicBezTo>
                  <a:cubicBezTo>
                    <a:pt x="285" y="9"/>
                    <a:pt x="285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7" y="9"/>
                    <a:pt x="287" y="9"/>
                  </a:cubicBezTo>
                  <a:cubicBezTo>
                    <a:pt x="288" y="9"/>
                    <a:pt x="288" y="9"/>
                    <a:pt x="289" y="9"/>
                  </a:cubicBezTo>
                  <a:cubicBezTo>
                    <a:pt x="289" y="9"/>
                    <a:pt x="290" y="9"/>
                    <a:pt x="290" y="9"/>
                  </a:cubicBezTo>
                  <a:cubicBezTo>
                    <a:pt x="291" y="9"/>
                    <a:pt x="291" y="9"/>
                    <a:pt x="291" y="9"/>
                  </a:cubicBezTo>
                  <a:cubicBezTo>
                    <a:pt x="292" y="9"/>
                    <a:pt x="293" y="9"/>
                    <a:pt x="294" y="9"/>
                  </a:cubicBezTo>
                  <a:cubicBezTo>
                    <a:pt x="294" y="9"/>
                    <a:pt x="295" y="9"/>
                    <a:pt x="296" y="9"/>
                  </a:cubicBezTo>
                  <a:cubicBezTo>
                    <a:pt x="297" y="9"/>
                    <a:pt x="297" y="9"/>
                    <a:pt x="298" y="9"/>
                  </a:cubicBezTo>
                  <a:cubicBezTo>
                    <a:pt x="298" y="10"/>
                    <a:pt x="299" y="9"/>
                    <a:pt x="299" y="9"/>
                  </a:cubicBezTo>
                  <a:cubicBezTo>
                    <a:pt x="299" y="10"/>
                    <a:pt x="299" y="10"/>
                    <a:pt x="299" y="10"/>
                  </a:cubicBezTo>
                  <a:cubicBezTo>
                    <a:pt x="299" y="10"/>
                    <a:pt x="300" y="10"/>
                    <a:pt x="300" y="10"/>
                  </a:cubicBezTo>
                  <a:cubicBezTo>
                    <a:pt x="301" y="10"/>
                    <a:pt x="302" y="10"/>
                    <a:pt x="302" y="10"/>
                  </a:cubicBezTo>
                  <a:cubicBezTo>
                    <a:pt x="303" y="10"/>
                    <a:pt x="303" y="10"/>
                    <a:pt x="303" y="10"/>
                  </a:cubicBezTo>
                  <a:cubicBezTo>
                    <a:pt x="304" y="10"/>
                    <a:pt x="304" y="10"/>
                    <a:pt x="304" y="10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306" y="10"/>
                    <a:pt x="306" y="10"/>
                    <a:pt x="306" y="11"/>
                  </a:cubicBezTo>
                  <a:cubicBezTo>
                    <a:pt x="307" y="11"/>
                    <a:pt x="306" y="11"/>
                    <a:pt x="305" y="12"/>
                  </a:cubicBezTo>
                  <a:cubicBezTo>
                    <a:pt x="305" y="12"/>
                    <a:pt x="305" y="11"/>
                    <a:pt x="305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1" y="12"/>
                  </a:cubicBezTo>
                  <a:cubicBezTo>
                    <a:pt x="301" y="12"/>
                    <a:pt x="300" y="12"/>
                    <a:pt x="300" y="12"/>
                  </a:cubicBezTo>
                  <a:cubicBezTo>
                    <a:pt x="299" y="12"/>
                    <a:pt x="299" y="12"/>
                    <a:pt x="298" y="12"/>
                  </a:cubicBezTo>
                  <a:cubicBezTo>
                    <a:pt x="298" y="12"/>
                    <a:pt x="297" y="13"/>
                    <a:pt x="297" y="13"/>
                  </a:cubicBezTo>
                  <a:cubicBezTo>
                    <a:pt x="296" y="13"/>
                    <a:pt x="296" y="13"/>
                    <a:pt x="295" y="14"/>
                  </a:cubicBezTo>
                  <a:cubicBezTo>
                    <a:pt x="295" y="14"/>
                    <a:pt x="294" y="14"/>
                    <a:pt x="294" y="14"/>
                  </a:cubicBezTo>
                  <a:cubicBezTo>
                    <a:pt x="294" y="14"/>
                    <a:pt x="293" y="14"/>
                    <a:pt x="293" y="14"/>
                  </a:cubicBezTo>
                  <a:cubicBezTo>
                    <a:pt x="292" y="14"/>
                    <a:pt x="292" y="14"/>
                    <a:pt x="291" y="15"/>
                  </a:cubicBezTo>
                  <a:cubicBezTo>
                    <a:pt x="291" y="15"/>
                    <a:pt x="290" y="15"/>
                    <a:pt x="289" y="15"/>
                  </a:cubicBezTo>
                  <a:cubicBezTo>
                    <a:pt x="288" y="15"/>
                    <a:pt x="286" y="15"/>
                    <a:pt x="285" y="16"/>
                  </a:cubicBezTo>
                  <a:cubicBezTo>
                    <a:pt x="285" y="16"/>
                    <a:pt x="284" y="16"/>
                    <a:pt x="284" y="16"/>
                  </a:cubicBezTo>
                  <a:cubicBezTo>
                    <a:pt x="284" y="16"/>
                    <a:pt x="283" y="16"/>
                    <a:pt x="283" y="16"/>
                  </a:cubicBezTo>
                  <a:cubicBezTo>
                    <a:pt x="282" y="16"/>
                    <a:pt x="283" y="17"/>
                    <a:pt x="283" y="18"/>
                  </a:cubicBezTo>
                  <a:cubicBezTo>
                    <a:pt x="282" y="18"/>
                    <a:pt x="281" y="19"/>
                    <a:pt x="281" y="19"/>
                  </a:cubicBezTo>
                  <a:cubicBezTo>
                    <a:pt x="281" y="19"/>
                    <a:pt x="280" y="19"/>
                    <a:pt x="280" y="19"/>
                  </a:cubicBezTo>
                  <a:cubicBezTo>
                    <a:pt x="280" y="19"/>
                    <a:pt x="279" y="19"/>
                    <a:pt x="279" y="19"/>
                  </a:cubicBezTo>
                  <a:cubicBezTo>
                    <a:pt x="278" y="20"/>
                    <a:pt x="278" y="20"/>
                    <a:pt x="278" y="20"/>
                  </a:cubicBezTo>
                  <a:cubicBezTo>
                    <a:pt x="278" y="20"/>
                    <a:pt x="277" y="20"/>
                    <a:pt x="277" y="20"/>
                  </a:cubicBezTo>
                  <a:cubicBezTo>
                    <a:pt x="277" y="20"/>
                    <a:pt x="277" y="20"/>
                    <a:pt x="277" y="20"/>
                  </a:cubicBezTo>
                  <a:cubicBezTo>
                    <a:pt x="277" y="21"/>
                    <a:pt x="276" y="21"/>
                    <a:pt x="276" y="21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74" y="22"/>
                    <a:pt x="274" y="22"/>
                    <a:pt x="274" y="22"/>
                  </a:cubicBezTo>
                  <a:cubicBezTo>
                    <a:pt x="274" y="22"/>
                    <a:pt x="273" y="22"/>
                    <a:pt x="273" y="22"/>
                  </a:cubicBezTo>
                  <a:cubicBezTo>
                    <a:pt x="273" y="22"/>
                    <a:pt x="272" y="22"/>
                    <a:pt x="272" y="22"/>
                  </a:cubicBezTo>
                  <a:cubicBezTo>
                    <a:pt x="271" y="22"/>
                    <a:pt x="271" y="22"/>
                    <a:pt x="270" y="22"/>
                  </a:cubicBezTo>
                  <a:cubicBezTo>
                    <a:pt x="269" y="22"/>
                    <a:pt x="268" y="23"/>
                    <a:pt x="267" y="24"/>
                  </a:cubicBezTo>
                  <a:cubicBezTo>
                    <a:pt x="266" y="24"/>
                    <a:pt x="265" y="24"/>
                    <a:pt x="265" y="25"/>
                  </a:cubicBezTo>
                  <a:cubicBezTo>
                    <a:pt x="264" y="25"/>
                    <a:pt x="264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3" y="28"/>
                    <a:pt x="262" y="28"/>
                    <a:pt x="262" y="28"/>
                  </a:cubicBezTo>
                  <a:cubicBezTo>
                    <a:pt x="262" y="28"/>
                    <a:pt x="262" y="28"/>
                    <a:pt x="261" y="28"/>
                  </a:cubicBezTo>
                  <a:cubicBezTo>
                    <a:pt x="261" y="29"/>
                    <a:pt x="260" y="29"/>
                    <a:pt x="259" y="29"/>
                  </a:cubicBezTo>
                  <a:cubicBezTo>
                    <a:pt x="258" y="29"/>
                    <a:pt x="257" y="29"/>
                    <a:pt x="257" y="29"/>
                  </a:cubicBezTo>
                  <a:cubicBezTo>
                    <a:pt x="256" y="30"/>
                    <a:pt x="256" y="30"/>
                    <a:pt x="256" y="30"/>
                  </a:cubicBezTo>
                  <a:cubicBezTo>
                    <a:pt x="256" y="30"/>
                    <a:pt x="256" y="30"/>
                    <a:pt x="256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5" y="30"/>
                    <a:pt x="255" y="31"/>
                    <a:pt x="255" y="31"/>
                  </a:cubicBezTo>
                  <a:cubicBezTo>
                    <a:pt x="255" y="31"/>
                    <a:pt x="255" y="31"/>
                    <a:pt x="254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4" y="32"/>
                    <a:pt x="254" y="32"/>
                    <a:pt x="254" y="32"/>
                  </a:cubicBezTo>
                  <a:cubicBezTo>
                    <a:pt x="254" y="32"/>
                    <a:pt x="254" y="33"/>
                    <a:pt x="254" y="33"/>
                  </a:cubicBezTo>
                  <a:cubicBezTo>
                    <a:pt x="255" y="33"/>
                    <a:pt x="256" y="33"/>
                    <a:pt x="256" y="33"/>
                  </a:cubicBezTo>
                  <a:cubicBezTo>
                    <a:pt x="257" y="33"/>
                    <a:pt x="257" y="33"/>
                    <a:pt x="258" y="33"/>
                  </a:cubicBezTo>
                  <a:cubicBezTo>
                    <a:pt x="259" y="33"/>
                    <a:pt x="259" y="33"/>
                    <a:pt x="260" y="33"/>
                  </a:cubicBezTo>
                  <a:cubicBezTo>
                    <a:pt x="261" y="33"/>
                    <a:pt x="261" y="34"/>
                    <a:pt x="262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3" y="35"/>
                    <a:pt x="263" y="36"/>
                    <a:pt x="263" y="36"/>
                  </a:cubicBezTo>
                  <a:cubicBezTo>
                    <a:pt x="262" y="36"/>
                    <a:pt x="261" y="36"/>
                    <a:pt x="261" y="37"/>
                  </a:cubicBezTo>
                  <a:cubicBezTo>
                    <a:pt x="260" y="37"/>
                    <a:pt x="259" y="36"/>
                    <a:pt x="259" y="37"/>
                  </a:cubicBezTo>
                  <a:cubicBezTo>
                    <a:pt x="259" y="37"/>
                    <a:pt x="260" y="37"/>
                    <a:pt x="260" y="37"/>
                  </a:cubicBezTo>
                  <a:cubicBezTo>
                    <a:pt x="261" y="37"/>
                    <a:pt x="261" y="37"/>
                    <a:pt x="261" y="37"/>
                  </a:cubicBezTo>
                  <a:cubicBezTo>
                    <a:pt x="262" y="37"/>
                    <a:pt x="262" y="37"/>
                    <a:pt x="262" y="37"/>
                  </a:cubicBezTo>
                  <a:cubicBezTo>
                    <a:pt x="262" y="37"/>
                    <a:pt x="262" y="37"/>
                    <a:pt x="263" y="37"/>
                  </a:cubicBezTo>
                  <a:cubicBezTo>
                    <a:pt x="263" y="37"/>
                    <a:pt x="263" y="37"/>
                    <a:pt x="264" y="37"/>
                  </a:cubicBezTo>
                  <a:cubicBezTo>
                    <a:pt x="264" y="37"/>
                    <a:pt x="264" y="37"/>
                    <a:pt x="265" y="37"/>
                  </a:cubicBezTo>
                  <a:cubicBezTo>
                    <a:pt x="265" y="37"/>
                    <a:pt x="266" y="37"/>
                    <a:pt x="267" y="37"/>
                  </a:cubicBezTo>
                  <a:cubicBezTo>
                    <a:pt x="267" y="37"/>
                    <a:pt x="267" y="38"/>
                    <a:pt x="267" y="39"/>
                  </a:cubicBezTo>
                  <a:cubicBezTo>
                    <a:pt x="267" y="39"/>
                    <a:pt x="267" y="39"/>
                    <a:pt x="267" y="40"/>
                  </a:cubicBezTo>
                  <a:cubicBezTo>
                    <a:pt x="267" y="40"/>
                    <a:pt x="266" y="40"/>
                    <a:pt x="266" y="41"/>
                  </a:cubicBezTo>
                  <a:cubicBezTo>
                    <a:pt x="265" y="41"/>
                    <a:pt x="265" y="42"/>
                    <a:pt x="264" y="42"/>
                  </a:cubicBezTo>
                  <a:cubicBezTo>
                    <a:pt x="263" y="42"/>
                    <a:pt x="262" y="42"/>
                    <a:pt x="262" y="42"/>
                  </a:cubicBezTo>
                  <a:cubicBezTo>
                    <a:pt x="260" y="42"/>
                    <a:pt x="259" y="42"/>
                    <a:pt x="257" y="41"/>
                  </a:cubicBezTo>
                  <a:cubicBezTo>
                    <a:pt x="257" y="41"/>
                    <a:pt x="256" y="41"/>
                    <a:pt x="256" y="41"/>
                  </a:cubicBezTo>
                  <a:cubicBezTo>
                    <a:pt x="256" y="41"/>
                    <a:pt x="255" y="41"/>
                    <a:pt x="255" y="40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4" y="40"/>
                    <a:pt x="254" y="40"/>
                    <a:pt x="253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2" y="40"/>
                    <a:pt x="251" y="40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50" y="42"/>
                    <a:pt x="250" y="42"/>
                    <a:pt x="250" y="42"/>
                  </a:cubicBezTo>
                  <a:cubicBezTo>
                    <a:pt x="250" y="42"/>
                    <a:pt x="250" y="42"/>
                    <a:pt x="250" y="42"/>
                  </a:cubicBezTo>
                  <a:cubicBezTo>
                    <a:pt x="249" y="44"/>
                    <a:pt x="251" y="43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53" y="44"/>
                    <a:pt x="254" y="44"/>
                    <a:pt x="254" y="43"/>
                  </a:cubicBezTo>
                  <a:cubicBezTo>
                    <a:pt x="254" y="43"/>
                    <a:pt x="255" y="43"/>
                    <a:pt x="256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7" y="45"/>
                    <a:pt x="257" y="46"/>
                    <a:pt x="257" y="46"/>
                  </a:cubicBezTo>
                  <a:cubicBezTo>
                    <a:pt x="258" y="46"/>
                    <a:pt x="258" y="47"/>
                    <a:pt x="258" y="47"/>
                  </a:cubicBezTo>
                  <a:cubicBezTo>
                    <a:pt x="258" y="47"/>
                    <a:pt x="258" y="48"/>
                    <a:pt x="258" y="49"/>
                  </a:cubicBezTo>
                  <a:cubicBezTo>
                    <a:pt x="258" y="49"/>
                    <a:pt x="258" y="50"/>
                    <a:pt x="258" y="51"/>
                  </a:cubicBezTo>
                  <a:cubicBezTo>
                    <a:pt x="258" y="51"/>
                    <a:pt x="257" y="52"/>
                    <a:pt x="256" y="52"/>
                  </a:cubicBezTo>
                  <a:cubicBezTo>
                    <a:pt x="255" y="52"/>
                    <a:pt x="255" y="52"/>
                    <a:pt x="254" y="52"/>
                  </a:cubicBezTo>
                  <a:cubicBezTo>
                    <a:pt x="253" y="52"/>
                    <a:pt x="252" y="52"/>
                    <a:pt x="252" y="52"/>
                  </a:cubicBezTo>
                  <a:cubicBezTo>
                    <a:pt x="252" y="52"/>
                    <a:pt x="253" y="52"/>
                    <a:pt x="253" y="52"/>
                  </a:cubicBezTo>
                  <a:cubicBezTo>
                    <a:pt x="253" y="52"/>
                    <a:pt x="253" y="53"/>
                    <a:pt x="254" y="53"/>
                  </a:cubicBezTo>
                  <a:cubicBezTo>
                    <a:pt x="254" y="53"/>
                    <a:pt x="254" y="52"/>
                    <a:pt x="255" y="53"/>
                  </a:cubicBezTo>
                  <a:cubicBezTo>
                    <a:pt x="255" y="53"/>
                    <a:pt x="255" y="53"/>
                    <a:pt x="256" y="54"/>
                  </a:cubicBezTo>
                  <a:cubicBezTo>
                    <a:pt x="256" y="54"/>
                    <a:pt x="256" y="54"/>
                    <a:pt x="257" y="5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6" y="57"/>
                    <a:pt x="256" y="57"/>
                  </a:cubicBezTo>
                  <a:cubicBezTo>
                    <a:pt x="256" y="57"/>
                    <a:pt x="256" y="57"/>
                    <a:pt x="255" y="57"/>
                  </a:cubicBezTo>
                  <a:cubicBezTo>
                    <a:pt x="255" y="58"/>
                    <a:pt x="255" y="58"/>
                    <a:pt x="254" y="58"/>
                  </a:cubicBezTo>
                  <a:cubicBezTo>
                    <a:pt x="254" y="58"/>
                    <a:pt x="254" y="58"/>
                    <a:pt x="253" y="58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2" y="58"/>
                    <a:pt x="252" y="58"/>
                    <a:pt x="251" y="58"/>
                  </a:cubicBezTo>
                  <a:cubicBezTo>
                    <a:pt x="251" y="58"/>
                    <a:pt x="250" y="58"/>
                    <a:pt x="250" y="58"/>
                  </a:cubicBezTo>
                  <a:cubicBezTo>
                    <a:pt x="250" y="58"/>
                    <a:pt x="249" y="59"/>
                    <a:pt x="249" y="59"/>
                  </a:cubicBezTo>
                  <a:cubicBezTo>
                    <a:pt x="249" y="59"/>
                    <a:pt x="248" y="59"/>
                    <a:pt x="248" y="60"/>
                  </a:cubicBezTo>
                  <a:cubicBezTo>
                    <a:pt x="249" y="60"/>
                    <a:pt x="249" y="60"/>
                    <a:pt x="249" y="61"/>
                  </a:cubicBezTo>
                  <a:cubicBezTo>
                    <a:pt x="248" y="62"/>
                    <a:pt x="248" y="62"/>
                    <a:pt x="247" y="63"/>
                  </a:cubicBezTo>
                  <a:cubicBezTo>
                    <a:pt x="246" y="64"/>
                    <a:pt x="244" y="64"/>
                    <a:pt x="243" y="64"/>
                  </a:cubicBezTo>
                  <a:cubicBezTo>
                    <a:pt x="241" y="64"/>
                    <a:pt x="240" y="64"/>
                    <a:pt x="238" y="64"/>
                  </a:cubicBezTo>
                  <a:cubicBezTo>
                    <a:pt x="238" y="64"/>
                    <a:pt x="237" y="64"/>
                    <a:pt x="236" y="64"/>
                  </a:cubicBezTo>
                  <a:cubicBezTo>
                    <a:pt x="236" y="64"/>
                    <a:pt x="236" y="64"/>
                    <a:pt x="235" y="64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5" y="64"/>
                    <a:pt x="234" y="64"/>
                    <a:pt x="234" y="64"/>
                  </a:cubicBezTo>
                  <a:cubicBezTo>
                    <a:pt x="234" y="64"/>
                    <a:pt x="233" y="63"/>
                    <a:pt x="233" y="63"/>
                  </a:cubicBezTo>
                  <a:cubicBezTo>
                    <a:pt x="232" y="63"/>
                    <a:pt x="232" y="62"/>
                    <a:pt x="231" y="62"/>
                  </a:cubicBezTo>
                  <a:cubicBezTo>
                    <a:pt x="231" y="62"/>
                    <a:pt x="230" y="62"/>
                    <a:pt x="230" y="62"/>
                  </a:cubicBezTo>
                  <a:cubicBezTo>
                    <a:pt x="230" y="62"/>
                    <a:pt x="229" y="62"/>
                    <a:pt x="229" y="62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9" y="62"/>
                    <a:pt x="229" y="63"/>
                    <a:pt x="229" y="63"/>
                  </a:cubicBezTo>
                  <a:cubicBezTo>
                    <a:pt x="228" y="63"/>
                    <a:pt x="229" y="64"/>
                    <a:pt x="229" y="64"/>
                  </a:cubicBezTo>
                  <a:cubicBezTo>
                    <a:pt x="229" y="64"/>
                    <a:pt x="229" y="64"/>
                    <a:pt x="230" y="64"/>
                  </a:cubicBezTo>
                  <a:cubicBezTo>
                    <a:pt x="230" y="64"/>
                    <a:pt x="230" y="64"/>
                    <a:pt x="231" y="64"/>
                  </a:cubicBezTo>
                  <a:cubicBezTo>
                    <a:pt x="231" y="64"/>
                    <a:pt x="231" y="65"/>
                    <a:pt x="232" y="65"/>
                  </a:cubicBezTo>
                  <a:cubicBezTo>
                    <a:pt x="232" y="65"/>
                    <a:pt x="232" y="65"/>
                    <a:pt x="233" y="65"/>
                  </a:cubicBezTo>
                  <a:cubicBezTo>
                    <a:pt x="233" y="66"/>
                    <a:pt x="234" y="66"/>
                    <a:pt x="235" y="66"/>
                  </a:cubicBezTo>
                  <a:cubicBezTo>
                    <a:pt x="235" y="66"/>
                    <a:pt x="236" y="66"/>
                    <a:pt x="237" y="67"/>
                  </a:cubicBezTo>
                  <a:cubicBezTo>
                    <a:pt x="237" y="67"/>
                    <a:pt x="237" y="66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9"/>
                    <a:pt x="238" y="69"/>
                  </a:cubicBezTo>
                  <a:cubicBezTo>
                    <a:pt x="238" y="69"/>
                    <a:pt x="237" y="69"/>
                    <a:pt x="236" y="69"/>
                  </a:cubicBezTo>
                  <a:cubicBezTo>
                    <a:pt x="236" y="69"/>
                    <a:pt x="236" y="69"/>
                    <a:pt x="235" y="69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35" y="72"/>
                    <a:pt x="235" y="72"/>
                    <a:pt x="235" y="72"/>
                  </a:cubicBezTo>
                  <a:cubicBezTo>
                    <a:pt x="235" y="72"/>
                    <a:pt x="234" y="73"/>
                    <a:pt x="234" y="73"/>
                  </a:cubicBezTo>
                  <a:cubicBezTo>
                    <a:pt x="235" y="73"/>
                    <a:pt x="235" y="74"/>
                    <a:pt x="235" y="74"/>
                  </a:cubicBezTo>
                  <a:cubicBezTo>
                    <a:pt x="235" y="74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6" y="75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7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6" y="78"/>
                    <a:pt x="236" y="79"/>
                    <a:pt x="236" y="79"/>
                  </a:cubicBezTo>
                  <a:cubicBezTo>
                    <a:pt x="236" y="80"/>
                    <a:pt x="236" y="81"/>
                    <a:pt x="235" y="82"/>
                  </a:cubicBezTo>
                  <a:cubicBezTo>
                    <a:pt x="235" y="83"/>
                    <a:pt x="235" y="84"/>
                    <a:pt x="235" y="84"/>
                  </a:cubicBezTo>
                  <a:cubicBezTo>
                    <a:pt x="234" y="85"/>
                    <a:pt x="234" y="85"/>
                    <a:pt x="233" y="85"/>
                  </a:cubicBezTo>
                  <a:cubicBezTo>
                    <a:pt x="232" y="85"/>
                    <a:pt x="231" y="85"/>
                    <a:pt x="231" y="84"/>
                  </a:cubicBezTo>
                  <a:cubicBezTo>
                    <a:pt x="230" y="84"/>
                    <a:pt x="229" y="84"/>
                    <a:pt x="228" y="84"/>
                  </a:cubicBezTo>
                  <a:cubicBezTo>
                    <a:pt x="226" y="84"/>
                    <a:pt x="224" y="84"/>
                    <a:pt x="223" y="83"/>
                  </a:cubicBezTo>
                  <a:cubicBezTo>
                    <a:pt x="222" y="83"/>
                    <a:pt x="221" y="83"/>
                    <a:pt x="221" y="82"/>
                  </a:cubicBezTo>
                  <a:cubicBezTo>
                    <a:pt x="221" y="81"/>
                    <a:pt x="220" y="81"/>
                    <a:pt x="220" y="80"/>
                  </a:cubicBezTo>
                  <a:cubicBezTo>
                    <a:pt x="219" y="80"/>
                    <a:pt x="219" y="80"/>
                    <a:pt x="219" y="79"/>
                  </a:cubicBezTo>
                  <a:cubicBezTo>
                    <a:pt x="219" y="79"/>
                    <a:pt x="218" y="79"/>
                    <a:pt x="218" y="79"/>
                  </a:cubicBezTo>
                  <a:cubicBezTo>
                    <a:pt x="217" y="79"/>
                    <a:pt x="216" y="79"/>
                    <a:pt x="215" y="79"/>
                  </a:cubicBezTo>
                  <a:cubicBezTo>
                    <a:pt x="215" y="80"/>
                    <a:pt x="214" y="80"/>
                    <a:pt x="214" y="81"/>
                  </a:cubicBezTo>
                  <a:cubicBezTo>
                    <a:pt x="214" y="81"/>
                    <a:pt x="214" y="82"/>
                    <a:pt x="214" y="82"/>
                  </a:cubicBezTo>
                  <a:cubicBezTo>
                    <a:pt x="214" y="83"/>
                    <a:pt x="214" y="83"/>
                    <a:pt x="214" y="83"/>
                  </a:cubicBezTo>
                  <a:cubicBezTo>
                    <a:pt x="215" y="84"/>
                    <a:pt x="215" y="84"/>
                    <a:pt x="215" y="85"/>
                  </a:cubicBezTo>
                  <a:cubicBezTo>
                    <a:pt x="216" y="85"/>
                    <a:pt x="217" y="85"/>
                    <a:pt x="218" y="85"/>
                  </a:cubicBezTo>
                  <a:cubicBezTo>
                    <a:pt x="218" y="85"/>
                    <a:pt x="219" y="85"/>
                    <a:pt x="220" y="85"/>
                  </a:cubicBezTo>
                  <a:cubicBezTo>
                    <a:pt x="221" y="85"/>
                    <a:pt x="221" y="85"/>
                    <a:pt x="222" y="85"/>
                  </a:cubicBezTo>
                  <a:cubicBezTo>
                    <a:pt x="223" y="85"/>
                    <a:pt x="224" y="85"/>
                    <a:pt x="224" y="85"/>
                  </a:cubicBezTo>
                  <a:cubicBezTo>
                    <a:pt x="225" y="85"/>
                    <a:pt x="225" y="85"/>
                    <a:pt x="225" y="86"/>
                  </a:cubicBezTo>
                  <a:cubicBezTo>
                    <a:pt x="226" y="86"/>
                    <a:pt x="226" y="86"/>
                    <a:pt x="226" y="86"/>
                  </a:cubicBezTo>
                  <a:cubicBezTo>
                    <a:pt x="227" y="86"/>
                    <a:pt x="227" y="86"/>
                    <a:pt x="227" y="86"/>
                  </a:cubicBezTo>
                  <a:cubicBezTo>
                    <a:pt x="228" y="86"/>
                    <a:pt x="228" y="86"/>
                    <a:pt x="228" y="87"/>
                  </a:cubicBezTo>
                  <a:cubicBezTo>
                    <a:pt x="228" y="87"/>
                    <a:pt x="228" y="86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30" y="87"/>
                    <a:pt x="230" y="87"/>
                  </a:cubicBezTo>
                  <a:cubicBezTo>
                    <a:pt x="230" y="88"/>
                    <a:pt x="229" y="88"/>
                    <a:pt x="228" y="88"/>
                  </a:cubicBezTo>
                  <a:cubicBezTo>
                    <a:pt x="228" y="88"/>
                    <a:pt x="227" y="89"/>
                    <a:pt x="226" y="89"/>
                  </a:cubicBezTo>
                  <a:cubicBezTo>
                    <a:pt x="226" y="89"/>
                    <a:pt x="225" y="90"/>
                    <a:pt x="224" y="90"/>
                  </a:cubicBezTo>
                  <a:cubicBezTo>
                    <a:pt x="224" y="90"/>
                    <a:pt x="223" y="90"/>
                    <a:pt x="222" y="91"/>
                  </a:cubicBezTo>
                  <a:cubicBezTo>
                    <a:pt x="222" y="91"/>
                    <a:pt x="221" y="91"/>
                    <a:pt x="221" y="91"/>
                  </a:cubicBezTo>
                  <a:cubicBezTo>
                    <a:pt x="221" y="91"/>
                    <a:pt x="221" y="91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91"/>
                    <a:pt x="220" y="92"/>
                    <a:pt x="219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7" y="93"/>
                    <a:pt x="217" y="93"/>
                  </a:cubicBezTo>
                  <a:cubicBezTo>
                    <a:pt x="216" y="93"/>
                    <a:pt x="216" y="93"/>
                    <a:pt x="215" y="93"/>
                  </a:cubicBezTo>
                  <a:cubicBezTo>
                    <a:pt x="215" y="93"/>
                    <a:pt x="215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3" y="94"/>
                    <a:pt x="213" y="94"/>
                  </a:cubicBezTo>
                  <a:cubicBezTo>
                    <a:pt x="212" y="94"/>
                    <a:pt x="210" y="95"/>
                    <a:pt x="209" y="95"/>
                  </a:cubicBezTo>
                  <a:cubicBezTo>
                    <a:pt x="209" y="95"/>
                    <a:pt x="208" y="96"/>
                    <a:pt x="207" y="96"/>
                  </a:cubicBezTo>
                  <a:cubicBezTo>
                    <a:pt x="207" y="96"/>
                    <a:pt x="207" y="96"/>
                    <a:pt x="207" y="96"/>
                  </a:cubicBezTo>
                  <a:cubicBezTo>
                    <a:pt x="207" y="96"/>
                    <a:pt x="207" y="96"/>
                    <a:pt x="207" y="96"/>
                  </a:cubicBezTo>
                  <a:cubicBezTo>
                    <a:pt x="206" y="96"/>
                    <a:pt x="206" y="96"/>
                    <a:pt x="206" y="96"/>
                  </a:cubicBezTo>
                  <a:cubicBezTo>
                    <a:pt x="206" y="96"/>
                    <a:pt x="206" y="97"/>
                    <a:pt x="206" y="97"/>
                  </a:cubicBezTo>
                  <a:cubicBezTo>
                    <a:pt x="205" y="97"/>
                    <a:pt x="204" y="97"/>
                    <a:pt x="204" y="97"/>
                  </a:cubicBezTo>
                  <a:cubicBezTo>
                    <a:pt x="203" y="97"/>
                    <a:pt x="203" y="98"/>
                    <a:pt x="203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199" y="98"/>
                    <a:pt x="199" y="98"/>
                    <a:pt x="198" y="98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6" y="99"/>
                    <a:pt x="195" y="99"/>
                    <a:pt x="193" y="100"/>
                  </a:cubicBezTo>
                  <a:cubicBezTo>
                    <a:pt x="193" y="100"/>
                    <a:pt x="193" y="100"/>
                    <a:pt x="192" y="100"/>
                  </a:cubicBezTo>
                  <a:cubicBezTo>
                    <a:pt x="192" y="100"/>
                    <a:pt x="192" y="100"/>
                    <a:pt x="191" y="100"/>
                  </a:cubicBezTo>
                  <a:cubicBezTo>
                    <a:pt x="191" y="100"/>
                    <a:pt x="190" y="100"/>
                    <a:pt x="189" y="100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1"/>
                    <a:pt x="187" y="100"/>
                    <a:pt x="187" y="100"/>
                  </a:cubicBezTo>
                  <a:cubicBezTo>
                    <a:pt x="186" y="100"/>
                    <a:pt x="186" y="101"/>
                    <a:pt x="185" y="101"/>
                  </a:cubicBezTo>
                  <a:cubicBezTo>
                    <a:pt x="185" y="101"/>
                    <a:pt x="185" y="101"/>
                    <a:pt x="184" y="101"/>
                  </a:cubicBezTo>
                  <a:cubicBezTo>
                    <a:pt x="184" y="101"/>
                    <a:pt x="183" y="101"/>
                    <a:pt x="183" y="101"/>
                  </a:cubicBezTo>
                  <a:cubicBezTo>
                    <a:pt x="182" y="102"/>
                    <a:pt x="182" y="102"/>
                    <a:pt x="181" y="102"/>
                  </a:cubicBezTo>
                  <a:cubicBezTo>
                    <a:pt x="181" y="102"/>
                    <a:pt x="181" y="102"/>
                    <a:pt x="180" y="102"/>
                  </a:cubicBezTo>
                  <a:cubicBezTo>
                    <a:pt x="180" y="102"/>
                    <a:pt x="180" y="102"/>
                    <a:pt x="179" y="102"/>
                  </a:cubicBezTo>
                  <a:cubicBezTo>
                    <a:pt x="178" y="102"/>
                    <a:pt x="177" y="103"/>
                    <a:pt x="176" y="103"/>
                  </a:cubicBezTo>
                  <a:cubicBezTo>
                    <a:pt x="176" y="103"/>
                    <a:pt x="175" y="102"/>
                    <a:pt x="174" y="102"/>
                  </a:cubicBezTo>
                  <a:cubicBezTo>
                    <a:pt x="174" y="102"/>
                    <a:pt x="172" y="101"/>
                    <a:pt x="172" y="102"/>
                  </a:cubicBezTo>
                  <a:cubicBezTo>
                    <a:pt x="171" y="102"/>
                    <a:pt x="171" y="103"/>
                    <a:pt x="171" y="103"/>
                  </a:cubicBezTo>
                  <a:cubicBezTo>
                    <a:pt x="170" y="103"/>
                    <a:pt x="170" y="104"/>
                    <a:pt x="169" y="104"/>
                  </a:cubicBezTo>
                  <a:cubicBezTo>
                    <a:pt x="169" y="104"/>
                    <a:pt x="169" y="104"/>
                    <a:pt x="168" y="104"/>
                  </a:cubicBezTo>
                  <a:cubicBezTo>
                    <a:pt x="168" y="104"/>
                    <a:pt x="168" y="105"/>
                    <a:pt x="167" y="10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7" y="105"/>
                    <a:pt x="167" y="105"/>
                    <a:pt x="166" y="105"/>
                  </a:cubicBezTo>
                  <a:cubicBezTo>
                    <a:pt x="166" y="105"/>
                    <a:pt x="165" y="105"/>
                    <a:pt x="165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3" y="106"/>
                    <a:pt x="163" y="106"/>
                  </a:cubicBezTo>
                  <a:cubicBezTo>
                    <a:pt x="162" y="106"/>
                    <a:pt x="162" y="106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8"/>
                    <a:pt x="160" y="108"/>
                  </a:cubicBezTo>
                  <a:cubicBezTo>
                    <a:pt x="159" y="108"/>
                    <a:pt x="158" y="108"/>
                    <a:pt x="158" y="109"/>
                  </a:cubicBezTo>
                  <a:cubicBezTo>
                    <a:pt x="157" y="109"/>
                    <a:pt x="157" y="110"/>
                    <a:pt x="156" y="110"/>
                  </a:cubicBezTo>
                  <a:cubicBezTo>
                    <a:pt x="155" y="112"/>
                    <a:pt x="153" y="113"/>
                    <a:pt x="151" y="115"/>
                  </a:cubicBezTo>
                  <a:cubicBezTo>
                    <a:pt x="150" y="115"/>
                    <a:pt x="149" y="115"/>
                    <a:pt x="149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4" y="117"/>
                    <a:pt x="143" y="117"/>
                    <a:pt x="142" y="117"/>
                  </a:cubicBezTo>
                  <a:cubicBezTo>
                    <a:pt x="142" y="117"/>
                    <a:pt x="142" y="117"/>
                    <a:pt x="141" y="117"/>
                  </a:cubicBezTo>
                  <a:cubicBezTo>
                    <a:pt x="141" y="118"/>
                    <a:pt x="141" y="118"/>
                    <a:pt x="140" y="118"/>
                  </a:cubicBezTo>
                  <a:cubicBezTo>
                    <a:pt x="140" y="118"/>
                    <a:pt x="139" y="119"/>
                    <a:pt x="138" y="119"/>
                  </a:cubicBezTo>
                  <a:cubicBezTo>
                    <a:pt x="138" y="119"/>
                    <a:pt x="137" y="119"/>
                    <a:pt x="137" y="119"/>
                  </a:cubicBezTo>
                  <a:cubicBezTo>
                    <a:pt x="137" y="119"/>
                    <a:pt x="136" y="119"/>
                    <a:pt x="136" y="119"/>
                  </a:cubicBezTo>
                  <a:cubicBezTo>
                    <a:pt x="136" y="119"/>
                    <a:pt x="135" y="119"/>
                    <a:pt x="135" y="119"/>
                  </a:cubicBezTo>
                  <a:cubicBezTo>
                    <a:pt x="135" y="119"/>
                    <a:pt x="134" y="119"/>
                    <a:pt x="134" y="119"/>
                  </a:cubicBezTo>
                  <a:cubicBezTo>
                    <a:pt x="133" y="119"/>
                    <a:pt x="133" y="119"/>
                    <a:pt x="132" y="119"/>
                  </a:cubicBezTo>
                  <a:cubicBezTo>
                    <a:pt x="132" y="119"/>
                    <a:pt x="131" y="119"/>
                    <a:pt x="131" y="119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29" y="120"/>
                    <a:pt x="127" y="121"/>
                    <a:pt x="126" y="121"/>
                  </a:cubicBezTo>
                  <a:cubicBezTo>
                    <a:pt x="126" y="121"/>
                    <a:pt x="126" y="121"/>
                    <a:pt x="12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21"/>
                    <a:pt x="124" y="121"/>
                    <a:pt x="124" y="121"/>
                  </a:cubicBezTo>
                  <a:cubicBezTo>
                    <a:pt x="123" y="121"/>
                    <a:pt x="123" y="121"/>
                    <a:pt x="122" y="121"/>
                  </a:cubicBezTo>
                  <a:cubicBezTo>
                    <a:pt x="121" y="121"/>
                    <a:pt x="120" y="122"/>
                    <a:pt x="118" y="122"/>
                  </a:cubicBezTo>
                  <a:cubicBezTo>
                    <a:pt x="118" y="123"/>
                    <a:pt x="118" y="123"/>
                    <a:pt x="117" y="123"/>
                  </a:cubicBezTo>
                  <a:cubicBezTo>
                    <a:pt x="117" y="123"/>
                    <a:pt x="117" y="124"/>
                    <a:pt x="117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24"/>
                    <a:pt x="115" y="124"/>
                    <a:pt x="115" y="125"/>
                  </a:cubicBezTo>
                  <a:cubicBezTo>
                    <a:pt x="114" y="126"/>
                    <a:pt x="113" y="127"/>
                    <a:pt x="113" y="128"/>
                  </a:cubicBezTo>
                  <a:cubicBezTo>
                    <a:pt x="113" y="129"/>
                    <a:pt x="112" y="129"/>
                    <a:pt x="112" y="130"/>
                  </a:cubicBezTo>
                  <a:cubicBezTo>
                    <a:pt x="112" y="131"/>
                    <a:pt x="111" y="131"/>
                    <a:pt x="111" y="132"/>
                  </a:cubicBezTo>
                  <a:cubicBezTo>
                    <a:pt x="110" y="132"/>
                    <a:pt x="110" y="133"/>
                    <a:pt x="110" y="134"/>
                  </a:cubicBezTo>
                  <a:cubicBezTo>
                    <a:pt x="109" y="134"/>
                    <a:pt x="109" y="135"/>
                    <a:pt x="109" y="135"/>
                  </a:cubicBezTo>
                  <a:cubicBezTo>
                    <a:pt x="109" y="137"/>
                    <a:pt x="107" y="137"/>
                    <a:pt x="106" y="138"/>
                  </a:cubicBezTo>
                  <a:cubicBezTo>
                    <a:pt x="106" y="138"/>
                    <a:pt x="106" y="138"/>
                    <a:pt x="105" y="138"/>
                  </a:cubicBezTo>
                  <a:cubicBezTo>
                    <a:pt x="105" y="138"/>
                    <a:pt x="105" y="138"/>
                    <a:pt x="104" y="138"/>
                  </a:cubicBezTo>
                  <a:cubicBezTo>
                    <a:pt x="104" y="138"/>
                    <a:pt x="103" y="139"/>
                    <a:pt x="102" y="139"/>
                  </a:cubicBezTo>
                  <a:cubicBezTo>
                    <a:pt x="102" y="139"/>
                    <a:pt x="101" y="139"/>
                    <a:pt x="101" y="140"/>
                  </a:cubicBezTo>
                  <a:cubicBezTo>
                    <a:pt x="100" y="140"/>
                    <a:pt x="100" y="140"/>
                    <a:pt x="99" y="141"/>
                  </a:cubicBezTo>
                  <a:cubicBezTo>
                    <a:pt x="99" y="141"/>
                    <a:pt x="99" y="141"/>
                    <a:pt x="99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3"/>
                    <a:pt x="97" y="143"/>
                    <a:pt x="97" y="144"/>
                  </a:cubicBezTo>
                  <a:cubicBezTo>
                    <a:pt x="96" y="144"/>
                    <a:pt x="96" y="145"/>
                    <a:pt x="95" y="145"/>
                  </a:cubicBezTo>
                  <a:cubicBezTo>
                    <a:pt x="95" y="145"/>
                    <a:pt x="95" y="146"/>
                    <a:pt x="94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1"/>
                    <a:pt x="90" y="152"/>
                    <a:pt x="89" y="154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6"/>
                    <a:pt x="88" y="156"/>
                    <a:pt x="87" y="156"/>
                  </a:cubicBezTo>
                  <a:cubicBezTo>
                    <a:pt x="87" y="157"/>
                    <a:pt x="87" y="157"/>
                    <a:pt x="86" y="157"/>
                  </a:cubicBezTo>
                  <a:cubicBezTo>
                    <a:pt x="86" y="157"/>
                    <a:pt x="86" y="158"/>
                    <a:pt x="86" y="158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6" y="158"/>
                    <a:pt x="85" y="159"/>
                    <a:pt x="85" y="159"/>
                  </a:cubicBezTo>
                  <a:cubicBezTo>
                    <a:pt x="85" y="160"/>
                    <a:pt x="84" y="160"/>
                    <a:pt x="84" y="161"/>
                  </a:cubicBezTo>
                  <a:cubicBezTo>
                    <a:pt x="83" y="161"/>
                    <a:pt x="83" y="161"/>
                    <a:pt x="83" y="162"/>
                  </a:cubicBezTo>
                  <a:cubicBezTo>
                    <a:pt x="83" y="162"/>
                    <a:pt x="83" y="162"/>
                    <a:pt x="82" y="162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3"/>
                    <a:pt x="82" y="163"/>
                    <a:pt x="81" y="164"/>
                  </a:cubicBezTo>
                  <a:cubicBezTo>
                    <a:pt x="81" y="164"/>
                    <a:pt x="80" y="165"/>
                    <a:pt x="80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6"/>
                    <a:pt x="78" y="166"/>
                    <a:pt x="78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6" y="166"/>
                    <a:pt x="76" y="166"/>
                  </a:cubicBezTo>
                  <a:cubicBezTo>
                    <a:pt x="75" y="166"/>
                    <a:pt x="75" y="165"/>
                    <a:pt x="74" y="165"/>
                  </a:cubicBezTo>
                  <a:cubicBezTo>
                    <a:pt x="73" y="165"/>
                    <a:pt x="73" y="165"/>
                    <a:pt x="72" y="165"/>
                  </a:cubicBezTo>
                  <a:cubicBezTo>
                    <a:pt x="71" y="164"/>
                    <a:pt x="71" y="164"/>
                    <a:pt x="70" y="164"/>
                  </a:cubicBezTo>
                  <a:cubicBezTo>
                    <a:pt x="70" y="163"/>
                    <a:pt x="70" y="162"/>
                    <a:pt x="70" y="162"/>
                  </a:cubicBezTo>
                  <a:cubicBezTo>
                    <a:pt x="69" y="161"/>
                    <a:pt x="69" y="160"/>
                    <a:pt x="68" y="160"/>
                  </a:cubicBezTo>
                  <a:cubicBezTo>
                    <a:pt x="68" y="160"/>
                    <a:pt x="67" y="159"/>
                    <a:pt x="67" y="159"/>
                  </a:cubicBezTo>
                  <a:cubicBezTo>
                    <a:pt x="67" y="158"/>
                    <a:pt x="66" y="158"/>
                    <a:pt x="66" y="157"/>
                  </a:cubicBezTo>
                  <a:cubicBezTo>
                    <a:pt x="65" y="157"/>
                    <a:pt x="64" y="157"/>
                    <a:pt x="64" y="157"/>
                  </a:cubicBezTo>
                  <a:cubicBezTo>
                    <a:pt x="63" y="158"/>
                    <a:pt x="62" y="158"/>
                    <a:pt x="62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0" y="159"/>
                    <a:pt x="60" y="158"/>
                    <a:pt x="60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6" y="159"/>
                    <a:pt x="56" y="158"/>
                  </a:cubicBezTo>
                  <a:cubicBezTo>
                    <a:pt x="55" y="158"/>
                    <a:pt x="55" y="157"/>
                    <a:pt x="54" y="157"/>
                  </a:cubicBezTo>
                  <a:cubicBezTo>
                    <a:pt x="54" y="157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3"/>
                  </a:cubicBezTo>
                  <a:cubicBezTo>
                    <a:pt x="52" y="152"/>
                    <a:pt x="52" y="151"/>
                    <a:pt x="51" y="150"/>
                  </a:cubicBezTo>
                  <a:cubicBezTo>
                    <a:pt x="50" y="149"/>
                    <a:pt x="50" y="149"/>
                    <a:pt x="50" y="148"/>
                  </a:cubicBezTo>
                  <a:cubicBezTo>
                    <a:pt x="49" y="147"/>
                    <a:pt x="49" y="147"/>
                    <a:pt x="49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5"/>
                    <a:pt x="48" y="145"/>
                    <a:pt x="48" y="145"/>
                  </a:cubicBezTo>
                  <a:cubicBezTo>
                    <a:pt x="48" y="144"/>
                    <a:pt x="48" y="143"/>
                    <a:pt x="48" y="142"/>
                  </a:cubicBezTo>
                  <a:cubicBezTo>
                    <a:pt x="48" y="142"/>
                    <a:pt x="48" y="141"/>
                    <a:pt x="48" y="141"/>
                  </a:cubicBezTo>
                  <a:cubicBezTo>
                    <a:pt x="48" y="140"/>
                    <a:pt x="47" y="140"/>
                    <a:pt x="47" y="140"/>
                  </a:cubicBezTo>
                  <a:cubicBezTo>
                    <a:pt x="47" y="140"/>
                    <a:pt x="47" y="139"/>
                    <a:pt x="47" y="139"/>
                  </a:cubicBezTo>
                  <a:cubicBezTo>
                    <a:pt x="47" y="139"/>
                    <a:pt x="47" y="138"/>
                    <a:pt x="47" y="137"/>
                  </a:cubicBezTo>
                  <a:cubicBezTo>
                    <a:pt x="46" y="137"/>
                    <a:pt x="46" y="136"/>
                    <a:pt x="45" y="136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5" y="133"/>
                    <a:pt x="45" y="132"/>
                    <a:pt x="45" y="132"/>
                  </a:cubicBezTo>
                  <a:cubicBezTo>
                    <a:pt x="45" y="132"/>
                    <a:pt x="45" y="132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4" y="130"/>
                    <a:pt x="44" y="130"/>
                  </a:cubicBezTo>
                  <a:cubicBezTo>
                    <a:pt x="44" y="129"/>
                    <a:pt x="44" y="128"/>
                    <a:pt x="44" y="128"/>
                  </a:cubicBezTo>
                  <a:cubicBezTo>
                    <a:pt x="44" y="128"/>
                    <a:pt x="44" y="127"/>
                    <a:pt x="44" y="127"/>
                  </a:cubicBezTo>
                  <a:cubicBezTo>
                    <a:pt x="45" y="127"/>
                    <a:pt x="45" y="126"/>
                    <a:pt x="45" y="126"/>
                  </a:cubicBezTo>
                  <a:cubicBezTo>
                    <a:pt x="45" y="125"/>
                    <a:pt x="45" y="125"/>
                    <a:pt x="45" y="124"/>
                  </a:cubicBezTo>
                  <a:cubicBezTo>
                    <a:pt x="45" y="124"/>
                    <a:pt x="45" y="124"/>
                    <a:pt x="45" y="123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5" y="123"/>
                    <a:pt x="45" y="122"/>
                    <a:pt x="4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4" y="120"/>
                    <a:pt x="44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19"/>
                    <a:pt x="42" y="119"/>
                    <a:pt x="42" y="118"/>
                  </a:cubicBezTo>
                  <a:cubicBezTo>
                    <a:pt x="42" y="117"/>
                    <a:pt x="42" y="117"/>
                    <a:pt x="42" y="116"/>
                  </a:cubicBezTo>
                  <a:cubicBezTo>
                    <a:pt x="42" y="116"/>
                    <a:pt x="42" y="115"/>
                    <a:pt x="42" y="115"/>
                  </a:cubicBezTo>
                  <a:cubicBezTo>
                    <a:pt x="43" y="114"/>
                    <a:pt x="44" y="113"/>
                    <a:pt x="45" y="113"/>
                  </a:cubicBezTo>
                  <a:cubicBezTo>
                    <a:pt x="45" y="112"/>
                    <a:pt x="47" y="111"/>
                    <a:pt x="46" y="111"/>
                  </a:cubicBezTo>
                  <a:cubicBezTo>
                    <a:pt x="46" y="110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10"/>
                    <a:pt x="44" y="110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8"/>
                  </a:cubicBezTo>
                  <a:cubicBezTo>
                    <a:pt x="44" y="108"/>
                    <a:pt x="45" y="108"/>
                    <a:pt x="45" y="108"/>
                  </a:cubicBezTo>
                  <a:cubicBezTo>
                    <a:pt x="45" y="107"/>
                    <a:pt x="45" y="106"/>
                    <a:pt x="45" y="106"/>
                  </a:cubicBezTo>
                  <a:cubicBezTo>
                    <a:pt x="46" y="106"/>
                    <a:pt x="46" y="105"/>
                    <a:pt x="46" y="105"/>
                  </a:cubicBezTo>
                  <a:cubicBezTo>
                    <a:pt x="47" y="105"/>
                    <a:pt x="47" y="104"/>
                    <a:pt x="47" y="104"/>
                  </a:cubicBezTo>
                  <a:cubicBezTo>
                    <a:pt x="47" y="104"/>
                    <a:pt x="48" y="104"/>
                    <a:pt x="48" y="104"/>
                  </a:cubicBezTo>
                  <a:cubicBezTo>
                    <a:pt x="49" y="103"/>
                    <a:pt x="50" y="102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2" y="100"/>
                    <a:pt x="53" y="100"/>
                    <a:pt x="53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3" y="100"/>
                    <a:pt x="54" y="100"/>
                  </a:cubicBezTo>
                  <a:cubicBezTo>
                    <a:pt x="54" y="99"/>
                    <a:pt x="55" y="99"/>
                    <a:pt x="55" y="99"/>
                  </a:cubicBezTo>
                  <a:cubicBezTo>
                    <a:pt x="56" y="98"/>
                    <a:pt x="57" y="98"/>
                    <a:pt x="58" y="98"/>
                  </a:cubicBezTo>
                  <a:cubicBezTo>
                    <a:pt x="58" y="98"/>
                    <a:pt x="58" y="97"/>
                    <a:pt x="59" y="97"/>
                  </a:cubicBezTo>
                  <a:cubicBezTo>
                    <a:pt x="59" y="97"/>
                    <a:pt x="59" y="97"/>
                    <a:pt x="60" y="97"/>
                  </a:cubicBezTo>
                  <a:cubicBezTo>
                    <a:pt x="60" y="97"/>
                    <a:pt x="61" y="97"/>
                    <a:pt x="62" y="97"/>
                  </a:cubicBezTo>
                  <a:cubicBezTo>
                    <a:pt x="62" y="97"/>
                    <a:pt x="62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4" y="97"/>
                  </a:cubicBezTo>
                  <a:cubicBezTo>
                    <a:pt x="64" y="97"/>
                    <a:pt x="64" y="97"/>
                    <a:pt x="65" y="97"/>
                  </a:cubicBezTo>
                  <a:cubicBezTo>
                    <a:pt x="65" y="97"/>
                    <a:pt x="65" y="97"/>
                    <a:pt x="66" y="97"/>
                  </a:cubicBezTo>
                  <a:cubicBezTo>
                    <a:pt x="66" y="97"/>
                    <a:pt x="67" y="97"/>
                    <a:pt x="67" y="96"/>
                  </a:cubicBezTo>
                  <a:cubicBezTo>
                    <a:pt x="67" y="96"/>
                    <a:pt x="68" y="95"/>
                    <a:pt x="68" y="95"/>
                  </a:cubicBezTo>
                  <a:cubicBezTo>
                    <a:pt x="68" y="94"/>
                    <a:pt x="68" y="93"/>
                    <a:pt x="68" y="93"/>
                  </a:cubicBezTo>
                  <a:cubicBezTo>
                    <a:pt x="69" y="92"/>
                    <a:pt x="69" y="91"/>
                    <a:pt x="69" y="91"/>
                  </a:cubicBezTo>
                  <a:cubicBezTo>
                    <a:pt x="68" y="90"/>
                    <a:pt x="68" y="90"/>
                    <a:pt x="68" y="89"/>
                  </a:cubicBezTo>
                  <a:cubicBezTo>
                    <a:pt x="68" y="89"/>
                    <a:pt x="68" y="88"/>
                    <a:pt x="68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7" y="88"/>
                    <a:pt x="67" y="88"/>
                    <a:pt x="67" y="87"/>
                  </a:cubicBezTo>
                  <a:cubicBezTo>
                    <a:pt x="67" y="87"/>
                    <a:pt x="66" y="87"/>
                    <a:pt x="66" y="87"/>
                  </a:cubicBezTo>
                  <a:cubicBezTo>
                    <a:pt x="66" y="87"/>
                    <a:pt x="66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4" y="87"/>
                    <a:pt x="64" y="86"/>
                    <a:pt x="63" y="86"/>
                  </a:cubicBezTo>
                  <a:cubicBezTo>
                    <a:pt x="62" y="86"/>
                    <a:pt x="62" y="86"/>
                    <a:pt x="61" y="85"/>
                  </a:cubicBezTo>
                  <a:cubicBezTo>
                    <a:pt x="61" y="85"/>
                    <a:pt x="61" y="85"/>
                    <a:pt x="60" y="85"/>
                  </a:cubicBezTo>
                  <a:cubicBezTo>
                    <a:pt x="60" y="85"/>
                    <a:pt x="59" y="85"/>
                    <a:pt x="59" y="85"/>
                  </a:cubicBezTo>
                  <a:cubicBezTo>
                    <a:pt x="58" y="85"/>
                    <a:pt x="58" y="85"/>
                    <a:pt x="57" y="84"/>
                  </a:cubicBezTo>
                  <a:cubicBezTo>
                    <a:pt x="57" y="84"/>
                    <a:pt x="56" y="83"/>
                    <a:pt x="55" y="83"/>
                  </a:cubicBezTo>
                  <a:cubicBezTo>
                    <a:pt x="55" y="83"/>
                    <a:pt x="55" y="82"/>
                    <a:pt x="55" y="82"/>
                  </a:cubicBezTo>
                  <a:cubicBezTo>
                    <a:pt x="56" y="82"/>
                    <a:pt x="56" y="81"/>
                    <a:pt x="56" y="81"/>
                  </a:cubicBezTo>
                  <a:cubicBezTo>
                    <a:pt x="57" y="81"/>
                    <a:pt x="57" y="81"/>
                    <a:pt x="58" y="81"/>
                  </a:cubicBezTo>
                  <a:cubicBezTo>
                    <a:pt x="58" y="81"/>
                    <a:pt x="59" y="81"/>
                    <a:pt x="60" y="81"/>
                  </a:cubicBezTo>
                  <a:cubicBezTo>
                    <a:pt x="61" y="81"/>
                    <a:pt x="61" y="82"/>
                    <a:pt x="62" y="82"/>
                  </a:cubicBezTo>
                  <a:cubicBezTo>
                    <a:pt x="62" y="82"/>
                    <a:pt x="63" y="82"/>
                    <a:pt x="63" y="82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3" y="82"/>
                    <a:pt x="64" y="82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6" y="83"/>
                    <a:pt x="66" y="83"/>
                  </a:cubicBezTo>
                  <a:cubicBezTo>
                    <a:pt x="67" y="83"/>
                    <a:pt x="68" y="83"/>
                    <a:pt x="68" y="83"/>
                  </a:cubicBezTo>
                  <a:cubicBezTo>
                    <a:pt x="68" y="84"/>
                    <a:pt x="69" y="84"/>
                    <a:pt x="69" y="84"/>
                  </a:cubicBezTo>
                  <a:cubicBezTo>
                    <a:pt x="69" y="84"/>
                    <a:pt x="69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1" y="84"/>
                    <a:pt x="71" y="84"/>
                  </a:cubicBezTo>
                  <a:cubicBezTo>
                    <a:pt x="71" y="84"/>
                    <a:pt x="72" y="84"/>
                    <a:pt x="72" y="83"/>
                  </a:cubicBezTo>
                  <a:cubicBezTo>
                    <a:pt x="72" y="83"/>
                    <a:pt x="72" y="82"/>
                    <a:pt x="72" y="81"/>
                  </a:cubicBezTo>
                  <a:cubicBezTo>
                    <a:pt x="71" y="81"/>
                    <a:pt x="71" y="80"/>
                    <a:pt x="71" y="80"/>
                  </a:cubicBezTo>
                  <a:cubicBezTo>
                    <a:pt x="70" y="80"/>
                    <a:pt x="69" y="79"/>
                    <a:pt x="69" y="79"/>
                  </a:cubicBezTo>
                  <a:cubicBezTo>
                    <a:pt x="68" y="79"/>
                    <a:pt x="67" y="79"/>
                    <a:pt x="67" y="7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7"/>
                    <a:pt x="66" y="77"/>
                  </a:cubicBezTo>
                  <a:cubicBezTo>
                    <a:pt x="66" y="76"/>
                    <a:pt x="65" y="76"/>
                    <a:pt x="64" y="76"/>
                  </a:cubicBezTo>
                  <a:cubicBezTo>
                    <a:pt x="64" y="76"/>
                    <a:pt x="63" y="76"/>
                    <a:pt x="62" y="77"/>
                  </a:cubicBezTo>
                  <a:cubicBezTo>
                    <a:pt x="61" y="77"/>
                    <a:pt x="60" y="78"/>
                    <a:pt x="59" y="78"/>
                  </a:cubicBezTo>
                  <a:cubicBezTo>
                    <a:pt x="58" y="78"/>
                    <a:pt x="58" y="78"/>
                    <a:pt x="57" y="78"/>
                  </a:cubicBezTo>
                  <a:cubicBezTo>
                    <a:pt x="56" y="78"/>
                    <a:pt x="55" y="78"/>
                    <a:pt x="55" y="78"/>
                  </a:cubicBezTo>
                  <a:cubicBezTo>
                    <a:pt x="54" y="78"/>
                    <a:pt x="53" y="78"/>
                    <a:pt x="53" y="78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4"/>
                    <a:pt x="55" y="74"/>
                    <a:pt x="56" y="73"/>
                  </a:cubicBezTo>
                  <a:cubicBezTo>
                    <a:pt x="56" y="73"/>
                    <a:pt x="56" y="73"/>
                    <a:pt x="57" y="73"/>
                  </a:cubicBezTo>
                  <a:cubicBezTo>
                    <a:pt x="57" y="73"/>
                    <a:pt x="57" y="73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1"/>
                    <a:pt x="59" y="70"/>
                  </a:cubicBezTo>
                  <a:cubicBezTo>
                    <a:pt x="59" y="70"/>
                    <a:pt x="60" y="69"/>
                    <a:pt x="60" y="69"/>
                  </a:cubicBezTo>
                  <a:cubicBezTo>
                    <a:pt x="60" y="69"/>
                    <a:pt x="61" y="68"/>
                    <a:pt x="61" y="68"/>
                  </a:cubicBezTo>
                  <a:cubicBezTo>
                    <a:pt x="61" y="68"/>
                    <a:pt x="61" y="68"/>
                    <a:pt x="62" y="68"/>
                  </a:cubicBezTo>
                  <a:cubicBezTo>
                    <a:pt x="62" y="67"/>
                    <a:pt x="62" y="66"/>
                    <a:pt x="62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3"/>
                    <a:pt x="62" y="62"/>
                    <a:pt x="62" y="62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59"/>
                    <a:pt x="60" y="59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5"/>
                    <a:pt x="61" y="55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3"/>
                    <a:pt x="59" y="53"/>
                    <a:pt x="59" y="52"/>
                  </a:cubicBezTo>
                  <a:cubicBezTo>
                    <a:pt x="58" y="52"/>
                    <a:pt x="57" y="52"/>
                    <a:pt x="57" y="52"/>
                  </a:cubicBezTo>
                  <a:cubicBezTo>
                    <a:pt x="56" y="51"/>
                    <a:pt x="56" y="50"/>
                    <a:pt x="56" y="50"/>
                  </a:cubicBezTo>
                  <a:cubicBezTo>
                    <a:pt x="56" y="50"/>
                    <a:pt x="56" y="49"/>
                    <a:pt x="5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6" y="48"/>
                  </a:cubicBezTo>
                  <a:cubicBezTo>
                    <a:pt x="55" y="47"/>
                    <a:pt x="54" y="47"/>
                    <a:pt x="54" y="47"/>
                  </a:cubicBezTo>
                  <a:cubicBezTo>
                    <a:pt x="53" y="47"/>
                    <a:pt x="52" y="46"/>
                    <a:pt x="51" y="46"/>
                  </a:cubicBezTo>
                  <a:cubicBezTo>
                    <a:pt x="51" y="46"/>
                    <a:pt x="50" y="46"/>
                    <a:pt x="50" y="46"/>
                  </a:cubicBezTo>
                  <a:cubicBezTo>
                    <a:pt x="50" y="46"/>
                    <a:pt x="49" y="45"/>
                    <a:pt x="49" y="45"/>
                  </a:cubicBezTo>
                  <a:cubicBezTo>
                    <a:pt x="48" y="45"/>
                    <a:pt x="48" y="45"/>
                    <a:pt x="47" y="45"/>
                  </a:cubicBezTo>
                  <a:cubicBezTo>
                    <a:pt x="47" y="45"/>
                    <a:pt x="46" y="45"/>
                    <a:pt x="46" y="45"/>
                  </a:cubicBezTo>
                  <a:cubicBezTo>
                    <a:pt x="46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4"/>
                    <a:pt x="43" y="44"/>
                    <a:pt x="43" y="44"/>
                  </a:cubicBezTo>
                  <a:cubicBezTo>
                    <a:pt x="42" y="44"/>
                    <a:pt x="42" y="45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38" y="44"/>
                    <a:pt x="37" y="44"/>
                    <a:pt x="37" y="44"/>
                  </a:cubicBezTo>
                  <a:cubicBezTo>
                    <a:pt x="36" y="44"/>
                    <a:pt x="35" y="44"/>
                    <a:pt x="34" y="44"/>
                  </a:cubicBezTo>
                  <a:cubicBezTo>
                    <a:pt x="34" y="44"/>
                    <a:pt x="34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8" y="45"/>
                    <a:pt x="26" y="45"/>
                    <a:pt x="24" y="45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3" y="45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0" y="44"/>
                  </a:cubicBezTo>
                  <a:cubicBezTo>
                    <a:pt x="20" y="44"/>
                    <a:pt x="20" y="44"/>
                    <a:pt x="19" y="44"/>
                  </a:cubicBezTo>
                  <a:cubicBezTo>
                    <a:pt x="19" y="44"/>
                    <a:pt x="18" y="44"/>
                    <a:pt x="18" y="44"/>
                  </a:cubicBezTo>
                  <a:cubicBezTo>
                    <a:pt x="17" y="45"/>
                    <a:pt x="16" y="45"/>
                    <a:pt x="16" y="45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6" y="47"/>
                    <a:pt x="14" y="47"/>
                    <a:pt x="14" y="46"/>
                  </a:cubicBezTo>
                  <a:cubicBezTo>
                    <a:pt x="13" y="46"/>
                    <a:pt x="13" y="46"/>
                    <a:pt x="12" y="46"/>
                  </a:cubicBezTo>
                  <a:cubicBezTo>
                    <a:pt x="12" y="46"/>
                    <a:pt x="11" y="46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8" y="44"/>
                  </a:cubicBezTo>
                  <a:cubicBezTo>
                    <a:pt x="8" y="44"/>
                    <a:pt x="7" y="44"/>
                    <a:pt x="6" y="43"/>
                  </a:cubicBezTo>
                  <a:cubicBezTo>
                    <a:pt x="6" y="43"/>
                    <a:pt x="6" y="43"/>
                    <a:pt x="6" y="42"/>
                  </a:cubicBezTo>
                  <a:cubicBezTo>
                    <a:pt x="6" y="42"/>
                    <a:pt x="7" y="42"/>
                    <a:pt x="7" y="42"/>
                  </a:cubicBezTo>
                  <a:cubicBezTo>
                    <a:pt x="7" y="41"/>
                    <a:pt x="6" y="40"/>
                    <a:pt x="5" y="40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1"/>
                    <a:pt x="1" y="4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4938713" y="2005013"/>
              <a:ext cx="57150" cy="33338"/>
            </a:xfrm>
            <a:custGeom>
              <a:avLst/>
              <a:gdLst>
                <a:gd name="T0" fmla="*/ 6 w 15"/>
                <a:gd name="T1" fmla="*/ 0 h 9"/>
                <a:gd name="T2" fmla="*/ 4 w 15"/>
                <a:gd name="T3" fmla="*/ 0 h 9"/>
                <a:gd name="T4" fmla="*/ 3 w 15"/>
                <a:gd name="T5" fmla="*/ 1 h 9"/>
                <a:gd name="T6" fmla="*/ 3 w 15"/>
                <a:gd name="T7" fmla="*/ 1 h 9"/>
                <a:gd name="T8" fmla="*/ 2 w 15"/>
                <a:gd name="T9" fmla="*/ 1 h 9"/>
                <a:gd name="T10" fmla="*/ 1 w 15"/>
                <a:gd name="T11" fmla="*/ 3 h 9"/>
                <a:gd name="T12" fmla="*/ 0 w 15"/>
                <a:gd name="T13" fmla="*/ 5 h 9"/>
                <a:gd name="T14" fmla="*/ 1 w 15"/>
                <a:gd name="T15" fmla="*/ 6 h 9"/>
                <a:gd name="T16" fmla="*/ 1 w 15"/>
                <a:gd name="T17" fmla="*/ 7 h 9"/>
                <a:gd name="T18" fmla="*/ 2 w 15"/>
                <a:gd name="T19" fmla="*/ 7 h 9"/>
                <a:gd name="T20" fmla="*/ 4 w 15"/>
                <a:gd name="T21" fmla="*/ 8 h 9"/>
                <a:gd name="T22" fmla="*/ 6 w 15"/>
                <a:gd name="T23" fmla="*/ 9 h 9"/>
                <a:gd name="T24" fmla="*/ 10 w 15"/>
                <a:gd name="T25" fmla="*/ 9 h 9"/>
                <a:gd name="T26" fmla="*/ 11 w 15"/>
                <a:gd name="T27" fmla="*/ 9 h 9"/>
                <a:gd name="T28" fmla="*/ 11 w 15"/>
                <a:gd name="T29" fmla="*/ 9 h 9"/>
                <a:gd name="T30" fmla="*/ 12 w 15"/>
                <a:gd name="T31" fmla="*/ 8 h 9"/>
                <a:gd name="T32" fmla="*/ 13 w 15"/>
                <a:gd name="T33" fmla="*/ 8 h 9"/>
                <a:gd name="T34" fmla="*/ 14 w 15"/>
                <a:gd name="T35" fmla="*/ 7 h 9"/>
                <a:gd name="T36" fmla="*/ 15 w 15"/>
                <a:gd name="T37" fmla="*/ 6 h 9"/>
                <a:gd name="T38" fmla="*/ 15 w 15"/>
                <a:gd name="T39" fmla="*/ 5 h 9"/>
                <a:gd name="T40" fmla="*/ 14 w 15"/>
                <a:gd name="T41" fmla="*/ 4 h 9"/>
                <a:gd name="T42" fmla="*/ 10 w 15"/>
                <a:gd name="T43" fmla="*/ 2 h 9"/>
                <a:gd name="T44" fmla="*/ 6 w 15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3" y="3"/>
                    <a:pt x="11" y="2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543550" y="2109788"/>
              <a:ext cx="228600" cy="90488"/>
            </a:xfrm>
            <a:custGeom>
              <a:avLst/>
              <a:gdLst>
                <a:gd name="T0" fmla="*/ 7 w 61"/>
                <a:gd name="T1" fmla="*/ 8 h 24"/>
                <a:gd name="T2" fmla="*/ 3 w 61"/>
                <a:gd name="T3" fmla="*/ 9 h 24"/>
                <a:gd name="T4" fmla="*/ 0 w 61"/>
                <a:gd name="T5" fmla="*/ 8 h 24"/>
                <a:gd name="T6" fmla="*/ 3 w 61"/>
                <a:gd name="T7" fmla="*/ 5 h 24"/>
                <a:gd name="T8" fmla="*/ 6 w 61"/>
                <a:gd name="T9" fmla="*/ 3 h 24"/>
                <a:gd name="T10" fmla="*/ 8 w 61"/>
                <a:gd name="T11" fmla="*/ 3 h 24"/>
                <a:gd name="T12" fmla="*/ 9 w 61"/>
                <a:gd name="T13" fmla="*/ 1 h 24"/>
                <a:gd name="T14" fmla="*/ 15 w 61"/>
                <a:gd name="T15" fmla="*/ 1 h 24"/>
                <a:gd name="T16" fmla="*/ 16 w 61"/>
                <a:gd name="T17" fmla="*/ 3 h 24"/>
                <a:gd name="T18" fmla="*/ 16 w 61"/>
                <a:gd name="T19" fmla="*/ 6 h 24"/>
                <a:gd name="T20" fmla="*/ 18 w 61"/>
                <a:gd name="T21" fmla="*/ 7 h 24"/>
                <a:gd name="T22" fmla="*/ 22 w 61"/>
                <a:gd name="T23" fmla="*/ 7 h 24"/>
                <a:gd name="T24" fmla="*/ 25 w 61"/>
                <a:gd name="T25" fmla="*/ 4 h 24"/>
                <a:gd name="T26" fmla="*/ 28 w 61"/>
                <a:gd name="T27" fmla="*/ 6 h 24"/>
                <a:gd name="T28" fmla="*/ 32 w 61"/>
                <a:gd name="T29" fmla="*/ 3 h 24"/>
                <a:gd name="T30" fmla="*/ 34 w 61"/>
                <a:gd name="T31" fmla="*/ 5 h 24"/>
                <a:gd name="T32" fmla="*/ 37 w 61"/>
                <a:gd name="T33" fmla="*/ 4 h 24"/>
                <a:gd name="T34" fmla="*/ 42 w 61"/>
                <a:gd name="T35" fmla="*/ 4 h 24"/>
                <a:gd name="T36" fmla="*/ 45 w 61"/>
                <a:gd name="T37" fmla="*/ 3 h 24"/>
                <a:gd name="T38" fmla="*/ 46 w 61"/>
                <a:gd name="T39" fmla="*/ 1 h 24"/>
                <a:gd name="T40" fmla="*/ 52 w 61"/>
                <a:gd name="T41" fmla="*/ 3 h 24"/>
                <a:gd name="T42" fmla="*/ 55 w 61"/>
                <a:gd name="T43" fmla="*/ 3 h 24"/>
                <a:gd name="T44" fmla="*/ 57 w 61"/>
                <a:gd name="T45" fmla="*/ 7 h 24"/>
                <a:gd name="T46" fmla="*/ 59 w 61"/>
                <a:gd name="T47" fmla="*/ 7 h 24"/>
                <a:gd name="T48" fmla="*/ 61 w 61"/>
                <a:gd name="T49" fmla="*/ 10 h 24"/>
                <a:gd name="T50" fmla="*/ 58 w 61"/>
                <a:gd name="T51" fmla="*/ 14 h 24"/>
                <a:gd name="T52" fmla="*/ 56 w 61"/>
                <a:gd name="T53" fmla="*/ 15 h 24"/>
                <a:gd name="T54" fmla="*/ 51 w 61"/>
                <a:gd name="T55" fmla="*/ 18 h 24"/>
                <a:gd name="T56" fmla="*/ 50 w 61"/>
                <a:gd name="T57" fmla="*/ 18 h 24"/>
                <a:gd name="T58" fmla="*/ 48 w 61"/>
                <a:gd name="T59" fmla="*/ 18 h 24"/>
                <a:gd name="T60" fmla="*/ 46 w 61"/>
                <a:gd name="T61" fmla="*/ 19 h 24"/>
                <a:gd name="T62" fmla="*/ 42 w 61"/>
                <a:gd name="T63" fmla="*/ 20 h 24"/>
                <a:gd name="T64" fmla="*/ 36 w 61"/>
                <a:gd name="T65" fmla="*/ 22 h 24"/>
                <a:gd name="T66" fmla="*/ 32 w 61"/>
                <a:gd name="T67" fmla="*/ 23 h 24"/>
                <a:gd name="T68" fmla="*/ 27 w 61"/>
                <a:gd name="T69" fmla="*/ 24 h 24"/>
                <a:gd name="T70" fmla="*/ 22 w 61"/>
                <a:gd name="T71" fmla="*/ 22 h 24"/>
                <a:gd name="T72" fmla="*/ 20 w 61"/>
                <a:gd name="T73" fmla="*/ 22 h 24"/>
                <a:gd name="T74" fmla="*/ 17 w 61"/>
                <a:gd name="T75" fmla="*/ 22 h 24"/>
                <a:gd name="T76" fmla="*/ 15 w 61"/>
                <a:gd name="T77" fmla="*/ 21 h 24"/>
                <a:gd name="T78" fmla="*/ 12 w 61"/>
                <a:gd name="T79" fmla="*/ 21 h 24"/>
                <a:gd name="T80" fmla="*/ 7 w 61"/>
                <a:gd name="T81" fmla="*/ 19 h 24"/>
                <a:gd name="T82" fmla="*/ 9 w 61"/>
                <a:gd name="T83" fmla="*/ 17 h 24"/>
                <a:gd name="T84" fmla="*/ 8 w 61"/>
                <a:gd name="T85" fmla="*/ 14 h 24"/>
                <a:gd name="T86" fmla="*/ 3 w 61"/>
                <a:gd name="T87" fmla="*/ 14 h 24"/>
                <a:gd name="T88" fmla="*/ 1 w 61"/>
                <a:gd name="T89" fmla="*/ 13 h 24"/>
                <a:gd name="T90" fmla="*/ 8 w 61"/>
                <a:gd name="T91" fmla="*/ 12 h 24"/>
                <a:gd name="T92" fmla="*/ 12 w 61"/>
                <a:gd name="T93" fmla="*/ 12 h 24"/>
                <a:gd name="T94" fmla="*/ 11 w 61"/>
                <a:gd name="T95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24">
                  <a:moveTo>
                    <a:pt x="11" y="9"/>
                  </a:moveTo>
                  <a:cubicBezTo>
                    <a:pt x="11" y="8"/>
                    <a:pt x="9" y="8"/>
                    <a:pt x="9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3" y="8"/>
                    <a:pt x="24" y="5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5" y="4"/>
                    <a:pt x="26" y="4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9" y="5"/>
                    <a:pt x="29" y="4"/>
                    <a:pt x="29" y="4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4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4" y="4"/>
                    <a:pt x="34" y="5"/>
                    <a:pt x="34" y="5"/>
                  </a:cubicBezTo>
                  <a:cubicBezTo>
                    <a:pt x="34" y="5"/>
                    <a:pt x="35" y="5"/>
                    <a:pt x="35" y="4"/>
                  </a:cubicBezTo>
                  <a:cubicBezTo>
                    <a:pt x="35" y="4"/>
                    <a:pt x="35" y="4"/>
                    <a:pt x="36" y="4"/>
                  </a:cubicBezTo>
                  <a:cubicBezTo>
                    <a:pt x="36" y="4"/>
                    <a:pt x="36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9" y="4"/>
                    <a:pt x="40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4" y="3"/>
                  </a:cubicBezTo>
                  <a:cubicBezTo>
                    <a:pt x="44" y="3"/>
                    <a:pt x="44" y="3"/>
                    <a:pt x="45" y="3"/>
                  </a:cubicBezTo>
                  <a:cubicBezTo>
                    <a:pt x="45" y="3"/>
                    <a:pt x="45" y="3"/>
                    <a:pt x="46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8" y="1"/>
                    <a:pt x="48" y="1"/>
                  </a:cubicBezTo>
                  <a:cubicBezTo>
                    <a:pt x="49" y="1"/>
                    <a:pt x="50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2" y="4"/>
                    <a:pt x="52" y="3"/>
                    <a:pt x="53" y="3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5" y="3"/>
                    <a:pt x="55" y="4"/>
                    <a:pt x="55" y="4"/>
                  </a:cubicBezTo>
                  <a:cubicBezTo>
                    <a:pt x="56" y="4"/>
                    <a:pt x="56" y="4"/>
                    <a:pt x="56" y="5"/>
                  </a:cubicBezTo>
                  <a:cubicBezTo>
                    <a:pt x="57" y="5"/>
                    <a:pt x="56" y="6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7"/>
                    <a:pt x="59" y="7"/>
                  </a:cubicBezTo>
                  <a:cubicBezTo>
                    <a:pt x="59" y="7"/>
                    <a:pt x="60" y="7"/>
                    <a:pt x="60" y="7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9"/>
                    <a:pt x="61" y="10"/>
                    <a:pt x="61" y="10"/>
                  </a:cubicBezTo>
                  <a:cubicBezTo>
                    <a:pt x="61" y="11"/>
                    <a:pt x="60" y="12"/>
                    <a:pt x="60" y="12"/>
                  </a:cubicBezTo>
                  <a:cubicBezTo>
                    <a:pt x="59" y="13"/>
                    <a:pt x="59" y="13"/>
                    <a:pt x="58" y="13"/>
                  </a:cubicBezTo>
                  <a:cubicBezTo>
                    <a:pt x="58" y="13"/>
                    <a:pt x="58" y="13"/>
                    <a:pt x="58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6" y="15"/>
                    <a:pt x="56" y="15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3" y="16"/>
                    <a:pt x="53" y="17"/>
                    <a:pt x="52" y="17"/>
                  </a:cubicBezTo>
                  <a:cubicBezTo>
                    <a:pt x="52" y="17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8"/>
                    <a:pt x="48" y="18"/>
                    <a:pt x="47" y="18"/>
                  </a:cubicBezTo>
                  <a:cubicBezTo>
                    <a:pt x="47" y="18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3" y="19"/>
                    <a:pt x="43" y="19"/>
                    <a:pt x="42" y="20"/>
                  </a:cubicBezTo>
                  <a:cubicBezTo>
                    <a:pt x="41" y="20"/>
                    <a:pt x="41" y="20"/>
                    <a:pt x="40" y="20"/>
                  </a:cubicBezTo>
                  <a:cubicBezTo>
                    <a:pt x="39" y="21"/>
                    <a:pt x="39" y="21"/>
                    <a:pt x="38" y="21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5" y="22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2" y="24"/>
                    <a:pt x="31" y="24"/>
                    <a:pt x="3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4"/>
                    <a:pt x="26" y="23"/>
                    <a:pt x="26" y="23"/>
                  </a:cubicBezTo>
                  <a:cubicBezTo>
                    <a:pt x="26" y="23"/>
                    <a:pt x="25" y="23"/>
                    <a:pt x="25" y="23"/>
                  </a:cubicBezTo>
                  <a:cubicBezTo>
                    <a:pt x="24" y="23"/>
                    <a:pt x="23" y="23"/>
                    <a:pt x="22" y="22"/>
                  </a:cubicBezTo>
                  <a:cubicBezTo>
                    <a:pt x="22" y="22"/>
                    <a:pt x="22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2"/>
                    <a:pt x="20" y="22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2"/>
                    <a:pt x="17" y="22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0" y="21"/>
                    <a:pt x="9" y="21"/>
                    <a:pt x="7" y="21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" y="13"/>
                    <a:pt x="2" y="13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6302375" y="1755776"/>
              <a:ext cx="258763" cy="90488"/>
            </a:xfrm>
            <a:custGeom>
              <a:avLst/>
              <a:gdLst>
                <a:gd name="T0" fmla="*/ 6 w 69"/>
                <a:gd name="T1" fmla="*/ 7 h 24"/>
                <a:gd name="T2" fmla="*/ 3 w 69"/>
                <a:gd name="T3" fmla="*/ 7 h 24"/>
                <a:gd name="T4" fmla="*/ 1 w 69"/>
                <a:gd name="T5" fmla="*/ 7 h 24"/>
                <a:gd name="T6" fmla="*/ 1 w 69"/>
                <a:gd name="T7" fmla="*/ 4 h 24"/>
                <a:gd name="T8" fmla="*/ 3 w 69"/>
                <a:gd name="T9" fmla="*/ 3 h 24"/>
                <a:gd name="T10" fmla="*/ 12 w 69"/>
                <a:gd name="T11" fmla="*/ 1 h 24"/>
                <a:gd name="T12" fmla="*/ 14 w 69"/>
                <a:gd name="T13" fmla="*/ 1 h 24"/>
                <a:gd name="T14" fmla="*/ 16 w 69"/>
                <a:gd name="T15" fmla="*/ 3 h 24"/>
                <a:gd name="T16" fmla="*/ 19 w 69"/>
                <a:gd name="T17" fmla="*/ 2 h 24"/>
                <a:gd name="T18" fmla="*/ 24 w 69"/>
                <a:gd name="T19" fmla="*/ 5 h 24"/>
                <a:gd name="T20" fmla="*/ 26 w 69"/>
                <a:gd name="T21" fmla="*/ 3 h 24"/>
                <a:gd name="T22" fmla="*/ 29 w 69"/>
                <a:gd name="T23" fmla="*/ 1 h 24"/>
                <a:gd name="T24" fmla="*/ 34 w 69"/>
                <a:gd name="T25" fmla="*/ 2 h 24"/>
                <a:gd name="T26" fmla="*/ 36 w 69"/>
                <a:gd name="T27" fmla="*/ 3 h 24"/>
                <a:gd name="T28" fmla="*/ 41 w 69"/>
                <a:gd name="T29" fmla="*/ 5 h 24"/>
                <a:gd name="T30" fmla="*/ 43 w 69"/>
                <a:gd name="T31" fmla="*/ 6 h 24"/>
                <a:gd name="T32" fmla="*/ 45 w 69"/>
                <a:gd name="T33" fmla="*/ 7 h 24"/>
                <a:gd name="T34" fmla="*/ 49 w 69"/>
                <a:gd name="T35" fmla="*/ 9 h 24"/>
                <a:gd name="T36" fmla="*/ 51 w 69"/>
                <a:gd name="T37" fmla="*/ 9 h 24"/>
                <a:gd name="T38" fmla="*/ 51 w 69"/>
                <a:gd name="T39" fmla="*/ 9 h 24"/>
                <a:gd name="T40" fmla="*/ 54 w 69"/>
                <a:gd name="T41" fmla="*/ 9 h 24"/>
                <a:gd name="T42" fmla="*/ 57 w 69"/>
                <a:gd name="T43" fmla="*/ 11 h 24"/>
                <a:gd name="T44" fmla="*/ 60 w 69"/>
                <a:gd name="T45" fmla="*/ 13 h 24"/>
                <a:gd name="T46" fmla="*/ 62 w 69"/>
                <a:gd name="T47" fmla="*/ 13 h 24"/>
                <a:gd name="T48" fmla="*/ 66 w 69"/>
                <a:gd name="T49" fmla="*/ 14 h 24"/>
                <a:gd name="T50" fmla="*/ 68 w 69"/>
                <a:gd name="T51" fmla="*/ 16 h 24"/>
                <a:gd name="T52" fmla="*/ 68 w 69"/>
                <a:gd name="T53" fmla="*/ 17 h 24"/>
                <a:gd name="T54" fmla="*/ 64 w 69"/>
                <a:gd name="T55" fmla="*/ 17 h 24"/>
                <a:gd name="T56" fmla="*/ 55 w 69"/>
                <a:gd name="T57" fmla="*/ 17 h 24"/>
                <a:gd name="T58" fmla="*/ 54 w 69"/>
                <a:gd name="T59" fmla="*/ 15 h 24"/>
                <a:gd name="T60" fmla="*/ 53 w 69"/>
                <a:gd name="T61" fmla="*/ 14 h 24"/>
                <a:gd name="T62" fmla="*/ 51 w 69"/>
                <a:gd name="T63" fmla="*/ 13 h 24"/>
                <a:gd name="T64" fmla="*/ 49 w 69"/>
                <a:gd name="T65" fmla="*/ 11 h 24"/>
                <a:gd name="T66" fmla="*/ 48 w 69"/>
                <a:gd name="T67" fmla="*/ 10 h 24"/>
                <a:gd name="T68" fmla="*/ 47 w 69"/>
                <a:gd name="T69" fmla="*/ 10 h 24"/>
                <a:gd name="T70" fmla="*/ 43 w 69"/>
                <a:gd name="T71" fmla="*/ 11 h 24"/>
                <a:gd name="T72" fmla="*/ 41 w 69"/>
                <a:gd name="T73" fmla="*/ 13 h 24"/>
                <a:gd name="T74" fmla="*/ 39 w 69"/>
                <a:gd name="T75" fmla="*/ 15 h 24"/>
                <a:gd name="T76" fmla="*/ 36 w 69"/>
                <a:gd name="T77" fmla="*/ 17 h 24"/>
                <a:gd name="T78" fmla="*/ 34 w 69"/>
                <a:gd name="T79" fmla="*/ 20 h 24"/>
                <a:gd name="T80" fmla="*/ 32 w 69"/>
                <a:gd name="T81" fmla="*/ 23 h 24"/>
                <a:gd name="T82" fmla="*/ 30 w 69"/>
                <a:gd name="T83" fmla="*/ 24 h 24"/>
                <a:gd name="T84" fmla="*/ 27 w 69"/>
                <a:gd name="T85" fmla="*/ 22 h 24"/>
                <a:gd name="T86" fmla="*/ 24 w 69"/>
                <a:gd name="T87" fmla="*/ 20 h 24"/>
                <a:gd name="T88" fmla="*/ 23 w 69"/>
                <a:gd name="T89" fmla="*/ 19 h 24"/>
                <a:gd name="T90" fmla="*/ 18 w 69"/>
                <a:gd name="T91" fmla="*/ 19 h 24"/>
                <a:gd name="T92" fmla="*/ 18 w 69"/>
                <a:gd name="T93" fmla="*/ 17 h 24"/>
                <a:gd name="T94" fmla="*/ 18 w 69"/>
                <a:gd name="T95" fmla="*/ 16 h 24"/>
                <a:gd name="T96" fmla="*/ 17 w 69"/>
                <a:gd name="T97" fmla="*/ 15 h 24"/>
                <a:gd name="T98" fmla="*/ 16 w 69"/>
                <a:gd name="T99" fmla="*/ 14 h 24"/>
                <a:gd name="T100" fmla="*/ 18 w 69"/>
                <a:gd name="T101" fmla="*/ 13 h 24"/>
                <a:gd name="T102" fmla="*/ 21 w 69"/>
                <a:gd name="T103" fmla="*/ 12 h 24"/>
                <a:gd name="T104" fmla="*/ 22 w 69"/>
                <a:gd name="T105" fmla="*/ 12 h 24"/>
                <a:gd name="T106" fmla="*/ 23 w 69"/>
                <a:gd name="T107" fmla="*/ 10 h 24"/>
                <a:gd name="T108" fmla="*/ 19 w 69"/>
                <a:gd name="T109" fmla="*/ 10 h 24"/>
                <a:gd name="T110" fmla="*/ 14 w 69"/>
                <a:gd name="T111" fmla="*/ 12 h 24"/>
                <a:gd name="T112" fmla="*/ 8 w 69"/>
                <a:gd name="T113" fmla="*/ 12 h 24"/>
                <a:gd name="T114" fmla="*/ 6 w 69"/>
                <a:gd name="T115" fmla="*/ 9 h 24"/>
                <a:gd name="T116" fmla="*/ 6 w 69"/>
                <a:gd name="T11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24"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2"/>
                    <a:pt x="7" y="1"/>
                    <a:pt x="8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7" y="3"/>
                  </a:cubicBezTo>
                  <a:cubicBezTo>
                    <a:pt x="18" y="3"/>
                    <a:pt x="18" y="3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4"/>
                    <a:pt x="25" y="3"/>
                    <a:pt x="26" y="3"/>
                  </a:cubicBezTo>
                  <a:cubicBezTo>
                    <a:pt x="26" y="2"/>
                    <a:pt x="26" y="1"/>
                    <a:pt x="27" y="1"/>
                  </a:cubicBezTo>
                  <a:cubicBezTo>
                    <a:pt x="27" y="1"/>
                    <a:pt x="28" y="1"/>
                    <a:pt x="29" y="1"/>
                  </a:cubicBezTo>
                  <a:cubicBezTo>
                    <a:pt x="30" y="1"/>
                    <a:pt x="31" y="1"/>
                    <a:pt x="31" y="2"/>
                  </a:cubicBezTo>
                  <a:cubicBezTo>
                    <a:pt x="32" y="2"/>
                    <a:pt x="33" y="2"/>
                    <a:pt x="34" y="2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6" y="4"/>
                    <a:pt x="37" y="4"/>
                  </a:cubicBezTo>
                  <a:cubicBezTo>
                    <a:pt x="38" y="5"/>
                    <a:pt x="40" y="4"/>
                    <a:pt x="41" y="5"/>
                  </a:cubicBezTo>
                  <a:cubicBezTo>
                    <a:pt x="41" y="5"/>
                    <a:pt x="42" y="5"/>
                    <a:pt x="42" y="5"/>
                  </a:cubicBezTo>
                  <a:cubicBezTo>
                    <a:pt x="43" y="5"/>
                    <a:pt x="43" y="5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8"/>
                    <a:pt x="46" y="8"/>
                    <a:pt x="47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4" y="9"/>
                    <a:pt x="55" y="10"/>
                    <a:pt x="56" y="10"/>
                  </a:cubicBezTo>
                  <a:cubicBezTo>
                    <a:pt x="56" y="10"/>
                    <a:pt x="57" y="11"/>
                    <a:pt x="57" y="11"/>
                  </a:cubicBezTo>
                  <a:cubicBezTo>
                    <a:pt x="57" y="11"/>
                    <a:pt x="58" y="12"/>
                    <a:pt x="58" y="12"/>
                  </a:cubicBezTo>
                  <a:cubicBezTo>
                    <a:pt x="59" y="12"/>
                    <a:pt x="59" y="13"/>
                    <a:pt x="60" y="13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1" y="13"/>
                    <a:pt x="62" y="13"/>
                    <a:pt x="62" y="13"/>
                  </a:cubicBezTo>
                  <a:cubicBezTo>
                    <a:pt x="63" y="13"/>
                    <a:pt x="63" y="13"/>
                    <a:pt x="64" y="13"/>
                  </a:cubicBezTo>
                  <a:cubicBezTo>
                    <a:pt x="65" y="13"/>
                    <a:pt x="65" y="14"/>
                    <a:pt x="66" y="14"/>
                  </a:cubicBezTo>
                  <a:cubicBezTo>
                    <a:pt x="66" y="14"/>
                    <a:pt x="67" y="15"/>
                    <a:pt x="67" y="15"/>
                  </a:cubicBezTo>
                  <a:cubicBezTo>
                    <a:pt x="67" y="15"/>
                    <a:pt x="67" y="15"/>
                    <a:pt x="68" y="16"/>
                  </a:cubicBezTo>
                  <a:cubicBezTo>
                    <a:pt x="68" y="16"/>
                    <a:pt x="69" y="16"/>
                    <a:pt x="69" y="16"/>
                  </a:cubicBezTo>
                  <a:cubicBezTo>
                    <a:pt x="69" y="17"/>
                    <a:pt x="68" y="17"/>
                    <a:pt x="68" y="17"/>
                  </a:cubicBezTo>
                  <a:cubicBezTo>
                    <a:pt x="68" y="17"/>
                    <a:pt x="67" y="17"/>
                    <a:pt x="67" y="17"/>
                  </a:cubicBezTo>
                  <a:cubicBezTo>
                    <a:pt x="66" y="17"/>
                    <a:pt x="65" y="17"/>
                    <a:pt x="64" y="17"/>
                  </a:cubicBezTo>
                  <a:cubicBezTo>
                    <a:pt x="63" y="17"/>
                    <a:pt x="61" y="17"/>
                    <a:pt x="59" y="17"/>
                  </a:cubicBezTo>
                  <a:cubicBezTo>
                    <a:pt x="58" y="17"/>
                    <a:pt x="56" y="17"/>
                    <a:pt x="55" y="17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2"/>
                    <a:pt x="50" y="11"/>
                    <a:pt x="49" y="11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10"/>
                    <a:pt x="44" y="10"/>
                    <a:pt x="43" y="11"/>
                  </a:cubicBezTo>
                  <a:cubicBezTo>
                    <a:pt x="43" y="11"/>
                    <a:pt x="42" y="12"/>
                    <a:pt x="42" y="12"/>
                  </a:cubicBezTo>
                  <a:cubicBezTo>
                    <a:pt x="42" y="12"/>
                    <a:pt x="41" y="13"/>
                    <a:pt x="41" y="13"/>
                  </a:cubicBezTo>
                  <a:cubicBezTo>
                    <a:pt x="41" y="13"/>
                    <a:pt x="41" y="13"/>
                    <a:pt x="40" y="13"/>
                  </a:cubicBezTo>
                  <a:cubicBezTo>
                    <a:pt x="40" y="14"/>
                    <a:pt x="40" y="14"/>
                    <a:pt x="39" y="15"/>
                  </a:cubicBezTo>
                  <a:cubicBezTo>
                    <a:pt x="38" y="15"/>
                    <a:pt x="38" y="15"/>
                    <a:pt x="37" y="16"/>
                  </a:cubicBezTo>
                  <a:cubicBezTo>
                    <a:pt x="37" y="16"/>
                    <a:pt x="37" y="17"/>
                    <a:pt x="36" y="17"/>
                  </a:cubicBezTo>
                  <a:cubicBezTo>
                    <a:pt x="36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3" y="20"/>
                    <a:pt x="32" y="21"/>
                    <a:pt x="32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1" y="24"/>
                  </a:cubicBezTo>
                  <a:cubicBezTo>
                    <a:pt x="31" y="24"/>
                    <a:pt x="31" y="24"/>
                    <a:pt x="30" y="24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1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7" y="19"/>
                    <a:pt x="17" y="18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8" y="17"/>
                    <a:pt x="19" y="16"/>
                    <a:pt x="19" y="16"/>
                  </a:cubicBezTo>
                  <a:cubicBezTo>
                    <a:pt x="19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17" y="14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19" y="13"/>
                    <a:pt x="20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6437313" y="1749426"/>
              <a:ext cx="161925" cy="30163"/>
            </a:xfrm>
            <a:custGeom>
              <a:avLst/>
              <a:gdLst>
                <a:gd name="T0" fmla="*/ 2 w 43"/>
                <a:gd name="T1" fmla="*/ 3 h 8"/>
                <a:gd name="T2" fmla="*/ 0 w 43"/>
                <a:gd name="T3" fmla="*/ 3 h 8"/>
                <a:gd name="T4" fmla="*/ 2 w 43"/>
                <a:gd name="T5" fmla="*/ 2 h 8"/>
                <a:gd name="T6" fmla="*/ 4 w 43"/>
                <a:gd name="T7" fmla="*/ 1 h 8"/>
                <a:gd name="T8" fmla="*/ 6 w 43"/>
                <a:gd name="T9" fmla="*/ 1 h 8"/>
                <a:gd name="T10" fmla="*/ 7 w 43"/>
                <a:gd name="T11" fmla="*/ 1 h 8"/>
                <a:gd name="T12" fmla="*/ 8 w 43"/>
                <a:gd name="T13" fmla="*/ 0 h 8"/>
                <a:gd name="T14" fmla="*/ 10 w 43"/>
                <a:gd name="T15" fmla="*/ 0 h 8"/>
                <a:gd name="T16" fmla="*/ 11 w 43"/>
                <a:gd name="T17" fmla="*/ 0 h 8"/>
                <a:gd name="T18" fmla="*/ 13 w 43"/>
                <a:gd name="T19" fmla="*/ 0 h 8"/>
                <a:gd name="T20" fmla="*/ 15 w 43"/>
                <a:gd name="T21" fmla="*/ 1 h 8"/>
                <a:gd name="T22" fmla="*/ 16 w 43"/>
                <a:gd name="T23" fmla="*/ 1 h 8"/>
                <a:gd name="T24" fmla="*/ 17 w 43"/>
                <a:gd name="T25" fmla="*/ 1 h 8"/>
                <a:gd name="T26" fmla="*/ 18 w 43"/>
                <a:gd name="T27" fmla="*/ 2 h 8"/>
                <a:gd name="T28" fmla="*/ 19 w 43"/>
                <a:gd name="T29" fmla="*/ 2 h 8"/>
                <a:gd name="T30" fmla="*/ 21 w 43"/>
                <a:gd name="T31" fmla="*/ 2 h 8"/>
                <a:gd name="T32" fmla="*/ 22 w 43"/>
                <a:gd name="T33" fmla="*/ 2 h 8"/>
                <a:gd name="T34" fmla="*/ 22 w 43"/>
                <a:gd name="T35" fmla="*/ 2 h 8"/>
                <a:gd name="T36" fmla="*/ 25 w 43"/>
                <a:gd name="T37" fmla="*/ 1 h 8"/>
                <a:gd name="T38" fmla="*/ 26 w 43"/>
                <a:gd name="T39" fmla="*/ 1 h 8"/>
                <a:gd name="T40" fmla="*/ 27 w 43"/>
                <a:gd name="T41" fmla="*/ 1 h 8"/>
                <a:gd name="T42" fmla="*/ 29 w 43"/>
                <a:gd name="T43" fmla="*/ 2 h 8"/>
                <a:gd name="T44" fmla="*/ 30 w 43"/>
                <a:gd name="T45" fmla="*/ 3 h 8"/>
                <a:gd name="T46" fmla="*/ 31 w 43"/>
                <a:gd name="T47" fmla="*/ 3 h 8"/>
                <a:gd name="T48" fmla="*/ 35 w 43"/>
                <a:gd name="T49" fmla="*/ 2 h 8"/>
                <a:gd name="T50" fmla="*/ 37 w 43"/>
                <a:gd name="T51" fmla="*/ 2 h 8"/>
                <a:gd name="T52" fmla="*/ 40 w 43"/>
                <a:gd name="T53" fmla="*/ 3 h 8"/>
                <a:gd name="T54" fmla="*/ 42 w 43"/>
                <a:gd name="T55" fmla="*/ 3 h 8"/>
                <a:gd name="T56" fmla="*/ 41 w 43"/>
                <a:gd name="T57" fmla="*/ 5 h 8"/>
                <a:gd name="T58" fmla="*/ 40 w 43"/>
                <a:gd name="T59" fmla="*/ 5 h 8"/>
                <a:gd name="T60" fmla="*/ 39 w 43"/>
                <a:gd name="T61" fmla="*/ 6 h 8"/>
                <a:gd name="T62" fmla="*/ 38 w 43"/>
                <a:gd name="T63" fmla="*/ 6 h 8"/>
                <a:gd name="T64" fmla="*/ 36 w 43"/>
                <a:gd name="T65" fmla="*/ 6 h 8"/>
                <a:gd name="T66" fmla="*/ 36 w 43"/>
                <a:gd name="T67" fmla="*/ 6 h 8"/>
                <a:gd name="T68" fmla="*/ 35 w 43"/>
                <a:gd name="T69" fmla="*/ 7 h 8"/>
                <a:gd name="T70" fmla="*/ 32 w 43"/>
                <a:gd name="T71" fmla="*/ 7 h 8"/>
                <a:gd name="T72" fmla="*/ 30 w 43"/>
                <a:gd name="T73" fmla="*/ 8 h 8"/>
                <a:gd name="T74" fmla="*/ 27 w 43"/>
                <a:gd name="T75" fmla="*/ 8 h 8"/>
                <a:gd name="T76" fmla="*/ 25 w 43"/>
                <a:gd name="T77" fmla="*/ 8 h 8"/>
                <a:gd name="T78" fmla="*/ 24 w 43"/>
                <a:gd name="T79" fmla="*/ 8 h 8"/>
                <a:gd name="T80" fmla="*/ 22 w 43"/>
                <a:gd name="T81" fmla="*/ 7 h 8"/>
                <a:gd name="T82" fmla="*/ 20 w 43"/>
                <a:gd name="T83" fmla="*/ 7 h 8"/>
                <a:gd name="T84" fmla="*/ 18 w 43"/>
                <a:gd name="T85" fmla="*/ 7 h 8"/>
                <a:gd name="T86" fmla="*/ 14 w 43"/>
                <a:gd name="T87" fmla="*/ 7 h 8"/>
                <a:gd name="T88" fmla="*/ 12 w 43"/>
                <a:gd name="T89" fmla="*/ 6 h 8"/>
                <a:gd name="T90" fmla="*/ 14 w 43"/>
                <a:gd name="T91" fmla="*/ 5 h 8"/>
                <a:gd name="T92" fmla="*/ 11 w 43"/>
                <a:gd name="T93" fmla="*/ 5 h 8"/>
                <a:gd name="T94" fmla="*/ 9 w 43"/>
                <a:gd name="T95" fmla="*/ 5 h 8"/>
                <a:gd name="T96" fmla="*/ 9 w 43"/>
                <a:gd name="T97" fmla="*/ 5 h 8"/>
                <a:gd name="T98" fmla="*/ 8 w 43"/>
                <a:gd name="T99" fmla="*/ 5 h 8"/>
                <a:gd name="T100" fmla="*/ 6 w 43"/>
                <a:gd name="T101" fmla="*/ 5 h 8"/>
                <a:gd name="T102" fmla="*/ 5 w 43"/>
                <a:gd name="T103" fmla="*/ 5 h 8"/>
                <a:gd name="T104" fmla="*/ 5 w 43"/>
                <a:gd name="T105" fmla="*/ 5 h 8"/>
                <a:gd name="T106" fmla="*/ 3 w 43"/>
                <a:gd name="T107" fmla="*/ 5 h 8"/>
                <a:gd name="T108" fmla="*/ 2 w 43"/>
                <a:gd name="T109" fmla="*/ 5 h 8"/>
                <a:gd name="T110" fmla="*/ 1 w 43"/>
                <a:gd name="T111" fmla="*/ 4 h 8"/>
                <a:gd name="T112" fmla="*/ 1 w 43"/>
                <a:gd name="T113" fmla="*/ 4 h 8"/>
                <a:gd name="T114" fmla="*/ 2 w 43"/>
                <a:gd name="T1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8">
                  <a:moveTo>
                    <a:pt x="2" y="3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2" y="2"/>
                    <a:pt x="2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6" y="1"/>
                    <a:pt x="27" y="1"/>
                    <a:pt x="27" y="1"/>
                  </a:cubicBezTo>
                  <a:cubicBezTo>
                    <a:pt x="28" y="2"/>
                    <a:pt x="29" y="2"/>
                    <a:pt x="29" y="2"/>
                  </a:cubicBezTo>
                  <a:cubicBezTo>
                    <a:pt x="30" y="2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2"/>
                    <a:pt x="35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8" y="2"/>
                    <a:pt x="39" y="3"/>
                    <a:pt x="40" y="3"/>
                  </a:cubicBezTo>
                  <a:cubicBezTo>
                    <a:pt x="40" y="3"/>
                    <a:pt x="41" y="3"/>
                    <a:pt x="42" y="3"/>
                  </a:cubicBezTo>
                  <a:cubicBezTo>
                    <a:pt x="43" y="4"/>
                    <a:pt x="42" y="5"/>
                    <a:pt x="41" y="5"/>
                  </a:cubicBezTo>
                  <a:cubicBezTo>
                    <a:pt x="41" y="5"/>
                    <a:pt x="40" y="5"/>
                    <a:pt x="40" y="5"/>
                  </a:cubicBezTo>
                  <a:cubicBezTo>
                    <a:pt x="39" y="5"/>
                    <a:pt x="39" y="6"/>
                    <a:pt x="39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5" y="6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1" y="7"/>
                    <a:pt x="31" y="8"/>
                    <a:pt x="30" y="8"/>
                  </a:cubicBezTo>
                  <a:cubicBezTo>
                    <a:pt x="29" y="8"/>
                    <a:pt x="28" y="8"/>
                    <a:pt x="27" y="8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2" y="7"/>
                  </a:cubicBezTo>
                  <a:cubicBezTo>
                    <a:pt x="22" y="7"/>
                    <a:pt x="21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7" y="7"/>
                    <a:pt x="15" y="7"/>
                    <a:pt x="14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2" y="5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6253163" y="2835276"/>
              <a:ext cx="30163" cy="57150"/>
            </a:xfrm>
            <a:custGeom>
              <a:avLst/>
              <a:gdLst>
                <a:gd name="T0" fmla="*/ 4 w 8"/>
                <a:gd name="T1" fmla="*/ 14 h 15"/>
                <a:gd name="T2" fmla="*/ 4 w 8"/>
                <a:gd name="T3" fmla="*/ 14 h 15"/>
                <a:gd name="T4" fmla="*/ 2 w 8"/>
                <a:gd name="T5" fmla="*/ 13 h 15"/>
                <a:gd name="T6" fmla="*/ 1 w 8"/>
                <a:gd name="T7" fmla="*/ 11 h 15"/>
                <a:gd name="T8" fmla="*/ 1 w 8"/>
                <a:gd name="T9" fmla="*/ 9 h 15"/>
                <a:gd name="T10" fmla="*/ 0 w 8"/>
                <a:gd name="T11" fmla="*/ 6 h 15"/>
                <a:gd name="T12" fmla="*/ 1 w 8"/>
                <a:gd name="T13" fmla="*/ 5 h 15"/>
                <a:gd name="T14" fmla="*/ 3 w 8"/>
                <a:gd name="T15" fmla="*/ 3 h 15"/>
                <a:gd name="T16" fmla="*/ 4 w 8"/>
                <a:gd name="T17" fmla="*/ 3 h 15"/>
                <a:gd name="T18" fmla="*/ 5 w 8"/>
                <a:gd name="T19" fmla="*/ 3 h 15"/>
                <a:gd name="T20" fmla="*/ 6 w 8"/>
                <a:gd name="T21" fmla="*/ 1 h 15"/>
                <a:gd name="T22" fmla="*/ 7 w 8"/>
                <a:gd name="T23" fmla="*/ 4 h 15"/>
                <a:gd name="T24" fmla="*/ 7 w 8"/>
                <a:gd name="T25" fmla="*/ 7 h 15"/>
                <a:gd name="T26" fmla="*/ 7 w 8"/>
                <a:gd name="T27" fmla="*/ 9 h 15"/>
                <a:gd name="T28" fmla="*/ 6 w 8"/>
                <a:gd name="T29" fmla="*/ 11 h 15"/>
                <a:gd name="T30" fmla="*/ 6 w 8"/>
                <a:gd name="T31" fmla="*/ 13 h 15"/>
                <a:gd name="T32" fmla="*/ 4 w 8"/>
                <a:gd name="T33" fmla="*/ 14 h 15"/>
                <a:gd name="T34" fmla="*/ 2 w 8"/>
                <a:gd name="T35" fmla="*/ 14 h 15"/>
                <a:gd name="T36" fmla="*/ 4 w 8"/>
                <a:gd name="T3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5"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8" y="0"/>
                    <a:pt x="8" y="3"/>
                    <a:pt x="7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8" y="8"/>
                    <a:pt x="7" y="9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3" y="15"/>
                    <a:pt x="3" y="14"/>
                    <a:pt x="2" y="14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6242050" y="2895601"/>
              <a:ext cx="44450" cy="79375"/>
            </a:xfrm>
            <a:custGeom>
              <a:avLst/>
              <a:gdLst>
                <a:gd name="T0" fmla="*/ 1 w 12"/>
                <a:gd name="T1" fmla="*/ 2 h 21"/>
                <a:gd name="T2" fmla="*/ 0 w 12"/>
                <a:gd name="T3" fmla="*/ 5 h 21"/>
                <a:gd name="T4" fmla="*/ 1 w 12"/>
                <a:gd name="T5" fmla="*/ 6 h 21"/>
                <a:gd name="T6" fmla="*/ 2 w 12"/>
                <a:gd name="T7" fmla="*/ 7 h 21"/>
                <a:gd name="T8" fmla="*/ 2 w 12"/>
                <a:gd name="T9" fmla="*/ 13 h 21"/>
                <a:gd name="T10" fmla="*/ 1 w 12"/>
                <a:gd name="T11" fmla="*/ 15 h 21"/>
                <a:gd name="T12" fmla="*/ 2 w 12"/>
                <a:gd name="T13" fmla="*/ 17 h 21"/>
                <a:gd name="T14" fmla="*/ 5 w 12"/>
                <a:gd name="T15" fmla="*/ 21 h 21"/>
                <a:gd name="T16" fmla="*/ 6 w 12"/>
                <a:gd name="T17" fmla="*/ 18 h 21"/>
                <a:gd name="T18" fmla="*/ 10 w 12"/>
                <a:gd name="T19" fmla="*/ 18 h 21"/>
                <a:gd name="T20" fmla="*/ 11 w 12"/>
                <a:gd name="T21" fmla="*/ 17 h 21"/>
                <a:gd name="T22" fmla="*/ 12 w 12"/>
                <a:gd name="T23" fmla="*/ 14 h 21"/>
                <a:gd name="T24" fmla="*/ 12 w 12"/>
                <a:gd name="T25" fmla="*/ 10 h 21"/>
                <a:gd name="T26" fmla="*/ 12 w 12"/>
                <a:gd name="T27" fmla="*/ 8 h 21"/>
                <a:gd name="T28" fmla="*/ 12 w 12"/>
                <a:gd name="T29" fmla="*/ 6 h 21"/>
                <a:gd name="T30" fmla="*/ 11 w 12"/>
                <a:gd name="T31" fmla="*/ 2 h 21"/>
                <a:gd name="T32" fmla="*/ 8 w 12"/>
                <a:gd name="T33" fmla="*/ 0 h 21"/>
                <a:gd name="T34" fmla="*/ 5 w 12"/>
                <a:gd name="T35" fmla="*/ 2 h 21"/>
                <a:gd name="T36" fmla="*/ 3 w 12"/>
                <a:gd name="T37" fmla="*/ 4 h 21"/>
                <a:gd name="T38" fmla="*/ 1 w 12"/>
                <a:gd name="T39" fmla="*/ 2 h 21"/>
                <a:gd name="T40" fmla="*/ 1 w 12"/>
                <a:gd name="T4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1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11"/>
                    <a:pt x="2" y="13"/>
                  </a:cubicBezTo>
                  <a:cubicBezTo>
                    <a:pt x="2" y="13"/>
                    <a:pt x="1" y="14"/>
                    <a:pt x="1" y="15"/>
                  </a:cubicBezTo>
                  <a:cubicBezTo>
                    <a:pt x="1" y="16"/>
                    <a:pt x="2" y="17"/>
                    <a:pt x="2" y="17"/>
                  </a:cubicBezTo>
                  <a:cubicBezTo>
                    <a:pt x="2" y="19"/>
                    <a:pt x="3" y="21"/>
                    <a:pt x="5" y="21"/>
                  </a:cubicBezTo>
                  <a:cubicBezTo>
                    <a:pt x="6" y="20"/>
                    <a:pt x="5" y="19"/>
                    <a:pt x="6" y="18"/>
                  </a:cubicBezTo>
                  <a:cubicBezTo>
                    <a:pt x="7" y="17"/>
                    <a:pt x="9" y="17"/>
                    <a:pt x="10" y="18"/>
                  </a:cubicBezTo>
                  <a:cubicBezTo>
                    <a:pt x="10" y="18"/>
                    <a:pt x="11" y="18"/>
                    <a:pt x="11" y="17"/>
                  </a:cubicBezTo>
                  <a:cubicBezTo>
                    <a:pt x="12" y="17"/>
                    <a:pt x="12" y="15"/>
                    <a:pt x="12" y="14"/>
                  </a:cubicBezTo>
                  <a:cubicBezTo>
                    <a:pt x="12" y="13"/>
                    <a:pt x="12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1" y="8"/>
                    <a:pt x="11" y="7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783263" y="2439988"/>
              <a:ext cx="136525" cy="128588"/>
            </a:xfrm>
            <a:custGeom>
              <a:avLst/>
              <a:gdLst>
                <a:gd name="T0" fmla="*/ 20 w 36"/>
                <a:gd name="T1" fmla="*/ 28 h 34"/>
                <a:gd name="T2" fmla="*/ 19 w 36"/>
                <a:gd name="T3" fmla="*/ 30 h 34"/>
                <a:gd name="T4" fmla="*/ 17 w 36"/>
                <a:gd name="T5" fmla="*/ 30 h 34"/>
                <a:gd name="T6" fmla="*/ 13 w 36"/>
                <a:gd name="T7" fmla="*/ 32 h 34"/>
                <a:gd name="T8" fmla="*/ 11 w 36"/>
                <a:gd name="T9" fmla="*/ 32 h 34"/>
                <a:gd name="T10" fmla="*/ 9 w 36"/>
                <a:gd name="T11" fmla="*/ 33 h 34"/>
                <a:gd name="T12" fmla="*/ 4 w 36"/>
                <a:gd name="T13" fmla="*/ 34 h 34"/>
                <a:gd name="T14" fmla="*/ 5 w 36"/>
                <a:gd name="T15" fmla="*/ 32 h 34"/>
                <a:gd name="T16" fmla="*/ 3 w 36"/>
                <a:gd name="T17" fmla="*/ 32 h 34"/>
                <a:gd name="T18" fmla="*/ 3 w 36"/>
                <a:gd name="T19" fmla="*/ 31 h 34"/>
                <a:gd name="T20" fmla="*/ 1 w 36"/>
                <a:gd name="T21" fmla="*/ 31 h 34"/>
                <a:gd name="T22" fmla="*/ 1 w 36"/>
                <a:gd name="T23" fmla="*/ 29 h 34"/>
                <a:gd name="T24" fmla="*/ 2 w 36"/>
                <a:gd name="T25" fmla="*/ 28 h 34"/>
                <a:gd name="T26" fmla="*/ 1 w 36"/>
                <a:gd name="T27" fmla="*/ 27 h 34"/>
                <a:gd name="T28" fmla="*/ 2 w 36"/>
                <a:gd name="T29" fmla="*/ 26 h 34"/>
                <a:gd name="T30" fmla="*/ 4 w 36"/>
                <a:gd name="T31" fmla="*/ 26 h 34"/>
                <a:gd name="T32" fmla="*/ 6 w 36"/>
                <a:gd name="T33" fmla="*/ 24 h 34"/>
                <a:gd name="T34" fmla="*/ 8 w 36"/>
                <a:gd name="T35" fmla="*/ 21 h 34"/>
                <a:gd name="T36" fmla="*/ 9 w 36"/>
                <a:gd name="T37" fmla="*/ 20 h 34"/>
                <a:gd name="T38" fmla="*/ 10 w 36"/>
                <a:gd name="T39" fmla="*/ 18 h 34"/>
                <a:gd name="T40" fmla="*/ 7 w 36"/>
                <a:gd name="T41" fmla="*/ 18 h 34"/>
                <a:gd name="T42" fmla="*/ 6 w 36"/>
                <a:gd name="T43" fmla="*/ 17 h 34"/>
                <a:gd name="T44" fmla="*/ 5 w 36"/>
                <a:gd name="T45" fmla="*/ 17 h 34"/>
                <a:gd name="T46" fmla="*/ 5 w 36"/>
                <a:gd name="T47" fmla="*/ 15 h 34"/>
                <a:gd name="T48" fmla="*/ 6 w 36"/>
                <a:gd name="T49" fmla="*/ 14 h 34"/>
                <a:gd name="T50" fmla="*/ 5 w 36"/>
                <a:gd name="T51" fmla="*/ 13 h 34"/>
                <a:gd name="T52" fmla="*/ 6 w 36"/>
                <a:gd name="T53" fmla="*/ 10 h 34"/>
                <a:gd name="T54" fmla="*/ 9 w 36"/>
                <a:gd name="T55" fmla="*/ 10 h 34"/>
                <a:gd name="T56" fmla="*/ 11 w 36"/>
                <a:gd name="T57" fmla="*/ 10 h 34"/>
                <a:gd name="T58" fmla="*/ 13 w 36"/>
                <a:gd name="T59" fmla="*/ 9 h 34"/>
                <a:gd name="T60" fmla="*/ 16 w 36"/>
                <a:gd name="T61" fmla="*/ 7 h 34"/>
                <a:gd name="T62" fmla="*/ 14 w 36"/>
                <a:gd name="T63" fmla="*/ 7 h 34"/>
                <a:gd name="T64" fmla="*/ 16 w 36"/>
                <a:gd name="T65" fmla="*/ 5 h 34"/>
                <a:gd name="T66" fmla="*/ 17 w 36"/>
                <a:gd name="T67" fmla="*/ 5 h 34"/>
                <a:gd name="T68" fmla="*/ 18 w 36"/>
                <a:gd name="T69" fmla="*/ 2 h 34"/>
                <a:gd name="T70" fmla="*/ 19 w 36"/>
                <a:gd name="T71" fmla="*/ 3 h 34"/>
                <a:gd name="T72" fmla="*/ 20 w 36"/>
                <a:gd name="T73" fmla="*/ 2 h 34"/>
                <a:gd name="T74" fmla="*/ 22 w 36"/>
                <a:gd name="T75" fmla="*/ 2 h 34"/>
                <a:gd name="T76" fmla="*/ 23 w 36"/>
                <a:gd name="T77" fmla="*/ 1 h 34"/>
                <a:gd name="T78" fmla="*/ 25 w 36"/>
                <a:gd name="T79" fmla="*/ 1 h 34"/>
                <a:gd name="T80" fmla="*/ 29 w 36"/>
                <a:gd name="T81" fmla="*/ 2 h 34"/>
                <a:gd name="T82" fmla="*/ 32 w 36"/>
                <a:gd name="T83" fmla="*/ 2 h 34"/>
                <a:gd name="T84" fmla="*/ 32 w 36"/>
                <a:gd name="T85" fmla="*/ 4 h 34"/>
                <a:gd name="T86" fmla="*/ 34 w 36"/>
                <a:gd name="T87" fmla="*/ 5 h 34"/>
                <a:gd name="T88" fmla="*/ 34 w 36"/>
                <a:gd name="T89" fmla="*/ 7 h 34"/>
                <a:gd name="T90" fmla="*/ 34 w 36"/>
                <a:gd name="T91" fmla="*/ 7 h 34"/>
                <a:gd name="T92" fmla="*/ 35 w 36"/>
                <a:gd name="T93" fmla="*/ 8 h 34"/>
                <a:gd name="T94" fmla="*/ 33 w 36"/>
                <a:gd name="T95" fmla="*/ 10 h 34"/>
                <a:gd name="T96" fmla="*/ 30 w 36"/>
                <a:gd name="T97" fmla="*/ 12 h 34"/>
                <a:gd name="T98" fmla="*/ 29 w 36"/>
                <a:gd name="T99" fmla="*/ 13 h 34"/>
                <a:gd name="T100" fmla="*/ 30 w 36"/>
                <a:gd name="T101" fmla="*/ 15 h 34"/>
                <a:gd name="T102" fmla="*/ 30 w 36"/>
                <a:gd name="T103" fmla="*/ 17 h 34"/>
                <a:gd name="T104" fmla="*/ 31 w 36"/>
                <a:gd name="T105" fmla="*/ 19 h 34"/>
                <a:gd name="T106" fmla="*/ 30 w 36"/>
                <a:gd name="T107" fmla="*/ 23 h 34"/>
                <a:gd name="T108" fmla="*/ 28 w 36"/>
                <a:gd name="T109" fmla="*/ 26 h 34"/>
                <a:gd name="T110" fmla="*/ 27 w 36"/>
                <a:gd name="T111" fmla="*/ 27 h 34"/>
                <a:gd name="T112" fmla="*/ 25 w 36"/>
                <a:gd name="T113" fmla="*/ 28 h 34"/>
                <a:gd name="T114" fmla="*/ 21 w 36"/>
                <a:gd name="T115" fmla="*/ 28 h 34"/>
                <a:gd name="T116" fmla="*/ 19 w 36"/>
                <a:gd name="T117" fmla="*/ 28 h 34"/>
                <a:gd name="T118" fmla="*/ 20 w 36"/>
                <a:gd name="T1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" h="34">
                  <a:moveTo>
                    <a:pt x="20" y="28"/>
                  </a:moveTo>
                  <a:cubicBezTo>
                    <a:pt x="20" y="28"/>
                    <a:pt x="19" y="29"/>
                    <a:pt x="19" y="30"/>
                  </a:cubicBezTo>
                  <a:cubicBezTo>
                    <a:pt x="18" y="30"/>
                    <a:pt x="17" y="30"/>
                    <a:pt x="17" y="30"/>
                  </a:cubicBezTo>
                  <a:cubicBezTo>
                    <a:pt x="15" y="30"/>
                    <a:pt x="14" y="31"/>
                    <a:pt x="13" y="32"/>
                  </a:cubicBezTo>
                  <a:cubicBezTo>
                    <a:pt x="12" y="32"/>
                    <a:pt x="12" y="32"/>
                    <a:pt x="11" y="32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7" y="34"/>
                    <a:pt x="6" y="34"/>
                    <a:pt x="4" y="34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4" y="31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2" y="31"/>
                    <a:pt x="1" y="31"/>
                    <a:pt x="1" y="31"/>
                  </a:cubicBezTo>
                  <a:cubicBezTo>
                    <a:pt x="1" y="30"/>
                    <a:pt x="0" y="30"/>
                    <a:pt x="1" y="29"/>
                  </a:cubicBezTo>
                  <a:cubicBezTo>
                    <a:pt x="1" y="29"/>
                    <a:pt x="2" y="29"/>
                    <a:pt x="2" y="28"/>
                  </a:cubicBezTo>
                  <a:cubicBezTo>
                    <a:pt x="3" y="27"/>
                    <a:pt x="1" y="28"/>
                    <a:pt x="1" y="27"/>
                  </a:cubicBezTo>
                  <a:cubicBezTo>
                    <a:pt x="1" y="27"/>
                    <a:pt x="2" y="26"/>
                    <a:pt x="2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5" y="25"/>
                    <a:pt x="5" y="24"/>
                    <a:pt x="6" y="24"/>
                  </a:cubicBezTo>
                  <a:cubicBezTo>
                    <a:pt x="7" y="23"/>
                    <a:pt x="7" y="22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19"/>
                    <a:pt x="10" y="19"/>
                    <a:pt x="10" y="18"/>
                  </a:cubicBezTo>
                  <a:cubicBezTo>
                    <a:pt x="9" y="19"/>
                    <a:pt x="8" y="19"/>
                    <a:pt x="7" y="18"/>
                  </a:cubicBezTo>
                  <a:cubicBezTo>
                    <a:pt x="7" y="18"/>
                    <a:pt x="7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6"/>
                    <a:pt x="4" y="15"/>
                    <a:pt x="5" y="15"/>
                  </a:cubicBezTo>
                  <a:cubicBezTo>
                    <a:pt x="5" y="14"/>
                    <a:pt x="6" y="15"/>
                    <a:pt x="6" y="14"/>
                  </a:cubicBezTo>
                  <a:cubicBezTo>
                    <a:pt x="6" y="14"/>
                    <a:pt x="5" y="13"/>
                    <a:pt x="5" y="13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7" y="9"/>
                    <a:pt x="8" y="10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4" y="9"/>
                    <a:pt x="16" y="9"/>
                    <a:pt x="16" y="7"/>
                  </a:cubicBezTo>
                  <a:cubicBezTo>
                    <a:pt x="15" y="7"/>
                    <a:pt x="14" y="8"/>
                    <a:pt x="14" y="7"/>
                  </a:cubicBezTo>
                  <a:cubicBezTo>
                    <a:pt x="14" y="6"/>
                    <a:pt x="15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4" y="1"/>
                    <a:pt x="24" y="0"/>
                    <a:pt x="25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0" y="2"/>
                    <a:pt x="31" y="1"/>
                    <a:pt x="32" y="2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33" y="4"/>
                    <a:pt x="33" y="5"/>
                    <a:pt x="34" y="5"/>
                  </a:cubicBezTo>
                  <a:cubicBezTo>
                    <a:pt x="34" y="6"/>
                    <a:pt x="34" y="6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8"/>
                  </a:cubicBezTo>
                  <a:cubicBezTo>
                    <a:pt x="36" y="9"/>
                    <a:pt x="33" y="10"/>
                    <a:pt x="33" y="10"/>
                  </a:cubicBezTo>
                  <a:cubicBezTo>
                    <a:pt x="32" y="11"/>
                    <a:pt x="31" y="12"/>
                    <a:pt x="30" y="12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4"/>
                    <a:pt x="29" y="15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1" y="18"/>
                    <a:pt x="31" y="19"/>
                  </a:cubicBezTo>
                  <a:cubicBezTo>
                    <a:pt x="31" y="20"/>
                    <a:pt x="30" y="21"/>
                    <a:pt x="30" y="23"/>
                  </a:cubicBezTo>
                  <a:cubicBezTo>
                    <a:pt x="29" y="24"/>
                    <a:pt x="29" y="25"/>
                    <a:pt x="28" y="26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3" y="28"/>
                    <a:pt x="22" y="28"/>
                    <a:pt x="21" y="28"/>
                  </a:cubicBezTo>
                  <a:cubicBezTo>
                    <a:pt x="20" y="28"/>
                    <a:pt x="20" y="29"/>
                    <a:pt x="19" y="28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895975" y="2338388"/>
              <a:ext cx="192088" cy="274638"/>
            </a:xfrm>
            <a:custGeom>
              <a:avLst/>
              <a:gdLst>
                <a:gd name="T0" fmla="*/ 14 w 51"/>
                <a:gd name="T1" fmla="*/ 71 h 73"/>
                <a:gd name="T2" fmla="*/ 9 w 51"/>
                <a:gd name="T3" fmla="*/ 70 h 73"/>
                <a:gd name="T4" fmla="*/ 4 w 51"/>
                <a:gd name="T5" fmla="*/ 73 h 73"/>
                <a:gd name="T6" fmla="*/ 6 w 51"/>
                <a:gd name="T7" fmla="*/ 67 h 73"/>
                <a:gd name="T8" fmla="*/ 16 w 51"/>
                <a:gd name="T9" fmla="*/ 63 h 73"/>
                <a:gd name="T10" fmla="*/ 18 w 51"/>
                <a:gd name="T11" fmla="*/ 61 h 73"/>
                <a:gd name="T12" fmla="*/ 13 w 51"/>
                <a:gd name="T13" fmla="*/ 59 h 73"/>
                <a:gd name="T14" fmla="*/ 6 w 51"/>
                <a:gd name="T15" fmla="*/ 59 h 73"/>
                <a:gd name="T16" fmla="*/ 12 w 51"/>
                <a:gd name="T17" fmla="*/ 53 h 73"/>
                <a:gd name="T18" fmla="*/ 10 w 51"/>
                <a:gd name="T19" fmla="*/ 49 h 73"/>
                <a:gd name="T20" fmla="*/ 17 w 51"/>
                <a:gd name="T21" fmla="*/ 45 h 73"/>
                <a:gd name="T22" fmla="*/ 21 w 51"/>
                <a:gd name="T23" fmla="*/ 40 h 73"/>
                <a:gd name="T24" fmla="*/ 20 w 51"/>
                <a:gd name="T25" fmla="*/ 38 h 73"/>
                <a:gd name="T26" fmla="*/ 19 w 51"/>
                <a:gd name="T27" fmla="*/ 33 h 73"/>
                <a:gd name="T28" fmla="*/ 15 w 51"/>
                <a:gd name="T29" fmla="*/ 33 h 73"/>
                <a:gd name="T30" fmla="*/ 8 w 51"/>
                <a:gd name="T31" fmla="*/ 33 h 73"/>
                <a:gd name="T32" fmla="*/ 10 w 51"/>
                <a:gd name="T33" fmla="*/ 26 h 73"/>
                <a:gd name="T34" fmla="*/ 7 w 51"/>
                <a:gd name="T35" fmla="*/ 28 h 73"/>
                <a:gd name="T36" fmla="*/ 4 w 51"/>
                <a:gd name="T37" fmla="*/ 29 h 73"/>
                <a:gd name="T38" fmla="*/ 5 w 51"/>
                <a:gd name="T39" fmla="*/ 24 h 73"/>
                <a:gd name="T40" fmla="*/ 6 w 51"/>
                <a:gd name="T41" fmla="*/ 20 h 73"/>
                <a:gd name="T42" fmla="*/ 1 w 51"/>
                <a:gd name="T43" fmla="*/ 20 h 73"/>
                <a:gd name="T44" fmla="*/ 1 w 51"/>
                <a:gd name="T45" fmla="*/ 13 h 73"/>
                <a:gd name="T46" fmla="*/ 6 w 51"/>
                <a:gd name="T47" fmla="*/ 9 h 73"/>
                <a:gd name="T48" fmla="*/ 10 w 51"/>
                <a:gd name="T49" fmla="*/ 5 h 73"/>
                <a:gd name="T50" fmla="*/ 13 w 51"/>
                <a:gd name="T51" fmla="*/ 2 h 73"/>
                <a:gd name="T52" fmla="*/ 22 w 51"/>
                <a:gd name="T53" fmla="*/ 4 h 73"/>
                <a:gd name="T54" fmla="*/ 24 w 51"/>
                <a:gd name="T55" fmla="*/ 9 h 73"/>
                <a:gd name="T56" fmla="*/ 30 w 51"/>
                <a:gd name="T57" fmla="*/ 10 h 73"/>
                <a:gd name="T58" fmla="*/ 24 w 51"/>
                <a:gd name="T59" fmla="*/ 20 h 73"/>
                <a:gd name="T60" fmla="*/ 23 w 51"/>
                <a:gd name="T61" fmla="*/ 23 h 73"/>
                <a:gd name="T62" fmla="*/ 31 w 51"/>
                <a:gd name="T63" fmla="*/ 29 h 73"/>
                <a:gd name="T64" fmla="*/ 38 w 51"/>
                <a:gd name="T65" fmla="*/ 37 h 73"/>
                <a:gd name="T66" fmla="*/ 40 w 51"/>
                <a:gd name="T67" fmla="*/ 42 h 73"/>
                <a:gd name="T68" fmla="*/ 41 w 51"/>
                <a:gd name="T69" fmla="*/ 48 h 73"/>
                <a:gd name="T70" fmla="*/ 45 w 51"/>
                <a:gd name="T71" fmla="*/ 49 h 73"/>
                <a:gd name="T72" fmla="*/ 51 w 51"/>
                <a:gd name="T73" fmla="*/ 50 h 73"/>
                <a:gd name="T74" fmla="*/ 49 w 51"/>
                <a:gd name="T75" fmla="*/ 56 h 73"/>
                <a:gd name="T76" fmla="*/ 46 w 51"/>
                <a:gd name="T77" fmla="*/ 59 h 73"/>
                <a:gd name="T78" fmla="*/ 48 w 51"/>
                <a:gd name="T79" fmla="*/ 62 h 73"/>
                <a:gd name="T80" fmla="*/ 39 w 51"/>
                <a:gd name="T81" fmla="*/ 67 h 73"/>
                <a:gd name="T82" fmla="*/ 32 w 51"/>
                <a:gd name="T83" fmla="*/ 67 h 73"/>
                <a:gd name="T84" fmla="*/ 27 w 51"/>
                <a:gd name="T85" fmla="*/ 67 h 73"/>
                <a:gd name="T86" fmla="*/ 18 w 51"/>
                <a:gd name="T87" fmla="*/ 6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73">
                  <a:moveTo>
                    <a:pt x="1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5" y="70"/>
                    <a:pt x="14" y="71"/>
                  </a:cubicBezTo>
                  <a:cubicBezTo>
                    <a:pt x="14" y="71"/>
                    <a:pt x="13" y="71"/>
                    <a:pt x="12" y="71"/>
                  </a:cubicBezTo>
                  <a:cubicBezTo>
                    <a:pt x="12" y="70"/>
                    <a:pt x="11" y="70"/>
                    <a:pt x="10" y="70"/>
                  </a:cubicBezTo>
                  <a:cubicBezTo>
                    <a:pt x="10" y="70"/>
                    <a:pt x="9" y="70"/>
                    <a:pt x="9" y="70"/>
                  </a:cubicBezTo>
                  <a:cubicBezTo>
                    <a:pt x="8" y="71"/>
                    <a:pt x="8" y="71"/>
                    <a:pt x="7" y="71"/>
                  </a:cubicBezTo>
                  <a:cubicBezTo>
                    <a:pt x="6" y="71"/>
                    <a:pt x="6" y="71"/>
                    <a:pt x="5" y="72"/>
                  </a:cubicBezTo>
                  <a:cubicBezTo>
                    <a:pt x="5" y="72"/>
                    <a:pt x="4" y="72"/>
                    <a:pt x="4" y="73"/>
                  </a:cubicBezTo>
                  <a:cubicBezTo>
                    <a:pt x="3" y="73"/>
                    <a:pt x="0" y="73"/>
                    <a:pt x="1" y="71"/>
                  </a:cubicBezTo>
                  <a:cubicBezTo>
                    <a:pt x="2" y="70"/>
                    <a:pt x="4" y="70"/>
                    <a:pt x="5" y="69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7" y="67"/>
                    <a:pt x="7" y="66"/>
                    <a:pt x="8" y="66"/>
                  </a:cubicBezTo>
                  <a:cubicBezTo>
                    <a:pt x="9" y="65"/>
                    <a:pt x="9" y="64"/>
                    <a:pt x="10" y="63"/>
                  </a:cubicBezTo>
                  <a:cubicBezTo>
                    <a:pt x="12" y="62"/>
                    <a:pt x="14" y="62"/>
                    <a:pt x="16" y="63"/>
                  </a:cubicBezTo>
                  <a:cubicBezTo>
                    <a:pt x="16" y="63"/>
                    <a:pt x="18" y="63"/>
                    <a:pt x="18" y="62"/>
                  </a:cubicBezTo>
                  <a:cubicBezTo>
                    <a:pt x="19" y="62"/>
                    <a:pt x="20" y="61"/>
                    <a:pt x="20" y="60"/>
                  </a:cubicBezTo>
                  <a:cubicBezTo>
                    <a:pt x="19" y="60"/>
                    <a:pt x="18" y="60"/>
                    <a:pt x="18" y="61"/>
                  </a:cubicBezTo>
                  <a:cubicBezTo>
                    <a:pt x="17" y="61"/>
                    <a:pt x="17" y="61"/>
                    <a:pt x="16" y="61"/>
                  </a:cubicBezTo>
                  <a:cubicBezTo>
                    <a:pt x="15" y="61"/>
                    <a:pt x="15" y="61"/>
                    <a:pt x="14" y="61"/>
                  </a:cubicBezTo>
                  <a:cubicBezTo>
                    <a:pt x="14" y="60"/>
                    <a:pt x="14" y="60"/>
                    <a:pt x="13" y="59"/>
                  </a:cubicBezTo>
                  <a:cubicBezTo>
                    <a:pt x="13" y="59"/>
                    <a:pt x="12" y="59"/>
                    <a:pt x="11" y="59"/>
                  </a:cubicBezTo>
                  <a:cubicBezTo>
                    <a:pt x="11" y="59"/>
                    <a:pt x="10" y="58"/>
                    <a:pt x="9" y="58"/>
                  </a:cubicBezTo>
                  <a:cubicBezTo>
                    <a:pt x="8" y="59"/>
                    <a:pt x="7" y="60"/>
                    <a:pt x="6" y="59"/>
                  </a:cubicBezTo>
                  <a:cubicBezTo>
                    <a:pt x="5" y="59"/>
                    <a:pt x="5" y="56"/>
                    <a:pt x="5" y="56"/>
                  </a:cubicBezTo>
                  <a:cubicBezTo>
                    <a:pt x="6" y="55"/>
                    <a:pt x="8" y="55"/>
                    <a:pt x="9" y="55"/>
                  </a:cubicBezTo>
                  <a:cubicBezTo>
                    <a:pt x="10" y="54"/>
                    <a:pt x="11" y="53"/>
                    <a:pt x="12" y="53"/>
                  </a:cubicBezTo>
                  <a:cubicBezTo>
                    <a:pt x="12" y="52"/>
                    <a:pt x="12" y="52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12" y="47"/>
                    <a:pt x="11" y="49"/>
                    <a:pt x="10" y="49"/>
                  </a:cubicBezTo>
                  <a:cubicBezTo>
                    <a:pt x="10" y="48"/>
                    <a:pt x="10" y="47"/>
                    <a:pt x="11" y="46"/>
                  </a:cubicBezTo>
                  <a:cubicBezTo>
                    <a:pt x="12" y="46"/>
                    <a:pt x="12" y="44"/>
                    <a:pt x="14" y="44"/>
                  </a:cubicBezTo>
                  <a:cubicBezTo>
                    <a:pt x="15" y="44"/>
                    <a:pt x="16" y="44"/>
                    <a:pt x="17" y="45"/>
                  </a:cubicBezTo>
                  <a:cubicBezTo>
                    <a:pt x="19" y="45"/>
                    <a:pt x="19" y="44"/>
                    <a:pt x="20" y="43"/>
                  </a:cubicBezTo>
                  <a:cubicBezTo>
                    <a:pt x="20" y="43"/>
                    <a:pt x="20" y="42"/>
                    <a:pt x="20" y="41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1" y="38"/>
                    <a:pt x="20" y="39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7"/>
                    <a:pt x="19" y="37"/>
                    <a:pt x="19" y="36"/>
                  </a:cubicBezTo>
                  <a:cubicBezTo>
                    <a:pt x="18" y="36"/>
                    <a:pt x="18" y="36"/>
                    <a:pt x="18" y="35"/>
                  </a:cubicBezTo>
                  <a:cubicBezTo>
                    <a:pt x="18" y="34"/>
                    <a:pt x="18" y="34"/>
                    <a:pt x="19" y="33"/>
                  </a:cubicBezTo>
                  <a:cubicBezTo>
                    <a:pt x="19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3" y="33"/>
                    <a:pt x="12" y="33"/>
                    <a:pt x="11" y="33"/>
                  </a:cubicBezTo>
                  <a:cubicBezTo>
                    <a:pt x="11" y="33"/>
                    <a:pt x="9" y="34"/>
                    <a:pt x="8" y="33"/>
                  </a:cubicBezTo>
                  <a:cubicBezTo>
                    <a:pt x="8" y="32"/>
                    <a:pt x="7" y="32"/>
                    <a:pt x="7" y="31"/>
                  </a:cubicBezTo>
                  <a:cubicBezTo>
                    <a:pt x="8" y="31"/>
                    <a:pt x="8" y="30"/>
                    <a:pt x="9" y="30"/>
                  </a:cubicBezTo>
                  <a:cubicBezTo>
                    <a:pt x="9" y="29"/>
                    <a:pt x="10" y="28"/>
                    <a:pt x="10" y="26"/>
                  </a:cubicBezTo>
                  <a:cubicBezTo>
                    <a:pt x="10" y="26"/>
                    <a:pt x="10" y="25"/>
                    <a:pt x="10" y="25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7" y="25"/>
                    <a:pt x="9" y="27"/>
                    <a:pt x="7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5" y="20"/>
                    <a:pt x="5" y="20"/>
                  </a:cubicBezTo>
                  <a:cubicBezTo>
                    <a:pt x="5" y="20"/>
                    <a:pt x="4" y="21"/>
                    <a:pt x="4" y="21"/>
                  </a:cubicBezTo>
                  <a:cubicBezTo>
                    <a:pt x="3" y="21"/>
                    <a:pt x="2" y="21"/>
                    <a:pt x="1" y="20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7"/>
                    <a:pt x="5" y="16"/>
                    <a:pt x="3" y="15"/>
                  </a:cubicBez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0"/>
                    <a:pt x="2" y="12"/>
                    <a:pt x="4" y="12"/>
                  </a:cubicBezTo>
                  <a:cubicBezTo>
                    <a:pt x="5" y="12"/>
                    <a:pt x="6" y="11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9" y="7"/>
                    <a:pt x="9" y="5"/>
                    <a:pt x="10" y="5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6" y="1"/>
                    <a:pt x="18" y="2"/>
                    <a:pt x="21" y="2"/>
                  </a:cubicBezTo>
                  <a:cubicBezTo>
                    <a:pt x="21" y="1"/>
                    <a:pt x="24" y="0"/>
                    <a:pt x="24" y="1"/>
                  </a:cubicBezTo>
                  <a:cubicBezTo>
                    <a:pt x="25" y="2"/>
                    <a:pt x="23" y="4"/>
                    <a:pt x="22" y="4"/>
                  </a:cubicBezTo>
                  <a:cubicBezTo>
                    <a:pt x="20" y="5"/>
                    <a:pt x="18" y="7"/>
                    <a:pt x="18" y="9"/>
                  </a:cubicBezTo>
                  <a:cubicBezTo>
                    <a:pt x="19" y="10"/>
                    <a:pt x="20" y="9"/>
                    <a:pt x="21" y="9"/>
                  </a:cubicBezTo>
                  <a:cubicBezTo>
                    <a:pt x="22" y="9"/>
                    <a:pt x="23" y="9"/>
                    <a:pt x="24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2" y="12"/>
                    <a:pt x="29" y="14"/>
                    <a:pt x="27" y="16"/>
                  </a:cubicBezTo>
                  <a:cubicBezTo>
                    <a:pt x="27" y="17"/>
                    <a:pt x="26" y="18"/>
                    <a:pt x="26" y="19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3" y="20"/>
                    <a:pt x="24" y="21"/>
                    <a:pt x="24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5" y="22"/>
                    <a:pt x="26" y="23"/>
                  </a:cubicBezTo>
                  <a:cubicBezTo>
                    <a:pt x="27" y="24"/>
                    <a:pt x="28" y="25"/>
                    <a:pt x="29" y="25"/>
                  </a:cubicBezTo>
                  <a:cubicBezTo>
                    <a:pt x="30" y="26"/>
                    <a:pt x="31" y="27"/>
                    <a:pt x="31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3" y="34"/>
                    <a:pt x="33" y="34"/>
                    <a:pt x="34" y="35"/>
                  </a:cubicBezTo>
                  <a:cubicBezTo>
                    <a:pt x="36" y="35"/>
                    <a:pt x="37" y="36"/>
                    <a:pt x="38" y="37"/>
                  </a:cubicBezTo>
                  <a:cubicBezTo>
                    <a:pt x="39" y="38"/>
                    <a:pt x="40" y="39"/>
                    <a:pt x="40" y="40"/>
                  </a:cubicBezTo>
                  <a:cubicBezTo>
                    <a:pt x="40" y="42"/>
                    <a:pt x="40" y="42"/>
                    <a:pt x="41" y="43"/>
                  </a:cubicBezTo>
                  <a:cubicBezTo>
                    <a:pt x="40" y="43"/>
                    <a:pt x="40" y="43"/>
                    <a:pt x="40" y="42"/>
                  </a:cubicBezTo>
                  <a:cubicBezTo>
                    <a:pt x="40" y="43"/>
                    <a:pt x="40" y="44"/>
                    <a:pt x="41" y="44"/>
                  </a:cubicBezTo>
                  <a:cubicBezTo>
                    <a:pt x="41" y="45"/>
                    <a:pt x="42" y="45"/>
                    <a:pt x="42" y="45"/>
                  </a:cubicBezTo>
                  <a:cubicBezTo>
                    <a:pt x="43" y="46"/>
                    <a:pt x="41" y="47"/>
                    <a:pt x="41" y="48"/>
                  </a:cubicBezTo>
                  <a:cubicBezTo>
                    <a:pt x="41" y="48"/>
                    <a:pt x="41" y="49"/>
                    <a:pt x="42" y="49"/>
                  </a:cubicBezTo>
                  <a:cubicBezTo>
                    <a:pt x="42" y="49"/>
                    <a:pt x="43" y="49"/>
                    <a:pt x="44" y="49"/>
                  </a:cubicBezTo>
                  <a:cubicBezTo>
                    <a:pt x="44" y="48"/>
                    <a:pt x="45" y="49"/>
                    <a:pt x="45" y="49"/>
                  </a:cubicBezTo>
                  <a:cubicBezTo>
                    <a:pt x="46" y="49"/>
                    <a:pt x="47" y="49"/>
                    <a:pt x="48" y="49"/>
                  </a:cubicBezTo>
                  <a:cubicBezTo>
                    <a:pt x="48" y="49"/>
                    <a:pt x="49" y="49"/>
                    <a:pt x="49" y="49"/>
                  </a:cubicBezTo>
                  <a:cubicBezTo>
                    <a:pt x="50" y="49"/>
                    <a:pt x="51" y="50"/>
                    <a:pt x="51" y="50"/>
                  </a:cubicBezTo>
                  <a:cubicBezTo>
                    <a:pt x="51" y="51"/>
                    <a:pt x="51" y="52"/>
                    <a:pt x="50" y="52"/>
                  </a:cubicBezTo>
                  <a:cubicBezTo>
                    <a:pt x="50" y="53"/>
                    <a:pt x="49" y="53"/>
                    <a:pt x="49" y="54"/>
                  </a:cubicBezTo>
                  <a:cubicBezTo>
                    <a:pt x="49" y="54"/>
                    <a:pt x="50" y="55"/>
                    <a:pt x="49" y="56"/>
                  </a:cubicBezTo>
                  <a:cubicBezTo>
                    <a:pt x="49" y="56"/>
                    <a:pt x="48" y="56"/>
                    <a:pt x="48" y="56"/>
                  </a:cubicBezTo>
                  <a:cubicBezTo>
                    <a:pt x="47" y="56"/>
                    <a:pt x="46" y="56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59"/>
                    <a:pt x="45" y="59"/>
                    <a:pt x="45" y="60"/>
                  </a:cubicBezTo>
                  <a:cubicBezTo>
                    <a:pt x="44" y="60"/>
                    <a:pt x="44" y="61"/>
                    <a:pt x="45" y="61"/>
                  </a:cubicBezTo>
                  <a:cubicBezTo>
                    <a:pt x="46" y="61"/>
                    <a:pt x="47" y="61"/>
                    <a:pt x="48" y="62"/>
                  </a:cubicBezTo>
                  <a:cubicBezTo>
                    <a:pt x="49" y="64"/>
                    <a:pt x="47" y="64"/>
                    <a:pt x="46" y="64"/>
                  </a:cubicBezTo>
                  <a:cubicBezTo>
                    <a:pt x="44" y="64"/>
                    <a:pt x="44" y="65"/>
                    <a:pt x="43" y="66"/>
                  </a:cubicBezTo>
                  <a:cubicBezTo>
                    <a:pt x="42" y="66"/>
                    <a:pt x="40" y="67"/>
                    <a:pt x="39" y="67"/>
                  </a:cubicBezTo>
                  <a:cubicBezTo>
                    <a:pt x="38" y="67"/>
                    <a:pt x="36" y="66"/>
                    <a:pt x="35" y="66"/>
                  </a:cubicBezTo>
                  <a:cubicBezTo>
                    <a:pt x="34" y="66"/>
                    <a:pt x="34" y="66"/>
                    <a:pt x="33" y="66"/>
                  </a:cubicBezTo>
                  <a:cubicBezTo>
                    <a:pt x="33" y="66"/>
                    <a:pt x="33" y="66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8"/>
                    <a:pt x="30" y="67"/>
                    <a:pt x="29" y="67"/>
                  </a:cubicBezTo>
                  <a:cubicBezTo>
                    <a:pt x="28" y="67"/>
                    <a:pt x="28" y="67"/>
                    <a:pt x="27" y="67"/>
                  </a:cubicBezTo>
                  <a:cubicBezTo>
                    <a:pt x="26" y="67"/>
                    <a:pt x="26" y="67"/>
                    <a:pt x="26" y="68"/>
                  </a:cubicBezTo>
                  <a:cubicBezTo>
                    <a:pt x="24" y="69"/>
                    <a:pt x="23" y="67"/>
                    <a:pt x="22" y="67"/>
                  </a:cubicBezTo>
                  <a:cubicBezTo>
                    <a:pt x="21" y="66"/>
                    <a:pt x="19" y="67"/>
                    <a:pt x="18" y="67"/>
                  </a:cubicBezTo>
                  <a:cubicBezTo>
                    <a:pt x="17" y="67"/>
                    <a:pt x="16" y="67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978525" y="2327276"/>
              <a:ext cx="15875" cy="11113"/>
            </a:xfrm>
            <a:custGeom>
              <a:avLst/>
              <a:gdLst>
                <a:gd name="T0" fmla="*/ 1 w 4"/>
                <a:gd name="T1" fmla="*/ 1 h 3"/>
                <a:gd name="T2" fmla="*/ 1 w 4"/>
                <a:gd name="T3" fmla="*/ 1 h 3"/>
                <a:gd name="T4" fmla="*/ 3 w 4"/>
                <a:gd name="T5" fmla="*/ 1 h 3"/>
                <a:gd name="T6" fmla="*/ 3 w 4"/>
                <a:gd name="T7" fmla="*/ 3 h 3"/>
                <a:gd name="T8" fmla="*/ 1 w 4"/>
                <a:gd name="T9" fmla="*/ 3 h 3"/>
                <a:gd name="T10" fmla="*/ 0 w 4"/>
                <a:gd name="T11" fmla="*/ 0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7131050" y="1827213"/>
              <a:ext cx="282575" cy="173038"/>
            </a:xfrm>
            <a:custGeom>
              <a:avLst/>
              <a:gdLst>
                <a:gd name="T0" fmla="*/ 32 w 75"/>
                <a:gd name="T1" fmla="*/ 45 h 46"/>
                <a:gd name="T2" fmla="*/ 21 w 75"/>
                <a:gd name="T3" fmla="*/ 45 h 46"/>
                <a:gd name="T4" fmla="*/ 16 w 75"/>
                <a:gd name="T5" fmla="*/ 45 h 46"/>
                <a:gd name="T6" fmla="*/ 14 w 75"/>
                <a:gd name="T7" fmla="*/ 42 h 46"/>
                <a:gd name="T8" fmla="*/ 10 w 75"/>
                <a:gd name="T9" fmla="*/ 42 h 46"/>
                <a:gd name="T10" fmla="*/ 6 w 75"/>
                <a:gd name="T11" fmla="*/ 42 h 46"/>
                <a:gd name="T12" fmla="*/ 4 w 75"/>
                <a:gd name="T13" fmla="*/ 39 h 46"/>
                <a:gd name="T14" fmla="*/ 1 w 75"/>
                <a:gd name="T15" fmla="*/ 35 h 46"/>
                <a:gd name="T16" fmla="*/ 5 w 75"/>
                <a:gd name="T17" fmla="*/ 33 h 46"/>
                <a:gd name="T18" fmla="*/ 3 w 75"/>
                <a:gd name="T19" fmla="*/ 30 h 46"/>
                <a:gd name="T20" fmla="*/ 7 w 75"/>
                <a:gd name="T21" fmla="*/ 27 h 46"/>
                <a:gd name="T22" fmla="*/ 11 w 75"/>
                <a:gd name="T23" fmla="*/ 24 h 46"/>
                <a:gd name="T24" fmla="*/ 11 w 75"/>
                <a:gd name="T25" fmla="*/ 20 h 46"/>
                <a:gd name="T26" fmla="*/ 14 w 75"/>
                <a:gd name="T27" fmla="*/ 15 h 46"/>
                <a:gd name="T28" fmla="*/ 21 w 75"/>
                <a:gd name="T29" fmla="*/ 11 h 46"/>
                <a:gd name="T30" fmla="*/ 25 w 75"/>
                <a:gd name="T31" fmla="*/ 9 h 46"/>
                <a:gd name="T32" fmla="*/ 36 w 75"/>
                <a:gd name="T33" fmla="*/ 6 h 46"/>
                <a:gd name="T34" fmla="*/ 42 w 75"/>
                <a:gd name="T35" fmla="*/ 5 h 46"/>
                <a:gd name="T36" fmla="*/ 49 w 75"/>
                <a:gd name="T37" fmla="*/ 6 h 46"/>
                <a:gd name="T38" fmla="*/ 52 w 75"/>
                <a:gd name="T39" fmla="*/ 6 h 46"/>
                <a:gd name="T40" fmla="*/ 58 w 75"/>
                <a:gd name="T41" fmla="*/ 4 h 46"/>
                <a:gd name="T42" fmla="*/ 64 w 75"/>
                <a:gd name="T43" fmla="*/ 2 h 46"/>
                <a:gd name="T44" fmla="*/ 75 w 75"/>
                <a:gd name="T45" fmla="*/ 3 h 46"/>
                <a:gd name="T46" fmla="*/ 64 w 75"/>
                <a:gd name="T47" fmla="*/ 8 h 46"/>
                <a:gd name="T48" fmla="*/ 53 w 75"/>
                <a:gd name="T49" fmla="*/ 10 h 46"/>
                <a:gd name="T50" fmla="*/ 45 w 75"/>
                <a:gd name="T51" fmla="*/ 12 h 46"/>
                <a:gd name="T52" fmla="*/ 38 w 75"/>
                <a:gd name="T53" fmla="*/ 16 h 46"/>
                <a:gd name="T54" fmla="*/ 32 w 75"/>
                <a:gd name="T55" fmla="*/ 19 h 46"/>
                <a:gd name="T56" fmla="*/ 29 w 75"/>
                <a:gd name="T57" fmla="*/ 22 h 46"/>
                <a:gd name="T58" fmla="*/ 25 w 75"/>
                <a:gd name="T59" fmla="*/ 26 h 46"/>
                <a:gd name="T60" fmla="*/ 21 w 75"/>
                <a:gd name="T61" fmla="*/ 31 h 46"/>
                <a:gd name="T62" fmla="*/ 27 w 75"/>
                <a:gd name="T63" fmla="*/ 40 h 46"/>
                <a:gd name="T64" fmla="*/ 33 w 75"/>
                <a:gd name="T65" fmla="*/ 43 h 46"/>
                <a:gd name="T66" fmla="*/ 37 w 75"/>
                <a:gd name="T67" fmla="*/ 44 h 46"/>
                <a:gd name="T68" fmla="*/ 37 w 75"/>
                <a:gd name="T6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46">
                  <a:moveTo>
                    <a:pt x="34" y="45"/>
                  </a:moveTo>
                  <a:cubicBezTo>
                    <a:pt x="33" y="45"/>
                    <a:pt x="32" y="45"/>
                    <a:pt x="32" y="45"/>
                  </a:cubicBezTo>
                  <a:cubicBezTo>
                    <a:pt x="31" y="45"/>
                    <a:pt x="30" y="45"/>
                    <a:pt x="29" y="45"/>
                  </a:cubicBezTo>
                  <a:cubicBezTo>
                    <a:pt x="27" y="45"/>
                    <a:pt x="24" y="45"/>
                    <a:pt x="21" y="45"/>
                  </a:cubicBezTo>
                  <a:cubicBezTo>
                    <a:pt x="20" y="45"/>
                    <a:pt x="19" y="45"/>
                    <a:pt x="19" y="45"/>
                  </a:cubicBezTo>
                  <a:cubicBezTo>
                    <a:pt x="18" y="45"/>
                    <a:pt x="17" y="45"/>
                    <a:pt x="16" y="45"/>
                  </a:cubicBezTo>
                  <a:cubicBezTo>
                    <a:pt x="15" y="45"/>
                    <a:pt x="15" y="44"/>
                    <a:pt x="15" y="44"/>
                  </a:cubicBezTo>
                  <a:cubicBezTo>
                    <a:pt x="15" y="43"/>
                    <a:pt x="15" y="42"/>
                    <a:pt x="14" y="42"/>
                  </a:cubicBezTo>
                  <a:cubicBezTo>
                    <a:pt x="14" y="41"/>
                    <a:pt x="13" y="41"/>
                    <a:pt x="12" y="42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10" y="42"/>
                    <a:pt x="10" y="43"/>
                    <a:pt x="9" y="42"/>
                  </a:cubicBezTo>
                  <a:cubicBezTo>
                    <a:pt x="8" y="42"/>
                    <a:pt x="7" y="42"/>
                    <a:pt x="6" y="42"/>
                  </a:cubicBezTo>
                  <a:cubicBezTo>
                    <a:pt x="6" y="41"/>
                    <a:pt x="6" y="40"/>
                    <a:pt x="5" y="40"/>
                  </a:cubicBezTo>
                  <a:cubicBezTo>
                    <a:pt x="5" y="40"/>
                    <a:pt x="4" y="40"/>
                    <a:pt x="4" y="39"/>
                  </a:cubicBezTo>
                  <a:cubicBezTo>
                    <a:pt x="2" y="39"/>
                    <a:pt x="1" y="39"/>
                    <a:pt x="1" y="37"/>
                  </a:cubicBezTo>
                  <a:cubicBezTo>
                    <a:pt x="1" y="37"/>
                    <a:pt x="0" y="36"/>
                    <a:pt x="1" y="35"/>
                  </a:cubicBezTo>
                  <a:cubicBezTo>
                    <a:pt x="1" y="35"/>
                    <a:pt x="2" y="34"/>
                    <a:pt x="3" y="34"/>
                  </a:cubicBezTo>
                  <a:cubicBezTo>
                    <a:pt x="4" y="34"/>
                    <a:pt x="4" y="34"/>
                    <a:pt x="5" y="33"/>
                  </a:cubicBezTo>
                  <a:cubicBezTo>
                    <a:pt x="5" y="33"/>
                    <a:pt x="6" y="32"/>
                    <a:pt x="5" y="31"/>
                  </a:cubicBezTo>
                  <a:cubicBezTo>
                    <a:pt x="5" y="31"/>
                    <a:pt x="2" y="31"/>
                    <a:pt x="3" y="30"/>
                  </a:cubicBezTo>
                  <a:cubicBezTo>
                    <a:pt x="4" y="29"/>
                    <a:pt x="5" y="29"/>
                    <a:pt x="6" y="28"/>
                  </a:cubicBezTo>
                  <a:cubicBezTo>
                    <a:pt x="7" y="28"/>
                    <a:pt x="7" y="27"/>
                    <a:pt x="7" y="27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5"/>
                    <a:pt x="11" y="25"/>
                    <a:pt x="11" y="24"/>
                  </a:cubicBezTo>
                  <a:cubicBezTo>
                    <a:pt x="10" y="24"/>
                    <a:pt x="9" y="24"/>
                    <a:pt x="8" y="24"/>
                  </a:cubicBezTo>
                  <a:cubicBezTo>
                    <a:pt x="7" y="23"/>
                    <a:pt x="11" y="21"/>
                    <a:pt x="11" y="20"/>
                  </a:cubicBezTo>
                  <a:cubicBezTo>
                    <a:pt x="12" y="20"/>
                    <a:pt x="14" y="19"/>
                    <a:pt x="14" y="18"/>
                  </a:cubicBezTo>
                  <a:cubicBezTo>
                    <a:pt x="15" y="17"/>
                    <a:pt x="13" y="16"/>
                    <a:pt x="14" y="15"/>
                  </a:cubicBezTo>
                  <a:cubicBezTo>
                    <a:pt x="15" y="14"/>
                    <a:pt x="17" y="13"/>
                    <a:pt x="18" y="13"/>
                  </a:cubicBezTo>
                  <a:cubicBezTo>
                    <a:pt x="19" y="12"/>
                    <a:pt x="20" y="11"/>
                    <a:pt x="21" y="11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23" y="10"/>
                    <a:pt x="24" y="10"/>
                    <a:pt x="25" y="9"/>
                  </a:cubicBezTo>
                  <a:cubicBezTo>
                    <a:pt x="27" y="8"/>
                    <a:pt x="30" y="8"/>
                    <a:pt x="33" y="7"/>
                  </a:cubicBezTo>
                  <a:cubicBezTo>
                    <a:pt x="34" y="7"/>
                    <a:pt x="35" y="6"/>
                    <a:pt x="36" y="6"/>
                  </a:cubicBezTo>
                  <a:cubicBezTo>
                    <a:pt x="37" y="6"/>
                    <a:pt x="38" y="5"/>
                    <a:pt x="39" y="5"/>
                  </a:cubicBezTo>
                  <a:cubicBezTo>
                    <a:pt x="40" y="5"/>
                    <a:pt x="41" y="5"/>
                    <a:pt x="42" y="5"/>
                  </a:cubicBezTo>
                  <a:cubicBezTo>
                    <a:pt x="43" y="5"/>
                    <a:pt x="44" y="6"/>
                    <a:pt x="45" y="6"/>
                  </a:cubicBezTo>
                  <a:cubicBezTo>
                    <a:pt x="47" y="6"/>
                    <a:pt x="48" y="6"/>
                    <a:pt x="49" y="6"/>
                  </a:cubicBezTo>
                  <a:cubicBezTo>
                    <a:pt x="49" y="6"/>
                    <a:pt x="50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4" y="5"/>
                    <a:pt x="55" y="5"/>
                    <a:pt x="57" y="5"/>
                  </a:cubicBezTo>
                  <a:cubicBezTo>
                    <a:pt x="57" y="5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1" y="2"/>
                    <a:pt x="62" y="2"/>
                    <a:pt x="64" y="2"/>
                  </a:cubicBezTo>
                  <a:cubicBezTo>
                    <a:pt x="66" y="1"/>
                    <a:pt x="69" y="0"/>
                    <a:pt x="72" y="1"/>
                  </a:cubicBezTo>
                  <a:cubicBezTo>
                    <a:pt x="73" y="2"/>
                    <a:pt x="75" y="2"/>
                    <a:pt x="75" y="3"/>
                  </a:cubicBezTo>
                  <a:cubicBezTo>
                    <a:pt x="75" y="4"/>
                    <a:pt x="73" y="5"/>
                    <a:pt x="72" y="6"/>
                  </a:cubicBezTo>
                  <a:cubicBezTo>
                    <a:pt x="70" y="7"/>
                    <a:pt x="67" y="8"/>
                    <a:pt x="64" y="8"/>
                  </a:cubicBezTo>
                  <a:cubicBezTo>
                    <a:pt x="62" y="8"/>
                    <a:pt x="59" y="9"/>
                    <a:pt x="56" y="9"/>
                  </a:cubicBezTo>
                  <a:cubicBezTo>
                    <a:pt x="55" y="10"/>
                    <a:pt x="54" y="10"/>
                    <a:pt x="53" y="10"/>
                  </a:cubicBezTo>
                  <a:cubicBezTo>
                    <a:pt x="51" y="11"/>
                    <a:pt x="50" y="11"/>
                    <a:pt x="48" y="11"/>
                  </a:cubicBezTo>
                  <a:cubicBezTo>
                    <a:pt x="47" y="11"/>
                    <a:pt x="46" y="12"/>
                    <a:pt x="45" y="12"/>
                  </a:cubicBezTo>
                  <a:cubicBezTo>
                    <a:pt x="43" y="12"/>
                    <a:pt x="42" y="12"/>
                    <a:pt x="41" y="13"/>
                  </a:cubicBezTo>
                  <a:cubicBezTo>
                    <a:pt x="40" y="13"/>
                    <a:pt x="39" y="15"/>
                    <a:pt x="38" y="16"/>
                  </a:cubicBezTo>
                  <a:cubicBezTo>
                    <a:pt x="37" y="16"/>
                    <a:pt x="36" y="17"/>
                    <a:pt x="35" y="17"/>
                  </a:cubicBezTo>
                  <a:cubicBezTo>
                    <a:pt x="34" y="18"/>
                    <a:pt x="33" y="18"/>
                    <a:pt x="32" y="19"/>
                  </a:cubicBezTo>
                  <a:cubicBezTo>
                    <a:pt x="31" y="19"/>
                    <a:pt x="31" y="20"/>
                    <a:pt x="30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7" y="25"/>
                    <a:pt x="26" y="25"/>
                    <a:pt x="25" y="26"/>
                  </a:cubicBezTo>
                  <a:cubicBezTo>
                    <a:pt x="24" y="27"/>
                    <a:pt x="24" y="28"/>
                    <a:pt x="23" y="29"/>
                  </a:cubicBezTo>
                  <a:cubicBezTo>
                    <a:pt x="23" y="30"/>
                    <a:pt x="22" y="30"/>
                    <a:pt x="21" y="31"/>
                  </a:cubicBezTo>
                  <a:cubicBezTo>
                    <a:pt x="20" y="34"/>
                    <a:pt x="22" y="36"/>
                    <a:pt x="24" y="38"/>
                  </a:cubicBezTo>
                  <a:cubicBezTo>
                    <a:pt x="25" y="38"/>
                    <a:pt x="26" y="39"/>
                    <a:pt x="27" y="40"/>
                  </a:cubicBezTo>
                  <a:cubicBezTo>
                    <a:pt x="28" y="41"/>
                    <a:pt x="29" y="41"/>
                    <a:pt x="30" y="41"/>
                  </a:cubicBezTo>
                  <a:cubicBezTo>
                    <a:pt x="31" y="42"/>
                    <a:pt x="32" y="43"/>
                    <a:pt x="33" y="43"/>
                  </a:cubicBezTo>
                  <a:cubicBezTo>
                    <a:pt x="33" y="43"/>
                    <a:pt x="34" y="43"/>
                    <a:pt x="35" y="43"/>
                  </a:cubicBezTo>
                  <a:cubicBezTo>
                    <a:pt x="36" y="44"/>
                    <a:pt x="36" y="44"/>
                    <a:pt x="37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6" y="46"/>
                    <a:pt x="35" y="4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7751763" y="1730376"/>
              <a:ext cx="187325" cy="60325"/>
            </a:xfrm>
            <a:custGeom>
              <a:avLst/>
              <a:gdLst>
                <a:gd name="T0" fmla="*/ 1 w 50"/>
                <a:gd name="T1" fmla="*/ 6 h 16"/>
                <a:gd name="T2" fmla="*/ 3 w 50"/>
                <a:gd name="T3" fmla="*/ 5 h 16"/>
                <a:gd name="T4" fmla="*/ 3 w 50"/>
                <a:gd name="T5" fmla="*/ 4 h 16"/>
                <a:gd name="T6" fmla="*/ 2 w 50"/>
                <a:gd name="T7" fmla="*/ 4 h 16"/>
                <a:gd name="T8" fmla="*/ 6 w 50"/>
                <a:gd name="T9" fmla="*/ 2 h 16"/>
                <a:gd name="T10" fmla="*/ 10 w 50"/>
                <a:gd name="T11" fmla="*/ 1 h 16"/>
                <a:gd name="T12" fmla="*/ 14 w 50"/>
                <a:gd name="T13" fmla="*/ 0 h 16"/>
                <a:gd name="T14" fmla="*/ 18 w 50"/>
                <a:gd name="T15" fmla="*/ 2 h 16"/>
                <a:gd name="T16" fmla="*/ 22 w 50"/>
                <a:gd name="T17" fmla="*/ 3 h 16"/>
                <a:gd name="T18" fmla="*/ 25 w 50"/>
                <a:gd name="T19" fmla="*/ 4 h 16"/>
                <a:gd name="T20" fmla="*/ 26 w 50"/>
                <a:gd name="T21" fmla="*/ 6 h 16"/>
                <a:gd name="T22" fmla="*/ 28 w 50"/>
                <a:gd name="T23" fmla="*/ 6 h 16"/>
                <a:gd name="T24" fmla="*/ 32 w 50"/>
                <a:gd name="T25" fmla="*/ 8 h 16"/>
                <a:gd name="T26" fmla="*/ 34 w 50"/>
                <a:gd name="T27" fmla="*/ 8 h 16"/>
                <a:gd name="T28" fmla="*/ 36 w 50"/>
                <a:gd name="T29" fmla="*/ 8 h 16"/>
                <a:gd name="T30" fmla="*/ 40 w 50"/>
                <a:gd name="T31" fmla="*/ 9 h 16"/>
                <a:gd name="T32" fmla="*/ 44 w 50"/>
                <a:gd name="T33" fmla="*/ 10 h 16"/>
                <a:gd name="T34" fmla="*/ 46 w 50"/>
                <a:gd name="T35" fmla="*/ 13 h 16"/>
                <a:gd name="T36" fmla="*/ 48 w 50"/>
                <a:gd name="T37" fmla="*/ 14 h 16"/>
                <a:gd name="T38" fmla="*/ 49 w 50"/>
                <a:gd name="T39" fmla="*/ 15 h 16"/>
                <a:gd name="T40" fmla="*/ 46 w 50"/>
                <a:gd name="T41" fmla="*/ 15 h 16"/>
                <a:gd name="T42" fmla="*/ 44 w 50"/>
                <a:gd name="T43" fmla="*/ 15 h 16"/>
                <a:gd name="T44" fmla="*/ 42 w 50"/>
                <a:gd name="T45" fmla="*/ 15 h 16"/>
                <a:gd name="T46" fmla="*/ 40 w 50"/>
                <a:gd name="T47" fmla="*/ 15 h 16"/>
                <a:gd name="T48" fmla="*/ 38 w 50"/>
                <a:gd name="T49" fmla="*/ 15 h 16"/>
                <a:gd name="T50" fmla="*/ 32 w 50"/>
                <a:gd name="T51" fmla="*/ 14 h 16"/>
                <a:gd name="T52" fmla="*/ 27 w 50"/>
                <a:gd name="T53" fmla="*/ 14 h 16"/>
                <a:gd name="T54" fmla="*/ 21 w 50"/>
                <a:gd name="T55" fmla="*/ 13 h 16"/>
                <a:gd name="T56" fmla="*/ 17 w 50"/>
                <a:gd name="T57" fmla="*/ 12 h 16"/>
                <a:gd name="T58" fmla="*/ 15 w 50"/>
                <a:gd name="T59" fmla="*/ 11 h 16"/>
                <a:gd name="T60" fmla="*/ 15 w 50"/>
                <a:gd name="T61" fmla="*/ 9 h 16"/>
                <a:gd name="T62" fmla="*/ 13 w 50"/>
                <a:gd name="T63" fmla="*/ 9 h 16"/>
                <a:gd name="T64" fmla="*/ 11 w 50"/>
                <a:gd name="T65" fmla="*/ 10 h 16"/>
                <a:gd name="T66" fmla="*/ 9 w 50"/>
                <a:gd name="T67" fmla="*/ 10 h 16"/>
                <a:gd name="T68" fmla="*/ 6 w 50"/>
                <a:gd name="T69" fmla="*/ 10 h 16"/>
                <a:gd name="T70" fmla="*/ 5 w 50"/>
                <a:gd name="T71" fmla="*/ 10 h 16"/>
                <a:gd name="T72" fmla="*/ 4 w 50"/>
                <a:gd name="T73" fmla="*/ 10 h 16"/>
                <a:gd name="T74" fmla="*/ 2 w 50"/>
                <a:gd name="T75" fmla="*/ 9 h 16"/>
                <a:gd name="T76" fmla="*/ 0 w 50"/>
                <a:gd name="T77" fmla="*/ 10 h 16"/>
                <a:gd name="T78" fmla="*/ 0 w 50"/>
                <a:gd name="T79" fmla="*/ 9 h 16"/>
                <a:gd name="T80" fmla="*/ 3 w 50"/>
                <a:gd name="T81" fmla="*/ 8 h 16"/>
                <a:gd name="T82" fmla="*/ 5 w 50"/>
                <a:gd name="T83" fmla="*/ 8 h 16"/>
                <a:gd name="T84" fmla="*/ 1 w 50"/>
                <a:gd name="T85" fmla="*/ 7 h 16"/>
                <a:gd name="T86" fmla="*/ 1 w 50"/>
                <a:gd name="T8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16">
                  <a:moveTo>
                    <a:pt x="1" y="6"/>
                  </a:move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5" y="2"/>
                    <a:pt x="6" y="2"/>
                  </a:cubicBezTo>
                  <a:cubicBezTo>
                    <a:pt x="7" y="1"/>
                    <a:pt x="8" y="1"/>
                    <a:pt x="10" y="1"/>
                  </a:cubicBezTo>
                  <a:cubicBezTo>
                    <a:pt x="11" y="1"/>
                    <a:pt x="13" y="0"/>
                    <a:pt x="14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9" y="2"/>
                    <a:pt x="21" y="3"/>
                    <a:pt x="22" y="3"/>
                  </a:cubicBezTo>
                  <a:cubicBezTo>
                    <a:pt x="23" y="3"/>
                    <a:pt x="25" y="3"/>
                    <a:pt x="25" y="4"/>
                  </a:cubicBezTo>
                  <a:cubicBezTo>
                    <a:pt x="25" y="5"/>
                    <a:pt x="25" y="6"/>
                    <a:pt x="26" y="6"/>
                  </a:cubicBezTo>
                  <a:cubicBezTo>
                    <a:pt x="27" y="6"/>
                    <a:pt x="27" y="6"/>
                    <a:pt x="28" y="6"/>
                  </a:cubicBezTo>
                  <a:cubicBezTo>
                    <a:pt x="29" y="6"/>
                    <a:pt x="31" y="7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7" y="8"/>
                    <a:pt x="38" y="8"/>
                    <a:pt x="40" y="9"/>
                  </a:cubicBezTo>
                  <a:cubicBezTo>
                    <a:pt x="41" y="9"/>
                    <a:pt x="43" y="9"/>
                    <a:pt x="44" y="10"/>
                  </a:cubicBezTo>
                  <a:cubicBezTo>
                    <a:pt x="45" y="11"/>
                    <a:pt x="45" y="12"/>
                    <a:pt x="46" y="13"/>
                  </a:cubicBezTo>
                  <a:cubicBezTo>
                    <a:pt x="47" y="13"/>
                    <a:pt x="47" y="13"/>
                    <a:pt x="48" y="14"/>
                  </a:cubicBezTo>
                  <a:cubicBezTo>
                    <a:pt x="48" y="14"/>
                    <a:pt x="49" y="14"/>
                    <a:pt x="49" y="15"/>
                  </a:cubicBezTo>
                  <a:cubicBezTo>
                    <a:pt x="50" y="16"/>
                    <a:pt x="47" y="15"/>
                    <a:pt x="46" y="15"/>
                  </a:cubicBezTo>
                  <a:cubicBezTo>
                    <a:pt x="45" y="15"/>
                    <a:pt x="45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1" y="15"/>
                    <a:pt x="41" y="15"/>
                    <a:pt x="40" y="15"/>
                  </a:cubicBezTo>
                  <a:cubicBezTo>
                    <a:pt x="39" y="15"/>
                    <a:pt x="39" y="15"/>
                    <a:pt x="38" y="15"/>
                  </a:cubicBezTo>
                  <a:cubicBezTo>
                    <a:pt x="36" y="15"/>
                    <a:pt x="34" y="14"/>
                    <a:pt x="32" y="14"/>
                  </a:cubicBezTo>
                  <a:cubicBezTo>
                    <a:pt x="30" y="14"/>
                    <a:pt x="28" y="14"/>
                    <a:pt x="27" y="14"/>
                  </a:cubicBezTo>
                  <a:cubicBezTo>
                    <a:pt x="25" y="14"/>
                    <a:pt x="22" y="13"/>
                    <a:pt x="21" y="13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17" y="11"/>
                    <a:pt x="16" y="12"/>
                    <a:pt x="15" y="11"/>
                  </a:cubicBezTo>
                  <a:cubicBezTo>
                    <a:pt x="15" y="11"/>
                    <a:pt x="16" y="10"/>
                    <a:pt x="15" y="9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10"/>
                    <a:pt x="10" y="10"/>
                    <a:pt x="9" y="10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6" y="10"/>
                    <a:pt x="6" y="11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5" y="8"/>
                    <a:pt x="5" y="8"/>
                  </a:cubicBezTo>
                  <a:cubicBezTo>
                    <a:pt x="6" y="6"/>
                    <a:pt x="2" y="7"/>
                    <a:pt x="1" y="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7953375" y="1771651"/>
              <a:ext cx="98425" cy="41275"/>
            </a:xfrm>
            <a:custGeom>
              <a:avLst/>
              <a:gdLst>
                <a:gd name="T0" fmla="*/ 0 w 26"/>
                <a:gd name="T1" fmla="*/ 8 h 11"/>
                <a:gd name="T2" fmla="*/ 0 w 26"/>
                <a:gd name="T3" fmla="*/ 5 h 11"/>
                <a:gd name="T4" fmla="*/ 1 w 26"/>
                <a:gd name="T5" fmla="*/ 4 h 11"/>
                <a:gd name="T6" fmla="*/ 1 w 26"/>
                <a:gd name="T7" fmla="*/ 1 h 11"/>
                <a:gd name="T8" fmla="*/ 3 w 26"/>
                <a:gd name="T9" fmla="*/ 1 h 11"/>
                <a:gd name="T10" fmla="*/ 7 w 26"/>
                <a:gd name="T11" fmla="*/ 0 h 11"/>
                <a:gd name="T12" fmla="*/ 9 w 26"/>
                <a:gd name="T13" fmla="*/ 3 h 11"/>
                <a:gd name="T14" fmla="*/ 12 w 26"/>
                <a:gd name="T15" fmla="*/ 2 h 11"/>
                <a:gd name="T16" fmla="*/ 20 w 26"/>
                <a:gd name="T17" fmla="*/ 4 h 11"/>
                <a:gd name="T18" fmla="*/ 24 w 26"/>
                <a:gd name="T19" fmla="*/ 5 h 11"/>
                <a:gd name="T20" fmla="*/ 25 w 26"/>
                <a:gd name="T21" fmla="*/ 8 h 11"/>
                <a:gd name="T22" fmla="*/ 22 w 26"/>
                <a:gd name="T23" fmla="*/ 8 h 11"/>
                <a:gd name="T24" fmla="*/ 18 w 26"/>
                <a:gd name="T25" fmla="*/ 8 h 11"/>
                <a:gd name="T26" fmla="*/ 15 w 26"/>
                <a:gd name="T27" fmla="*/ 9 h 11"/>
                <a:gd name="T28" fmla="*/ 11 w 26"/>
                <a:gd name="T29" fmla="*/ 9 h 11"/>
                <a:gd name="T30" fmla="*/ 5 w 26"/>
                <a:gd name="T31" fmla="*/ 9 h 11"/>
                <a:gd name="T32" fmla="*/ 1 w 26"/>
                <a:gd name="T33" fmla="*/ 10 h 11"/>
                <a:gd name="T34" fmla="*/ 0 w 26"/>
                <a:gd name="T3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1">
                  <a:moveTo>
                    <a:pt x="0" y="8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8" y="1"/>
                    <a:pt x="7" y="3"/>
                    <a:pt x="9" y="3"/>
                  </a:cubicBezTo>
                  <a:cubicBezTo>
                    <a:pt x="10" y="4"/>
                    <a:pt x="11" y="3"/>
                    <a:pt x="12" y="2"/>
                  </a:cubicBezTo>
                  <a:cubicBezTo>
                    <a:pt x="15" y="1"/>
                    <a:pt x="17" y="4"/>
                    <a:pt x="20" y="4"/>
                  </a:cubicBezTo>
                  <a:cubicBezTo>
                    <a:pt x="21" y="4"/>
                    <a:pt x="22" y="4"/>
                    <a:pt x="24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4" y="8"/>
                    <a:pt x="22" y="8"/>
                    <a:pt x="22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4" y="9"/>
                    <a:pt x="12" y="9"/>
                    <a:pt x="11" y="9"/>
                  </a:cubicBezTo>
                  <a:cubicBezTo>
                    <a:pt x="9" y="9"/>
                    <a:pt x="6" y="8"/>
                    <a:pt x="5" y="9"/>
                  </a:cubicBezTo>
                  <a:cubicBezTo>
                    <a:pt x="4" y="10"/>
                    <a:pt x="3" y="11"/>
                    <a:pt x="1" y="10"/>
                  </a:cubicBezTo>
                  <a:cubicBezTo>
                    <a:pt x="1" y="10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9748838" y="1970088"/>
              <a:ext cx="77788" cy="23813"/>
            </a:xfrm>
            <a:custGeom>
              <a:avLst/>
              <a:gdLst>
                <a:gd name="T0" fmla="*/ 1 w 21"/>
                <a:gd name="T1" fmla="*/ 1 h 6"/>
                <a:gd name="T2" fmla="*/ 5 w 21"/>
                <a:gd name="T3" fmla="*/ 0 h 6"/>
                <a:gd name="T4" fmla="*/ 10 w 21"/>
                <a:gd name="T5" fmla="*/ 0 h 6"/>
                <a:gd name="T6" fmla="*/ 12 w 21"/>
                <a:gd name="T7" fmla="*/ 1 h 6"/>
                <a:gd name="T8" fmla="*/ 14 w 21"/>
                <a:gd name="T9" fmla="*/ 1 h 6"/>
                <a:gd name="T10" fmla="*/ 18 w 21"/>
                <a:gd name="T11" fmla="*/ 2 h 6"/>
                <a:gd name="T12" fmla="*/ 20 w 21"/>
                <a:gd name="T13" fmla="*/ 3 h 6"/>
                <a:gd name="T14" fmla="*/ 20 w 21"/>
                <a:gd name="T15" fmla="*/ 4 h 6"/>
                <a:gd name="T16" fmla="*/ 15 w 21"/>
                <a:gd name="T17" fmla="*/ 5 h 6"/>
                <a:gd name="T18" fmla="*/ 12 w 21"/>
                <a:gd name="T19" fmla="*/ 4 h 6"/>
                <a:gd name="T20" fmla="*/ 10 w 21"/>
                <a:gd name="T21" fmla="*/ 4 h 6"/>
                <a:gd name="T22" fmla="*/ 8 w 21"/>
                <a:gd name="T23" fmla="*/ 5 h 6"/>
                <a:gd name="T24" fmla="*/ 6 w 21"/>
                <a:gd name="T25" fmla="*/ 5 h 6"/>
                <a:gd name="T26" fmla="*/ 2 w 21"/>
                <a:gd name="T27" fmla="*/ 5 h 6"/>
                <a:gd name="T28" fmla="*/ 1 w 21"/>
                <a:gd name="T2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6">
                  <a:moveTo>
                    <a:pt x="1" y="1"/>
                  </a:moveTo>
                  <a:cubicBezTo>
                    <a:pt x="3" y="1"/>
                    <a:pt x="4" y="0"/>
                    <a:pt x="5" y="0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5" y="2"/>
                    <a:pt x="17" y="2"/>
                    <a:pt x="18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18" y="5"/>
                    <a:pt x="16" y="5"/>
                    <a:pt x="15" y="5"/>
                  </a:cubicBezTo>
                  <a:cubicBezTo>
                    <a:pt x="14" y="5"/>
                    <a:pt x="13" y="5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10" y="4"/>
                    <a:pt x="9" y="4"/>
                    <a:pt x="8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3" y="6"/>
                    <a:pt x="2" y="5"/>
                  </a:cubicBezTo>
                  <a:cubicBezTo>
                    <a:pt x="2" y="4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9507538" y="2474913"/>
              <a:ext cx="222250" cy="266700"/>
            </a:xfrm>
            <a:custGeom>
              <a:avLst/>
              <a:gdLst>
                <a:gd name="T0" fmla="*/ 3 w 59"/>
                <a:gd name="T1" fmla="*/ 1 h 71"/>
                <a:gd name="T2" fmla="*/ 8 w 59"/>
                <a:gd name="T3" fmla="*/ 4 h 71"/>
                <a:gd name="T4" fmla="*/ 11 w 59"/>
                <a:gd name="T5" fmla="*/ 9 h 71"/>
                <a:gd name="T6" fmla="*/ 16 w 59"/>
                <a:gd name="T7" fmla="*/ 13 h 71"/>
                <a:gd name="T8" fmla="*/ 22 w 59"/>
                <a:gd name="T9" fmla="*/ 19 h 71"/>
                <a:gd name="T10" fmla="*/ 27 w 59"/>
                <a:gd name="T11" fmla="*/ 25 h 71"/>
                <a:gd name="T12" fmla="*/ 33 w 59"/>
                <a:gd name="T13" fmla="*/ 31 h 71"/>
                <a:gd name="T14" fmla="*/ 43 w 59"/>
                <a:gd name="T15" fmla="*/ 39 h 71"/>
                <a:gd name="T16" fmla="*/ 48 w 59"/>
                <a:gd name="T17" fmla="*/ 45 h 71"/>
                <a:gd name="T18" fmla="*/ 48 w 59"/>
                <a:gd name="T19" fmla="*/ 45 h 71"/>
                <a:gd name="T20" fmla="*/ 40 w 59"/>
                <a:gd name="T21" fmla="*/ 43 h 71"/>
                <a:gd name="T22" fmla="*/ 42 w 59"/>
                <a:gd name="T23" fmla="*/ 50 h 71"/>
                <a:gd name="T24" fmla="*/ 46 w 59"/>
                <a:gd name="T25" fmla="*/ 57 h 71"/>
                <a:gd name="T26" fmla="*/ 51 w 59"/>
                <a:gd name="T27" fmla="*/ 62 h 71"/>
                <a:gd name="T28" fmla="*/ 57 w 59"/>
                <a:gd name="T29" fmla="*/ 66 h 71"/>
                <a:gd name="T30" fmla="*/ 57 w 59"/>
                <a:gd name="T31" fmla="*/ 69 h 71"/>
                <a:gd name="T32" fmla="*/ 52 w 59"/>
                <a:gd name="T33" fmla="*/ 66 h 71"/>
                <a:gd name="T34" fmla="*/ 51 w 59"/>
                <a:gd name="T35" fmla="*/ 68 h 71"/>
                <a:gd name="T36" fmla="*/ 50 w 59"/>
                <a:gd name="T37" fmla="*/ 71 h 71"/>
                <a:gd name="T38" fmla="*/ 45 w 59"/>
                <a:gd name="T39" fmla="*/ 65 h 71"/>
                <a:gd name="T40" fmla="*/ 41 w 59"/>
                <a:gd name="T41" fmla="*/ 58 h 71"/>
                <a:gd name="T42" fmla="*/ 39 w 59"/>
                <a:gd name="T43" fmla="*/ 54 h 71"/>
                <a:gd name="T44" fmla="*/ 36 w 59"/>
                <a:gd name="T45" fmla="*/ 49 h 71"/>
                <a:gd name="T46" fmla="*/ 32 w 59"/>
                <a:gd name="T47" fmla="*/ 46 h 71"/>
                <a:gd name="T48" fmla="*/ 30 w 59"/>
                <a:gd name="T49" fmla="*/ 40 h 71"/>
                <a:gd name="T50" fmla="*/ 25 w 59"/>
                <a:gd name="T51" fmla="*/ 33 h 71"/>
                <a:gd name="T52" fmla="*/ 20 w 59"/>
                <a:gd name="T53" fmla="*/ 27 h 71"/>
                <a:gd name="T54" fmla="*/ 14 w 59"/>
                <a:gd name="T55" fmla="*/ 22 h 71"/>
                <a:gd name="T56" fmla="*/ 9 w 59"/>
                <a:gd name="T57" fmla="*/ 17 h 71"/>
                <a:gd name="T58" fmla="*/ 5 w 59"/>
                <a:gd name="T59" fmla="*/ 11 h 71"/>
                <a:gd name="T60" fmla="*/ 5 w 59"/>
                <a:gd name="T61" fmla="*/ 7 h 71"/>
                <a:gd name="T62" fmla="*/ 4 w 59"/>
                <a:gd name="T63" fmla="*/ 4 h 71"/>
                <a:gd name="T64" fmla="*/ 0 w 59"/>
                <a:gd name="T65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71">
                  <a:moveTo>
                    <a:pt x="1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9" y="5"/>
                    <a:pt x="10" y="6"/>
                    <a:pt x="11" y="7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4" y="11"/>
                    <a:pt x="15" y="12"/>
                    <a:pt x="16" y="13"/>
                  </a:cubicBezTo>
                  <a:cubicBezTo>
                    <a:pt x="18" y="14"/>
                    <a:pt x="19" y="15"/>
                    <a:pt x="20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2" y="20"/>
                    <a:pt x="23" y="21"/>
                    <a:pt x="24" y="22"/>
                  </a:cubicBezTo>
                  <a:cubicBezTo>
                    <a:pt x="25" y="23"/>
                    <a:pt x="26" y="24"/>
                    <a:pt x="27" y="25"/>
                  </a:cubicBezTo>
                  <a:cubicBezTo>
                    <a:pt x="28" y="26"/>
                    <a:pt x="29" y="27"/>
                    <a:pt x="30" y="28"/>
                  </a:cubicBezTo>
                  <a:cubicBezTo>
                    <a:pt x="31" y="29"/>
                    <a:pt x="32" y="30"/>
                    <a:pt x="33" y="31"/>
                  </a:cubicBezTo>
                  <a:cubicBezTo>
                    <a:pt x="34" y="32"/>
                    <a:pt x="35" y="33"/>
                    <a:pt x="36" y="34"/>
                  </a:cubicBezTo>
                  <a:cubicBezTo>
                    <a:pt x="38" y="36"/>
                    <a:pt x="41" y="37"/>
                    <a:pt x="43" y="39"/>
                  </a:cubicBezTo>
                  <a:cubicBezTo>
                    <a:pt x="44" y="40"/>
                    <a:pt x="45" y="40"/>
                    <a:pt x="46" y="41"/>
                  </a:cubicBezTo>
                  <a:cubicBezTo>
                    <a:pt x="47" y="42"/>
                    <a:pt x="47" y="44"/>
                    <a:pt x="48" y="45"/>
                  </a:cubicBezTo>
                  <a:cubicBezTo>
                    <a:pt x="50" y="46"/>
                    <a:pt x="51" y="46"/>
                    <a:pt x="52" y="48"/>
                  </a:cubicBezTo>
                  <a:cubicBezTo>
                    <a:pt x="51" y="46"/>
                    <a:pt x="49" y="45"/>
                    <a:pt x="48" y="45"/>
                  </a:cubicBezTo>
                  <a:cubicBezTo>
                    <a:pt x="47" y="44"/>
                    <a:pt x="45" y="44"/>
                    <a:pt x="44" y="44"/>
                  </a:cubicBezTo>
                  <a:cubicBezTo>
                    <a:pt x="43" y="43"/>
                    <a:pt x="41" y="42"/>
                    <a:pt x="40" y="43"/>
                  </a:cubicBezTo>
                  <a:cubicBezTo>
                    <a:pt x="39" y="43"/>
                    <a:pt x="40" y="45"/>
                    <a:pt x="41" y="46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2"/>
                    <a:pt x="42" y="54"/>
                    <a:pt x="42" y="55"/>
                  </a:cubicBezTo>
                  <a:cubicBezTo>
                    <a:pt x="43" y="56"/>
                    <a:pt x="44" y="57"/>
                    <a:pt x="46" y="57"/>
                  </a:cubicBezTo>
                  <a:cubicBezTo>
                    <a:pt x="47" y="58"/>
                    <a:pt x="47" y="59"/>
                    <a:pt x="48" y="59"/>
                  </a:cubicBezTo>
                  <a:cubicBezTo>
                    <a:pt x="49" y="60"/>
                    <a:pt x="50" y="61"/>
                    <a:pt x="51" y="62"/>
                  </a:cubicBezTo>
                  <a:cubicBezTo>
                    <a:pt x="52" y="62"/>
                    <a:pt x="53" y="63"/>
                    <a:pt x="54" y="64"/>
                  </a:cubicBezTo>
                  <a:cubicBezTo>
                    <a:pt x="55" y="64"/>
                    <a:pt x="56" y="65"/>
                    <a:pt x="57" y="66"/>
                  </a:cubicBezTo>
                  <a:cubicBezTo>
                    <a:pt x="58" y="66"/>
                    <a:pt x="59" y="67"/>
                    <a:pt x="59" y="69"/>
                  </a:cubicBezTo>
                  <a:cubicBezTo>
                    <a:pt x="58" y="69"/>
                    <a:pt x="58" y="69"/>
                    <a:pt x="57" y="69"/>
                  </a:cubicBezTo>
                  <a:cubicBezTo>
                    <a:pt x="56" y="68"/>
                    <a:pt x="56" y="67"/>
                    <a:pt x="55" y="67"/>
                  </a:cubicBezTo>
                  <a:cubicBezTo>
                    <a:pt x="54" y="66"/>
                    <a:pt x="53" y="66"/>
                    <a:pt x="52" y="66"/>
                  </a:cubicBezTo>
                  <a:cubicBezTo>
                    <a:pt x="51" y="66"/>
                    <a:pt x="50" y="66"/>
                    <a:pt x="50" y="67"/>
                  </a:cubicBezTo>
                  <a:cubicBezTo>
                    <a:pt x="50" y="68"/>
                    <a:pt x="51" y="68"/>
                    <a:pt x="51" y="68"/>
                  </a:cubicBezTo>
                  <a:cubicBezTo>
                    <a:pt x="51" y="69"/>
                    <a:pt x="51" y="69"/>
                    <a:pt x="51" y="70"/>
                  </a:cubicBezTo>
                  <a:cubicBezTo>
                    <a:pt x="51" y="71"/>
                    <a:pt x="51" y="71"/>
                    <a:pt x="50" y="71"/>
                  </a:cubicBezTo>
                  <a:cubicBezTo>
                    <a:pt x="49" y="71"/>
                    <a:pt x="47" y="69"/>
                    <a:pt x="47" y="68"/>
                  </a:cubicBezTo>
                  <a:cubicBezTo>
                    <a:pt x="46" y="67"/>
                    <a:pt x="45" y="66"/>
                    <a:pt x="45" y="65"/>
                  </a:cubicBezTo>
                  <a:cubicBezTo>
                    <a:pt x="44" y="64"/>
                    <a:pt x="44" y="63"/>
                    <a:pt x="44" y="61"/>
                  </a:cubicBezTo>
                  <a:cubicBezTo>
                    <a:pt x="43" y="60"/>
                    <a:pt x="42" y="59"/>
                    <a:pt x="41" y="58"/>
                  </a:cubicBezTo>
                  <a:cubicBezTo>
                    <a:pt x="41" y="57"/>
                    <a:pt x="41" y="57"/>
                    <a:pt x="40" y="56"/>
                  </a:cubicBezTo>
                  <a:cubicBezTo>
                    <a:pt x="40" y="55"/>
                    <a:pt x="40" y="55"/>
                    <a:pt x="39" y="54"/>
                  </a:cubicBezTo>
                  <a:cubicBezTo>
                    <a:pt x="39" y="53"/>
                    <a:pt x="38" y="52"/>
                    <a:pt x="37" y="51"/>
                  </a:cubicBezTo>
                  <a:cubicBezTo>
                    <a:pt x="37" y="50"/>
                    <a:pt x="36" y="50"/>
                    <a:pt x="36" y="49"/>
                  </a:cubicBezTo>
                  <a:cubicBezTo>
                    <a:pt x="35" y="48"/>
                    <a:pt x="35" y="48"/>
                    <a:pt x="34" y="47"/>
                  </a:cubicBezTo>
                  <a:cubicBezTo>
                    <a:pt x="34" y="46"/>
                    <a:pt x="33" y="46"/>
                    <a:pt x="32" y="46"/>
                  </a:cubicBezTo>
                  <a:cubicBezTo>
                    <a:pt x="32" y="45"/>
                    <a:pt x="32" y="45"/>
                    <a:pt x="32" y="44"/>
                  </a:cubicBezTo>
                  <a:cubicBezTo>
                    <a:pt x="32" y="42"/>
                    <a:pt x="31" y="41"/>
                    <a:pt x="30" y="40"/>
                  </a:cubicBezTo>
                  <a:cubicBezTo>
                    <a:pt x="29" y="39"/>
                    <a:pt x="28" y="38"/>
                    <a:pt x="27" y="37"/>
                  </a:cubicBezTo>
                  <a:cubicBezTo>
                    <a:pt x="26" y="36"/>
                    <a:pt x="26" y="34"/>
                    <a:pt x="25" y="33"/>
                  </a:cubicBezTo>
                  <a:cubicBezTo>
                    <a:pt x="24" y="32"/>
                    <a:pt x="24" y="31"/>
                    <a:pt x="22" y="30"/>
                  </a:cubicBezTo>
                  <a:cubicBezTo>
                    <a:pt x="22" y="29"/>
                    <a:pt x="21" y="28"/>
                    <a:pt x="20" y="27"/>
                  </a:cubicBezTo>
                  <a:cubicBezTo>
                    <a:pt x="19" y="26"/>
                    <a:pt x="18" y="26"/>
                    <a:pt x="17" y="25"/>
                  </a:cubicBezTo>
                  <a:cubicBezTo>
                    <a:pt x="16" y="24"/>
                    <a:pt x="15" y="23"/>
                    <a:pt x="14" y="22"/>
                  </a:cubicBezTo>
                  <a:cubicBezTo>
                    <a:pt x="13" y="22"/>
                    <a:pt x="12" y="21"/>
                    <a:pt x="11" y="20"/>
                  </a:cubicBezTo>
                  <a:cubicBezTo>
                    <a:pt x="11" y="19"/>
                    <a:pt x="10" y="18"/>
                    <a:pt x="9" y="17"/>
                  </a:cubicBezTo>
                  <a:cubicBezTo>
                    <a:pt x="9" y="16"/>
                    <a:pt x="9" y="15"/>
                    <a:pt x="8" y="14"/>
                  </a:cubicBezTo>
                  <a:cubicBezTo>
                    <a:pt x="7" y="13"/>
                    <a:pt x="6" y="12"/>
                    <a:pt x="5" y="11"/>
                  </a:cubicBezTo>
                  <a:cubicBezTo>
                    <a:pt x="5" y="10"/>
                    <a:pt x="3" y="9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8"/>
                    <a:pt x="6" y="9"/>
                    <a:pt x="6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9699625" y="2752726"/>
              <a:ext cx="142875" cy="134938"/>
            </a:xfrm>
            <a:custGeom>
              <a:avLst/>
              <a:gdLst>
                <a:gd name="T0" fmla="*/ 0 w 38"/>
                <a:gd name="T1" fmla="*/ 2 h 36"/>
                <a:gd name="T2" fmla="*/ 3 w 38"/>
                <a:gd name="T3" fmla="*/ 1 h 36"/>
                <a:gd name="T4" fmla="*/ 6 w 38"/>
                <a:gd name="T5" fmla="*/ 4 h 36"/>
                <a:gd name="T6" fmla="*/ 9 w 38"/>
                <a:gd name="T7" fmla="*/ 6 h 36"/>
                <a:gd name="T8" fmla="*/ 13 w 38"/>
                <a:gd name="T9" fmla="*/ 8 h 36"/>
                <a:gd name="T10" fmla="*/ 16 w 38"/>
                <a:gd name="T11" fmla="*/ 11 h 36"/>
                <a:gd name="T12" fmla="*/ 20 w 38"/>
                <a:gd name="T13" fmla="*/ 12 h 36"/>
                <a:gd name="T14" fmla="*/ 24 w 38"/>
                <a:gd name="T15" fmla="*/ 13 h 36"/>
                <a:gd name="T16" fmla="*/ 28 w 38"/>
                <a:gd name="T17" fmla="*/ 15 h 36"/>
                <a:gd name="T18" fmla="*/ 29 w 38"/>
                <a:gd name="T19" fmla="*/ 15 h 36"/>
                <a:gd name="T20" fmla="*/ 30 w 38"/>
                <a:gd name="T21" fmla="*/ 13 h 36"/>
                <a:gd name="T22" fmla="*/ 32 w 38"/>
                <a:gd name="T23" fmla="*/ 12 h 36"/>
                <a:gd name="T24" fmla="*/ 32 w 38"/>
                <a:gd name="T25" fmla="*/ 14 h 36"/>
                <a:gd name="T26" fmla="*/ 32 w 38"/>
                <a:gd name="T27" fmla="*/ 16 h 36"/>
                <a:gd name="T28" fmla="*/ 33 w 38"/>
                <a:gd name="T29" fmla="*/ 17 h 36"/>
                <a:gd name="T30" fmla="*/ 37 w 38"/>
                <a:gd name="T31" fmla="*/ 19 h 36"/>
                <a:gd name="T32" fmla="*/ 36 w 38"/>
                <a:gd name="T33" fmla="*/ 22 h 36"/>
                <a:gd name="T34" fmla="*/ 32 w 38"/>
                <a:gd name="T35" fmla="*/ 22 h 36"/>
                <a:gd name="T36" fmla="*/ 29 w 38"/>
                <a:gd name="T37" fmla="*/ 24 h 36"/>
                <a:gd name="T38" fmla="*/ 29 w 38"/>
                <a:gd name="T39" fmla="*/ 29 h 36"/>
                <a:gd name="T40" fmla="*/ 29 w 38"/>
                <a:gd name="T41" fmla="*/ 32 h 36"/>
                <a:gd name="T42" fmla="*/ 26 w 38"/>
                <a:gd name="T43" fmla="*/ 30 h 36"/>
                <a:gd name="T44" fmla="*/ 24 w 38"/>
                <a:gd name="T45" fmla="*/ 28 h 36"/>
                <a:gd name="T46" fmla="*/ 18 w 38"/>
                <a:gd name="T47" fmla="*/ 27 h 36"/>
                <a:gd name="T48" fmla="*/ 13 w 38"/>
                <a:gd name="T49" fmla="*/ 26 h 36"/>
                <a:gd name="T50" fmla="*/ 12 w 38"/>
                <a:gd name="T51" fmla="*/ 28 h 36"/>
                <a:gd name="T52" fmla="*/ 13 w 38"/>
                <a:gd name="T53" fmla="*/ 30 h 36"/>
                <a:gd name="T54" fmla="*/ 11 w 38"/>
                <a:gd name="T55" fmla="*/ 28 h 36"/>
                <a:gd name="T56" fmla="*/ 8 w 38"/>
                <a:gd name="T57" fmla="*/ 27 h 36"/>
                <a:gd name="T58" fmla="*/ 7 w 38"/>
                <a:gd name="T59" fmla="*/ 29 h 36"/>
                <a:gd name="T60" fmla="*/ 9 w 38"/>
                <a:gd name="T61" fmla="*/ 30 h 36"/>
                <a:gd name="T62" fmla="*/ 14 w 38"/>
                <a:gd name="T63" fmla="*/ 33 h 36"/>
                <a:gd name="T64" fmla="*/ 13 w 38"/>
                <a:gd name="T65" fmla="*/ 34 h 36"/>
                <a:gd name="T66" fmla="*/ 12 w 38"/>
                <a:gd name="T67" fmla="*/ 34 h 36"/>
                <a:gd name="T68" fmla="*/ 11 w 38"/>
                <a:gd name="T69" fmla="*/ 36 h 36"/>
                <a:gd name="T70" fmla="*/ 10 w 38"/>
                <a:gd name="T71" fmla="*/ 36 h 36"/>
                <a:gd name="T72" fmla="*/ 9 w 38"/>
                <a:gd name="T73" fmla="*/ 35 h 36"/>
                <a:gd name="T74" fmla="*/ 7 w 38"/>
                <a:gd name="T75" fmla="*/ 31 h 36"/>
                <a:gd name="T76" fmla="*/ 2 w 38"/>
                <a:gd name="T77" fmla="*/ 27 h 36"/>
                <a:gd name="T78" fmla="*/ 3 w 38"/>
                <a:gd name="T79" fmla="*/ 24 h 36"/>
                <a:gd name="T80" fmla="*/ 2 w 38"/>
                <a:gd name="T81" fmla="*/ 21 h 36"/>
                <a:gd name="T82" fmla="*/ 2 w 38"/>
                <a:gd name="T83" fmla="*/ 19 h 36"/>
                <a:gd name="T84" fmla="*/ 4 w 38"/>
                <a:gd name="T85" fmla="*/ 20 h 36"/>
                <a:gd name="T86" fmla="*/ 8 w 38"/>
                <a:gd name="T87" fmla="*/ 21 h 36"/>
                <a:gd name="T88" fmla="*/ 8 w 38"/>
                <a:gd name="T89" fmla="*/ 19 h 36"/>
                <a:gd name="T90" fmla="*/ 7 w 38"/>
                <a:gd name="T91" fmla="*/ 17 h 36"/>
                <a:gd name="T92" fmla="*/ 7 w 38"/>
                <a:gd name="T93" fmla="*/ 16 h 36"/>
                <a:gd name="T94" fmla="*/ 7 w 38"/>
                <a:gd name="T95" fmla="*/ 15 h 36"/>
                <a:gd name="T96" fmla="*/ 7 w 38"/>
                <a:gd name="T97" fmla="*/ 14 h 36"/>
                <a:gd name="T98" fmla="*/ 6 w 38"/>
                <a:gd name="T99" fmla="*/ 11 h 36"/>
                <a:gd name="T100" fmla="*/ 4 w 38"/>
                <a:gd name="T101" fmla="*/ 9 h 36"/>
                <a:gd name="T102" fmla="*/ 2 w 38"/>
                <a:gd name="T103" fmla="*/ 6 h 36"/>
                <a:gd name="T104" fmla="*/ 1 w 38"/>
                <a:gd name="T105" fmla="*/ 4 h 36"/>
                <a:gd name="T106" fmla="*/ 0 w 38"/>
                <a:gd name="T107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36">
                  <a:moveTo>
                    <a:pt x="0" y="2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9"/>
                    <a:pt x="15" y="10"/>
                    <a:pt x="16" y="11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1" y="13"/>
                    <a:pt x="23" y="13"/>
                    <a:pt x="24" y="13"/>
                  </a:cubicBezTo>
                  <a:cubicBezTo>
                    <a:pt x="25" y="14"/>
                    <a:pt x="26" y="14"/>
                    <a:pt x="28" y="15"/>
                  </a:cubicBezTo>
                  <a:cubicBezTo>
                    <a:pt x="28" y="15"/>
                    <a:pt x="29" y="15"/>
                    <a:pt x="29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1" y="13"/>
                    <a:pt x="31" y="12"/>
                    <a:pt x="32" y="12"/>
                  </a:cubicBezTo>
                  <a:cubicBezTo>
                    <a:pt x="32" y="12"/>
                    <a:pt x="32" y="13"/>
                    <a:pt x="32" y="14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3" y="17"/>
                    <a:pt x="33" y="17"/>
                  </a:cubicBezTo>
                  <a:cubicBezTo>
                    <a:pt x="35" y="18"/>
                    <a:pt x="36" y="18"/>
                    <a:pt x="37" y="19"/>
                  </a:cubicBezTo>
                  <a:cubicBezTo>
                    <a:pt x="38" y="20"/>
                    <a:pt x="37" y="22"/>
                    <a:pt x="36" y="22"/>
                  </a:cubicBezTo>
                  <a:cubicBezTo>
                    <a:pt x="34" y="22"/>
                    <a:pt x="33" y="22"/>
                    <a:pt x="32" y="22"/>
                  </a:cubicBezTo>
                  <a:cubicBezTo>
                    <a:pt x="31" y="23"/>
                    <a:pt x="30" y="23"/>
                    <a:pt x="29" y="24"/>
                  </a:cubicBezTo>
                  <a:cubicBezTo>
                    <a:pt x="29" y="26"/>
                    <a:pt x="29" y="27"/>
                    <a:pt x="29" y="29"/>
                  </a:cubicBezTo>
                  <a:cubicBezTo>
                    <a:pt x="29" y="30"/>
                    <a:pt x="29" y="31"/>
                    <a:pt x="29" y="32"/>
                  </a:cubicBezTo>
                  <a:cubicBezTo>
                    <a:pt x="28" y="32"/>
                    <a:pt x="27" y="30"/>
                    <a:pt x="26" y="30"/>
                  </a:cubicBezTo>
                  <a:cubicBezTo>
                    <a:pt x="25" y="29"/>
                    <a:pt x="25" y="29"/>
                    <a:pt x="24" y="28"/>
                  </a:cubicBezTo>
                  <a:cubicBezTo>
                    <a:pt x="22" y="28"/>
                    <a:pt x="20" y="28"/>
                    <a:pt x="18" y="27"/>
                  </a:cubicBezTo>
                  <a:cubicBezTo>
                    <a:pt x="17" y="27"/>
                    <a:pt x="15" y="26"/>
                    <a:pt x="13" y="26"/>
                  </a:cubicBezTo>
                  <a:cubicBezTo>
                    <a:pt x="12" y="26"/>
                    <a:pt x="12" y="27"/>
                    <a:pt x="12" y="28"/>
                  </a:cubicBezTo>
                  <a:cubicBezTo>
                    <a:pt x="12" y="29"/>
                    <a:pt x="12" y="29"/>
                    <a:pt x="13" y="30"/>
                  </a:cubicBezTo>
                  <a:cubicBezTo>
                    <a:pt x="12" y="30"/>
                    <a:pt x="11" y="28"/>
                    <a:pt x="11" y="28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6"/>
                    <a:pt x="7" y="28"/>
                    <a:pt x="7" y="29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11" y="31"/>
                    <a:pt x="13" y="31"/>
                    <a:pt x="14" y="33"/>
                  </a:cubicBezTo>
                  <a:cubicBezTo>
                    <a:pt x="15" y="34"/>
                    <a:pt x="14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1" y="34"/>
                    <a:pt x="11" y="35"/>
                    <a:pt x="11" y="36"/>
                  </a:cubicBezTo>
                  <a:cubicBezTo>
                    <a:pt x="11" y="35"/>
                    <a:pt x="10" y="36"/>
                    <a:pt x="10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8" y="33"/>
                    <a:pt x="8" y="32"/>
                    <a:pt x="7" y="31"/>
                  </a:cubicBezTo>
                  <a:cubicBezTo>
                    <a:pt x="5" y="30"/>
                    <a:pt x="2" y="29"/>
                    <a:pt x="2" y="27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4" y="23"/>
                    <a:pt x="3" y="22"/>
                    <a:pt x="2" y="21"/>
                  </a:cubicBezTo>
                  <a:cubicBezTo>
                    <a:pt x="2" y="20"/>
                    <a:pt x="1" y="20"/>
                    <a:pt x="2" y="19"/>
                  </a:cubicBezTo>
                  <a:cubicBezTo>
                    <a:pt x="2" y="19"/>
                    <a:pt x="3" y="19"/>
                    <a:pt x="4" y="20"/>
                  </a:cubicBezTo>
                  <a:cubicBezTo>
                    <a:pt x="5" y="20"/>
                    <a:pt x="7" y="21"/>
                    <a:pt x="8" y="21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8"/>
                    <a:pt x="7" y="18"/>
                    <a:pt x="7" y="17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6" y="12"/>
                    <a:pt x="6" y="11"/>
                  </a:cubicBezTo>
                  <a:cubicBezTo>
                    <a:pt x="5" y="11"/>
                    <a:pt x="5" y="10"/>
                    <a:pt x="4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9598025" y="2884488"/>
              <a:ext cx="252413" cy="263525"/>
            </a:xfrm>
            <a:custGeom>
              <a:avLst/>
              <a:gdLst>
                <a:gd name="T0" fmla="*/ 46 w 67"/>
                <a:gd name="T1" fmla="*/ 34 h 70"/>
                <a:gd name="T2" fmla="*/ 47 w 67"/>
                <a:gd name="T3" fmla="*/ 29 h 70"/>
                <a:gd name="T4" fmla="*/ 46 w 67"/>
                <a:gd name="T5" fmla="*/ 25 h 70"/>
                <a:gd name="T6" fmla="*/ 45 w 67"/>
                <a:gd name="T7" fmla="*/ 18 h 70"/>
                <a:gd name="T8" fmla="*/ 41 w 67"/>
                <a:gd name="T9" fmla="*/ 14 h 70"/>
                <a:gd name="T10" fmla="*/ 40 w 67"/>
                <a:gd name="T11" fmla="*/ 9 h 70"/>
                <a:gd name="T12" fmla="*/ 40 w 67"/>
                <a:gd name="T13" fmla="*/ 3 h 70"/>
                <a:gd name="T14" fmla="*/ 43 w 67"/>
                <a:gd name="T15" fmla="*/ 6 h 70"/>
                <a:gd name="T16" fmla="*/ 43 w 67"/>
                <a:gd name="T17" fmla="*/ 4 h 70"/>
                <a:gd name="T18" fmla="*/ 42 w 67"/>
                <a:gd name="T19" fmla="*/ 0 h 70"/>
                <a:gd name="T20" fmla="*/ 49 w 67"/>
                <a:gd name="T21" fmla="*/ 4 h 70"/>
                <a:gd name="T22" fmla="*/ 53 w 67"/>
                <a:gd name="T23" fmla="*/ 10 h 70"/>
                <a:gd name="T24" fmla="*/ 59 w 67"/>
                <a:gd name="T25" fmla="*/ 18 h 70"/>
                <a:gd name="T26" fmla="*/ 60 w 67"/>
                <a:gd name="T27" fmla="*/ 25 h 70"/>
                <a:gd name="T28" fmla="*/ 61 w 67"/>
                <a:gd name="T29" fmla="*/ 28 h 70"/>
                <a:gd name="T30" fmla="*/ 58 w 67"/>
                <a:gd name="T31" fmla="*/ 30 h 70"/>
                <a:gd name="T32" fmla="*/ 62 w 67"/>
                <a:gd name="T33" fmla="*/ 35 h 70"/>
                <a:gd name="T34" fmla="*/ 63 w 67"/>
                <a:gd name="T35" fmla="*/ 43 h 70"/>
                <a:gd name="T36" fmla="*/ 66 w 67"/>
                <a:gd name="T37" fmla="*/ 49 h 70"/>
                <a:gd name="T38" fmla="*/ 66 w 67"/>
                <a:gd name="T39" fmla="*/ 52 h 70"/>
                <a:gd name="T40" fmla="*/ 64 w 67"/>
                <a:gd name="T41" fmla="*/ 56 h 70"/>
                <a:gd name="T42" fmla="*/ 62 w 67"/>
                <a:gd name="T43" fmla="*/ 56 h 70"/>
                <a:gd name="T44" fmla="*/ 62 w 67"/>
                <a:gd name="T45" fmla="*/ 52 h 70"/>
                <a:gd name="T46" fmla="*/ 60 w 67"/>
                <a:gd name="T47" fmla="*/ 53 h 70"/>
                <a:gd name="T48" fmla="*/ 57 w 67"/>
                <a:gd name="T49" fmla="*/ 55 h 70"/>
                <a:gd name="T50" fmla="*/ 58 w 67"/>
                <a:gd name="T51" fmla="*/ 58 h 70"/>
                <a:gd name="T52" fmla="*/ 56 w 67"/>
                <a:gd name="T53" fmla="*/ 58 h 70"/>
                <a:gd name="T54" fmla="*/ 54 w 67"/>
                <a:gd name="T55" fmla="*/ 57 h 70"/>
                <a:gd name="T56" fmla="*/ 51 w 67"/>
                <a:gd name="T57" fmla="*/ 61 h 70"/>
                <a:gd name="T58" fmla="*/ 43 w 67"/>
                <a:gd name="T59" fmla="*/ 59 h 70"/>
                <a:gd name="T60" fmla="*/ 40 w 67"/>
                <a:gd name="T61" fmla="*/ 58 h 70"/>
                <a:gd name="T62" fmla="*/ 43 w 67"/>
                <a:gd name="T63" fmla="*/ 61 h 70"/>
                <a:gd name="T64" fmla="*/ 41 w 67"/>
                <a:gd name="T65" fmla="*/ 65 h 70"/>
                <a:gd name="T66" fmla="*/ 38 w 67"/>
                <a:gd name="T67" fmla="*/ 70 h 70"/>
                <a:gd name="T68" fmla="*/ 33 w 67"/>
                <a:gd name="T69" fmla="*/ 68 h 70"/>
                <a:gd name="T70" fmla="*/ 32 w 67"/>
                <a:gd name="T71" fmla="*/ 62 h 70"/>
                <a:gd name="T72" fmla="*/ 28 w 67"/>
                <a:gd name="T73" fmla="*/ 60 h 70"/>
                <a:gd name="T74" fmla="*/ 24 w 67"/>
                <a:gd name="T75" fmla="*/ 60 h 70"/>
                <a:gd name="T76" fmla="*/ 19 w 67"/>
                <a:gd name="T77" fmla="*/ 62 h 70"/>
                <a:gd name="T78" fmla="*/ 15 w 67"/>
                <a:gd name="T79" fmla="*/ 63 h 70"/>
                <a:gd name="T80" fmla="*/ 13 w 67"/>
                <a:gd name="T81" fmla="*/ 64 h 70"/>
                <a:gd name="T82" fmla="*/ 10 w 67"/>
                <a:gd name="T83" fmla="*/ 67 h 70"/>
                <a:gd name="T84" fmla="*/ 6 w 67"/>
                <a:gd name="T85" fmla="*/ 66 h 70"/>
                <a:gd name="T86" fmla="*/ 2 w 67"/>
                <a:gd name="T87" fmla="*/ 66 h 70"/>
                <a:gd name="T88" fmla="*/ 1 w 67"/>
                <a:gd name="T89" fmla="*/ 65 h 70"/>
                <a:gd name="T90" fmla="*/ 2 w 67"/>
                <a:gd name="T91" fmla="*/ 62 h 70"/>
                <a:gd name="T92" fmla="*/ 6 w 67"/>
                <a:gd name="T93" fmla="*/ 58 h 70"/>
                <a:gd name="T94" fmla="*/ 8 w 67"/>
                <a:gd name="T95" fmla="*/ 56 h 70"/>
                <a:gd name="T96" fmla="*/ 11 w 67"/>
                <a:gd name="T97" fmla="*/ 53 h 70"/>
                <a:gd name="T98" fmla="*/ 13 w 67"/>
                <a:gd name="T99" fmla="*/ 52 h 70"/>
                <a:gd name="T100" fmla="*/ 18 w 67"/>
                <a:gd name="T101" fmla="*/ 52 h 70"/>
                <a:gd name="T102" fmla="*/ 23 w 67"/>
                <a:gd name="T103" fmla="*/ 51 h 70"/>
                <a:gd name="T104" fmla="*/ 27 w 67"/>
                <a:gd name="T105" fmla="*/ 51 h 70"/>
                <a:gd name="T106" fmla="*/ 29 w 67"/>
                <a:gd name="T107" fmla="*/ 52 h 70"/>
                <a:gd name="T108" fmla="*/ 32 w 67"/>
                <a:gd name="T109" fmla="*/ 47 h 70"/>
                <a:gd name="T110" fmla="*/ 33 w 67"/>
                <a:gd name="T111" fmla="*/ 40 h 70"/>
                <a:gd name="T112" fmla="*/ 34 w 67"/>
                <a:gd name="T113" fmla="*/ 35 h 70"/>
                <a:gd name="T114" fmla="*/ 34 w 67"/>
                <a:gd name="T115" fmla="*/ 39 h 70"/>
                <a:gd name="T116" fmla="*/ 37 w 67"/>
                <a:gd name="T117" fmla="*/ 41 h 70"/>
                <a:gd name="T118" fmla="*/ 40 w 67"/>
                <a:gd name="T119" fmla="*/ 40 h 70"/>
                <a:gd name="T120" fmla="*/ 44 w 67"/>
                <a:gd name="T121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" h="70">
                  <a:moveTo>
                    <a:pt x="44" y="37"/>
                  </a:moveTo>
                  <a:cubicBezTo>
                    <a:pt x="44" y="36"/>
                    <a:pt x="45" y="35"/>
                    <a:pt x="46" y="34"/>
                  </a:cubicBezTo>
                  <a:cubicBezTo>
                    <a:pt x="46" y="33"/>
                    <a:pt x="46" y="32"/>
                    <a:pt x="46" y="31"/>
                  </a:cubicBezTo>
                  <a:cubicBezTo>
                    <a:pt x="46" y="30"/>
                    <a:pt x="47" y="30"/>
                    <a:pt x="47" y="29"/>
                  </a:cubicBezTo>
                  <a:cubicBezTo>
                    <a:pt x="47" y="29"/>
                    <a:pt x="47" y="28"/>
                    <a:pt x="47" y="28"/>
                  </a:cubicBezTo>
                  <a:cubicBezTo>
                    <a:pt x="47" y="27"/>
                    <a:pt x="46" y="26"/>
                    <a:pt x="46" y="25"/>
                  </a:cubicBezTo>
                  <a:cubicBezTo>
                    <a:pt x="46" y="23"/>
                    <a:pt x="46" y="22"/>
                    <a:pt x="46" y="21"/>
                  </a:cubicBezTo>
                  <a:cubicBezTo>
                    <a:pt x="46" y="20"/>
                    <a:pt x="46" y="19"/>
                    <a:pt x="45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3" y="14"/>
                    <a:pt x="43" y="14"/>
                    <a:pt x="41" y="14"/>
                  </a:cubicBezTo>
                  <a:cubicBezTo>
                    <a:pt x="41" y="13"/>
                    <a:pt x="42" y="12"/>
                    <a:pt x="41" y="11"/>
                  </a:cubicBezTo>
                  <a:cubicBezTo>
                    <a:pt x="41" y="10"/>
                    <a:pt x="40" y="10"/>
                    <a:pt x="40" y="9"/>
                  </a:cubicBezTo>
                  <a:cubicBezTo>
                    <a:pt x="40" y="8"/>
                    <a:pt x="40" y="7"/>
                    <a:pt x="40" y="6"/>
                  </a:cubicBezTo>
                  <a:cubicBezTo>
                    <a:pt x="41" y="5"/>
                    <a:pt x="40" y="4"/>
                    <a:pt x="40" y="3"/>
                  </a:cubicBezTo>
                  <a:cubicBezTo>
                    <a:pt x="41" y="3"/>
                    <a:pt x="41" y="4"/>
                    <a:pt x="42" y="4"/>
                  </a:cubicBezTo>
                  <a:cubicBezTo>
                    <a:pt x="42" y="5"/>
                    <a:pt x="43" y="5"/>
                    <a:pt x="43" y="6"/>
                  </a:cubicBezTo>
                  <a:cubicBezTo>
                    <a:pt x="45" y="7"/>
                    <a:pt x="47" y="5"/>
                    <a:pt x="46" y="4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2"/>
                    <a:pt x="42" y="1"/>
                    <a:pt x="42" y="0"/>
                  </a:cubicBezTo>
                  <a:cubicBezTo>
                    <a:pt x="43" y="0"/>
                    <a:pt x="45" y="1"/>
                    <a:pt x="46" y="1"/>
                  </a:cubicBezTo>
                  <a:cubicBezTo>
                    <a:pt x="47" y="2"/>
                    <a:pt x="48" y="3"/>
                    <a:pt x="49" y="4"/>
                  </a:cubicBezTo>
                  <a:cubicBezTo>
                    <a:pt x="49" y="5"/>
                    <a:pt x="49" y="7"/>
                    <a:pt x="50" y="8"/>
                  </a:cubicBezTo>
                  <a:cubicBezTo>
                    <a:pt x="50" y="9"/>
                    <a:pt x="52" y="9"/>
                    <a:pt x="53" y="10"/>
                  </a:cubicBezTo>
                  <a:cubicBezTo>
                    <a:pt x="55" y="11"/>
                    <a:pt x="56" y="13"/>
                    <a:pt x="58" y="15"/>
                  </a:cubicBezTo>
                  <a:cubicBezTo>
                    <a:pt x="58" y="16"/>
                    <a:pt x="59" y="17"/>
                    <a:pt x="59" y="18"/>
                  </a:cubicBezTo>
                  <a:cubicBezTo>
                    <a:pt x="60" y="19"/>
                    <a:pt x="60" y="20"/>
                    <a:pt x="61" y="21"/>
                  </a:cubicBezTo>
                  <a:cubicBezTo>
                    <a:pt x="61" y="22"/>
                    <a:pt x="61" y="24"/>
                    <a:pt x="60" y="25"/>
                  </a:cubicBezTo>
                  <a:cubicBezTo>
                    <a:pt x="60" y="26"/>
                    <a:pt x="60" y="26"/>
                    <a:pt x="60" y="27"/>
                  </a:cubicBezTo>
                  <a:cubicBezTo>
                    <a:pt x="60" y="27"/>
                    <a:pt x="61" y="28"/>
                    <a:pt x="61" y="28"/>
                  </a:cubicBezTo>
                  <a:cubicBezTo>
                    <a:pt x="60" y="28"/>
                    <a:pt x="59" y="28"/>
                    <a:pt x="59" y="28"/>
                  </a:cubicBezTo>
                  <a:cubicBezTo>
                    <a:pt x="58" y="29"/>
                    <a:pt x="58" y="29"/>
                    <a:pt x="58" y="30"/>
                  </a:cubicBezTo>
                  <a:cubicBezTo>
                    <a:pt x="58" y="31"/>
                    <a:pt x="59" y="32"/>
                    <a:pt x="60" y="32"/>
                  </a:cubicBezTo>
                  <a:cubicBezTo>
                    <a:pt x="61" y="33"/>
                    <a:pt x="61" y="34"/>
                    <a:pt x="62" y="35"/>
                  </a:cubicBezTo>
                  <a:cubicBezTo>
                    <a:pt x="62" y="37"/>
                    <a:pt x="62" y="38"/>
                    <a:pt x="62" y="39"/>
                  </a:cubicBezTo>
                  <a:cubicBezTo>
                    <a:pt x="62" y="40"/>
                    <a:pt x="63" y="41"/>
                    <a:pt x="63" y="43"/>
                  </a:cubicBezTo>
                  <a:cubicBezTo>
                    <a:pt x="63" y="44"/>
                    <a:pt x="63" y="45"/>
                    <a:pt x="63" y="46"/>
                  </a:cubicBezTo>
                  <a:cubicBezTo>
                    <a:pt x="64" y="47"/>
                    <a:pt x="65" y="48"/>
                    <a:pt x="66" y="49"/>
                  </a:cubicBezTo>
                  <a:cubicBezTo>
                    <a:pt x="66" y="50"/>
                    <a:pt x="67" y="51"/>
                    <a:pt x="67" y="52"/>
                  </a:cubicBezTo>
                  <a:cubicBezTo>
                    <a:pt x="67" y="52"/>
                    <a:pt x="66" y="52"/>
                    <a:pt x="66" y="52"/>
                  </a:cubicBezTo>
                  <a:cubicBezTo>
                    <a:pt x="66" y="54"/>
                    <a:pt x="67" y="55"/>
                    <a:pt x="66" y="56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7"/>
                    <a:pt x="63" y="57"/>
                    <a:pt x="63" y="58"/>
                  </a:cubicBezTo>
                  <a:cubicBezTo>
                    <a:pt x="63" y="57"/>
                    <a:pt x="62" y="57"/>
                    <a:pt x="62" y="56"/>
                  </a:cubicBezTo>
                  <a:cubicBezTo>
                    <a:pt x="62" y="55"/>
                    <a:pt x="62" y="55"/>
                    <a:pt x="62" y="54"/>
                  </a:cubicBezTo>
                  <a:cubicBezTo>
                    <a:pt x="63" y="53"/>
                    <a:pt x="62" y="53"/>
                    <a:pt x="62" y="52"/>
                  </a:cubicBezTo>
                  <a:cubicBezTo>
                    <a:pt x="61" y="52"/>
                    <a:pt x="61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3"/>
                    <a:pt x="60" y="54"/>
                    <a:pt x="60" y="54"/>
                  </a:cubicBezTo>
                  <a:cubicBezTo>
                    <a:pt x="60" y="55"/>
                    <a:pt x="58" y="55"/>
                    <a:pt x="57" y="55"/>
                  </a:cubicBezTo>
                  <a:cubicBezTo>
                    <a:pt x="57" y="55"/>
                    <a:pt x="57" y="56"/>
                    <a:pt x="57" y="56"/>
                  </a:cubicBezTo>
                  <a:cubicBezTo>
                    <a:pt x="57" y="57"/>
                    <a:pt x="58" y="57"/>
                    <a:pt x="58" y="58"/>
                  </a:cubicBezTo>
                  <a:cubicBezTo>
                    <a:pt x="58" y="58"/>
                    <a:pt x="58" y="61"/>
                    <a:pt x="57" y="61"/>
                  </a:cubicBezTo>
                  <a:cubicBezTo>
                    <a:pt x="56" y="62"/>
                    <a:pt x="56" y="59"/>
                    <a:pt x="56" y="58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5" y="57"/>
                    <a:pt x="55" y="57"/>
                    <a:pt x="54" y="57"/>
                  </a:cubicBezTo>
                  <a:cubicBezTo>
                    <a:pt x="53" y="57"/>
                    <a:pt x="53" y="58"/>
                    <a:pt x="53" y="59"/>
                  </a:cubicBezTo>
                  <a:cubicBezTo>
                    <a:pt x="53" y="60"/>
                    <a:pt x="52" y="61"/>
                    <a:pt x="51" y="61"/>
                  </a:cubicBezTo>
                  <a:cubicBezTo>
                    <a:pt x="49" y="61"/>
                    <a:pt x="46" y="61"/>
                    <a:pt x="44" y="61"/>
                  </a:cubicBezTo>
                  <a:cubicBezTo>
                    <a:pt x="44" y="60"/>
                    <a:pt x="44" y="59"/>
                    <a:pt x="43" y="59"/>
                  </a:cubicBezTo>
                  <a:cubicBezTo>
                    <a:pt x="43" y="59"/>
                    <a:pt x="42" y="59"/>
                    <a:pt x="41" y="59"/>
                  </a:cubicBezTo>
                  <a:cubicBezTo>
                    <a:pt x="41" y="59"/>
                    <a:pt x="41" y="57"/>
                    <a:pt x="40" y="58"/>
                  </a:cubicBezTo>
                  <a:cubicBezTo>
                    <a:pt x="40" y="58"/>
                    <a:pt x="40" y="59"/>
                    <a:pt x="40" y="60"/>
                  </a:cubicBezTo>
                  <a:cubicBezTo>
                    <a:pt x="41" y="61"/>
                    <a:pt x="43" y="60"/>
                    <a:pt x="43" y="61"/>
                  </a:cubicBezTo>
                  <a:cubicBezTo>
                    <a:pt x="44" y="63"/>
                    <a:pt x="44" y="64"/>
                    <a:pt x="43" y="65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41" y="66"/>
                    <a:pt x="40" y="67"/>
                  </a:cubicBezTo>
                  <a:cubicBezTo>
                    <a:pt x="40" y="68"/>
                    <a:pt x="40" y="70"/>
                    <a:pt x="38" y="70"/>
                  </a:cubicBezTo>
                  <a:cubicBezTo>
                    <a:pt x="37" y="70"/>
                    <a:pt x="36" y="69"/>
                    <a:pt x="34" y="69"/>
                  </a:cubicBezTo>
                  <a:cubicBezTo>
                    <a:pt x="34" y="69"/>
                    <a:pt x="33" y="68"/>
                    <a:pt x="33" y="68"/>
                  </a:cubicBezTo>
                  <a:cubicBezTo>
                    <a:pt x="32" y="67"/>
                    <a:pt x="32" y="67"/>
                    <a:pt x="32" y="66"/>
                  </a:cubicBezTo>
                  <a:cubicBezTo>
                    <a:pt x="32" y="65"/>
                    <a:pt x="32" y="63"/>
                    <a:pt x="32" y="62"/>
                  </a:cubicBezTo>
                  <a:cubicBezTo>
                    <a:pt x="33" y="60"/>
                    <a:pt x="31" y="60"/>
                    <a:pt x="30" y="60"/>
                  </a:cubicBezTo>
                  <a:cubicBezTo>
                    <a:pt x="29" y="60"/>
                    <a:pt x="29" y="60"/>
                    <a:pt x="28" y="60"/>
                  </a:cubicBezTo>
                  <a:cubicBezTo>
                    <a:pt x="27" y="60"/>
                    <a:pt x="27" y="60"/>
                    <a:pt x="26" y="60"/>
                  </a:cubicBezTo>
                  <a:cubicBezTo>
                    <a:pt x="26" y="60"/>
                    <a:pt x="25" y="60"/>
                    <a:pt x="24" y="60"/>
                  </a:cubicBezTo>
                  <a:cubicBezTo>
                    <a:pt x="24" y="60"/>
                    <a:pt x="23" y="61"/>
                    <a:pt x="23" y="61"/>
                  </a:cubicBezTo>
                  <a:cubicBezTo>
                    <a:pt x="22" y="61"/>
                    <a:pt x="21" y="62"/>
                    <a:pt x="19" y="62"/>
                  </a:cubicBezTo>
                  <a:cubicBezTo>
                    <a:pt x="19" y="62"/>
                    <a:pt x="18" y="62"/>
                    <a:pt x="17" y="62"/>
                  </a:cubicBezTo>
                  <a:cubicBezTo>
                    <a:pt x="16" y="62"/>
                    <a:pt x="16" y="62"/>
                    <a:pt x="15" y="63"/>
                  </a:cubicBezTo>
                  <a:cubicBezTo>
                    <a:pt x="15" y="63"/>
                    <a:pt x="15" y="63"/>
                    <a:pt x="14" y="63"/>
                  </a:cubicBezTo>
                  <a:cubicBezTo>
                    <a:pt x="14" y="63"/>
                    <a:pt x="14" y="64"/>
                    <a:pt x="13" y="64"/>
                  </a:cubicBezTo>
                  <a:cubicBezTo>
                    <a:pt x="13" y="64"/>
                    <a:pt x="12" y="64"/>
                    <a:pt x="12" y="64"/>
                  </a:cubicBezTo>
                  <a:cubicBezTo>
                    <a:pt x="10" y="63"/>
                    <a:pt x="10" y="66"/>
                    <a:pt x="10" y="67"/>
                  </a:cubicBezTo>
                  <a:cubicBezTo>
                    <a:pt x="9" y="67"/>
                    <a:pt x="9" y="67"/>
                    <a:pt x="8" y="66"/>
                  </a:cubicBezTo>
                  <a:cubicBezTo>
                    <a:pt x="7" y="66"/>
                    <a:pt x="7" y="66"/>
                    <a:pt x="6" y="66"/>
                  </a:cubicBezTo>
                  <a:cubicBezTo>
                    <a:pt x="5" y="66"/>
                    <a:pt x="5" y="66"/>
                    <a:pt x="4" y="66"/>
                  </a:cubicBezTo>
                  <a:cubicBezTo>
                    <a:pt x="3" y="66"/>
                    <a:pt x="3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cubicBezTo>
                    <a:pt x="1" y="65"/>
                    <a:pt x="0" y="64"/>
                    <a:pt x="0" y="63"/>
                  </a:cubicBezTo>
                  <a:cubicBezTo>
                    <a:pt x="1" y="63"/>
                    <a:pt x="1" y="62"/>
                    <a:pt x="2" y="62"/>
                  </a:cubicBezTo>
                  <a:cubicBezTo>
                    <a:pt x="2" y="62"/>
                    <a:pt x="3" y="62"/>
                    <a:pt x="4" y="62"/>
                  </a:cubicBezTo>
                  <a:cubicBezTo>
                    <a:pt x="5" y="61"/>
                    <a:pt x="5" y="59"/>
                    <a:pt x="6" y="58"/>
                  </a:cubicBezTo>
                  <a:cubicBezTo>
                    <a:pt x="6" y="58"/>
                    <a:pt x="7" y="58"/>
                    <a:pt x="7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5"/>
                    <a:pt x="9" y="55"/>
                    <a:pt x="9" y="54"/>
                  </a:cubicBezTo>
                  <a:cubicBezTo>
                    <a:pt x="9" y="54"/>
                    <a:pt x="10" y="53"/>
                    <a:pt x="11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2" y="52"/>
                    <a:pt x="13" y="52"/>
                    <a:pt x="13" y="52"/>
                  </a:cubicBezTo>
                  <a:cubicBezTo>
                    <a:pt x="13" y="52"/>
                    <a:pt x="13" y="52"/>
                    <a:pt x="14" y="52"/>
                  </a:cubicBezTo>
                  <a:cubicBezTo>
                    <a:pt x="15" y="53"/>
                    <a:pt x="16" y="52"/>
                    <a:pt x="18" y="52"/>
                  </a:cubicBezTo>
                  <a:cubicBezTo>
                    <a:pt x="19" y="51"/>
                    <a:pt x="20" y="52"/>
                    <a:pt x="21" y="52"/>
                  </a:cubicBezTo>
                  <a:cubicBezTo>
                    <a:pt x="22" y="52"/>
                    <a:pt x="23" y="52"/>
                    <a:pt x="23" y="51"/>
                  </a:cubicBezTo>
                  <a:cubicBezTo>
                    <a:pt x="24" y="51"/>
                    <a:pt x="25" y="51"/>
                    <a:pt x="25" y="51"/>
                  </a:cubicBezTo>
                  <a:cubicBezTo>
                    <a:pt x="26" y="51"/>
                    <a:pt x="27" y="51"/>
                    <a:pt x="27" y="51"/>
                  </a:cubicBezTo>
                  <a:cubicBezTo>
                    <a:pt x="28" y="51"/>
                    <a:pt x="28" y="52"/>
                    <a:pt x="28" y="52"/>
                  </a:cubicBezTo>
                  <a:cubicBezTo>
                    <a:pt x="28" y="52"/>
                    <a:pt x="29" y="52"/>
                    <a:pt x="29" y="52"/>
                  </a:cubicBezTo>
                  <a:cubicBezTo>
                    <a:pt x="31" y="52"/>
                    <a:pt x="33" y="53"/>
                    <a:pt x="32" y="51"/>
                  </a:cubicBezTo>
                  <a:cubicBezTo>
                    <a:pt x="32" y="49"/>
                    <a:pt x="31" y="49"/>
                    <a:pt x="32" y="47"/>
                  </a:cubicBezTo>
                  <a:cubicBezTo>
                    <a:pt x="32" y="46"/>
                    <a:pt x="33" y="45"/>
                    <a:pt x="33" y="44"/>
                  </a:cubicBezTo>
                  <a:cubicBezTo>
                    <a:pt x="33" y="42"/>
                    <a:pt x="33" y="41"/>
                    <a:pt x="33" y="40"/>
                  </a:cubicBezTo>
                  <a:cubicBezTo>
                    <a:pt x="32" y="39"/>
                    <a:pt x="32" y="38"/>
                    <a:pt x="32" y="37"/>
                  </a:cubicBezTo>
                  <a:cubicBezTo>
                    <a:pt x="32" y="36"/>
                    <a:pt x="33" y="35"/>
                    <a:pt x="34" y="35"/>
                  </a:cubicBezTo>
                  <a:cubicBezTo>
                    <a:pt x="35" y="35"/>
                    <a:pt x="35" y="37"/>
                    <a:pt x="34" y="38"/>
                  </a:cubicBezTo>
                  <a:cubicBezTo>
                    <a:pt x="34" y="38"/>
                    <a:pt x="33" y="38"/>
                    <a:pt x="34" y="39"/>
                  </a:cubicBezTo>
                  <a:cubicBezTo>
                    <a:pt x="34" y="39"/>
                    <a:pt x="35" y="39"/>
                    <a:pt x="35" y="39"/>
                  </a:cubicBezTo>
                  <a:cubicBezTo>
                    <a:pt x="37" y="40"/>
                    <a:pt x="35" y="42"/>
                    <a:pt x="37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0"/>
                    <a:pt x="39" y="40"/>
                    <a:pt x="40" y="40"/>
                  </a:cubicBezTo>
                  <a:cubicBezTo>
                    <a:pt x="41" y="39"/>
                    <a:pt x="41" y="38"/>
                    <a:pt x="42" y="38"/>
                  </a:cubicBezTo>
                  <a:cubicBezTo>
                    <a:pt x="43" y="38"/>
                    <a:pt x="44" y="38"/>
                    <a:pt x="4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9644063" y="3113088"/>
              <a:ext cx="66675" cy="60325"/>
            </a:xfrm>
            <a:custGeom>
              <a:avLst/>
              <a:gdLst>
                <a:gd name="T0" fmla="*/ 1 w 18"/>
                <a:gd name="T1" fmla="*/ 10 h 16"/>
                <a:gd name="T2" fmla="*/ 1 w 18"/>
                <a:gd name="T3" fmla="*/ 10 h 16"/>
                <a:gd name="T4" fmla="*/ 3 w 18"/>
                <a:gd name="T5" fmla="*/ 8 h 16"/>
                <a:gd name="T6" fmla="*/ 3 w 18"/>
                <a:gd name="T7" fmla="*/ 6 h 16"/>
                <a:gd name="T8" fmla="*/ 3 w 18"/>
                <a:gd name="T9" fmla="*/ 4 h 16"/>
                <a:gd name="T10" fmla="*/ 5 w 18"/>
                <a:gd name="T11" fmla="*/ 4 h 16"/>
                <a:gd name="T12" fmla="*/ 7 w 18"/>
                <a:gd name="T13" fmla="*/ 5 h 16"/>
                <a:gd name="T14" fmla="*/ 8 w 18"/>
                <a:gd name="T15" fmla="*/ 4 h 16"/>
                <a:gd name="T16" fmla="*/ 9 w 18"/>
                <a:gd name="T17" fmla="*/ 2 h 16"/>
                <a:gd name="T18" fmla="*/ 14 w 18"/>
                <a:gd name="T19" fmla="*/ 2 h 16"/>
                <a:gd name="T20" fmla="*/ 16 w 18"/>
                <a:gd name="T21" fmla="*/ 2 h 16"/>
                <a:gd name="T22" fmla="*/ 17 w 18"/>
                <a:gd name="T23" fmla="*/ 1 h 16"/>
                <a:gd name="T24" fmla="*/ 18 w 18"/>
                <a:gd name="T25" fmla="*/ 2 h 16"/>
                <a:gd name="T26" fmla="*/ 17 w 18"/>
                <a:gd name="T27" fmla="*/ 3 h 16"/>
                <a:gd name="T28" fmla="*/ 18 w 18"/>
                <a:gd name="T29" fmla="*/ 6 h 16"/>
                <a:gd name="T30" fmla="*/ 15 w 18"/>
                <a:gd name="T31" fmla="*/ 10 h 16"/>
                <a:gd name="T32" fmla="*/ 15 w 18"/>
                <a:gd name="T33" fmla="*/ 11 h 16"/>
                <a:gd name="T34" fmla="*/ 13 w 18"/>
                <a:gd name="T35" fmla="*/ 10 h 16"/>
                <a:gd name="T36" fmla="*/ 10 w 18"/>
                <a:gd name="T37" fmla="*/ 11 h 16"/>
                <a:gd name="T38" fmla="*/ 9 w 18"/>
                <a:gd name="T39" fmla="*/ 15 h 16"/>
                <a:gd name="T40" fmla="*/ 6 w 18"/>
                <a:gd name="T41" fmla="*/ 15 h 16"/>
                <a:gd name="T42" fmla="*/ 4 w 18"/>
                <a:gd name="T43" fmla="*/ 12 h 16"/>
                <a:gd name="T44" fmla="*/ 0 w 18"/>
                <a:gd name="T45" fmla="*/ 11 h 16"/>
                <a:gd name="T46" fmla="*/ 1 w 18"/>
                <a:gd name="T47" fmla="*/ 11 h 16"/>
                <a:gd name="T48" fmla="*/ 1 w 18"/>
                <a:gd name="T4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3" y="9"/>
                    <a:pt x="3" y="8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8" y="2"/>
                    <a:pt x="9" y="2"/>
                  </a:cubicBezTo>
                  <a:cubicBezTo>
                    <a:pt x="10" y="2"/>
                    <a:pt x="12" y="1"/>
                    <a:pt x="14" y="2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16" y="2"/>
                    <a:pt x="16" y="1"/>
                    <a:pt x="17" y="1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4"/>
                    <a:pt x="18" y="5"/>
                    <a:pt x="18" y="6"/>
                  </a:cubicBezTo>
                  <a:cubicBezTo>
                    <a:pt x="18" y="8"/>
                    <a:pt x="15" y="8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4" y="11"/>
                    <a:pt x="13" y="10"/>
                    <a:pt x="13" y="10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8" y="16"/>
                    <a:pt x="6" y="16"/>
                    <a:pt x="6" y="15"/>
                  </a:cubicBezTo>
                  <a:cubicBezTo>
                    <a:pt x="5" y="14"/>
                    <a:pt x="5" y="13"/>
                    <a:pt x="4" y="12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9572625" y="3136901"/>
              <a:ext cx="74613" cy="88900"/>
            </a:xfrm>
            <a:custGeom>
              <a:avLst/>
              <a:gdLst>
                <a:gd name="T0" fmla="*/ 9 w 20"/>
                <a:gd name="T1" fmla="*/ 0 h 24"/>
                <a:gd name="T2" fmla="*/ 10 w 20"/>
                <a:gd name="T3" fmla="*/ 1 h 24"/>
                <a:gd name="T4" fmla="*/ 12 w 20"/>
                <a:gd name="T5" fmla="*/ 2 h 24"/>
                <a:gd name="T6" fmla="*/ 15 w 20"/>
                <a:gd name="T7" fmla="*/ 3 h 24"/>
                <a:gd name="T8" fmla="*/ 15 w 20"/>
                <a:gd name="T9" fmla="*/ 4 h 24"/>
                <a:gd name="T10" fmla="*/ 16 w 20"/>
                <a:gd name="T11" fmla="*/ 5 h 24"/>
                <a:gd name="T12" fmla="*/ 19 w 20"/>
                <a:gd name="T13" fmla="*/ 7 h 24"/>
                <a:gd name="T14" fmla="*/ 20 w 20"/>
                <a:gd name="T15" fmla="*/ 11 h 24"/>
                <a:gd name="T16" fmla="*/ 20 w 20"/>
                <a:gd name="T17" fmla="*/ 13 h 24"/>
                <a:gd name="T18" fmla="*/ 19 w 20"/>
                <a:gd name="T19" fmla="*/ 15 h 24"/>
                <a:gd name="T20" fmla="*/ 20 w 20"/>
                <a:gd name="T21" fmla="*/ 19 h 24"/>
                <a:gd name="T22" fmla="*/ 20 w 20"/>
                <a:gd name="T23" fmla="*/ 21 h 24"/>
                <a:gd name="T24" fmla="*/ 19 w 20"/>
                <a:gd name="T25" fmla="*/ 21 h 24"/>
                <a:gd name="T26" fmla="*/ 18 w 20"/>
                <a:gd name="T27" fmla="*/ 22 h 24"/>
                <a:gd name="T28" fmla="*/ 18 w 20"/>
                <a:gd name="T29" fmla="*/ 24 h 24"/>
                <a:gd name="T30" fmla="*/ 16 w 20"/>
                <a:gd name="T31" fmla="*/ 24 h 24"/>
                <a:gd name="T32" fmla="*/ 15 w 20"/>
                <a:gd name="T33" fmla="*/ 23 h 24"/>
                <a:gd name="T34" fmla="*/ 14 w 20"/>
                <a:gd name="T35" fmla="*/ 19 h 24"/>
                <a:gd name="T36" fmla="*/ 14 w 20"/>
                <a:gd name="T37" fmla="*/ 21 h 24"/>
                <a:gd name="T38" fmla="*/ 14 w 20"/>
                <a:gd name="T39" fmla="*/ 23 h 24"/>
                <a:gd name="T40" fmla="*/ 13 w 20"/>
                <a:gd name="T41" fmla="*/ 22 h 24"/>
                <a:gd name="T42" fmla="*/ 12 w 20"/>
                <a:gd name="T43" fmla="*/ 22 h 24"/>
                <a:gd name="T44" fmla="*/ 11 w 20"/>
                <a:gd name="T45" fmla="*/ 19 h 24"/>
                <a:gd name="T46" fmla="*/ 10 w 20"/>
                <a:gd name="T47" fmla="*/ 18 h 24"/>
                <a:gd name="T48" fmla="*/ 9 w 20"/>
                <a:gd name="T49" fmla="*/ 15 h 24"/>
                <a:gd name="T50" fmla="*/ 10 w 20"/>
                <a:gd name="T51" fmla="*/ 14 h 24"/>
                <a:gd name="T52" fmla="*/ 9 w 20"/>
                <a:gd name="T53" fmla="*/ 10 h 24"/>
                <a:gd name="T54" fmla="*/ 7 w 20"/>
                <a:gd name="T55" fmla="*/ 8 h 24"/>
                <a:gd name="T56" fmla="*/ 6 w 20"/>
                <a:gd name="T57" fmla="*/ 7 h 24"/>
                <a:gd name="T58" fmla="*/ 7 w 20"/>
                <a:gd name="T59" fmla="*/ 10 h 24"/>
                <a:gd name="T60" fmla="*/ 5 w 20"/>
                <a:gd name="T61" fmla="*/ 11 h 24"/>
                <a:gd name="T62" fmla="*/ 4 w 20"/>
                <a:gd name="T63" fmla="*/ 9 h 24"/>
                <a:gd name="T64" fmla="*/ 2 w 20"/>
                <a:gd name="T65" fmla="*/ 8 h 24"/>
                <a:gd name="T66" fmla="*/ 0 w 20"/>
                <a:gd name="T67" fmla="*/ 7 h 24"/>
                <a:gd name="T68" fmla="*/ 1 w 20"/>
                <a:gd name="T69" fmla="*/ 5 h 24"/>
                <a:gd name="T70" fmla="*/ 4 w 20"/>
                <a:gd name="T71" fmla="*/ 4 h 24"/>
                <a:gd name="T72" fmla="*/ 5 w 20"/>
                <a:gd name="T73" fmla="*/ 2 h 24"/>
                <a:gd name="T74" fmla="*/ 6 w 20"/>
                <a:gd name="T75" fmla="*/ 0 h 24"/>
                <a:gd name="T76" fmla="*/ 9 w 20"/>
                <a:gd name="T77" fmla="*/ 0 h 24"/>
                <a:gd name="T78" fmla="*/ 9 w 20"/>
                <a:gd name="T7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24">
                  <a:moveTo>
                    <a:pt x="9" y="0"/>
                  </a:moveTo>
                  <a:cubicBezTo>
                    <a:pt x="9" y="0"/>
                    <a:pt x="9" y="1"/>
                    <a:pt x="10" y="1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3" y="2"/>
                    <a:pt x="14" y="2"/>
                    <a:pt x="15" y="3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6"/>
                    <a:pt x="19" y="6"/>
                    <a:pt x="19" y="7"/>
                  </a:cubicBezTo>
                  <a:cubicBezTo>
                    <a:pt x="20" y="8"/>
                    <a:pt x="20" y="9"/>
                    <a:pt x="20" y="11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19" y="15"/>
                  </a:cubicBezTo>
                  <a:cubicBezTo>
                    <a:pt x="19" y="16"/>
                    <a:pt x="19" y="17"/>
                    <a:pt x="20" y="19"/>
                  </a:cubicBezTo>
                  <a:cubicBezTo>
                    <a:pt x="20" y="19"/>
                    <a:pt x="20" y="20"/>
                    <a:pt x="20" y="21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2"/>
                    <a:pt x="19" y="22"/>
                    <a:pt x="18" y="22"/>
                  </a:cubicBezTo>
                  <a:cubicBezTo>
                    <a:pt x="18" y="22"/>
                    <a:pt x="18" y="23"/>
                    <a:pt x="18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2"/>
                    <a:pt x="16" y="19"/>
                    <a:pt x="14" y="19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2" y="20"/>
                    <a:pt x="11" y="19"/>
                  </a:cubicBezTo>
                  <a:cubicBezTo>
                    <a:pt x="11" y="19"/>
                    <a:pt x="10" y="19"/>
                    <a:pt x="10" y="18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2"/>
                    <a:pt x="10" y="11"/>
                    <a:pt x="9" y="10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8"/>
                    <a:pt x="7" y="9"/>
                    <a:pt x="7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1" y="7"/>
                    <a:pt x="0" y="7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9402763" y="3417888"/>
              <a:ext cx="41275" cy="109538"/>
            </a:xfrm>
            <a:custGeom>
              <a:avLst/>
              <a:gdLst>
                <a:gd name="T0" fmla="*/ 7 w 11"/>
                <a:gd name="T1" fmla="*/ 0 h 29"/>
                <a:gd name="T2" fmla="*/ 9 w 11"/>
                <a:gd name="T3" fmla="*/ 0 h 29"/>
                <a:gd name="T4" fmla="*/ 11 w 11"/>
                <a:gd name="T5" fmla="*/ 1 h 29"/>
                <a:gd name="T6" fmla="*/ 11 w 11"/>
                <a:gd name="T7" fmla="*/ 5 h 29"/>
                <a:gd name="T8" fmla="*/ 10 w 11"/>
                <a:gd name="T9" fmla="*/ 10 h 29"/>
                <a:gd name="T10" fmla="*/ 10 w 11"/>
                <a:gd name="T11" fmla="*/ 14 h 29"/>
                <a:gd name="T12" fmla="*/ 10 w 11"/>
                <a:gd name="T13" fmla="*/ 18 h 29"/>
                <a:gd name="T14" fmla="*/ 9 w 11"/>
                <a:gd name="T15" fmla="*/ 22 h 29"/>
                <a:gd name="T16" fmla="*/ 7 w 11"/>
                <a:gd name="T17" fmla="*/ 25 h 29"/>
                <a:gd name="T18" fmla="*/ 6 w 11"/>
                <a:gd name="T19" fmla="*/ 28 h 29"/>
                <a:gd name="T20" fmla="*/ 5 w 11"/>
                <a:gd name="T21" fmla="*/ 26 h 29"/>
                <a:gd name="T22" fmla="*/ 4 w 11"/>
                <a:gd name="T23" fmla="*/ 23 h 29"/>
                <a:gd name="T24" fmla="*/ 1 w 11"/>
                <a:gd name="T25" fmla="*/ 21 h 29"/>
                <a:gd name="T26" fmla="*/ 0 w 11"/>
                <a:gd name="T27" fmla="*/ 18 h 29"/>
                <a:gd name="T28" fmla="*/ 0 w 11"/>
                <a:gd name="T29" fmla="*/ 14 h 29"/>
                <a:gd name="T30" fmla="*/ 1 w 11"/>
                <a:gd name="T31" fmla="*/ 10 h 29"/>
                <a:gd name="T32" fmla="*/ 2 w 11"/>
                <a:gd name="T33" fmla="*/ 5 h 29"/>
                <a:gd name="T34" fmla="*/ 4 w 11"/>
                <a:gd name="T35" fmla="*/ 2 h 29"/>
                <a:gd name="T36" fmla="*/ 6 w 11"/>
                <a:gd name="T37" fmla="*/ 1 h 29"/>
                <a:gd name="T38" fmla="*/ 7 w 11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9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0" y="15"/>
                    <a:pt x="10" y="17"/>
                    <a:pt x="10" y="18"/>
                  </a:cubicBezTo>
                  <a:cubicBezTo>
                    <a:pt x="10" y="20"/>
                    <a:pt x="10" y="21"/>
                    <a:pt x="9" y="22"/>
                  </a:cubicBezTo>
                  <a:cubicBezTo>
                    <a:pt x="8" y="23"/>
                    <a:pt x="7" y="24"/>
                    <a:pt x="7" y="25"/>
                  </a:cubicBezTo>
                  <a:cubicBezTo>
                    <a:pt x="7" y="26"/>
                    <a:pt x="7" y="29"/>
                    <a:pt x="6" y="28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2"/>
                    <a:pt x="1" y="23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9094788" y="3587751"/>
              <a:ext cx="68263" cy="66675"/>
            </a:xfrm>
            <a:custGeom>
              <a:avLst/>
              <a:gdLst>
                <a:gd name="T0" fmla="*/ 0 w 18"/>
                <a:gd name="T1" fmla="*/ 8 h 18"/>
                <a:gd name="T2" fmla="*/ 3 w 18"/>
                <a:gd name="T3" fmla="*/ 5 h 18"/>
                <a:gd name="T4" fmla="*/ 6 w 18"/>
                <a:gd name="T5" fmla="*/ 3 h 18"/>
                <a:gd name="T6" fmla="*/ 6 w 18"/>
                <a:gd name="T7" fmla="*/ 1 h 18"/>
                <a:gd name="T8" fmla="*/ 9 w 18"/>
                <a:gd name="T9" fmla="*/ 1 h 18"/>
                <a:gd name="T10" fmla="*/ 11 w 18"/>
                <a:gd name="T11" fmla="*/ 1 h 18"/>
                <a:gd name="T12" fmla="*/ 12 w 18"/>
                <a:gd name="T13" fmla="*/ 1 h 18"/>
                <a:gd name="T14" fmla="*/ 16 w 18"/>
                <a:gd name="T15" fmla="*/ 0 h 18"/>
                <a:gd name="T16" fmla="*/ 18 w 18"/>
                <a:gd name="T17" fmla="*/ 3 h 18"/>
                <a:gd name="T18" fmla="*/ 17 w 18"/>
                <a:gd name="T19" fmla="*/ 6 h 18"/>
                <a:gd name="T20" fmla="*/ 16 w 18"/>
                <a:gd name="T21" fmla="*/ 10 h 18"/>
                <a:gd name="T22" fmla="*/ 15 w 18"/>
                <a:gd name="T23" fmla="*/ 13 h 18"/>
                <a:gd name="T24" fmla="*/ 13 w 18"/>
                <a:gd name="T25" fmla="*/ 15 h 18"/>
                <a:gd name="T26" fmla="*/ 11 w 18"/>
                <a:gd name="T27" fmla="*/ 15 h 18"/>
                <a:gd name="T28" fmla="*/ 10 w 18"/>
                <a:gd name="T29" fmla="*/ 17 h 18"/>
                <a:gd name="T30" fmla="*/ 7 w 18"/>
                <a:gd name="T31" fmla="*/ 17 h 18"/>
                <a:gd name="T32" fmla="*/ 4 w 18"/>
                <a:gd name="T33" fmla="*/ 15 h 18"/>
                <a:gd name="T34" fmla="*/ 3 w 18"/>
                <a:gd name="T35" fmla="*/ 13 h 18"/>
                <a:gd name="T36" fmla="*/ 2 w 18"/>
                <a:gd name="T37" fmla="*/ 10 h 18"/>
                <a:gd name="T38" fmla="*/ 1 w 18"/>
                <a:gd name="T39" fmla="*/ 9 h 18"/>
                <a:gd name="T40" fmla="*/ 1 w 18"/>
                <a:gd name="T41" fmla="*/ 8 h 18"/>
                <a:gd name="T42" fmla="*/ 0 w 18"/>
                <a:gd name="T4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8">
                  <a:moveTo>
                    <a:pt x="0" y="8"/>
                  </a:moveTo>
                  <a:cubicBezTo>
                    <a:pt x="2" y="8"/>
                    <a:pt x="2" y="6"/>
                    <a:pt x="3" y="5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17" y="0"/>
                    <a:pt x="17" y="2"/>
                    <a:pt x="18" y="3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1"/>
                    <a:pt x="15" y="12"/>
                    <a:pt x="15" y="13"/>
                  </a:cubicBezTo>
                  <a:cubicBezTo>
                    <a:pt x="14" y="14"/>
                    <a:pt x="13" y="15"/>
                    <a:pt x="13" y="15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9" y="18"/>
                    <a:pt x="8" y="18"/>
                    <a:pt x="7" y="17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2" y="12"/>
                    <a:pt x="3" y="11"/>
                    <a:pt x="2" y="10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9432925" y="3636963"/>
              <a:ext cx="139700" cy="198438"/>
            </a:xfrm>
            <a:custGeom>
              <a:avLst/>
              <a:gdLst>
                <a:gd name="T0" fmla="*/ 6 w 37"/>
                <a:gd name="T1" fmla="*/ 35 h 53"/>
                <a:gd name="T2" fmla="*/ 2 w 37"/>
                <a:gd name="T3" fmla="*/ 31 h 53"/>
                <a:gd name="T4" fmla="*/ 1 w 37"/>
                <a:gd name="T5" fmla="*/ 24 h 53"/>
                <a:gd name="T6" fmla="*/ 1 w 37"/>
                <a:gd name="T7" fmla="*/ 20 h 53"/>
                <a:gd name="T8" fmla="*/ 4 w 37"/>
                <a:gd name="T9" fmla="*/ 22 h 53"/>
                <a:gd name="T10" fmla="*/ 3 w 37"/>
                <a:gd name="T11" fmla="*/ 16 h 53"/>
                <a:gd name="T12" fmla="*/ 3 w 37"/>
                <a:gd name="T13" fmla="*/ 10 h 53"/>
                <a:gd name="T14" fmla="*/ 2 w 37"/>
                <a:gd name="T15" fmla="*/ 6 h 53"/>
                <a:gd name="T16" fmla="*/ 3 w 37"/>
                <a:gd name="T17" fmla="*/ 2 h 53"/>
                <a:gd name="T18" fmla="*/ 6 w 37"/>
                <a:gd name="T19" fmla="*/ 0 h 53"/>
                <a:gd name="T20" fmla="*/ 12 w 37"/>
                <a:gd name="T21" fmla="*/ 3 h 53"/>
                <a:gd name="T22" fmla="*/ 16 w 37"/>
                <a:gd name="T23" fmla="*/ 1 h 53"/>
                <a:gd name="T24" fmla="*/ 16 w 37"/>
                <a:gd name="T25" fmla="*/ 9 h 53"/>
                <a:gd name="T26" fmla="*/ 17 w 37"/>
                <a:gd name="T27" fmla="*/ 21 h 53"/>
                <a:gd name="T28" fmla="*/ 15 w 37"/>
                <a:gd name="T29" fmla="*/ 24 h 53"/>
                <a:gd name="T30" fmla="*/ 15 w 37"/>
                <a:gd name="T31" fmla="*/ 33 h 53"/>
                <a:gd name="T32" fmla="*/ 19 w 37"/>
                <a:gd name="T33" fmla="*/ 41 h 53"/>
                <a:gd name="T34" fmla="*/ 22 w 37"/>
                <a:gd name="T35" fmla="*/ 38 h 53"/>
                <a:gd name="T36" fmla="*/ 28 w 37"/>
                <a:gd name="T37" fmla="*/ 40 h 53"/>
                <a:gd name="T38" fmla="*/ 30 w 37"/>
                <a:gd name="T39" fmla="*/ 40 h 53"/>
                <a:gd name="T40" fmla="*/ 33 w 37"/>
                <a:gd name="T41" fmla="*/ 44 h 53"/>
                <a:gd name="T42" fmla="*/ 35 w 37"/>
                <a:gd name="T43" fmla="*/ 48 h 53"/>
                <a:gd name="T44" fmla="*/ 37 w 37"/>
                <a:gd name="T45" fmla="*/ 51 h 53"/>
                <a:gd name="T46" fmla="*/ 36 w 37"/>
                <a:gd name="T47" fmla="*/ 53 h 53"/>
                <a:gd name="T48" fmla="*/ 31 w 37"/>
                <a:gd name="T49" fmla="*/ 49 h 53"/>
                <a:gd name="T50" fmla="*/ 27 w 37"/>
                <a:gd name="T51" fmla="*/ 45 h 53"/>
                <a:gd name="T52" fmla="*/ 25 w 37"/>
                <a:gd name="T53" fmla="*/ 46 h 53"/>
                <a:gd name="T54" fmla="*/ 22 w 37"/>
                <a:gd name="T55" fmla="*/ 45 h 53"/>
                <a:gd name="T56" fmla="*/ 16 w 37"/>
                <a:gd name="T57" fmla="*/ 43 h 53"/>
                <a:gd name="T58" fmla="*/ 13 w 37"/>
                <a:gd name="T59" fmla="*/ 44 h 53"/>
                <a:gd name="T60" fmla="*/ 10 w 37"/>
                <a:gd name="T61" fmla="*/ 42 h 53"/>
                <a:gd name="T62" fmla="*/ 9 w 37"/>
                <a:gd name="T63" fmla="*/ 39 h 53"/>
                <a:gd name="T64" fmla="*/ 10 w 37"/>
                <a:gd name="T65" fmla="*/ 37 h 53"/>
                <a:gd name="T66" fmla="*/ 7 w 37"/>
                <a:gd name="T67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" h="53">
                  <a:moveTo>
                    <a:pt x="7" y="36"/>
                  </a:moveTo>
                  <a:cubicBezTo>
                    <a:pt x="7" y="36"/>
                    <a:pt x="6" y="36"/>
                    <a:pt x="6" y="35"/>
                  </a:cubicBezTo>
                  <a:cubicBezTo>
                    <a:pt x="5" y="35"/>
                    <a:pt x="5" y="34"/>
                    <a:pt x="5" y="33"/>
                  </a:cubicBezTo>
                  <a:cubicBezTo>
                    <a:pt x="4" y="32"/>
                    <a:pt x="3" y="32"/>
                    <a:pt x="2" y="31"/>
                  </a:cubicBezTo>
                  <a:cubicBezTo>
                    <a:pt x="2" y="29"/>
                    <a:pt x="2" y="28"/>
                    <a:pt x="2" y="26"/>
                  </a:cubicBezTo>
                  <a:cubicBezTo>
                    <a:pt x="2" y="26"/>
                    <a:pt x="2" y="25"/>
                    <a:pt x="1" y="24"/>
                  </a:cubicBezTo>
                  <a:cubicBezTo>
                    <a:pt x="1" y="24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1" y="19"/>
                    <a:pt x="1" y="19"/>
                    <a:pt x="2" y="20"/>
                  </a:cubicBezTo>
                  <a:cubicBezTo>
                    <a:pt x="2" y="21"/>
                    <a:pt x="3" y="24"/>
                    <a:pt x="4" y="22"/>
                  </a:cubicBezTo>
                  <a:cubicBezTo>
                    <a:pt x="5" y="20"/>
                    <a:pt x="4" y="19"/>
                    <a:pt x="3" y="18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3" y="15"/>
                    <a:pt x="4" y="14"/>
                    <a:pt x="4" y="14"/>
                  </a:cubicBezTo>
                  <a:cubicBezTo>
                    <a:pt x="4" y="12"/>
                    <a:pt x="4" y="11"/>
                    <a:pt x="3" y="10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3" y="3"/>
                    <a:pt x="14" y="3"/>
                    <a:pt x="14" y="2"/>
                  </a:cubicBezTo>
                  <a:cubicBezTo>
                    <a:pt x="14" y="2"/>
                    <a:pt x="15" y="0"/>
                    <a:pt x="16" y="1"/>
                  </a:cubicBezTo>
                  <a:cubicBezTo>
                    <a:pt x="17" y="1"/>
                    <a:pt x="17" y="4"/>
                    <a:pt x="17" y="5"/>
                  </a:cubicBezTo>
                  <a:cubicBezTo>
                    <a:pt x="16" y="6"/>
                    <a:pt x="16" y="7"/>
                    <a:pt x="16" y="9"/>
                  </a:cubicBezTo>
                  <a:cubicBezTo>
                    <a:pt x="17" y="10"/>
                    <a:pt x="17" y="11"/>
                    <a:pt x="18" y="12"/>
                  </a:cubicBezTo>
                  <a:cubicBezTo>
                    <a:pt x="20" y="15"/>
                    <a:pt x="19" y="18"/>
                    <a:pt x="17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3" y="30"/>
                    <a:pt x="14" y="31"/>
                    <a:pt x="15" y="33"/>
                  </a:cubicBezTo>
                  <a:cubicBezTo>
                    <a:pt x="15" y="34"/>
                    <a:pt x="16" y="35"/>
                    <a:pt x="16" y="37"/>
                  </a:cubicBezTo>
                  <a:cubicBezTo>
                    <a:pt x="17" y="38"/>
                    <a:pt x="17" y="40"/>
                    <a:pt x="19" y="41"/>
                  </a:cubicBezTo>
                  <a:cubicBezTo>
                    <a:pt x="20" y="42"/>
                    <a:pt x="20" y="41"/>
                    <a:pt x="21" y="40"/>
                  </a:cubicBezTo>
                  <a:cubicBezTo>
                    <a:pt x="21" y="39"/>
                    <a:pt x="21" y="39"/>
                    <a:pt x="22" y="38"/>
                  </a:cubicBezTo>
                  <a:cubicBezTo>
                    <a:pt x="23" y="38"/>
                    <a:pt x="25" y="38"/>
                    <a:pt x="26" y="38"/>
                  </a:cubicBezTo>
                  <a:cubicBezTo>
                    <a:pt x="27" y="38"/>
                    <a:pt x="27" y="39"/>
                    <a:pt x="28" y="40"/>
                  </a:cubicBezTo>
                  <a:cubicBezTo>
                    <a:pt x="28" y="41"/>
                    <a:pt x="28" y="42"/>
                    <a:pt x="29" y="42"/>
                  </a:cubicBezTo>
                  <a:cubicBezTo>
                    <a:pt x="30" y="42"/>
                    <a:pt x="30" y="41"/>
                    <a:pt x="30" y="40"/>
                  </a:cubicBezTo>
                  <a:cubicBezTo>
                    <a:pt x="31" y="40"/>
                    <a:pt x="33" y="41"/>
                    <a:pt x="33" y="43"/>
                  </a:cubicBezTo>
                  <a:cubicBezTo>
                    <a:pt x="33" y="43"/>
                    <a:pt x="33" y="44"/>
                    <a:pt x="33" y="44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4" y="47"/>
                    <a:pt x="35" y="47"/>
                    <a:pt x="35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50"/>
                    <a:pt x="37" y="50"/>
                    <a:pt x="37" y="51"/>
                  </a:cubicBezTo>
                  <a:cubicBezTo>
                    <a:pt x="37" y="51"/>
                    <a:pt x="37" y="52"/>
                    <a:pt x="37" y="52"/>
                  </a:cubicBezTo>
                  <a:cubicBezTo>
                    <a:pt x="36" y="52"/>
                    <a:pt x="36" y="53"/>
                    <a:pt x="36" y="53"/>
                  </a:cubicBezTo>
                  <a:cubicBezTo>
                    <a:pt x="35" y="53"/>
                    <a:pt x="34" y="50"/>
                    <a:pt x="34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1" y="49"/>
                    <a:pt x="31" y="48"/>
                    <a:pt x="30" y="48"/>
                  </a:cubicBezTo>
                  <a:cubicBezTo>
                    <a:pt x="29" y="46"/>
                    <a:pt x="28" y="46"/>
                    <a:pt x="27" y="45"/>
                  </a:cubicBezTo>
                  <a:cubicBezTo>
                    <a:pt x="25" y="44"/>
                    <a:pt x="25" y="41"/>
                    <a:pt x="23" y="42"/>
                  </a:cubicBezTo>
                  <a:cubicBezTo>
                    <a:pt x="23" y="43"/>
                    <a:pt x="24" y="44"/>
                    <a:pt x="25" y="46"/>
                  </a:cubicBezTo>
                  <a:cubicBezTo>
                    <a:pt x="25" y="47"/>
                    <a:pt x="25" y="47"/>
                    <a:pt x="24" y="47"/>
                  </a:cubicBezTo>
                  <a:cubicBezTo>
                    <a:pt x="23" y="47"/>
                    <a:pt x="23" y="46"/>
                    <a:pt x="22" y="45"/>
                  </a:cubicBezTo>
                  <a:cubicBezTo>
                    <a:pt x="21" y="44"/>
                    <a:pt x="21" y="42"/>
                    <a:pt x="19" y="42"/>
                  </a:cubicBezTo>
                  <a:cubicBezTo>
                    <a:pt x="18" y="42"/>
                    <a:pt x="17" y="42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13" y="44"/>
                    <a:pt x="13" y="44"/>
                    <a:pt x="12" y="44"/>
                  </a:cubicBezTo>
                  <a:cubicBezTo>
                    <a:pt x="12" y="43"/>
                    <a:pt x="11" y="43"/>
                    <a:pt x="10" y="42"/>
                  </a:cubicBezTo>
                  <a:cubicBezTo>
                    <a:pt x="10" y="42"/>
                    <a:pt x="9" y="41"/>
                    <a:pt x="9" y="41"/>
                  </a:cubicBezTo>
                  <a:cubicBezTo>
                    <a:pt x="8" y="40"/>
                    <a:pt x="9" y="40"/>
                    <a:pt x="9" y="39"/>
                  </a:cubicBezTo>
                  <a:cubicBezTo>
                    <a:pt x="9" y="39"/>
                    <a:pt x="9" y="39"/>
                    <a:pt x="10" y="38"/>
                  </a:cubicBezTo>
                  <a:cubicBezTo>
                    <a:pt x="10" y="38"/>
                    <a:pt x="10" y="38"/>
                    <a:pt x="10" y="37"/>
                  </a:cubicBezTo>
                  <a:cubicBezTo>
                    <a:pt x="10" y="36"/>
                    <a:pt x="10" y="34"/>
                    <a:pt x="9" y="33"/>
                  </a:cubicBezTo>
                  <a:cubicBezTo>
                    <a:pt x="8" y="32"/>
                    <a:pt x="6" y="35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9564688" y="3783013"/>
              <a:ext cx="14288" cy="22225"/>
            </a:xfrm>
            <a:custGeom>
              <a:avLst/>
              <a:gdLst>
                <a:gd name="T0" fmla="*/ 1 w 4"/>
                <a:gd name="T1" fmla="*/ 3 h 6"/>
                <a:gd name="T2" fmla="*/ 2 w 4"/>
                <a:gd name="T3" fmla="*/ 0 h 6"/>
                <a:gd name="T4" fmla="*/ 4 w 4"/>
                <a:gd name="T5" fmla="*/ 4 h 6"/>
                <a:gd name="T6" fmla="*/ 1 w 4"/>
                <a:gd name="T7" fmla="*/ 5 h 6"/>
                <a:gd name="T8" fmla="*/ 1 w 4"/>
                <a:gd name="T9" fmla="*/ 2 h 6"/>
                <a:gd name="T10" fmla="*/ 1 w 4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3"/>
                  </a:moveTo>
                  <a:cubicBezTo>
                    <a:pt x="1" y="2"/>
                    <a:pt x="1" y="0"/>
                    <a:pt x="2" y="0"/>
                  </a:cubicBezTo>
                  <a:cubicBezTo>
                    <a:pt x="3" y="1"/>
                    <a:pt x="4" y="3"/>
                    <a:pt x="4" y="4"/>
                  </a:cubicBezTo>
                  <a:cubicBezTo>
                    <a:pt x="4" y="5"/>
                    <a:pt x="3" y="6"/>
                    <a:pt x="1" y="5"/>
                  </a:cubicBezTo>
                  <a:cubicBezTo>
                    <a:pt x="0" y="5"/>
                    <a:pt x="0" y="3"/>
                    <a:pt x="1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9459913" y="3802063"/>
              <a:ext cx="36513" cy="49213"/>
            </a:xfrm>
            <a:custGeom>
              <a:avLst/>
              <a:gdLst>
                <a:gd name="T0" fmla="*/ 2 w 10"/>
                <a:gd name="T1" fmla="*/ 3 h 13"/>
                <a:gd name="T2" fmla="*/ 0 w 10"/>
                <a:gd name="T3" fmla="*/ 1 h 13"/>
                <a:gd name="T4" fmla="*/ 4 w 10"/>
                <a:gd name="T5" fmla="*/ 1 h 13"/>
                <a:gd name="T6" fmla="*/ 6 w 10"/>
                <a:gd name="T7" fmla="*/ 2 h 13"/>
                <a:gd name="T8" fmla="*/ 7 w 10"/>
                <a:gd name="T9" fmla="*/ 2 h 13"/>
                <a:gd name="T10" fmla="*/ 9 w 10"/>
                <a:gd name="T11" fmla="*/ 3 h 13"/>
                <a:gd name="T12" fmla="*/ 9 w 10"/>
                <a:gd name="T13" fmla="*/ 4 h 13"/>
                <a:gd name="T14" fmla="*/ 9 w 10"/>
                <a:gd name="T15" fmla="*/ 8 h 13"/>
                <a:gd name="T16" fmla="*/ 9 w 10"/>
                <a:gd name="T17" fmla="*/ 11 h 13"/>
                <a:gd name="T18" fmla="*/ 6 w 10"/>
                <a:gd name="T19" fmla="*/ 9 h 13"/>
                <a:gd name="T20" fmla="*/ 4 w 10"/>
                <a:gd name="T21" fmla="*/ 6 h 13"/>
                <a:gd name="T22" fmla="*/ 2 w 10"/>
                <a:gd name="T2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3">
                  <a:moveTo>
                    <a:pt x="2" y="3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9"/>
                    <a:pt x="10" y="11"/>
                    <a:pt x="9" y="11"/>
                  </a:cubicBezTo>
                  <a:cubicBezTo>
                    <a:pt x="7" y="13"/>
                    <a:pt x="6" y="11"/>
                    <a:pt x="6" y="9"/>
                  </a:cubicBezTo>
                  <a:cubicBezTo>
                    <a:pt x="5" y="8"/>
                    <a:pt x="5" y="7"/>
                    <a:pt x="4" y="6"/>
                  </a:cubicBezTo>
                  <a:cubicBezTo>
                    <a:pt x="4" y="5"/>
                    <a:pt x="2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9501188" y="3802063"/>
              <a:ext cx="11113" cy="19050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1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3" y="5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9507538" y="3832226"/>
              <a:ext cx="7938" cy="19050"/>
            </a:xfrm>
            <a:custGeom>
              <a:avLst/>
              <a:gdLst>
                <a:gd name="T0" fmla="*/ 1 w 2"/>
                <a:gd name="T1" fmla="*/ 1 h 5"/>
                <a:gd name="T2" fmla="*/ 1 w 2"/>
                <a:gd name="T3" fmla="*/ 5 h 5"/>
                <a:gd name="T4" fmla="*/ 1 w 2"/>
                <a:gd name="T5" fmla="*/ 0 h 5"/>
                <a:gd name="T6" fmla="*/ 1 w 2"/>
                <a:gd name="T7" fmla="*/ 5 h 5"/>
                <a:gd name="T8" fmla="*/ 1 w 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1" y="3"/>
                    <a:pt x="1" y="5"/>
                  </a:cubicBezTo>
                  <a:cubicBezTo>
                    <a:pt x="1" y="4"/>
                    <a:pt x="2" y="0"/>
                    <a:pt x="1" y="0"/>
                  </a:cubicBezTo>
                  <a:cubicBezTo>
                    <a:pt x="0" y="0"/>
                    <a:pt x="0" y="4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9523413" y="3835401"/>
              <a:ext cx="7938" cy="1111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1 h 3"/>
                <a:gd name="T8" fmla="*/ 1 w 2"/>
                <a:gd name="T9" fmla="*/ 2 h 3"/>
                <a:gd name="T10" fmla="*/ 2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9534525" y="3816351"/>
              <a:ext cx="14288" cy="11113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3 h 3"/>
                <a:gd name="T4" fmla="*/ 4 w 4"/>
                <a:gd name="T5" fmla="*/ 2 h 3"/>
                <a:gd name="T6" fmla="*/ 1 w 4"/>
                <a:gd name="T7" fmla="*/ 0 h 3"/>
                <a:gd name="T8" fmla="*/ 2 w 4"/>
                <a:gd name="T9" fmla="*/ 2 h 3"/>
                <a:gd name="T10" fmla="*/ 0 w 4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1"/>
                    <a:pt x="1" y="2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9545638" y="3835401"/>
              <a:ext cx="26988" cy="22225"/>
            </a:xfrm>
            <a:custGeom>
              <a:avLst/>
              <a:gdLst>
                <a:gd name="T0" fmla="*/ 1 w 7"/>
                <a:gd name="T1" fmla="*/ 5 h 6"/>
                <a:gd name="T2" fmla="*/ 0 w 7"/>
                <a:gd name="T3" fmla="*/ 1 h 6"/>
                <a:gd name="T4" fmla="*/ 3 w 7"/>
                <a:gd name="T5" fmla="*/ 0 h 6"/>
                <a:gd name="T6" fmla="*/ 4 w 7"/>
                <a:gd name="T7" fmla="*/ 2 h 6"/>
                <a:gd name="T8" fmla="*/ 5 w 7"/>
                <a:gd name="T9" fmla="*/ 3 h 6"/>
                <a:gd name="T10" fmla="*/ 7 w 7"/>
                <a:gd name="T11" fmla="*/ 4 h 6"/>
                <a:gd name="T12" fmla="*/ 7 w 7"/>
                <a:gd name="T13" fmla="*/ 6 h 6"/>
                <a:gd name="T14" fmla="*/ 3 w 7"/>
                <a:gd name="T15" fmla="*/ 5 h 6"/>
                <a:gd name="T16" fmla="*/ 1 w 7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6" y="3"/>
                    <a:pt x="6" y="3"/>
                    <a:pt x="7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3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9578975" y="3832226"/>
              <a:ext cx="38100" cy="85725"/>
            </a:xfrm>
            <a:custGeom>
              <a:avLst/>
              <a:gdLst>
                <a:gd name="T0" fmla="*/ 4 w 10"/>
                <a:gd name="T1" fmla="*/ 11 h 23"/>
                <a:gd name="T2" fmla="*/ 5 w 10"/>
                <a:gd name="T3" fmla="*/ 8 h 23"/>
                <a:gd name="T4" fmla="*/ 3 w 10"/>
                <a:gd name="T5" fmla="*/ 7 h 23"/>
                <a:gd name="T6" fmla="*/ 2 w 10"/>
                <a:gd name="T7" fmla="*/ 5 h 23"/>
                <a:gd name="T8" fmla="*/ 1 w 10"/>
                <a:gd name="T9" fmla="*/ 3 h 23"/>
                <a:gd name="T10" fmla="*/ 0 w 10"/>
                <a:gd name="T11" fmla="*/ 2 h 23"/>
                <a:gd name="T12" fmla="*/ 0 w 10"/>
                <a:gd name="T13" fmla="*/ 1 h 23"/>
                <a:gd name="T14" fmla="*/ 2 w 10"/>
                <a:gd name="T15" fmla="*/ 1 h 23"/>
                <a:gd name="T16" fmla="*/ 4 w 10"/>
                <a:gd name="T17" fmla="*/ 2 h 23"/>
                <a:gd name="T18" fmla="*/ 6 w 10"/>
                <a:gd name="T19" fmla="*/ 2 h 23"/>
                <a:gd name="T20" fmla="*/ 8 w 10"/>
                <a:gd name="T21" fmla="*/ 2 h 23"/>
                <a:gd name="T22" fmla="*/ 9 w 10"/>
                <a:gd name="T23" fmla="*/ 4 h 23"/>
                <a:gd name="T24" fmla="*/ 10 w 10"/>
                <a:gd name="T25" fmla="*/ 8 h 23"/>
                <a:gd name="T26" fmla="*/ 10 w 10"/>
                <a:gd name="T27" fmla="*/ 10 h 23"/>
                <a:gd name="T28" fmla="*/ 10 w 10"/>
                <a:gd name="T29" fmla="*/ 12 h 23"/>
                <a:gd name="T30" fmla="*/ 8 w 10"/>
                <a:gd name="T31" fmla="*/ 13 h 23"/>
                <a:gd name="T32" fmla="*/ 6 w 10"/>
                <a:gd name="T33" fmla="*/ 12 h 23"/>
                <a:gd name="T34" fmla="*/ 7 w 10"/>
                <a:gd name="T35" fmla="*/ 16 h 23"/>
                <a:gd name="T36" fmla="*/ 8 w 10"/>
                <a:gd name="T37" fmla="*/ 19 h 23"/>
                <a:gd name="T38" fmla="*/ 8 w 10"/>
                <a:gd name="T39" fmla="*/ 23 h 23"/>
                <a:gd name="T40" fmla="*/ 7 w 10"/>
                <a:gd name="T41" fmla="*/ 22 h 23"/>
                <a:gd name="T42" fmla="*/ 5 w 10"/>
                <a:gd name="T43" fmla="*/ 22 h 23"/>
                <a:gd name="T44" fmla="*/ 4 w 10"/>
                <a:gd name="T45" fmla="*/ 20 h 23"/>
                <a:gd name="T46" fmla="*/ 4 w 10"/>
                <a:gd name="T47" fmla="*/ 18 h 23"/>
                <a:gd name="T48" fmla="*/ 3 w 10"/>
                <a:gd name="T49" fmla="*/ 15 h 23"/>
                <a:gd name="T50" fmla="*/ 1 w 10"/>
                <a:gd name="T51" fmla="*/ 14 h 23"/>
                <a:gd name="T52" fmla="*/ 1 w 10"/>
                <a:gd name="T53" fmla="*/ 12 h 23"/>
                <a:gd name="T54" fmla="*/ 2 w 10"/>
                <a:gd name="T55" fmla="*/ 9 h 23"/>
                <a:gd name="T56" fmla="*/ 4 w 10"/>
                <a:gd name="T5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23">
                  <a:moveTo>
                    <a:pt x="4" y="11"/>
                  </a:moveTo>
                  <a:cubicBezTo>
                    <a:pt x="6" y="11"/>
                    <a:pt x="6" y="8"/>
                    <a:pt x="5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5"/>
                    <a:pt x="10" y="7"/>
                    <a:pt x="10" y="8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10" y="13"/>
                    <a:pt x="9" y="14"/>
                    <a:pt x="8" y="13"/>
                  </a:cubicBezTo>
                  <a:cubicBezTo>
                    <a:pt x="7" y="13"/>
                    <a:pt x="7" y="12"/>
                    <a:pt x="6" y="12"/>
                  </a:cubicBezTo>
                  <a:cubicBezTo>
                    <a:pt x="6" y="13"/>
                    <a:pt x="7" y="15"/>
                    <a:pt x="7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8" y="20"/>
                    <a:pt x="9" y="23"/>
                    <a:pt x="8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6" y="22"/>
                    <a:pt x="5" y="23"/>
                    <a:pt x="5" y="22"/>
                  </a:cubicBezTo>
                  <a:cubicBezTo>
                    <a:pt x="5" y="22"/>
                    <a:pt x="5" y="21"/>
                    <a:pt x="4" y="20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7"/>
                    <a:pt x="5" y="15"/>
                    <a:pt x="3" y="15"/>
                  </a:cubicBezTo>
                  <a:cubicBezTo>
                    <a:pt x="2" y="15"/>
                    <a:pt x="2" y="15"/>
                    <a:pt x="1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1"/>
                    <a:pt x="0" y="8"/>
                    <a:pt x="2" y="9"/>
                  </a:cubicBezTo>
                  <a:cubicBezTo>
                    <a:pt x="3" y="10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9512300" y="3854451"/>
              <a:ext cx="36513" cy="49213"/>
            </a:xfrm>
            <a:custGeom>
              <a:avLst/>
              <a:gdLst>
                <a:gd name="T0" fmla="*/ 5 w 10"/>
                <a:gd name="T1" fmla="*/ 12 h 13"/>
                <a:gd name="T2" fmla="*/ 5 w 10"/>
                <a:gd name="T3" fmla="*/ 11 h 13"/>
                <a:gd name="T4" fmla="*/ 3 w 10"/>
                <a:gd name="T5" fmla="*/ 12 h 13"/>
                <a:gd name="T6" fmla="*/ 1 w 10"/>
                <a:gd name="T7" fmla="*/ 13 h 13"/>
                <a:gd name="T8" fmla="*/ 1 w 10"/>
                <a:gd name="T9" fmla="*/ 11 h 13"/>
                <a:gd name="T10" fmla="*/ 1 w 10"/>
                <a:gd name="T11" fmla="*/ 9 h 13"/>
                <a:gd name="T12" fmla="*/ 1 w 10"/>
                <a:gd name="T13" fmla="*/ 5 h 13"/>
                <a:gd name="T14" fmla="*/ 0 w 10"/>
                <a:gd name="T15" fmla="*/ 3 h 13"/>
                <a:gd name="T16" fmla="*/ 0 w 10"/>
                <a:gd name="T17" fmla="*/ 2 h 13"/>
                <a:gd name="T18" fmla="*/ 0 w 10"/>
                <a:gd name="T19" fmla="*/ 1 h 13"/>
                <a:gd name="T20" fmla="*/ 3 w 10"/>
                <a:gd name="T21" fmla="*/ 3 h 13"/>
                <a:gd name="T22" fmla="*/ 7 w 10"/>
                <a:gd name="T23" fmla="*/ 4 h 13"/>
                <a:gd name="T24" fmla="*/ 10 w 10"/>
                <a:gd name="T25" fmla="*/ 5 h 13"/>
                <a:gd name="T26" fmla="*/ 8 w 10"/>
                <a:gd name="T27" fmla="*/ 8 h 13"/>
                <a:gd name="T28" fmla="*/ 6 w 10"/>
                <a:gd name="T29" fmla="*/ 11 h 13"/>
                <a:gd name="T30" fmla="*/ 5 w 10"/>
                <a:gd name="T3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3">
                  <a:moveTo>
                    <a:pt x="5" y="12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8"/>
                    <a:pt x="1" y="6"/>
                    <a:pt x="1" y="5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3" y="2"/>
                    <a:pt x="3" y="3"/>
                  </a:cubicBezTo>
                  <a:cubicBezTo>
                    <a:pt x="4" y="4"/>
                    <a:pt x="5" y="4"/>
                    <a:pt x="7" y="4"/>
                  </a:cubicBezTo>
                  <a:cubicBezTo>
                    <a:pt x="8" y="4"/>
                    <a:pt x="10" y="3"/>
                    <a:pt x="10" y="5"/>
                  </a:cubicBezTo>
                  <a:cubicBezTo>
                    <a:pt x="10" y="6"/>
                    <a:pt x="8" y="7"/>
                    <a:pt x="8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6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9526588" y="3876676"/>
              <a:ext cx="68263" cy="79375"/>
            </a:xfrm>
            <a:custGeom>
              <a:avLst/>
              <a:gdLst>
                <a:gd name="T0" fmla="*/ 4 w 18"/>
                <a:gd name="T1" fmla="*/ 10 h 21"/>
                <a:gd name="T2" fmla="*/ 4 w 18"/>
                <a:gd name="T3" fmla="*/ 8 h 21"/>
                <a:gd name="T4" fmla="*/ 4 w 18"/>
                <a:gd name="T5" fmla="*/ 6 h 21"/>
                <a:gd name="T6" fmla="*/ 5 w 18"/>
                <a:gd name="T7" fmla="*/ 5 h 21"/>
                <a:gd name="T8" fmla="*/ 6 w 18"/>
                <a:gd name="T9" fmla="*/ 3 h 21"/>
                <a:gd name="T10" fmla="*/ 8 w 18"/>
                <a:gd name="T11" fmla="*/ 4 h 21"/>
                <a:gd name="T12" fmla="*/ 9 w 18"/>
                <a:gd name="T13" fmla="*/ 6 h 21"/>
                <a:gd name="T14" fmla="*/ 8 w 18"/>
                <a:gd name="T15" fmla="*/ 8 h 21"/>
                <a:gd name="T16" fmla="*/ 8 w 18"/>
                <a:gd name="T17" fmla="*/ 11 h 21"/>
                <a:gd name="T18" fmla="*/ 8 w 18"/>
                <a:gd name="T19" fmla="*/ 14 h 21"/>
                <a:gd name="T20" fmla="*/ 9 w 18"/>
                <a:gd name="T21" fmla="*/ 10 h 21"/>
                <a:gd name="T22" fmla="*/ 10 w 18"/>
                <a:gd name="T23" fmla="*/ 7 h 21"/>
                <a:gd name="T24" fmla="*/ 12 w 18"/>
                <a:gd name="T25" fmla="*/ 4 h 21"/>
                <a:gd name="T26" fmla="*/ 13 w 18"/>
                <a:gd name="T27" fmla="*/ 1 h 21"/>
                <a:gd name="T28" fmla="*/ 13 w 18"/>
                <a:gd name="T29" fmla="*/ 2 h 21"/>
                <a:gd name="T30" fmla="*/ 12 w 18"/>
                <a:gd name="T31" fmla="*/ 6 h 21"/>
                <a:gd name="T32" fmla="*/ 12 w 18"/>
                <a:gd name="T33" fmla="*/ 9 h 21"/>
                <a:gd name="T34" fmla="*/ 12 w 18"/>
                <a:gd name="T35" fmla="*/ 13 h 21"/>
                <a:gd name="T36" fmla="*/ 18 w 18"/>
                <a:gd name="T37" fmla="*/ 12 h 21"/>
                <a:gd name="T38" fmla="*/ 17 w 18"/>
                <a:gd name="T39" fmla="*/ 10 h 21"/>
                <a:gd name="T40" fmla="*/ 12 w 18"/>
                <a:gd name="T41" fmla="*/ 11 h 21"/>
                <a:gd name="T42" fmla="*/ 10 w 18"/>
                <a:gd name="T43" fmla="*/ 14 h 21"/>
                <a:gd name="T44" fmla="*/ 9 w 18"/>
                <a:gd name="T45" fmla="*/ 17 h 21"/>
                <a:gd name="T46" fmla="*/ 8 w 18"/>
                <a:gd name="T47" fmla="*/ 19 h 21"/>
                <a:gd name="T48" fmla="*/ 5 w 18"/>
                <a:gd name="T49" fmla="*/ 18 h 21"/>
                <a:gd name="T50" fmla="*/ 2 w 18"/>
                <a:gd name="T51" fmla="*/ 16 h 21"/>
                <a:gd name="T52" fmla="*/ 1 w 18"/>
                <a:gd name="T53" fmla="*/ 12 h 21"/>
                <a:gd name="T54" fmla="*/ 4 w 18"/>
                <a:gd name="T55" fmla="*/ 11 h 21"/>
                <a:gd name="T56" fmla="*/ 4 w 18"/>
                <a:gd name="T5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21">
                  <a:moveTo>
                    <a:pt x="4" y="10"/>
                  </a:move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9" y="4"/>
                    <a:pt x="10" y="5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7" y="13"/>
                    <a:pt x="8" y="14"/>
                  </a:cubicBezTo>
                  <a:cubicBezTo>
                    <a:pt x="8" y="13"/>
                    <a:pt x="9" y="11"/>
                    <a:pt x="9" y="10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6"/>
                    <a:pt x="11" y="5"/>
                    <a:pt x="12" y="4"/>
                  </a:cubicBezTo>
                  <a:cubicBezTo>
                    <a:pt x="12" y="3"/>
                    <a:pt x="11" y="0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4"/>
                    <a:pt x="13" y="5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12" y="16"/>
                    <a:pt x="18" y="15"/>
                    <a:pt x="18" y="12"/>
                  </a:cubicBezTo>
                  <a:cubicBezTo>
                    <a:pt x="18" y="12"/>
                    <a:pt x="18" y="11"/>
                    <a:pt x="17" y="10"/>
                  </a:cubicBezTo>
                  <a:cubicBezTo>
                    <a:pt x="16" y="9"/>
                    <a:pt x="13" y="10"/>
                    <a:pt x="12" y="11"/>
                  </a:cubicBezTo>
                  <a:cubicBezTo>
                    <a:pt x="11" y="12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6" y="21"/>
                    <a:pt x="6" y="18"/>
                    <a:pt x="5" y="18"/>
                  </a:cubicBezTo>
                  <a:cubicBezTo>
                    <a:pt x="4" y="16"/>
                    <a:pt x="3" y="17"/>
                    <a:pt x="2" y="16"/>
                  </a:cubicBezTo>
                  <a:cubicBezTo>
                    <a:pt x="1" y="15"/>
                    <a:pt x="0" y="13"/>
                    <a:pt x="1" y="12"/>
                  </a:cubicBezTo>
                  <a:cubicBezTo>
                    <a:pt x="1" y="12"/>
                    <a:pt x="4" y="12"/>
                    <a:pt x="4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9383713" y="3876676"/>
              <a:ext cx="68263" cy="98425"/>
            </a:xfrm>
            <a:custGeom>
              <a:avLst/>
              <a:gdLst>
                <a:gd name="T0" fmla="*/ 0 w 18"/>
                <a:gd name="T1" fmla="*/ 26 h 26"/>
                <a:gd name="T2" fmla="*/ 1 w 18"/>
                <a:gd name="T3" fmla="*/ 24 h 26"/>
                <a:gd name="T4" fmla="*/ 2 w 18"/>
                <a:gd name="T5" fmla="*/ 23 h 26"/>
                <a:gd name="T6" fmla="*/ 3 w 18"/>
                <a:gd name="T7" fmla="*/ 20 h 26"/>
                <a:gd name="T8" fmla="*/ 4 w 18"/>
                <a:gd name="T9" fmla="*/ 18 h 26"/>
                <a:gd name="T10" fmla="*/ 7 w 18"/>
                <a:gd name="T11" fmla="*/ 16 h 26"/>
                <a:gd name="T12" fmla="*/ 10 w 18"/>
                <a:gd name="T13" fmla="*/ 11 h 26"/>
                <a:gd name="T14" fmla="*/ 12 w 18"/>
                <a:gd name="T15" fmla="*/ 9 h 26"/>
                <a:gd name="T16" fmla="*/ 14 w 18"/>
                <a:gd name="T17" fmla="*/ 7 h 26"/>
                <a:gd name="T18" fmla="*/ 14 w 18"/>
                <a:gd name="T19" fmla="*/ 6 h 26"/>
                <a:gd name="T20" fmla="*/ 13 w 18"/>
                <a:gd name="T21" fmla="*/ 4 h 26"/>
                <a:gd name="T22" fmla="*/ 15 w 18"/>
                <a:gd name="T23" fmla="*/ 0 h 26"/>
                <a:gd name="T24" fmla="*/ 17 w 18"/>
                <a:gd name="T25" fmla="*/ 3 h 26"/>
                <a:gd name="T26" fmla="*/ 18 w 18"/>
                <a:gd name="T27" fmla="*/ 5 h 26"/>
                <a:gd name="T28" fmla="*/ 17 w 18"/>
                <a:gd name="T29" fmla="*/ 7 h 26"/>
                <a:gd name="T30" fmla="*/ 14 w 18"/>
                <a:gd name="T31" fmla="*/ 10 h 26"/>
                <a:gd name="T32" fmla="*/ 12 w 18"/>
                <a:gd name="T33" fmla="*/ 13 h 26"/>
                <a:gd name="T34" fmla="*/ 10 w 18"/>
                <a:gd name="T35" fmla="*/ 14 h 26"/>
                <a:gd name="T36" fmla="*/ 10 w 18"/>
                <a:gd name="T37" fmla="*/ 16 h 26"/>
                <a:gd name="T38" fmla="*/ 8 w 18"/>
                <a:gd name="T39" fmla="*/ 19 h 26"/>
                <a:gd name="T40" fmla="*/ 4 w 18"/>
                <a:gd name="T41" fmla="*/ 23 h 26"/>
                <a:gd name="T42" fmla="*/ 2 w 18"/>
                <a:gd name="T43" fmla="*/ 25 h 26"/>
                <a:gd name="T44" fmla="*/ 0 w 18"/>
                <a:gd name="T45" fmla="*/ 26 h 26"/>
                <a:gd name="T46" fmla="*/ 0 w 18"/>
                <a:gd name="T47" fmla="*/ 25 h 26"/>
                <a:gd name="T48" fmla="*/ 0 w 18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6">
                  <a:moveTo>
                    <a:pt x="0" y="26"/>
                  </a:moveTo>
                  <a:cubicBezTo>
                    <a:pt x="0" y="25"/>
                    <a:pt x="0" y="25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20"/>
                    <a:pt x="4" y="19"/>
                    <a:pt x="4" y="18"/>
                  </a:cubicBezTo>
                  <a:cubicBezTo>
                    <a:pt x="5" y="17"/>
                    <a:pt x="6" y="17"/>
                    <a:pt x="7" y="16"/>
                  </a:cubicBezTo>
                  <a:cubicBezTo>
                    <a:pt x="8" y="15"/>
                    <a:pt x="9" y="13"/>
                    <a:pt x="10" y="11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2" y="9"/>
                    <a:pt x="13" y="8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3"/>
                    <a:pt x="14" y="0"/>
                    <a:pt x="15" y="0"/>
                  </a:cubicBezTo>
                  <a:cubicBezTo>
                    <a:pt x="17" y="0"/>
                    <a:pt x="16" y="3"/>
                    <a:pt x="17" y="3"/>
                  </a:cubicBezTo>
                  <a:cubicBezTo>
                    <a:pt x="17" y="4"/>
                    <a:pt x="17" y="5"/>
                    <a:pt x="18" y="5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8"/>
                    <a:pt x="9" y="18"/>
                    <a:pt x="8" y="19"/>
                  </a:cubicBezTo>
                  <a:cubicBezTo>
                    <a:pt x="6" y="20"/>
                    <a:pt x="5" y="22"/>
                    <a:pt x="4" y="23"/>
                  </a:cubicBezTo>
                  <a:cubicBezTo>
                    <a:pt x="3" y="23"/>
                    <a:pt x="2" y="24"/>
                    <a:pt x="2" y="25"/>
                  </a:cubicBezTo>
                  <a:cubicBezTo>
                    <a:pt x="1" y="25"/>
                    <a:pt x="1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9448800" y="3843338"/>
              <a:ext cx="14288" cy="22225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5 h 6"/>
                <a:gd name="T4" fmla="*/ 0 w 4"/>
                <a:gd name="T5" fmla="*/ 0 h 6"/>
                <a:gd name="T6" fmla="*/ 4 w 4"/>
                <a:gd name="T7" fmla="*/ 2 h 6"/>
                <a:gd name="T8" fmla="*/ 4 w 4"/>
                <a:gd name="T9" fmla="*/ 5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2" y="6"/>
                    <a:pt x="2" y="6"/>
                    <a:pt x="2" y="5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0"/>
                    <a:pt x="4" y="1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9523413" y="3925888"/>
              <a:ext cx="134938" cy="139700"/>
            </a:xfrm>
            <a:custGeom>
              <a:avLst/>
              <a:gdLst>
                <a:gd name="T0" fmla="*/ 0 w 36"/>
                <a:gd name="T1" fmla="*/ 23 h 37"/>
                <a:gd name="T2" fmla="*/ 1 w 36"/>
                <a:gd name="T3" fmla="*/ 19 h 37"/>
                <a:gd name="T4" fmla="*/ 2 w 36"/>
                <a:gd name="T5" fmla="*/ 16 h 37"/>
                <a:gd name="T6" fmla="*/ 6 w 36"/>
                <a:gd name="T7" fmla="*/ 14 h 37"/>
                <a:gd name="T8" fmla="*/ 8 w 36"/>
                <a:gd name="T9" fmla="*/ 12 h 37"/>
                <a:gd name="T10" fmla="*/ 13 w 36"/>
                <a:gd name="T11" fmla="*/ 10 h 37"/>
                <a:gd name="T12" fmla="*/ 14 w 36"/>
                <a:gd name="T13" fmla="*/ 13 h 37"/>
                <a:gd name="T14" fmla="*/ 16 w 36"/>
                <a:gd name="T15" fmla="*/ 14 h 37"/>
                <a:gd name="T16" fmla="*/ 19 w 36"/>
                <a:gd name="T17" fmla="*/ 11 h 37"/>
                <a:gd name="T18" fmla="*/ 21 w 36"/>
                <a:gd name="T19" fmla="*/ 8 h 37"/>
                <a:gd name="T20" fmla="*/ 22 w 36"/>
                <a:gd name="T21" fmla="*/ 7 h 37"/>
                <a:gd name="T22" fmla="*/ 24 w 36"/>
                <a:gd name="T23" fmla="*/ 6 h 37"/>
                <a:gd name="T24" fmla="*/ 26 w 36"/>
                <a:gd name="T25" fmla="*/ 5 h 37"/>
                <a:gd name="T26" fmla="*/ 25 w 36"/>
                <a:gd name="T27" fmla="*/ 3 h 37"/>
                <a:gd name="T28" fmla="*/ 27 w 36"/>
                <a:gd name="T29" fmla="*/ 0 h 37"/>
                <a:gd name="T30" fmla="*/ 32 w 36"/>
                <a:gd name="T31" fmla="*/ 5 h 37"/>
                <a:gd name="T32" fmla="*/ 34 w 36"/>
                <a:gd name="T33" fmla="*/ 12 h 37"/>
                <a:gd name="T34" fmla="*/ 34 w 36"/>
                <a:gd name="T35" fmla="*/ 16 h 37"/>
                <a:gd name="T36" fmla="*/ 36 w 36"/>
                <a:gd name="T37" fmla="*/ 22 h 37"/>
                <a:gd name="T38" fmla="*/ 33 w 36"/>
                <a:gd name="T39" fmla="*/ 28 h 37"/>
                <a:gd name="T40" fmla="*/ 32 w 36"/>
                <a:gd name="T41" fmla="*/ 27 h 37"/>
                <a:gd name="T42" fmla="*/ 29 w 36"/>
                <a:gd name="T43" fmla="*/ 22 h 37"/>
                <a:gd name="T44" fmla="*/ 28 w 36"/>
                <a:gd name="T45" fmla="*/ 28 h 37"/>
                <a:gd name="T46" fmla="*/ 30 w 36"/>
                <a:gd name="T47" fmla="*/ 31 h 37"/>
                <a:gd name="T48" fmla="*/ 26 w 36"/>
                <a:gd name="T49" fmla="*/ 37 h 37"/>
                <a:gd name="T50" fmla="*/ 26 w 36"/>
                <a:gd name="T51" fmla="*/ 35 h 37"/>
                <a:gd name="T52" fmla="*/ 23 w 36"/>
                <a:gd name="T53" fmla="*/ 35 h 37"/>
                <a:gd name="T54" fmla="*/ 16 w 36"/>
                <a:gd name="T55" fmla="*/ 28 h 37"/>
                <a:gd name="T56" fmla="*/ 16 w 36"/>
                <a:gd name="T57" fmla="*/ 23 h 37"/>
                <a:gd name="T58" fmla="*/ 11 w 36"/>
                <a:gd name="T59" fmla="*/ 18 h 37"/>
                <a:gd name="T60" fmla="*/ 10 w 36"/>
                <a:gd name="T61" fmla="*/ 21 h 37"/>
                <a:gd name="T62" fmla="*/ 7 w 36"/>
                <a:gd name="T63" fmla="*/ 20 h 37"/>
                <a:gd name="T64" fmla="*/ 5 w 36"/>
                <a:gd name="T65" fmla="*/ 19 h 37"/>
                <a:gd name="T66" fmla="*/ 3 w 36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37">
                  <a:moveTo>
                    <a:pt x="2" y="25"/>
                  </a:moveTo>
                  <a:cubicBezTo>
                    <a:pt x="1" y="25"/>
                    <a:pt x="0" y="23"/>
                    <a:pt x="0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5"/>
                    <a:pt x="3" y="15"/>
                    <a:pt x="4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8" y="13"/>
                    <a:pt x="7" y="12"/>
                    <a:pt x="8" y="12"/>
                  </a:cubicBezTo>
                  <a:cubicBezTo>
                    <a:pt x="9" y="11"/>
                    <a:pt x="10" y="10"/>
                    <a:pt x="11" y="10"/>
                  </a:cubicBezTo>
                  <a:cubicBezTo>
                    <a:pt x="11" y="10"/>
                    <a:pt x="13" y="10"/>
                    <a:pt x="13" y="10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3"/>
                    <a:pt x="17" y="11"/>
                    <a:pt x="18" y="11"/>
                  </a:cubicBezTo>
                  <a:cubicBezTo>
                    <a:pt x="18" y="11"/>
                    <a:pt x="19" y="10"/>
                    <a:pt x="19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6"/>
                    <a:pt x="22" y="7"/>
                    <a:pt x="22" y="7"/>
                  </a:cubicBezTo>
                  <a:cubicBezTo>
                    <a:pt x="22" y="7"/>
                    <a:pt x="23" y="8"/>
                    <a:pt x="23" y="7"/>
                  </a:cubicBezTo>
                  <a:cubicBezTo>
                    <a:pt x="24" y="7"/>
                    <a:pt x="23" y="7"/>
                    <a:pt x="24" y="6"/>
                  </a:cubicBezTo>
                  <a:cubicBezTo>
                    <a:pt x="24" y="6"/>
                    <a:pt x="25" y="7"/>
                    <a:pt x="26" y="7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6" y="3"/>
                    <a:pt x="25" y="3"/>
                  </a:cubicBezTo>
                  <a:cubicBezTo>
                    <a:pt x="25" y="2"/>
                    <a:pt x="25" y="1"/>
                    <a:pt x="25" y="1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1"/>
                    <a:pt x="28" y="2"/>
                    <a:pt x="29" y="3"/>
                  </a:cubicBezTo>
                  <a:cubicBezTo>
                    <a:pt x="30" y="4"/>
                    <a:pt x="32" y="4"/>
                    <a:pt x="32" y="5"/>
                  </a:cubicBezTo>
                  <a:cubicBezTo>
                    <a:pt x="33" y="6"/>
                    <a:pt x="32" y="8"/>
                    <a:pt x="32" y="9"/>
                  </a:cubicBezTo>
                  <a:cubicBezTo>
                    <a:pt x="33" y="10"/>
                    <a:pt x="34" y="11"/>
                    <a:pt x="34" y="12"/>
                  </a:cubicBezTo>
                  <a:cubicBezTo>
                    <a:pt x="34" y="13"/>
                    <a:pt x="34" y="14"/>
                    <a:pt x="34" y="14"/>
                  </a:cubicBezTo>
                  <a:cubicBezTo>
                    <a:pt x="34" y="15"/>
                    <a:pt x="34" y="16"/>
                    <a:pt x="34" y="16"/>
                  </a:cubicBezTo>
                  <a:cubicBezTo>
                    <a:pt x="34" y="18"/>
                    <a:pt x="35" y="18"/>
                    <a:pt x="36" y="19"/>
                  </a:cubicBezTo>
                  <a:cubicBezTo>
                    <a:pt x="36" y="20"/>
                    <a:pt x="36" y="22"/>
                    <a:pt x="36" y="22"/>
                  </a:cubicBezTo>
                  <a:cubicBezTo>
                    <a:pt x="35" y="23"/>
                    <a:pt x="35" y="25"/>
                    <a:pt x="35" y="25"/>
                  </a:cubicBezTo>
                  <a:cubicBezTo>
                    <a:pt x="35" y="26"/>
                    <a:pt x="34" y="27"/>
                    <a:pt x="33" y="28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2" y="31"/>
                    <a:pt x="32" y="27"/>
                    <a:pt x="32" y="27"/>
                  </a:cubicBezTo>
                  <a:cubicBezTo>
                    <a:pt x="32" y="25"/>
                    <a:pt x="31" y="24"/>
                    <a:pt x="30" y="23"/>
                  </a:cubicBezTo>
                  <a:cubicBezTo>
                    <a:pt x="30" y="23"/>
                    <a:pt x="29" y="22"/>
                    <a:pt x="29" y="22"/>
                  </a:cubicBezTo>
                  <a:cubicBezTo>
                    <a:pt x="28" y="22"/>
                    <a:pt x="28" y="24"/>
                    <a:pt x="28" y="24"/>
                  </a:cubicBezTo>
                  <a:cubicBezTo>
                    <a:pt x="28" y="25"/>
                    <a:pt x="27" y="27"/>
                    <a:pt x="28" y="28"/>
                  </a:cubicBezTo>
                  <a:cubicBezTo>
                    <a:pt x="28" y="28"/>
                    <a:pt x="29" y="29"/>
                    <a:pt x="29" y="29"/>
                  </a:cubicBezTo>
                  <a:cubicBezTo>
                    <a:pt x="29" y="30"/>
                    <a:pt x="30" y="30"/>
                    <a:pt x="30" y="31"/>
                  </a:cubicBezTo>
                  <a:cubicBezTo>
                    <a:pt x="30" y="32"/>
                    <a:pt x="29" y="34"/>
                    <a:pt x="29" y="35"/>
                  </a:cubicBezTo>
                  <a:cubicBezTo>
                    <a:pt x="29" y="36"/>
                    <a:pt x="27" y="37"/>
                    <a:pt x="26" y="37"/>
                  </a:cubicBezTo>
                  <a:cubicBezTo>
                    <a:pt x="26" y="37"/>
                    <a:pt x="25" y="36"/>
                    <a:pt x="25" y="36"/>
                  </a:cubicBezTo>
                  <a:cubicBezTo>
                    <a:pt x="25" y="35"/>
                    <a:pt x="25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4" y="35"/>
                    <a:pt x="23" y="35"/>
                  </a:cubicBezTo>
                  <a:cubicBezTo>
                    <a:pt x="22" y="35"/>
                    <a:pt x="21" y="33"/>
                    <a:pt x="20" y="33"/>
                  </a:cubicBezTo>
                  <a:cubicBezTo>
                    <a:pt x="18" y="32"/>
                    <a:pt x="16" y="31"/>
                    <a:pt x="16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7" y="22"/>
                    <a:pt x="17" y="21"/>
                  </a:cubicBezTo>
                  <a:cubicBezTo>
                    <a:pt x="17" y="19"/>
                    <a:pt x="13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20"/>
                    <a:pt x="11" y="20"/>
                    <a:pt x="10" y="21"/>
                  </a:cubicBezTo>
                  <a:cubicBezTo>
                    <a:pt x="10" y="21"/>
                    <a:pt x="9" y="21"/>
                    <a:pt x="9" y="20"/>
                  </a:cubicBezTo>
                  <a:cubicBezTo>
                    <a:pt x="8" y="20"/>
                    <a:pt x="8" y="20"/>
                    <a:pt x="7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5" y="18"/>
                    <a:pt x="5" y="19"/>
                  </a:cubicBezTo>
                  <a:cubicBezTo>
                    <a:pt x="4" y="19"/>
                    <a:pt x="4" y="21"/>
                    <a:pt x="4" y="22"/>
                  </a:cubicBezTo>
                  <a:cubicBezTo>
                    <a:pt x="4" y="23"/>
                    <a:pt x="3" y="23"/>
                    <a:pt x="3" y="24"/>
                  </a:cubicBezTo>
                  <a:cubicBezTo>
                    <a:pt x="3" y="25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8750300" y="4057651"/>
              <a:ext cx="322263" cy="382588"/>
            </a:xfrm>
            <a:custGeom>
              <a:avLst/>
              <a:gdLst>
                <a:gd name="T0" fmla="*/ 28 w 86"/>
                <a:gd name="T1" fmla="*/ 34 h 102"/>
                <a:gd name="T2" fmla="*/ 24 w 86"/>
                <a:gd name="T3" fmla="*/ 32 h 102"/>
                <a:gd name="T4" fmla="*/ 21 w 86"/>
                <a:gd name="T5" fmla="*/ 29 h 102"/>
                <a:gd name="T6" fmla="*/ 17 w 86"/>
                <a:gd name="T7" fmla="*/ 23 h 102"/>
                <a:gd name="T8" fmla="*/ 8 w 86"/>
                <a:gd name="T9" fmla="*/ 15 h 102"/>
                <a:gd name="T10" fmla="*/ 3 w 86"/>
                <a:gd name="T11" fmla="*/ 8 h 102"/>
                <a:gd name="T12" fmla="*/ 1 w 86"/>
                <a:gd name="T13" fmla="*/ 1 h 102"/>
                <a:gd name="T14" fmla="*/ 8 w 86"/>
                <a:gd name="T15" fmla="*/ 3 h 102"/>
                <a:gd name="T16" fmla="*/ 12 w 86"/>
                <a:gd name="T17" fmla="*/ 4 h 102"/>
                <a:gd name="T18" fmla="*/ 18 w 86"/>
                <a:gd name="T19" fmla="*/ 4 h 102"/>
                <a:gd name="T20" fmla="*/ 21 w 86"/>
                <a:gd name="T21" fmla="*/ 7 h 102"/>
                <a:gd name="T22" fmla="*/ 24 w 86"/>
                <a:gd name="T23" fmla="*/ 12 h 102"/>
                <a:gd name="T24" fmla="*/ 29 w 86"/>
                <a:gd name="T25" fmla="*/ 17 h 102"/>
                <a:gd name="T26" fmla="*/ 38 w 86"/>
                <a:gd name="T27" fmla="*/ 25 h 102"/>
                <a:gd name="T28" fmla="*/ 48 w 86"/>
                <a:gd name="T29" fmla="*/ 32 h 102"/>
                <a:gd name="T30" fmla="*/ 51 w 86"/>
                <a:gd name="T31" fmla="*/ 33 h 102"/>
                <a:gd name="T32" fmla="*/ 53 w 86"/>
                <a:gd name="T33" fmla="*/ 35 h 102"/>
                <a:gd name="T34" fmla="*/ 56 w 86"/>
                <a:gd name="T35" fmla="*/ 37 h 102"/>
                <a:gd name="T36" fmla="*/ 62 w 86"/>
                <a:gd name="T37" fmla="*/ 40 h 102"/>
                <a:gd name="T38" fmla="*/ 64 w 86"/>
                <a:gd name="T39" fmla="*/ 45 h 102"/>
                <a:gd name="T40" fmla="*/ 67 w 86"/>
                <a:gd name="T41" fmla="*/ 49 h 102"/>
                <a:gd name="T42" fmla="*/ 66 w 86"/>
                <a:gd name="T43" fmla="*/ 52 h 102"/>
                <a:gd name="T44" fmla="*/ 65 w 86"/>
                <a:gd name="T45" fmla="*/ 55 h 102"/>
                <a:gd name="T46" fmla="*/ 70 w 86"/>
                <a:gd name="T47" fmla="*/ 60 h 102"/>
                <a:gd name="T48" fmla="*/ 74 w 86"/>
                <a:gd name="T49" fmla="*/ 61 h 102"/>
                <a:gd name="T50" fmla="*/ 75 w 86"/>
                <a:gd name="T51" fmla="*/ 67 h 102"/>
                <a:gd name="T52" fmla="*/ 81 w 86"/>
                <a:gd name="T53" fmla="*/ 71 h 102"/>
                <a:gd name="T54" fmla="*/ 85 w 86"/>
                <a:gd name="T55" fmla="*/ 81 h 102"/>
                <a:gd name="T56" fmla="*/ 84 w 86"/>
                <a:gd name="T57" fmla="*/ 86 h 102"/>
                <a:gd name="T58" fmla="*/ 84 w 86"/>
                <a:gd name="T59" fmla="*/ 90 h 102"/>
                <a:gd name="T60" fmla="*/ 82 w 86"/>
                <a:gd name="T61" fmla="*/ 100 h 102"/>
                <a:gd name="T62" fmla="*/ 80 w 86"/>
                <a:gd name="T63" fmla="*/ 100 h 102"/>
                <a:gd name="T64" fmla="*/ 77 w 86"/>
                <a:gd name="T65" fmla="*/ 101 h 102"/>
                <a:gd name="T66" fmla="*/ 73 w 86"/>
                <a:gd name="T67" fmla="*/ 100 h 102"/>
                <a:gd name="T68" fmla="*/ 70 w 86"/>
                <a:gd name="T69" fmla="*/ 98 h 102"/>
                <a:gd name="T70" fmla="*/ 67 w 86"/>
                <a:gd name="T71" fmla="*/ 96 h 102"/>
                <a:gd name="T72" fmla="*/ 61 w 86"/>
                <a:gd name="T73" fmla="*/ 90 h 102"/>
                <a:gd name="T74" fmla="*/ 57 w 86"/>
                <a:gd name="T75" fmla="*/ 85 h 102"/>
                <a:gd name="T76" fmla="*/ 55 w 86"/>
                <a:gd name="T77" fmla="*/ 82 h 102"/>
                <a:gd name="T78" fmla="*/ 51 w 86"/>
                <a:gd name="T79" fmla="*/ 79 h 102"/>
                <a:gd name="T80" fmla="*/ 48 w 86"/>
                <a:gd name="T81" fmla="*/ 72 h 102"/>
                <a:gd name="T82" fmla="*/ 44 w 86"/>
                <a:gd name="T83" fmla="*/ 65 h 102"/>
                <a:gd name="T84" fmla="*/ 42 w 86"/>
                <a:gd name="T85" fmla="*/ 60 h 102"/>
                <a:gd name="T86" fmla="*/ 39 w 86"/>
                <a:gd name="T87" fmla="*/ 55 h 102"/>
                <a:gd name="T88" fmla="*/ 36 w 86"/>
                <a:gd name="T89" fmla="*/ 50 h 102"/>
                <a:gd name="T90" fmla="*/ 32 w 86"/>
                <a:gd name="T91" fmla="*/ 46 h 102"/>
                <a:gd name="T92" fmla="*/ 30 w 86"/>
                <a:gd name="T93" fmla="*/ 39 h 102"/>
                <a:gd name="T94" fmla="*/ 30 w 86"/>
                <a:gd name="T95" fmla="*/ 3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102">
                  <a:moveTo>
                    <a:pt x="30" y="36"/>
                  </a:moveTo>
                  <a:cubicBezTo>
                    <a:pt x="30" y="35"/>
                    <a:pt x="28" y="35"/>
                    <a:pt x="28" y="34"/>
                  </a:cubicBezTo>
                  <a:cubicBezTo>
                    <a:pt x="27" y="34"/>
                    <a:pt x="26" y="34"/>
                    <a:pt x="25" y="34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3" y="31"/>
                    <a:pt x="23" y="31"/>
                    <a:pt x="23" y="30"/>
                  </a:cubicBezTo>
                  <a:cubicBezTo>
                    <a:pt x="22" y="30"/>
                    <a:pt x="21" y="29"/>
                    <a:pt x="21" y="29"/>
                  </a:cubicBezTo>
                  <a:cubicBezTo>
                    <a:pt x="20" y="28"/>
                    <a:pt x="21" y="26"/>
                    <a:pt x="20" y="25"/>
                  </a:cubicBezTo>
                  <a:cubicBezTo>
                    <a:pt x="19" y="24"/>
                    <a:pt x="18" y="24"/>
                    <a:pt x="17" y="23"/>
                  </a:cubicBezTo>
                  <a:cubicBezTo>
                    <a:pt x="16" y="21"/>
                    <a:pt x="16" y="20"/>
                    <a:pt x="15" y="19"/>
                  </a:cubicBezTo>
                  <a:cubicBezTo>
                    <a:pt x="13" y="17"/>
                    <a:pt x="10" y="17"/>
                    <a:pt x="8" y="15"/>
                  </a:cubicBezTo>
                  <a:cubicBezTo>
                    <a:pt x="7" y="14"/>
                    <a:pt x="6" y="12"/>
                    <a:pt x="5" y="11"/>
                  </a:cubicBezTo>
                  <a:cubicBezTo>
                    <a:pt x="4" y="10"/>
                    <a:pt x="4" y="9"/>
                    <a:pt x="3" y="8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6" y="2"/>
                    <a:pt x="7" y="2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7" y="4"/>
                    <a:pt x="18" y="3"/>
                    <a:pt x="18" y="4"/>
                  </a:cubicBezTo>
                  <a:cubicBezTo>
                    <a:pt x="19" y="4"/>
                    <a:pt x="19" y="4"/>
                    <a:pt x="20" y="5"/>
                  </a:cubicBezTo>
                  <a:cubicBezTo>
                    <a:pt x="20" y="6"/>
                    <a:pt x="20" y="6"/>
                    <a:pt x="21" y="7"/>
                  </a:cubicBezTo>
                  <a:cubicBezTo>
                    <a:pt x="21" y="8"/>
                    <a:pt x="22" y="8"/>
                    <a:pt x="22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5" y="13"/>
                    <a:pt x="25" y="13"/>
                    <a:pt x="26" y="14"/>
                  </a:cubicBezTo>
                  <a:cubicBezTo>
                    <a:pt x="27" y="15"/>
                    <a:pt x="28" y="16"/>
                    <a:pt x="29" y="17"/>
                  </a:cubicBezTo>
                  <a:cubicBezTo>
                    <a:pt x="30" y="18"/>
                    <a:pt x="31" y="19"/>
                    <a:pt x="32" y="20"/>
                  </a:cubicBezTo>
                  <a:cubicBezTo>
                    <a:pt x="35" y="21"/>
                    <a:pt x="37" y="23"/>
                    <a:pt x="38" y="25"/>
                  </a:cubicBezTo>
                  <a:cubicBezTo>
                    <a:pt x="40" y="28"/>
                    <a:pt x="41" y="31"/>
                    <a:pt x="44" y="32"/>
                  </a:cubicBezTo>
                  <a:cubicBezTo>
                    <a:pt x="45" y="32"/>
                    <a:pt x="46" y="31"/>
                    <a:pt x="48" y="32"/>
                  </a:cubicBezTo>
                  <a:cubicBezTo>
                    <a:pt x="48" y="32"/>
                    <a:pt x="49" y="32"/>
                    <a:pt x="49" y="33"/>
                  </a:cubicBezTo>
                  <a:cubicBezTo>
                    <a:pt x="50" y="33"/>
                    <a:pt x="50" y="33"/>
                    <a:pt x="51" y="33"/>
                  </a:cubicBezTo>
                  <a:cubicBezTo>
                    <a:pt x="51" y="33"/>
                    <a:pt x="52" y="33"/>
                    <a:pt x="53" y="33"/>
                  </a:cubicBezTo>
                  <a:cubicBezTo>
                    <a:pt x="53" y="33"/>
                    <a:pt x="53" y="34"/>
                    <a:pt x="53" y="35"/>
                  </a:cubicBezTo>
                  <a:cubicBezTo>
                    <a:pt x="53" y="35"/>
                    <a:pt x="53" y="36"/>
                    <a:pt x="54" y="36"/>
                  </a:cubicBezTo>
                  <a:cubicBezTo>
                    <a:pt x="54" y="37"/>
                    <a:pt x="55" y="36"/>
                    <a:pt x="56" y="37"/>
                  </a:cubicBezTo>
                  <a:cubicBezTo>
                    <a:pt x="57" y="37"/>
                    <a:pt x="58" y="38"/>
                    <a:pt x="59" y="39"/>
                  </a:cubicBezTo>
                  <a:cubicBezTo>
                    <a:pt x="59" y="40"/>
                    <a:pt x="60" y="40"/>
                    <a:pt x="62" y="40"/>
                  </a:cubicBezTo>
                  <a:cubicBezTo>
                    <a:pt x="62" y="41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5"/>
                    <a:pt x="64" y="45"/>
                    <a:pt x="65" y="46"/>
                  </a:cubicBezTo>
                  <a:cubicBezTo>
                    <a:pt x="66" y="47"/>
                    <a:pt x="67" y="48"/>
                    <a:pt x="67" y="49"/>
                  </a:cubicBezTo>
                  <a:cubicBezTo>
                    <a:pt x="67" y="50"/>
                    <a:pt x="67" y="50"/>
                    <a:pt x="67" y="51"/>
                  </a:cubicBezTo>
                  <a:cubicBezTo>
                    <a:pt x="66" y="51"/>
                    <a:pt x="66" y="51"/>
                    <a:pt x="66" y="52"/>
                  </a:cubicBezTo>
                  <a:cubicBezTo>
                    <a:pt x="66" y="53"/>
                    <a:pt x="66" y="53"/>
                    <a:pt x="66" y="54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5" y="57"/>
                    <a:pt x="66" y="58"/>
                    <a:pt x="67" y="58"/>
                  </a:cubicBezTo>
                  <a:cubicBezTo>
                    <a:pt x="68" y="59"/>
                    <a:pt x="69" y="60"/>
                    <a:pt x="70" y="60"/>
                  </a:cubicBezTo>
                  <a:cubicBezTo>
                    <a:pt x="71" y="60"/>
                    <a:pt x="71" y="59"/>
                    <a:pt x="71" y="59"/>
                  </a:cubicBezTo>
                  <a:cubicBezTo>
                    <a:pt x="72" y="59"/>
                    <a:pt x="73" y="60"/>
                    <a:pt x="74" y="61"/>
                  </a:cubicBezTo>
                  <a:cubicBezTo>
                    <a:pt x="74" y="61"/>
                    <a:pt x="74" y="62"/>
                    <a:pt x="74" y="63"/>
                  </a:cubicBezTo>
                  <a:cubicBezTo>
                    <a:pt x="74" y="64"/>
                    <a:pt x="75" y="65"/>
                    <a:pt x="75" y="67"/>
                  </a:cubicBezTo>
                  <a:cubicBezTo>
                    <a:pt x="75" y="68"/>
                    <a:pt x="76" y="69"/>
                    <a:pt x="77" y="70"/>
                  </a:cubicBezTo>
                  <a:cubicBezTo>
                    <a:pt x="78" y="71"/>
                    <a:pt x="80" y="70"/>
                    <a:pt x="81" y="71"/>
                  </a:cubicBezTo>
                  <a:cubicBezTo>
                    <a:pt x="83" y="72"/>
                    <a:pt x="84" y="75"/>
                    <a:pt x="85" y="77"/>
                  </a:cubicBezTo>
                  <a:cubicBezTo>
                    <a:pt x="86" y="79"/>
                    <a:pt x="86" y="79"/>
                    <a:pt x="85" y="81"/>
                  </a:cubicBezTo>
                  <a:cubicBezTo>
                    <a:pt x="84" y="82"/>
                    <a:pt x="84" y="83"/>
                    <a:pt x="84" y="85"/>
                  </a:cubicBezTo>
                  <a:cubicBezTo>
                    <a:pt x="84" y="85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8"/>
                    <a:pt x="84" y="89"/>
                    <a:pt x="84" y="90"/>
                  </a:cubicBezTo>
                  <a:cubicBezTo>
                    <a:pt x="84" y="91"/>
                    <a:pt x="84" y="92"/>
                    <a:pt x="84" y="93"/>
                  </a:cubicBezTo>
                  <a:cubicBezTo>
                    <a:pt x="83" y="96"/>
                    <a:pt x="82" y="98"/>
                    <a:pt x="82" y="100"/>
                  </a:cubicBezTo>
                  <a:cubicBezTo>
                    <a:pt x="82" y="100"/>
                    <a:pt x="82" y="101"/>
                    <a:pt x="81" y="101"/>
                  </a:cubicBezTo>
                  <a:cubicBezTo>
                    <a:pt x="80" y="101"/>
                    <a:pt x="80" y="101"/>
                    <a:pt x="80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7" y="100"/>
                    <a:pt x="77" y="101"/>
                  </a:cubicBezTo>
                  <a:cubicBezTo>
                    <a:pt x="76" y="101"/>
                    <a:pt x="75" y="101"/>
                    <a:pt x="74" y="100"/>
                  </a:cubicBezTo>
                  <a:cubicBezTo>
                    <a:pt x="74" y="100"/>
                    <a:pt x="73" y="99"/>
                    <a:pt x="73" y="100"/>
                  </a:cubicBezTo>
                  <a:cubicBezTo>
                    <a:pt x="73" y="100"/>
                    <a:pt x="73" y="101"/>
                    <a:pt x="73" y="101"/>
                  </a:cubicBezTo>
                  <a:cubicBezTo>
                    <a:pt x="72" y="102"/>
                    <a:pt x="70" y="99"/>
                    <a:pt x="70" y="98"/>
                  </a:cubicBezTo>
                  <a:cubicBezTo>
                    <a:pt x="69" y="98"/>
                    <a:pt x="69" y="97"/>
                    <a:pt x="68" y="97"/>
                  </a:cubicBezTo>
                  <a:cubicBezTo>
                    <a:pt x="68" y="96"/>
                    <a:pt x="67" y="96"/>
                    <a:pt x="67" y="96"/>
                  </a:cubicBezTo>
                  <a:cubicBezTo>
                    <a:pt x="66" y="95"/>
                    <a:pt x="66" y="93"/>
                    <a:pt x="65" y="92"/>
                  </a:cubicBezTo>
                  <a:cubicBezTo>
                    <a:pt x="64" y="91"/>
                    <a:pt x="63" y="91"/>
                    <a:pt x="61" y="90"/>
                  </a:cubicBezTo>
                  <a:cubicBezTo>
                    <a:pt x="60" y="89"/>
                    <a:pt x="59" y="88"/>
                    <a:pt x="58" y="87"/>
                  </a:cubicBezTo>
                  <a:cubicBezTo>
                    <a:pt x="58" y="86"/>
                    <a:pt x="57" y="86"/>
                    <a:pt x="57" y="85"/>
                  </a:cubicBezTo>
                  <a:cubicBezTo>
                    <a:pt x="56" y="85"/>
                    <a:pt x="56" y="84"/>
                    <a:pt x="55" y="84"/>
                  </a:cubicBezTo>
                  <a:cubicBezTo>
                    <a:pt x="55" y="83"/>
                    <a:pt x="56" y="82"/>
                    <a:pt x="55" y="82"/>
                  </a:cubicBezTo>
                  <a:cubicBezTo>
                    <a:pt x="55" y="81"/>
                    <a:pt x="55" y="81"/>
                    <a:pt x="54" y="81"/>
                  </a:cubicBezTo>
                  <a:cubicBezTo>
                    <a:pt x="53" y="80"/>
                    <a:pt x="52" y="80"/>
                    <a:pt x="51" y="79"/>
                  </a:cubicBezTo>
                  <a:cubicBezTo>
                    <a:pt x="50" y="78"/>
                    <a:pt x="49" y="77"/>
                    <a:pt x="49" y="76"/>
                  </a:cubicBezTo>
                  <a:cubicBezTo>
                    <a:pt x="49" y="74"/>
                    <a:pt x="48" y="73"/>
                    <a:pt x="48" y="72"/>
                  </a:cubicBezTo>
                  <a:cubicBezTo>
                    <a:pt x="47" y="71"/>
                    <a:pt x="46" y="70"/>
                    <a:pt x="45" y="69"/>
                  </a:cubicBezTo>
                  <a:cubicBezTo>
                    <a:pt x="44" y="68"/>
                    <a:pt x="45" y="66"/>
                    <a:pt x="44" y="65"/>
                  </a:cubicBezTo>
                  <a:cubicBezTo>
                    <a:pt x="44" y="64"/>
                    <a:pt x="44" y="63"/>
                    <a:pt x="43" y="61"/>
                  </a:cubicBezTo>
                  <a:cubicBezTo>
                    <a:pt x="42" y="61"/>
                    <a:pt x="42" y="61"/>
                    <a:pt x="42" y="60"/>
                  </a:cubicBezTo>
                  <a:cubicBezTo>
                    <a:pt x="41" y="60"/>
                    <a:pt x="41" y="59"/>
                    <a:pt x="41" y="59"/>
                  </a:cubicBezTo>
                  <a:cubicBezTo>
                    <a:pt x="40" y="57"/>
                    <a:pt x="40" y="56"/>
                    <a:pt x="39" y="55"/>
                  </a:cubicBezTo>
                  <a:cubicBezTo>
                    <a:pt x="39" y="54"/>
                    <a:pt x="39" y="53"/>
                    <a:pt x="38" y="52"/>
                  </a:cubicBezTo>
                  <a:cubicBezTo>
                    <a:pt x="37" y="51"/>
                    <a:pt x="37" y="51"/>
                    <a:pt x="36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4" y="48"/>
                    <a:pt x="33" y="47"/>
                    <a:pt x="32" y="46"/>
                  </a:cubicBezTo>
                  <a:cubicBezTo>
                    <a:pt x="32" y="44"/>
                    <a:pt x="32" y="42"/>
                    <a:pt x="31" y="41"/>
                  </a:cubicBezTo>
                  <a:cubicBezTo>
                    <a:pt x="31" y="40"/>
                    <a:pt x="30" y="40"/>
                    <a:pt x="30" y="39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7"/>
                    <a:pt x="30" y="36"/>
                    <a:pt x="3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9039225" y="4437063"/>
              <a:ext cx="266700" cy="98425"/>
            </a:xfrm>
            <a:custGeom>
              <a:avLst/>
              <a:gdLst>
                <a:gd name="T0" fmla="*/ 0 w 71"/>
                <a:gd name="T1" fmla="*/ 8 h 26"/>
                <a:gd name="T2" fmla="*/ 2 w 71"/>
                <a:gd name="T3" fmla="*/ 8 h 26"/>
                <a:gd name="T4" fmla="*/ 3 w 71"/>
                <a:gd name="T5" fmla="*/ 6 h 26"/>
                <a:gd name="T6" fmla="*/ 5 w 71"/>
                <a:gd name="T7" fmla="*/ 5 h 26"/>
                <a:gd name="T8" fmla="*/ 6 w 71"/>
                <a:gd name="T9" fmla="*/ 3 h 26"/>
                <a:gd name="T10" fmla="*/ 7 w 71"/>
                <a:gd name="T11" fmla="*/ 0 h 26"/>
                <a:gd name="T12" fmla="*/ 11 w 71"/>
                <a:gd name="T13" fmla="*/ 1 h 26"/>
                <a:gd name="T14" fmla="*/ 16 w 71"/>
                <a:gd name="T15" fmla="*/ 1 h 26"/>
                <a:gd name="T16" fmla="*/ 19 w 71"/>
                <a:gd name="T17" fmla="*/ 2 h 26"/>
                <a:gd name="T18" fmla="*/ 22 w 71"/>
                <a:gd name="T19" fmla="*/ 3 h 26"/>
                <a:gd name="T20" fmla="*/ 24 w 71"/>
                <a:gd name="T21" fmla="*/ 4 h 26"/>
                <a:gd name="T22" fmla="*/ 26 w 71"/>
                <a:gd name="T23" fmla="*/ 5 h 26"/>
                <a:gd name="T24" fmla="*/ 27 w 71"/>
                <a:gd name="T25" fmla="*/ 7 h 26"/>
                <a:gd name="T26" fmla="*/ 28 w 71"/>
                <a:gd name="T27" fmla="*/ 8 h 26"/>
                <a:gd name="T28" fmla="*/ 30 w 71"/>
                <a:gd name="T29" fmla="*/ 9 h 26"/>
                <a:gd name="T30" fmla="*/ 32 w 71"/>
                <a:gd name="T31" fmla="*/ 9 h 26"/>
                <a:gd name="T32" fmla="*/ 41 w 71"/>
                <a:gd name="T33" fmla="*/ 10 h 26"/>
                <a:gd name="T34" fmla="*/ 42 w 71"/>
                <a:gd name="T35" fmla="*/ 9 h 26"/>
                <a:gd name="T36" fmla="*/ 43 w 71"/>
                <a:gd name="T37" fmla="*/ 7 h 26"/>
                <a:gd name="T38" fmla="*/ 44 w 71"/>
                <a:gd name="T39" fmla="*/ 6 h 26"/>
                <a:gd name="T40" fmla="*/ 46 w 71"/>
                <a:gd name="T41" fmla="*/ 6 h 26"/>
                <a:gd name="T42" fmla="*/ 49 w 71"/>
                <a:gd name="T43" fmla="*/ 8 h 26"/>
                <a:gd name="T44" fmla="*/ 51 w 71"/>
                <a:gd name="T45" fmla="*/ 8 h 26"/>
                <a:gd name="T46" fmla="*/ 53 w 71"/>
                <a:gd name="T47" fmla="*/ 9 h 26"/>
                <a:gd name="T48" fmla="*/ 54 w 71"/>
                <a:gd name="T49" fmla="*/ 10 h 26"/>
                <a:gd name="T50" fmla="*/ 56 w 71"/>
                <a:gd name="T51" fmla="*/ 10 h 26"/>
                <a:gd name="T52" fmla="*/ 60 w 71"/>
                <a:gd name="T53" fmla="*/ 10 h 26"/>
                <a:gd name="T54" fmla="*/ 68 w 71"/>
                <a:gd name="T55" fmla="*/ 10 h 26"/>
                <a:gd name="T56" fmla="*/ 69 w 71"/>
                <a:gd name="T57" fmla="*/ 11 h 26"/>
                <a:gd name="T58" fmla="*/ 67 w 71"/>
                <a:gd name="T59" fmla="*/ 12 h 26"/>
                <a:gd name="T60" fmla="*/ 63 w 71"/>
                <a:gd name="T61" fmla="*/ 12 h 26"/>
                <a:gd name="T62" fmla="*/ 59 w 71"/>
                <a:gd name="T63" fmla="*/ 14 h 26"/>
                <a:gd name="T64" fmla="*/ 59 w 71"/>
                <a:gd name="T65" fmla="*/ 16 h 26"/>
                <a:gd name="T66" fmla="*/ 62 w 71"/>
                <a:gd name="T67" fmla="*/ 17 h 26"/>
                <a:gd name="T68" fmla="*/ 65 w 71"/>
                <a:gd name="T69" fmla="*/ 17 h 26"/>
                <a:gd name="T70" fmla="*/ 69 w 71"/>
                <a:gd name="T71" fmla="*/ 17 h 26"/>
                <a:gd name="T72" fmla="*/ 71 w 71"/>
                <a:gd name="T73" fmla="*/ 21 h 26"/>
                <a:gd name="T74" fmla="*/ 71 w 71"/>
                <a:gd name="T75" fmla="*/ 23 h 26"/>
                <a:gd name="T76" fmla="*/ 71 w 71"/>
                <a:gd name="T77" fmla="*/ 26 h 26"/>
                <a:gd name="T78" fmla="*/ 67 w 71"/>
                <a:gd name="T79" fmla="*/ 24 h 26"/>
                <a:gd name="T80" fmla="*/ 64 w 71"/>
                <a:gd name="T81" fmla="*/ 23 h 26"/>
                <a:gd name="T82" fmla="*/ 56 w 71"/>
                <a:gd name="T83" fmla="*/ 23 h 26"/>
                <a:gd name="T84" fmla="*/ 52 w 71"/>
                <a:gd name="T85" fmla="*/ 23 h 26"/>
                <a:gd name="T86" fmla="*/ 48 w 71"/>
                <a:gd name="T87" fmla="*/ 22 h 26"/>
                <a:gd name="T88" fmla="*/ 44 w 71"/>
                <a:gd name="T89" fmla="*/ 21 h 26"/>
                <a:gd name="T90" fmla="*/ 40 w 71"/>
                <a:gd name="T91" fmla="*/ 20 h 26"/>
                <a:gd name="T92" fmla="*/ 36 w 71"/>
                <a:gd name="T93" fmla="*/ 19 h 26"/>
                <a:gd name="T94" fmla="*/ 33 w 71"/>
                <a:gd name="T95" fmla="*/ 17 h 26"/>
                <a:gd name="T96" fmla="*/ 29 w 71"/>
                <a:gd name="T97" fmla="*/ 17 h 26"/>
                <a:gd name="T98" fmla="*/ 25 w 71"/>
                <a:gd name="T99" fmla="*/ 18 h 26"/>
                <a:gd name="T100" fmla="*/ 20 w 71"/>
                <a:gd name="T101" fmla="*/ 17 h 26"/>
                <a:gd name="T102" fmla="*/ 17 w 71"/>
                <a:gd name="T103" fmla="*/ 15 h 26"/>
                <a:gd name="T104" fmla="*/ 13 w 71"/>
                <a:gd name="T105" fmla="*/ 14 h 26"/>
                <a:gd name="T106" fmla="*/ 10 w 71"/>
                <a:gd name="T107" fmla="*/ 13 h 26"/>
                <a:gd name="T108" fmla="*/ 10 w 71"/>
                <a:gd name="T109" fmla="*/ 11 h 26"/>
                <a:gd name="T110" fmla="*/ 9 w 71"/>
                <a:gd name="T111" fmla="*/ 11 h 26"/>
                <a:gd name="T112" fmla="*/ 5 w 71"/>
                <a:gd name="T113" fmla="*/ 10 h 26"/>
                <a:gd name="T114" fmla="*/ 4 w 71"/>
                <a:gd name="T115" fmla="*/ 10 h 26"/>
                <a:gd name="T116" fmla="*/ 2 w 71"/>
                <a:gd name="T117" fmla="*/ 10 h 26"/>
                <a:gd name="T118" fmla="*/ 0 w 71"/>
                <a:gd name="T119" fmla="*/ 9 h 26"/>
                <a:gd name="T120" fmla="*/ 0 w 71"/>
                <a:gd name="T12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" h="26">
                  <a:moveTo>
                    <a:pt x="0" y="8"/>
                  </a:moveTo>
                  <a:cubicBezTo>
                    <a:pt x="1" y="9"/>
                    <a:pt x="2" y="8"/>
                    <a:pt x="2" y="8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3" y="1"/>
                    <a:pt x="14" y="1"/>
                    <a:pt x="16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6" y="5"/>
                    <a:pt x="26" y="5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35" y="9"/>
                    <a:pt x="38" y="10"/>
                    <a:pt x="41" y="10"/>
                  </a:cubicBezTo>
                  <a:cubicBezTo>
                    <a:pt x="41" y="10"/>
                    <a:pt x="42" y="10"/>
                    <a:pt x="42" y="9"/>
                  </a:cubicBezTo>
                  <a:cubicBezTo>
                    <a:pt x="43" y="9"/>
                    <a:pt x="43" y="8"/>
                    <a:pt x="43" y="7"/>
                  </a:cubicBezTo>
                  <a:cubicBezTo>
                    <a:pt x="43" y="6"/>
                    <a:pt x="43" y="6"/>
                    <a:pt x="44" y="6"/>
                  </a:cubicBezTo>
                  <a:cubicBezTo>
                    <a:pt x="45" y="6"/>
                    <a:pt x="45" y="5"/>
                    <a:pt x="46" y="6"/>
                  </a:cubicBezTo>
                  <a:cubicBezTo>
                    <a:pt x="47" y="7"/>
                    <a:pt x="47" y="8"/>
                    <a:pt x="49" y="8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1" y="8"/>
                    <a:pt x="52" y="9"/>
                    <a:pt x="53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7" y="11"/>
                    <a:pt x="58" y="11"/>
                    <a:pt x="60" y="10"/>
                  </a:cubicBezTo>
                  <a:cubicBezTo>
                    <a:pt x="62" y="9"/>
                    <a:pt x="65" y="9"/>
                    <a:pt x="68" y="10"/>
                  </a:cubicBezTo>
                  <a:cubicBezTo>
                    <a:pt x="68" y="10"/>
                    <a:pt x="69" y="10"/>
                    <a:pt x="69" y="11"/>
                  </a:cubicBezTo>
                  <a:cubicBezTo>
                    <a:pt x="69" y="12"/>
                    <a:pt x="68" y="12"/>
                    <a:pt x="67" y="12"/>
                  </a:cubicBezTo>
                  <a:cubicBezTo>
                    <a:pt x="66" y="12"/>
                    <a:pt x="64" y="12"/>
                    <a:pt x="63" y="12"/>
                  </a:cubicBezTo>
                  <a:cubicBezTo>
                    <a:pt x="62" y="12"/>
                    <a:pt x="60" y="13"/>
                    <a:pt x="59" y="14"/>
                  </a:cubicBezTo>
                  <a:cubicBezTo>
                    <a:pt x="58" y="15"/>
                    <a:pt x="58" y="16"/>
                    <a:pt x="59" y="16"/>
                  </a:cubicBezTo>
                  <a:cubicBezTo>
                    <a:pt x="60" y="17"/>
                    <a:pt x="61" y="17"/>
                    <a:pt x="62" y="17"/>
                  </a:cubicBezTo>
                  <a:cubicBezTo>
                    <a:pt x="63" y="17"/>
                    <a:pt x="64" y="17"/>
                    <a:pt x="65" y="17"/>
                  </a:cubicBezTo>
                  <a:cubicBezTo>
                    <a:pt x="66" y="17"/>
                    <a:pt x="68" y="15"/>
                    <a:pt x="69" y="17"/>
                  </a:cubicBezTo>
                  <a:cubicBezTo>
                    <a:pt x="70" y="17"/>
                    <a:pt x="71" y="20"/>
                    <a:pt x="71" y="21"/>
                  </a:cubicBezTo>
                  <a:cubicBezTo>
                    <a:pt x="71" y="22"/>
                    <a:pt x="71" y="23"/>
                    <a:pt x="71" y="23"/>
                  </a:cubicBezTo>
                  <a:cubicBezTo>
                    <a:pt x="71" y="24"/>
                    <a:pt x="71" y="25"/>
                    <a:pt x="71" y="26"/>
                  </a:cubicBezTo>
                  <a:cubicBezTo>
                    <a:pt x="69" y="26"/>
                    <a:pt x="69" y="25"/>
                    <a:pt x="67" y="24"/>
                  </a:cubicBezTo>
                  <a:cubicBezTo>
                    <a:pt x="66" y="23"/>
                    <a:pt x="65" y="23"/>
                    <a:pt x="64" y="23"/>
                  </a:cubicBezTo>
                  <a:cubicBezTo>
                    <a:pt x="61" y="21"/>
                    <a:pt x="58" y="23"/>
                    <a:pt x="56" y="23"/>
                  </a:cubicBezTo>
                  <a:cubicBezTo>
                    <a:pt x="54" y="24"/>
                    <a:pt x="53" y="23"/>
                    <a:pt x="52" y="23"/>
                  </a:cubicBezTo>
                  <a:cubicBezTo>
                    <a:pt x="50" y="22"/>
                    <a:pt x="49" y="22"/>
                    <a:pt x="48" y="22"/>
                  </a:cubicBezTo>
                  <a:cubicBezTo>
                    <a:pt x="46" y="22"/>
                    <a:pt x="45" y="21"/>
                    <a:pt x="44" y="21"/>
                  </a:cubicBezTo>
                  <a:cubicBezTo>
                    <a:pt x="42" y="21"/>
                    <a:pt x="41" y="21"/>
                    <a:pt x="40" y="20"/>
                  </a:cubicBezTo>
                  <a:cubicBezTo>
                    <a:pt x="39" y="20"/>
                    <a:pt x="37" y="20"/>
                    <a:pt x="36" y="19"/>
                  </a:cubicBezTo>
                  <a:cubicBezTo>
                    <a:pt x="35" y="18"/>
                    <a:pt x="34" y="18"/>
                    <a:pt x="33" y="17"/>
                  </a:cubicBezTo>
                  <a:cubicBezTo>
                    <a:pt x="31" y="17"/>
                    <a:pt x="30" y="17"/>
                    <a:pt x="29" y="17"/>
                  </a:cubicBezTo>
                  <a:cubicBezTo>
                    <a:pt x="27" y="17"/>
                    <a:pt x="26" y="17"/>
                    <a:pt x="25" y="18"/>
                  </a:cubicBezTo>
                  <a:cubicBezTo>
                    <a:pt x="23" y="18"/>
                    <a:pt x="22" y="18"/>
                    <a:pt x="20" y="17"/>
                  </a:cubicBezTo>
                  <a:cubicBezTo>
                    <a:pt x="19" y="17"/>
                    <a:pt x="18" y="16"/>
                    <a:pt x="17" y="15"/>
                  </a:cubicBezTo>
                  <a:cubicBezTo>
                    <a:pt x="16" y="15"/>
                    <a:pt x="14" y="15"/>
                    <a:pt x="13" y="14"/>
                  </a:cubicBezTo>
                  <a:cubicBezTo>
                    <a:pt x="11" y="14"/>
                    <a:pt x="10" y="15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9151938" y="4016376"/>
              <a:ext cx="300038" cy="371475"/>
            </a:xfrm>
            <a:custGeom>
              <a:avLst/>
              <a:gdLst>
                <a:gd name="T0" fmla="*/ 8 w 80"/>
                <a:gd name="T1" fmla="*/ 45 h 99"/>
                <a:gd name="T2" fmla="*/ 11 w 80"/>
                <a:gd name="T3" fmla="*/ 46 h 99"/>
                <a:gd name="T4" fmla="*/ 16 w 80"/>
                <a:gd name="T5" fmla="*/ 48 h 99"/>
                <a:gd name="T6" fmla="*/ 18 w 80"/>
                <a:gd name="T7" fmla="*/ 42 h 99"/>
                <a:gd name="T8" fmla="*/ 20 w 80"/>
                <a:gd name="T9" fmla="*/ 38 h 99"/>
                <a:gd name="T10" fmla="*/ 23 w 80"/>
                <a:gd name="T11" fmla="*/ 36 h 99"/>
                <a:gd name="T12" fmla="*/ 29 w 80"/>
                <a:gd name="T13" fmla="*/ 34 h 99"/>
                <a:gd name="T14" fmla="*/ 36 w 80"/>
                <a:gd name="T15" fmla="*/ 29 h 99"/>
                <a:gd name="T16" fmla="*/ 43 w 80"/>
                <a:gd name="T17" fmla="*/ 20 h 99"/>
                <a:gd name="T18" fmla="*/ 50 w 80"/>
                <a:gd name="T19" fmla="*/ 16 h 99"/>
                <a:gd name="T20" fmla="*/ 50 w 80"/>
                <a:gd name="T21" fmla="*/ 13 h 99"/>
                <a:gd name="T22" fmla="*/ 56 w 80"/>
                <a:gd name="T23" fmla="*/ 7 h 99"/>
                <a:gd name="T24" fmla="*/ 63 w 80"/>
                <a:gd name="T25" fmla="*/ 0 h 99"/>
                <a:gd name="T26" fmla="*/ 64 w 80"/>
                <a:gd name="T27" fmla="*/ 2 h 99"/>
                <a:gd name="T28" fmla="*/ 67 w 80"/>
                <a:gd name="T29" fmla="*/ 5 h 99"/>
                <a:gd name="T30" fmla="*/ 67 w 80"/>
                <a:gd name="T31" fmla="*/ 9 h 99"/>
                <a:gd name="T32" fmla="*/ 72 w 80"/>
                <a:gd name="T33" fmla="*/ 10 h 99"/>
                <a:gd name="T34" fmla="*/ 77 w 80"/>
                <a:gd name="T35" fmla="*/ 14 h 99"/>
                <a:gd name="T36" fmla="*/ 76 w 80"/>
                <a:gd name="T37" fmla="*/ 17 h 99"/>
                <a:gd name="T38" fmla="*/ 72 w 80"/>
                <a:gd name="T39" fmla="*/ 21 h 99"/>
                <a:gd name="T40" fmla="*/ 74 w 80"/>
                <a:gd name="T41" fmla="*/ 24 h 99"/>
                <a:gd name="T42" fmla="*/ 70 w 80"/>
                <a:gd name="T43" fmla="*/ 25 h 99"/>
                <a:gd name="T44" fmla="*/ 68 w 80"/>
                <a:gd name="T45" fmla="*/ 30 h 99"/>
                <a:gd name="T46" fmla="*/ 66 w 80"/>
                <a:gd name="T47" fmla="*/ 32 h 99"/>
                <a:gd name="T48" fmla="*/ 68 w 80"/>
                <a:gd name="T49" fmla="*/ 37 h 99"/>
                <a:gd name="T50" fmla="*/ 71 w 80"/>
                <a:gd name="T51" fmla="*/ 42 h 99"/>
                <a:gd name="T52" fmla="*/ 72 w 80"/>
                <a:gd name="T53" fmla="*/ 47 h 99"/>
                <a:gd name="T54" fmla="*/ 78 w 80"/>
                <a:gd name="T55" fmla="*/ 54 h 99"/>
                <a:gd name="T56" fmla="*/ 76 w 80"/>
                <a:gd name="T57" fmla="*/ 54 h 99"/>
                <a:gd name="T58" fmla="*/ 72 w 80"/>
                <a:gd name="T59" fmla="*/ 53 h 99"/>
                <a:gd name="T60" fmla="*/ 67 w 80"/>
                <a:gd name="T61" fmla="*/ 60 h 99"/>
                <a:gd name="T62" fmla="*/ 66 w 80"/>
                <a:gd name="T63" fmla="*/ 66 h 99"/>
                <a:gd name="T64" fmla="*/ 65 w 80"/>
                <a:gd name="T65" fmla="*/ 71 h 99"/>
                <a:gd name="T66" fmla="*/ 58 w 80"/>
                <a:gd name="T67" fmla="*/ 79 h 99"/>
                <a:gd name="T68" fmla="*/ 60 w 80"/>
                <a:gd name="T69" fmla="*/ 83 h 99"/>
                <a:gd name="T70" fmla="*/ 57 w 80"/>
                <a:gd name="T71" fmla="*/ 88 h 99"/>
                <a:gd name="T72" fmla="*/ 56 w 80"/>
                <a:gd name="T73" fmla="*/ 93 h 99"/>
                <a:gd name="T74" fmla="*/ 55 w 80"/>
                <a:gd name="T75" fmla="*/ 97 h 99"/>
                <a:gd name="T76" fmla="*/ 51 w 80"/>
                <a:gd name="T77" fmla="*/ 95 h 99"/>
                <a:gd name="T78" fmla="*/ 47 w 80"/>
                <a:gd name="T79" fmla="*/ 97 h 99"/>
                <a:gd name="T80" fmla="*/ 44 w 80"/>
                <a:gd name="T81" fmla="*/ 98 h 99"/>
                <a:gd name="T82" fmla="*/ 42 w 80"/>
                <a:gd name="T83" fmla="*/ 92 h 99"/>
                <a:gd name="T84" fmla="*/ 38 w 80"/>
                <a:gd name="T85" fmla="*/ 91 h 99"/>
                <a:gd name="T86" fmla="*/ 34 w 80"/>
                <a:gd name="T87" fmla="*/ 89 h 99"/>
                <a:gd name="T88" fmla="*/ 31 w 80"/>
                <a:gd name="T89" fmla="*/ 90 h 99"/>
                <a:gd name="T90" fmla="*/ 27 w 80"/>
                <a:gd name="T91" fmla="*/ 91 h 99"/>
                <a:gd name="T92" fmla="*/ 23 w 80"/>
                <a:gd name="T93" fmla="*/ 91 h 99"/>
                <a:gd name="T94" fmla="*/ 18 w 80"/>
                <a:gd name="T95" fmla="*/ 89 h 99"/>
                <a:gd name="T96" fmla="*/ 15 w 80"/>
                <a:gd name="T97" fmla="*/ 89 h 99"/>
                <a:gd name="T98" fmla="*/ 11 w 80"/>
                <a:gd name="T99" fmla="*/ 87 h 99"/>
                <a:gd name="T100" fmla="*/ 10 w 80"/>
                <a:gd name="T101" fmla="*/ 83 h 99"/>
                <a:gd name="T102" fmla="*/ 9 w 80"/>
                <a:gd name="T103" fmla="*/ 80 h 99"/>
                <a:gd name="T104" fmla="*/ 8 w 80"/>
                <a:gd name="T105" fmla="*/ 78 h 99"/>
                <a:gd name="T106" fmla="*/ 8 w 80"/>
                <a:gd name="T107" fmla="*/ 74 h 99"/>
                <a:gd name="T108" fmla="*/ 4 w 80"/>
                <a:gd name="T109" fmla="*/ 73 h 99"/>
                <a:gd name="T110" fmla="*/ 3 w 80"/>
                <a:gd name="T111" fmla="*/ 69 h 99"/>
                <a:gd name="T112" fmla="*/ 2 w 80"/>
                <a:gd name="T113" fmla="*/ 63 h 99"/>
                <a:gd name="T114" fmla="*/ 1 w 80"/>
                <a:gd name="T115" fmla="*/ 59 h 99"/>
                <a:gd name="T116" fmla="*/ 1 w 80"/>
                <a:gd name="T117" fmla="*/ 52 h 99"/>
                <a:gd name="T118" fmla="*/ 5 w 80"/>
                <a:gd name="T119" fmla="*/ 4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" h="99">
                  <a:moveTo>
                    <a:pt x="5" y="45"/>
                  </a:moveTo>
                  <a:cubicBezTo>
                    <a:pt x="6" y="44"/>
                    <a:pt x="7" y="44"/>
                    <a:pt x="8" y="45"/>
                  </a:cubicBezTo>
                  <a:cubicBezTo>
                    <a:pt x="8" y="45"/>
                    <a:pt x="8" y="46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2" y="46"/>
                    <a:pt x="13" y="46"/>
                    <a:pt x="13" y="47"/>
                  </a:cubicBezTo>
                  <a:cubicBezTo>
                    <a:pt x="14" y="47"/>
                    <a:pt x="15" y="48"/>
                    <a:pt x="16" y="48"/>
                  </a:cubicBezTo>
                  <a:cubicBezTo>
                    <a:pt x="16" y="47"/>
                    <a:pt x="17" y="45"/>
                    <a:pt x="18" y="44"/>
                  </a:cubicBezTo>
                  <a:cubicBezTo>
                    <a:pt x="18" y="44"/>
                    <a:pt x="18" y="43"/>
                    <a:pt x="18" y="42"/>
                  </a:cubicBezTo>
                  <a:cubicBezTo>
                    <a:pt x="19" y="42"/>
                    <a:pt x="18" y="41"/>
                    <a:pt x="19" y="40"/>
                  </a:cubicBezTo>
                  <a:cubicBezTo>
                    <a:pt x="19" y="40"/>
                    <a:pt x="19" y="39"/>
                    <a:pt x="20" y="38"/>
                  </a:cubicBezTo>
                  <a:cubicBezTo>
                    <a:pt x="20" y="38"/>
                    <a:pt x="20" y="37"/>
                    <a:pt x="21" y="36"/>
                  </a:cubicBezTo>
                  <a:cubicBezTo>
                    <a:pt x="22" y="36"/>
                    <a:pt x="22" y="36"/>
                    <a:pt x="23" y="36"/>
                  </a:cubicBezTo>
                  <a:cubicBezTo>
                    <a:pt x="24" y="36"/>
                    <a:pt x="24" y="35"/>
                    <a:pt x="25" y="35"/>
                  </a:cubicBezTo>
                  <a:cubicBezTo>
                    <a:pt x="26" y="35"/>
                    <a:pt x="28" y="34"/>
                    <a:pt x="29" y="34"/>
                  </a:cubicBezTo>
                  <a:cubicBezTo>
                    <a:pt x="31" y="34"/>
                    <a:pt x="32" y="34"/>
                    <a:pt x="33" y="33"/>
                  </a:cubicBezTo>
                  <a:cubicBezTo>
                    <a:pt x="34" y="32"/>
                    <a:pt x="35" y="31"/>
                    <a:pt x="36" y="29"/>
                  </a:cubicBezTo>
                  <a:cubicBezTo>
                    <a:pt x="36" y="28"/>
                    <a:pt x="37" y="27"/>
                    <a:pt x="37" y="25"/>
                  </a:cubicBezTo>
                  <a:cubicBezTo>
                    <a:pt x="38" y="22"/>
                    <a:pt x="41" y="21"/>
                    <a:pt x="43" y="20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8" y="18"/>
                    <a:pt x="49" y="18"/>
                    <a:pt x="50" y="16"/>
                  </a:cubicBezTo>
                  <a:cubicBezTo>
                    <a:pt x="50" y="16"/>
                    <a:pt x="50" y="15"/>
                    <a:pt x="50" y="14"/>
                  </a:cubicBezTo>
                  <a:cubicBezTo>
                    <a:pt x="50" y="14"/>
                    <a:pt x="49" y="13"/>
                    <a:pt x="50" y="13"/>
                  </a:cubicBezTo>
                  <a:cubicBezTo>
                    <a:pt x="51" y="12"/>
                    <a:pt x="53" y="12"/>
                    <a:pt x="54" y="11"/>
                  </a:cubicBezTo>
                  <a:cubicBezTo>
                    <a:pt x="55" y="10"/>
                    <a:pt x="55" y="9"/>
                    <a:pt x="56" y="7"/>
                  </a:cubicBezTo>
                  <a:cubicBezTo>
                    <a:pt x="56" y="6"/>
                    <a:pt x="57" y="5"/>
                    <a:pt x="57" y="4"/>
                  </a:cubicBezTo>
                  <a:cubicBezTo>
                    <a:pt x="59" y="2"/>
                    <a:pt x="60" y="0"/>
                    <a:pt x="63" y="0"/>
                  </a:cubicBezTo>
                  <a:cubicBezTo>
                    <a:pt x="63" y="0"/>
                    <a:pt x="63" y="1"/>
                    <a:pt x="63" y="1"/>
                  </a:cubicBezTo>
                  <a:cubicBezTo>
                    <a:pt x="63" y="2"/>
                    <a:pt x="64" y="2"/>
                    <a:pt x="64" y="2"/>
                  </a:cubicBezTo>
                  <a:cubicBezTo>
                    <a:pt x="65" y="3"/>
                    <a:pt x="65" y="3"/>
                    <a:pt x="65" y="4"/>
                  </a:cubicBezTo>
                  <a:cubicBezTo>
                    <a:pt x="66" y="4"/>
                    <a:pt x="66" y="4"/>
                    <a:pt x="67" y="5"/>
                  </a:cubicBezTo>
                  <a:cubicBezTo>
                    <a:pt x="68" y="5"/>
                    <a:pt x="68" y="6"/>
                    <a:pt x="68" y="7"/>
                  </a:cubicBezTo>
                  <a:cubicBezTo>
                    <a:pt x="68" y="8"/>
                    <a:pt x="67" y="8"/>
                    <a:pt x="67" y="9"/>
                  </a:cubicBezTo>
                  <a:cubicBezTo>
                    <a:pt x="68" y="10"/>
                    <a:pt x="68" y="10"/>
                    <a:pt x="69" y="10"/>
                  </a:cubicBezTo>
                  <a:cubicBezTo>
                    <a:pt x="70" y="10"/>
                    <a:pt x="71" y="9"/>
                    <a:pt x="72" y="10"/>
                  </a:cubicBezTo>
                  <a:cubicBezTo>
                    <a:pt x="73" y="10"/>
                    <a:pt x="73" y="12"/>
                    <a:pt x="74" y="12"/>
                  </a:cubicBezTo>
                  <a:cubicBezTo>
                    <a:pt x="75" y="13"/>
                    <a:pt x="76" y="14"/>
                    <a:pt x="77" y="14"/>
                  </a:cubicBezTo>
                  <a:cubicBezTo>
                    <a:pt x="78" y="15"/>
                    <a:pt x="79" y="15"/>
                    <a:pt x="80" y="16"/>
                  </a:cubicBezTo>
                  <a:cubicBezTo>
                    <a:pt x="80" y="17"/>
                    <a:pt x="77" y="17"/>
                    <a:pt x="76" y="17"/>
                  </a:cubicBezTo>
                  <a:cubicBezTo>
                    <a:pt x="75" y="18"/>
                    <a:pt x="73" y="17"/>
                    <a:pt x="72" y="18"/>
                  </a:cubicBezTo>
                  <a:cubicBezTo>
                    <a:pt x="72" y="19"/>
                    <a:pt x="71" y="20"/>
                    <a:pt x="72" y="21"/>
                  </a:cubicBezTo>
                  <a:cubicBezTo>
                    <a:pt x="73" y="21"/>
                    <a:pt x="74" y="22"/>
                    <a:pt x="74" y="22"/>
                  </a:cubicBezTo>
                  <a:cubicBezTo>
                    <a:pt x="75" y="23"/>
                    <a:pt x="75" y="23"/>
                    <a:pt x="74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1" y="25"/>
                    <a:pt x="70" y="24"/>
                    <a:pt x="70" y="25"/>
                  </a:cubicBezTo>
                  <a:cubicBezTo>
                    <a:pt x="69" y="25"/>
                    <a:pt x="69" y="27"/>
                    <a:pt x="69" y="28"/>
                  </a:cubicBezTo>
                  <a:cubicBezTo>
                    <a:pt x="69" y="29"/>
                    <a:pt x="69" y="30"/>
                    <a:pt x="68" y="30"/>
                  </a:cubicBezTo>
                  <a:cubicBezTo>
                    <a:pt x="68" y="30"/>
                    <a:pt x="67" y="30"/>
                    <a:pt x="66" y="30"/>
                  </a:cubicBezTo>
                  <a:cubicBezTo>
                    <a:pt x="66" y="31"/>
                    <a:pt x="66" y="32"/>
                    <a:pt x="66" y="32"/>
                  </a:cubicBezTo>
                  <a:cubicBezTo>
                    <a:pt x="66" y="33"/>
                    <a:pt x="66" y="33"/>
                    <a:pt x="66" y="34"/>
                  </a:cubicBezTo>
                  <a:cubicBezTo>
                    <a:pt x="67" y="35"/>
                    <a:pt x="68" y="36"/>
                    <a:pt x="68" y="37"/>
                  </a:cubicBezTo>
                  <a:cubicBezTo>
                    <a:pt x="69" y="38"/>
                    <a:pt x="69" y="39"/>
                    <a:pt x="70" y="40"/>
                  </a:cubicBezTo>
                  <a:cubicBezTo>
                    <a:pt x="70" y="41"/>
                    <a:pt x="71" y="41"/>
                    <a:pt x="71" y="42"/>
                  </a:cubicBezTo>
                  <a:cubicBezTo>
                    <a:pt x="71" y="43"/>
                    <a:pt x="71" y="43"/>
                    <a:pt x="70" y="44"/>
                  </a:cubicBezTo>
                  <a:cubicBezTo>
                    <a:pt x="70" y="46"/>
                    <a:pt x="71" y="46"/>
                    <a:pt x="72" y="47"/>
                  </a:cubicBezTo>
                  <a:cubicBezTo>
                    <a:pt x="74" y="49"/>
                    <a:pt x="76" y="51"/>
                    <a:pt x="78" y="53"/>
                  </a:cubicBezTo>
                  <a:cubicBezTo>
                    <a:pt x="78" y="53"/>
                    <a:pt x="79" y="53"/>
                    <a:pt x="78" y="54"/>
                  </a:cubicBezTo>
                  <a:cubicBezTo>
                    <a:pt x="78" y="54"/>
                    <a:pt x="77" y="54"/>
                    <a:pt x="7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5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1" y="53"/>
                    <a:pt x="70" y="56"/>
                    <a:pt x="70" y="57"/>
                  </a:cubicBezTo>
                  <a:cubicBezTo>
                    <a:pt x="69" y="57"/>
                    <a:pt x="68" y="58"/>
                    <a:pt x="67" y="60"/>
                  </a:cubicBezTo>
                  <a:cubicBezTo>
                    <a:pt x="67" y="61"/>
                    <a:pt x="67" y="62"/>
                    <a:pt x="67" y="64"/>
                  </a:cubicBezTo>
                  <a:cubicBezTo>
                    <a:pt x="67" y="64"/>
                    <a:pt x="66" y="65"/>
                    <a:pt x="66" y="66"/>
                  </a:cubicBezTo>
                  <a:cubicBezTo>
                    <a:pt x="67" y="67"/>
                    <a:pt x="67" y="67"/>
                    <a:pt x="67" y="68"/>
                  </a:cubicBezTo>
                  <a:cubicBezTo>
                    <a:pt x="67" y="69"/>
                    <a:pt x="66" y="70"/>
                    <a:pt x="65" y="71"/>
                  </a:cubicBezTo>
                  <a:cubicBezTo>
                    <a:pt x="63" y="71"/>
                    <a:pt x="63" y="72"/>
                    <a:pt x="62" y="73"/>
                  </a:cubicBezTo>
                  <a:cubicBezTo>
                    <a:pt x="60" y="75"/>
                    <a:pt x="58" y="76"/>
                    <a:pt x="58" y="79"/>
                  </a:cubicBezTo>
                  <a:cubicBezTo>
                    <a:pt x="58" y="80"/>
                    <a:pt x="59" y="80"/>
                    <a:pt x="59" y="81"/>
                  </a:cubicBezTo>
                  <a:cubicBezTo>
                    <a:pt x="59" y="81"/>
                    <a:pt x="60" y="82"/>
                    <a:pt x="60" y="83"/>
                  </a:cubicBezTo>
                  <a:cubicBezTo>
                    <a:pt x="59" y="83"/>
                    <a:pt x="59" y="84"/>
                    <a:pt x="59" y="84"/>
                  </a:cubicBezTo>
                  <a:cubicBezTo>
                    <a:pt x="58" y="85"/>
                    <a:pt x="57" y="86"/>
                    <a:pt x="57" y="88"/>
                  </a:cubicBezTo>
                  <a:cubicBezTo>
                    <a:pt x="57" y="89"/>
                    <a:pt x="57" y="90"/>
                    <a:pt x="56" y="91"/>
                  </a:cubicBezTo>
                  <a:cubicBezTo>
                    <a:pt x="56" y="92"/>
                    <a:pt x="56" y="93"/>
                    <a:pt x="56" y="93"/>
                  </a:cubicBezTo>
                  <a:cubicBezTo>
                    <a:pt x="56" y="94"/>
                    <a:pt x="57" y="94"/>
                    <a:pt x="56" y="95"/>
                  </a:cubicBezTo>
                  <a:cubicBezTo>
                    <a:pt x="56" y="96"/>
                    <a:pt x="55" y="97"/>
                    <a:pt x="55" y="97"/>
                  </a:cubicBezTo>
                  <a:cubicBezTo>
                    <a:pt x="54" y="96"/>
                    <a:pt x="54" y="95"/>
                    <a:pt x="54" y="95"/>
                  </a:cubicBezTo>
                  <a:cubicBezTo>
                    <a:pt x="53" y="94"/>
                    <a:pt x="52" y="95"/>
                    <a:pt x="51" y="95"/>
                  </a:cubicBezTo>
                  <a:cubicBezTo>
                    <a:pt x="50" y="95"/>
                    <a:pt x="50" y="96"/>
                    <a:pt x="49" y="96"/>
                  </a:cubicBezTo>
                  <a:cubicBezTo>
                    <a:pt x="49" y="97"/>
                    <a:pt x="48" y="97"/>
                    <a:pt x="47" y="97"/>
                  </a:cubicBezTo>
                  <a:cubicBezTo>
                    <a:pt x="46" y="97"/>
                    <a:pt x="46" y="97"/>
                    <a:pt x="46" y="98"/>
                  </a:cubicBezTo>
                  <a:cubicBezTo>
                    <a:pt x="45" y="98"/>
                    <a:pt x="45" y="99"/>
                    <a:pt x="44" y="98"/>
                  </a:cubicBezTo>
                  <a:cubicBezTo>
                    <a:pt x="43" y="98"/>
                    <a:pt x="44" y="95"/>
                    <a:pt x="44" y="94"/>
                  </a:cubicBezTo>
                  <a:cubicBezTo>
                    <a:pt x="44" y="93"/>
                    <a:pt x="43" y="92"/>
                    <a:pt x="42" y="92"/>
                  </a:cubicBezTo>
                  <a:cubicBezTo>
                    <a:pt x="41" y="91"/>
                    <a:pt x="41" y="91"/>
                    <a:pt x="40" y="91"/>
                  </a:cubicBezTo>
                  <a:cubicBezTo>
                    <a:pt x="39" y="91"/>
                    <a:pt x="39" y="91"/>
                    <a:pt x="38" y="91"/>
                  </a:cubicBezTo>
                  <a:cubicBezTo>
                    <a:pt x="37" y="92"/>
                    <a:pt x="36" y="91"/>
                    <a:pt x="35" y="89"/>
                  </a:cubicBezTo>
                  <a:cubicBezTo>
                    <a:pt x="35" y="89"/>
                    <a:pt x="35" y="89"/>
                    <a:pt x="34" y="89"/>
                  </a:cubicBezTo>
                  <a:cubicBezTo>
                    <a:pt x="33" y="89"/>
                    <a:pt x="32" y="88"/>
                    <a:pt x="32" y="89"/>
                  </a:cubicBezTo>
                  <a:cubicBezTo>
                    <a:pt x="31" y="89"/>
                    <a:pt x="31" y="89"/>
                    <a:pt x="31" y="90"/>
                  </a:cubicBezTo>
                  <a:cubicBezTo>
                    <a:pt x="31" y="90"/>
                    <a:pt x="30" y="91"/>
                    <a:pt x="29" y="91"/>
                  </a:cubicBezTo>
                  <a:cubicBezTo>
                    <a:pt x="28" y="91"/>
                    <a:pt x="28" y="91"/>
                    <a:pt x="27" y="91"/>
                  </a:cubicBezTo>
                  <a:cubicBezTo>
                    <a:pt x="27" y="90"/>
                    <a:pt x="26" y="91"/>
                    <a:pt x="26" y="91"/>
                  </a:cubicBezTo>
                  <a:cubicBezTo>
                    <a:pt x="25" y="92"/>
                    <a:pt x="23" y="93"/>
                    <a:pt x="23" y="91"/>
                  </a:cubicBezTo>
                  <a:cubicBezTo>
                    <a:pt x="23" y="90"/>
                    <a:pt x="23" y="88"/>
                    <a:pt x="21" y="87"/>
                  </a:cubicBezTo>
                  <a:cubicBezTo>
                    <a:pt x="20" y="87"/>
                    <a:pt x="20" y="89"/>
                    <a:pt x="18" y="89"/>
                  </a:cubicBezTo>
                  <a:cubicBezTo>
                    <a:pt x="17" y="88"/>
                    <a:pt x="17" y="88"/>
                    <a:pt x="16" y="88"/>
                  </a:cubicBezTo>
                  <a:cubicBezTo>
                    <a:pt x="15" y="88"/>
                    <a:pt x="15" y="88"/>
                    <a:pt x="15" y="89"/>
                  </a:cubicBezTo>
                  <a:cubicBezTo>
                    <a:pt x="14" y="89"/>
                    <a:pt x="13" y="89"/>
                    <a:pt x="13" y="88"/>
                  </a:cubicBezTo>
                  <a:cubicBezTo>
                    <a:pt x="12" y="88"/>
                    <a:pt x="11" y="88"/>
                    <a:pt x="11" y="87"/>
                  </a:cubicBezTo>
                  <a:cubicBezTo>
                    <a:pt x="11" y="87"/>
                    <a:pt x="11" y="86"/>
                    <a:pt x="11" y="85"/>
                  </a:cubicBezTo>
                  <a:cubicBezTo>
                    <a:pt x="11" y="85"/>
                    <a:pt x="11" y="84"/>
                    <a:pt x="10" y="83"/>
                  </a:cubicBezTo>
                  <a:cubicBezTo>
                    <a:pt x="10" y="83"/>
                    <a:pt x="9" y="82"/>
                    <a:pt x="9" y="82"/>
                  </a:cubicBezTo>
                  <a:cubicBezTo>
                    <a:pt x="9" y="81"/>
                    <a:pt x="9" y="80"/>
                    <a:pt x="9" y="8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8" y="78"/>
                    <a:pt x="8" y="78"/>
                  </a:cubicBezTo>
                  <a:cubicBezTo>
                    <a:pt x="8" y="77"/>
                    <a:pt x="8" y="76"/>
                    <a:pt x="8" y="76"/>
                  </a:cubicBezTo>
                  <a:cubicBezTo>
                    <a:pt x="8" y="75"/>
                    <a:pt x="8" y="74"/>
                    <a:pt x="8" y="74"/>
                  </a:cubicBezTo>
                  <a:cubicBezTo>
                    <a:pt x="8" y="73"/>
                    <a:pt x="8" y="72"/>
                    <a:pt x="8" y="72"/>
                  </a:cubicBezTo>
                  <a:cubicBezTo>
                    <a:pt x="7" y="71"/>
                    <a:pt x="5" y="74"/>
                    <a:pt x="4" y="73"/>
                  </a:cubicBezTo>
                  <a:cubicBezTo>
                    <a:pt x="4" y="72"/>
                    <a:pt x="4" y="71"/>
                    <a:pt x="4" y="71"/>
                  </a:cubicBezTo>
                  <a:cubicBezTo>
                    <a:pt x="4" y="70"/>
                    <a:pt x="4" y="69"/>
                    <a:pt x="3" y="69"/>
                  </a:cubicBezTo>
                  <a:cubicBezTo>
                    <a:pt x="2" y="67"/>
                    <a:pt x="2" y="66"/>
                    <a:pt x="2" y="65"/>
                  </a:cubicBezTo>
                  <a:cubicBezTo>
                    <a:pt x="2" y="64"/>
                    <a:pt x="2" y="63"/>
                    <a:pt x="2" y="63"/>
                  </a:cubicBezTo>
                  <a:cubicBezTo>
                    <a:pt x="2" y="62"/>
                    <a:pt x="2" y="61"/>
                    <a:pt x="2" y="60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0" y="58"/>
                    <a:pt x="0" y="57"/>
                    <a:pt x="0" y="57"/>
                  </a:cubicBezTo>
                  <a:cubicBezTo>
                    <a:pt x="0" y="55"/>
                    <a:pt x="1" y="54"/>
                    <a:pt x="1" y="52"/>
                  </a:cubicBezTo>
                  <a:cubicBezTo>
                    <a:pt x="1" y="50"/>
                    <a:pt x="1" y="47"/>
                    <a:pt x="3" y="44"/>
                  </a:cubicBezTo>
                  <a:cubicBezTo>
                    <a:pt x="4" y="44"/>
                    <a:pt x="5" y="43"/>
                    <a:pt x="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9436100" y="4197351"/>
              <a:ext cx="188913" cy="242888"/>
            </a:xfrm>
            <a:custGeom>
              <a:avLst/>
              <a:gdLst>
                <a:gd name="T0" fmla="*/ 7 w 50"/>
                <a:gd name="T1" fmla="*/ 21 h 65"/>
                <a:gd name="T2" fmla="*/ 9 w 50"/>
                <a:gd name="T3" fmla="*/ 19 h 65"/>
                <a:gd name="T4" fmla="*/ 8 w 50"/>
                <a:gd name="T5" fmla="*/ 14 h 65"/>
                <a:gd name="T6" fmla="*/ 14 w 50"/>
                <a:gd name="T7" fmla="*/ 5 h 65"/>
                <a:gd name="T8" fmla="*/ 16 w 50"/>
                <a:gd name="T9" fmla="*/ 3 h 65"/>
                <a:gd name="T10" fmla="*/ 19 w 50"/>
                <a:gd name="T11" fmla="*/ 1 h 65"/>
                <a:gd name="T12" fmla="*/ 26 w 50"/>
                <a:gd name="T13" fmla="*/ 3 h 65"/>
                <a:gd name="T14" fmla="*/ 30 w 50"/>
                <a:gd name="T15" fmla="*/ 5 h 65"/>
                <a:gd name="T16" fmla="*/ 43 w 50"/>
                <a:gd name="T17" fmla="*/ 5 h 65"/>
                <a:gd name="T18" fmla="*/ 47 w 50"/>
                <a:gd name="T19" fmla="*/ 1 h 65"/>
                <a:gd name="T20" fmla="*/ 50 w 50"/>
                <a:gd name="T21" fmla="*/ 1 h 65"/>
                <a:gd name="T22" fmla="*/ 47 w 50"/>
                <a:gd name="T23" fmla="*/ 7 h 65"/>
                <a:gd name="T24" fmla="*/ 40 w 50"/>
                <a:gd name="T25" fmla="*/ 11 h 65"/>
                <a:gd name="T26" fmla="*/ 36 w 50"/>
                <a:gd name="T27" fmla="*/ 11 h 65"/>
                <a:gd name="T28" fmla="*/ 28 w 50"/>
                <a:gd name="T29" fmla="*/ 10 h 65"/>
                <a:gd name="T30" fmla="*/ 19 w 50"/>
                <a:gd name="T31" fmla="*/ 10 h 65"/>
                <a:gd name="T32" fmla="*/ 12 w 50"/>
                <a:gd name="T33" fmla="*/ 12 h 65"/>
                <a:gd name="T34" fmla="*/ 13 w 50"/>
                <a:gd name="T35" fmla="*/ 20 h 65"/>
                <a:gd name="T36" fmla="*/ 15 w 50"/>
                <a:gd name="T37" fmla="*/ 23 h 65"/>
                <a:gd name="T38" fmla="*/ 17 w 50"/>
                <a:gd name="T39" fmla="*/ 26 h 65"/>
                <a:gd name="T40" fmla="*/ 22 w 50"/>
                <a:gd name="T41" fmla="*/ 21 h 65"/>
                <a:gd name="T42" fmla="*/ 30 w 50"/>
                <a:gd name="T43" fmla="*/ 19 h 65"/>
                <a:gd name="T44" fmla="*/ 34 w 50"/>
                <a:gd name="T45" fmla="*/ 19 h 65"/>
                <a:gd name="T46" fmla="*/ 34 w 50"/>
                <a:gd name="T47" fmla="*/ 22 h 65"/>
                <a:gd name="T48" fmla="*/ 29 w 50"/>
                <a:gd name="T49" fmla="*/ 26 h 65"/>
                <a:gd name="T50" fmla="*/ 22 w 50"/>
                <a:gd name="T51" fmla="*/ 31 h 65"/>
                <a:gd name="T52" fmla="*/ 28 w 50"/>
                <a:gd name="T53" fmla="*/ 40 h 65"/>
                <a:gd name="T54" fmla="*/ 29 w 50"/>
                <a:gd name="T55" fmla="*/ 47 h 65"/>
                <a:gd name="T56" fmla="*/ 32 w 50"/>
                <a:gd name="T57" fmla="*/ 52 h 65"/>
                <a:gd name="T58" fmla="*/ 34 w 50"/>
                <a:gd name="T59" fmla="*/ 55 h 65"/>
                <a:gd name="T60" fmla="*/ 32 w 50"/>
                <a:gd name="T61" fmla="*/ 62 h 65"/>
                <a:gd name="T62" fmla="*/ 29 w 50"/>
                <a:gd name="T63" fmla="*/ 63 h 65"/>
                <a:gd name="T64" fmla="*/ 27 w 50"/>
                <a:gd name="T65" fmla="*/ 62 h 65"/>
                <a:gd name="T66" fmla="*/ 27 w 50"/>
                <a:gd name="T67" fmla="*/ 58 h 65"/>
                <a:gd name="T68" fmla="*/ 28 w 50"/>
                <a:gd name="T69" fmla="*/ 56 h 65"/>
                <a:gd name="T70" fmla="*/ 29 w 50"/>
                <a:gd name="T71" fmla="*/ 55 h 65"/>
                <a:gd name="T72" fmla="*/ 27 w 50"/>
                <a:gd name="T73" fmla="*/ 53 h 65"/>
                <a:gd name="T74" fmla="*/ 26 w 50"/>
                <a:gd name="T75" fmla="*/ 57 h 65"/>
                <a:gd name="T76" fmla="*/ 21 w 50"/>
                <a:gd name="T77" fmla="*/ 53 h 65"/>
                <a:gd name="T78" fmla="*/ 21 w 50"/>
                <a:gd name="T79" fmla="*/ 50 h 65"/>
                <a:gd name="T80" fmla="*/ 18 w 50"/>
                <a:gd name="T81" fmla="*/ 46 h 65"/>
                <a:gd name="T82" fmla="*/ 18 w 50"/>
                <a:gd name="T83" fmla="*/ 39 h 65"/>
                <a:gd name="T84" fmla="*/ 13 w 50"/>
                <a:gd name="T85" fmla="*/ 43 h 65"/>
                <a:gd name="T86" fmla="*/ 13 w 50"/>
                <a:gd name="T87" fmla="*/ 49 h 65"/>
                <a:gd name="T88" fmla="*/ 13 w 50"/>
                <a:gd name="T89" fmla="*/ 54 h 65"/>
                <a:gd name="T90" fmla="*/ 12 w 50"/>
                <a:gd name="T91" fmla="*/ 58 h 65"/>
                <a:gd name="T92" fmla="*/ 13 w 50"/>
                <a:gd name="T93" fmla="*/ 62 h 65"/>
                <a:gd name="T94" fmla="*/ 5 w 50"/>
                <a:gd name="T95" fmla="*/ 64 h 65"/>
                <a:gd name="T96" fmla="*/ 5 w 50"/>
                <a:gd name="T97" fmla="*/ 57 h 65"/>
                <a:gd name="T98" fmla="*/ 6 w 50"/>
                <a:gd name="T99" fmla="*/ 49 h 65"/>
                <a:gd name="T100" fmla="*/ 2 w 50"/>
                <a:gd name="T101" fmla="*/ 44 h 65"/>
                <a:gd name="T102" fmla="*/ 0 w 50"/>
                <a:gd name="T103" fmla="*/ 39 h 65"/>
                <a:gd name="T104" fmla="*/ 2 w 50"/>
                <a:gd name="T105" fmla="*/ 35 h 65"/>
                <a:gd name="T106" fmla="*/ 4 w 50"/>
                <a:gd name="T107" fmla="*/ 28 h 65"/>
                <a:gd name="T108" fmla="*/ 5 w 50"/>
                <a:gd name="T10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" h="65">
                  <a:moveTo>
                    <a:pt x="5" y="25"/>
                  </a:moveTo>
                  <a:cubicBezTo>
                    <a:pt x="5" y="24"/>
                    <a:pt x="6" y="22"/>
                    <a:pt x="7" y="21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8" y="13"/>
                    <a:pt x="9" y="12"/>
                    <a:pt x="9" y="11"/>
                  </a:cubicBezTo>
                  <a:cubicBezTo>
                    <a:pt x="10" y="9"/>
                    <a:pt x="11" y="4"/>
                    <a:pt x="14" y="5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3"/>
                    <a:pt x="25" y="3"/>
                    <a:pt x="26" y="3"/>
                  </a:cubicBezTo>
                  <a:cubicBezTo>
                    <a:pt x="27" y="3"/>
                    <a:pt x="28" y="3"/>
                    <a:pt x="28" y="4"/>
                  </a:cubicBezTo>
                  <a:cubicBezTo>
                    <a:pt x="29" y="4"/>
                    <a:pt x="30" y="5"/>
                    <a:pt x="30" y="5"/>
                  </a:cubicBezTo>
                  <a:cubicBezTo>
                    <a:pt x="32" y="5"/>
                    <a:pt x="33" y="5"/>
                    <a:pt x="35" y="5"/>
                  </a:cubicBezTo>
                  <a:cubicBezTo>
                    <a:pt x="37" y="5"/>
                    <a:pt x="40" y="5"/>
                    <a:pt x="43" y="5"/>
                  </a:cubicBezTo>
                  <a:cubicBezTo>
                    <a:pt x="45" y="5"/>
                    <a:pt x="46" y="3"/>
                    <a:pt x="46" y="2"/>
                  </a:cubicBezTo>
                  <a:cubicBezTo>
                    <a:pt x="46" y="1"/>
                    <a:pt x="47" y="1"/>
                    <a:pt x="47" y="1"/>
                  </a:cubicBezTo>
                  <a:cubicBezTo>
                    <a:pt x="48" y="1"/>
                    <a:pt x="49" y="0"/>
                    <a:pt x="49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2"/>
                    <a:pt x="49" y="3"/>
                    <a:pt x="49" y="3"/>
                  </a:cubicBezTo>
                  <a:cubicBezTo>
                    <a:pt x="48" y="5"/>
                    <a:pt x="47" y="6"/>
                    <a:pt x="47" y="7"/>
                  </a:cubicBezTo>
                  <a:cubicBezTo>
                    <a:pt x="46" y="9"/>
                    <a:pt x="46" y="10"/>
                    <a:pt x="44" y="10"/>
                  </a:cubicBezTo>
                  <a:cubicBezTo>
                    <a:pt x="43" y="11"/>
                    <a:pt x="41" y="11"/>
                    <a:pt x="40" y="11"/>
                  </a:cubicBezTo>
                  <a:cubicBezTo>
                    <a:pt x="39" y="11"/>
                    <a:pt x="39" y="11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5" y="11"/>
                    <a:pt x="33" y="10"/>
                    <a:pt x="32" y="10"/>
                  </a:cubicBezTo>
                  <a:cubicBezTo>
                    <a:pt x="31" y="10"/>
                    <a:pt x="29" y="10"/>
                    <a:pt x="28" y="10"/>
                  </a:cubicBezTo>
                  <a:cubicBezTo>
                    <a:pt x="26" y="10"/>
                    <a:pt x="25" y="10"/>
                    <a:pt x="23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8" y="10"/>
                    <a:pt x="16" y="10"/>
                    <a:pt x="15" y="10"/>
                  </a:cubicBezTo>
                  <a:cubicBezTo>
                    <a:pt x="14" y="11"/>
                    <a:pt x="12" y="11"/>
                    <a:pt x="12" y="12"/>
                  </a:cubicBezTo>
                  <a:cubicBezTo>
                    <a:pt x="11" y="13"/>
                    <a:pt x="11" y="15"/>
                    <a:pt x="11" y="16"/>
                  </a:cubicBezTo>
                  <a:cubicBezTo>
                    <a:pt x="11" y="17"/>
                    <a:pt x="12" y="18"/>
                    <a:pt x="13" y="20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2"/>
                    <a:pt x="14" y="22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20" y="23"/>
                    <a:pt x="21" y="21"/>
                    <a:pt x="22" y="21"/>
                  </a:cubicBezTo>
                  <a:cubicBezTo>
                    <a:pt x="24" y="21"/>
                    <a:pt x="25" y="22"/>
                    <a:pt x="26" y="21"/>
                  </a:cubicBezTo>
                  <a:cubicBezTo>
                    <a:pt x="27" y="21"/>
                    <a:pt x="29" y="19"/>
                    <a:pt x="30" y="19"/>
                  </a:cubicBezTo>
                  <a:cubicBezTo>
                    <a:pt x="31" y="19"/>
                    <a:pt x="32" y="20"/>
                    <a:pt x="32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35" y="19"/>
                    <a:pt x="37" y="21"/>
                    <a:pt x="36" y="22"/>
                  </a:cubicBezTo>
                  <a:cubicBezTo>
                    <a:pt x="35" y="22"/>
                    <a:pt x="35" y="22"/>
                    <a:pt x="34" y="22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1" y="24"/>
                    <a:pt x="30" y="25"/>
                    <a:pt x="29" y="26"/>
                  </a:cubicBezTo>
                  <a:cubicBezTo>
                    <a:pt x="28" y="27"/>
                    <a:pt x="27" y="28"/>
                    <a:pt x="26" y="29"/>
                  </a:cubicBezTo>
                  <a:cubicBezTo>
                    <a:pt x="25" y="29"/>
                    <a:pt x="23" y="30"/>
                    <a:pt x="22" y="31"/>
                  </a:cubicBezTo>
                  <a:cubicBezTo>
                    <a:pt x="22" y="32"/>
                    <a:pt x="24" y="33"/>
                    <a:pt x="24" y="33"/>
                  </a:cubicBezTo>
                  <a:cubicBezTo>
                    <a:pt x="26" y="35"/>
                    <a:pt x="27" y="38"/>
                    <a:pt x="28" y="40"/>
                  </a:cubicBezTo>
                  <a:cubicBezTo>
                    <a:pt x="28" y="41"/>
                    <a:pt x="29" y="42"/>
                    <a:pt x="28" y="44"/>
                  </a:cubicBezTo>
                  <a:cubicBezTo>
                    <a:pt x="28" y="45"/>
                    <a:pt x="28" y="46"/>
                    <a:pt x="29" y="47"/>
                  </a:cubicBezTo>
                  <a:cubicBezTo>
                    <a:pt x="29" y="48"/>
                    <a:pt x="31" y="48"/>
                    <a:pt x="31" y="49"/>
                  </a:cubicBezTo>
                  <a:cubicBezTo>
                    <a:pt x="32" y="50"/>
                    <a:pt x="33" y="51"/>
                    <a:pt x="32" y="52"/>
                  </a:cubicBezTo>
                  <a:cubicBezTo>
                    <a:pt x="32" y="53"/>
                    <a:pt x="33" y="53"/>
                    <a:pt x="33" y="53"/>
                  </a:cubicBezTo>
                  <a:cubicBezTo>
                    <a:pt x="34" y="54"/>
                    <a:pt x="34" y="55"/>
                    <a:pt x="34" y="55"/>
                  </a:cubicBezTo>
                  <a:cubicBezTo>
                    <a:pt x="34" y="57"/>
                    <a:pt x="32" y="58"/>
                    <a:pt x="32" y="60"/>
                  </a:cubicBezTo>
                  <a:cubicBezTo>
                    <a:pt x="32" y="61"/>
                    <a:pt x="32" y="62"/>
                    <a:pt x="32" y="62"/>
                  </a:cubicBezTo>
                  <a:cubicBezTo>
                    <a:pt x="32" y="63"/>
                    <a:pt x="31" y="63"/>
                    <a:pt x="30" y="63"/>
                  </a:cubicBezTo>
                  <a:cubicBezTo>
                    <a:pt x="30" y="63"/>
                    <a:pt x="30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8" y="61"/>
                    <a:pt x="28" y="62"/>
                    <a:pt x="27" y="62"/>
                  </a:cubicBezTo>
                  <a:cubicBezTo>
                    <a:pt x="27" y="61"/>
                    <a:pt x="27" y="61"/>
                    <a:pt x="27" y="60"/>
                  </a:cubicBezTo>
                  <a:cubicBezTo>
                    <a:pt x="27" y="59"/>
                    <a:pt x="27" y="59"/>
                    <a:pt x="27" y="58"/>
                  </a:cubicBezTo>
                  <a:cubicBezTo>
                    <a:pt x="27" y="58"/>
                    <a:pt x="28" y="57"/>
                    <a:pt x="28" y="5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30" y="54"/>
                    <a:pt x="30" y="54"/>
                    <a:pt x="29" y="53"/>
                  </a:cubicBezTo>
                  <a:cubicBezTo>
                    <a:pt x="29" y="53"/>
                    <a:pt x="28" y="52"/>
                    <a:pt x="27" y="53"/>
                  </a:cubicBezTo>
                  <a:cubicBezTo>
                    <a:pt x="27" y="53"/>
                    <a:pt x="26" y="54"/>
                    <a:pt x="26" y="54"/>
                  </a:cubicBezTo>
                  <a:cubicBezTo>
                    <a:pt x="26" y="55"/>
                    <a:pt x="26" y="56"/>
                    <a:pt x="26" y="57"/>
                  </a:cubicBezTo>
                  <a:cubicBezTo>
                    <a:pt x="24" y="57"/>
                    <a:pt x="23" y="56"/>
                    <a:pt x="22" y="55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1" y="53"/>
                    <a:pt x="21" y="52"/>
                    <a:pt x="21" y="51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0" y="49"/>
                    <a:pt x="20" y="49"/>
                  </a:cubicBezTo>
                  <a:cubicBezTo>
                    <a:pt x="19" y="48"/>
                    <a:pt x="18" y="47"/>
                    <a:pt x="18" y="46"/>
                  </a:cubicBezTo>
                  <a:cubicBezTo>
                    <a:pt x="17" y="45"/>
                    <a:pt x="16" y="44"/>
                    <a:pt x="17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7" y="36"/>
                    <a:pt x="12" y="37"/>
                    <a:pt x="12" y="40"/>
                  </a:cubicBezTo>
                  <a:cubicBezTo>
                    <a:pt x="12" y="41"/>
                    <a:pt x="12" y="42"/>
                    <a:pt x="13" y="43"/>
                  </a:cubicBezTo>
                  <a:cubicBezTo>
                    <a:pt x="13" y="44"/>
                    <a:pt x="13" y="45"/>
                    <a:pt x="14" y="46"/>
                  </a:cubicBezTo>
                  <a:cubicBezTo>
                    <a:pt x="14" y="47"/>
                    <a:pt x="14" y="48"/>
                    <a:pt x="13" y="49"/>
                  </a:cubicBezTo>
                  <a:cubicBezTo>
                    <a:pt x="13" y="50"/>
                    <a:pt x="13" y="51"/>
                    <a:pt x="13" y="52"/>
                  </a:cubicBezTo>
                  <a:cubicBezTo>
                    <a:pt x="13" y="52"/>
                    <a:pt x="13" y="53"/>
                    <a:pt x="13" y="54"/>
                  </a:cubicBezTo>
                  <a:cubicBezTo>
                    <a:pt x="12" y="55"/>
                    <a:pt x="12" y="56"/>
                    <a:pt x="12" y="57"/>
                  </a:cubicBezTo>
                  <a:cubicBezTo>
                    <a:pt x="12" y="57"/>
                    <a:pt x="12" y="58"/>
                    <a:pt x="12" y="58"/>
                  </a:cubicBezTo>
                  <a:cubicBezTo>
                    <a:pt x="12" y="59"/>
                    <a:pt x="13" y="59"/>
                    <a:pt x="13" y="60"/>
                  </a:cubicBezTo>
                  <a:cubicBezTo>
                    <a:pt x="13" y="60"/>
                    <a:pt x="13" y="62"/>
                    <a:pt x="13" y="62"/>
                  </a:cubicBezTo>
                  <a:cubicBezTo>
                    <a:pt x="12" y="63"/>
                    <a:pt x="10" y="63"/>
                    <a:pt x="9" y="63"/>
                  </a:cubicBezTo>
                  <a:cubicBezTo>
                    <a:pt x="8" y="64"/>
                    <a:pt x="7" y="65"/>
                    <a:pt x="5" y="64"/>
                  </a:cubicBezTo>
                  <a:cubicBezTo>
                    <a:pt x="5" y="63"/>
                    <a:pt x="4" y="61"/>
                    <a:pt x="4" y="60"/>
                  </a:cubicBezTo>
                  <a:cubicBezTo>
                    <a:pt x="3" y="59"/>
                    <a:pt x="4" y="58"/>
                    <a:pt x="5" y="57"/>
                  </a:cubicBezTo>
                  <a:cubicBezTo>
                    <a:pt x="6" y="56"/>
                    <a:pt x="5" y="54"/>
                    <a:pt x="5" y="53"/>
                  </a:cubicBezTo>
                  <a:cubicBezTo>
                    <a:pt x="5" y="51"/>
                    <a:pt x="6" y="51"/>
                    <a:pt x="6" y="49"/>
                  </a:cubicBezTo>
                  <a:cubicBezTo>
                    <a:pt x="6" y="48"/>
                    <a:pt x="5" y="46"/>
                    <a:pt x="5" y="45"/>
                  </a:cubicBezTo>
                  <a:cubicBezTo>
                    <a:pt x="5" y="43"/>
                    <a:pt x="3" y="44"/>
                    <a:pt x="2" y="44"/>
                  </a:cubicBezTo>
                  <a:cubicBezTo>
                    <a:pt x="1" y="44"/>
                    <a:pt x="1" y="43"/>
                    <a:pt x="1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0" y="39"/>
                    <a:pt x="0" y="37"/>
                    <a:pt x="0" y="37"/>
                  </a:cubicBezTo>
                  <a:cubicBezTo>
                    <a:pt x="1" y="36"/>
                    <a:pt x="2" y="36"/>
                    <a:pt x="2" y="35"/>
                  </a:cubicBezTo>
                  <a:cubicBezTo>
                    <a:pt x="4" y="34"/>
                    <a:pt x="3" y="32"/>
                    <a:pt x="4" y="30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7"/>
                    <a:pt x="5" y="27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9691688" y="4340226"/>
              <a:ext cx="93663" cy="28575"/>
            </a:xfrm>
            <a:custGeom>
              <a:avLst/>
              <a:gdLst>
                <a:gd name="T0" fmla="*/ 7 w 25"/>
                <a:gd name="T1" fmla="*/ 6 h 8"/>
                <a:gd name="T2" fmla="*/ 5 w 25"/>
                <a:gd name="T3" fmla="*/ 4 h 8"/>
                <a:gd name="T4" fmla="*/ 4 w 25"/>
                <a:gd name="T5" fmla="*/ 2 h 8"/>
                <a:gd name="T6" fmla="*/ 2 w 25"/>
                <a:gd name="T7" fmla="*/ 3 h 8"/>
                <a:gd name="T8" fmla="*/ 0 w 25"/>
                <a:gd name="T9" fmla="*/ 4 h 8"/>
                <a:gd name="T10" fmla="*/ 4 w 25"/>
                <a:gd name="T11" fmla="*/ 1 h 8"/>
                <a:gd name="T12" fmla="*/ 8 w 25"/>
                <a:gd name="T13" fmla="*/ 0 h 8"/>
                <a:gd name="T14" fmla="*/ 13 w 25"/>
                <a:gd name="T15" fmla="*/ 1 h 8"/>
                <a:gd name="T16" fmla="*/ 17 w 25"/>
                <a:gd name="T17" fmla="*/ 1 h 8"/>
                <a:gd name="T18" fmla="*/ 21 w 25"/>
                <a:gd name="T19" fmla="*/ 3 h 8"/>
                <a:gd name="T20" fmla="*/ 24 w 25"/>
                <a:gd name="T21" fmla="*/ 6 h 8"/>
                <a:gd name="T22" fmla="*/ 24 w 25"/>
                <a:gd name="T23" fmla="*/ 8 h 8"/>
                <a:gd name="T24" fmla="*/ 21 w 25"/>
                <a:gd name="T25" fmla="*/ 8 h 8"/>
                <a:gd name="T26" fmla="*/ 15 w 25"/>
                <a:gd name="T27" fmla="*/ 7 h 8"/>
                <a:gd name="T28" fmla="*/ 10 w 25"/>
                <a:gd name="T29" fmla="*/ 5 h 8"/>
                <a:gd name="T30" fmla="*/ 7 w 25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8">
                  <a:moveTo>
                    <a:pt x="7" y="6"/>
                  </a:moveTo>
                  <a:cubicBezTo>
                    <a:pt x="6" y="6"/>
                    <a:pt x="6" y="5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0"/>
                    <a:pt x="11" y="0"/>
                    <a:pt x="13" y="1"/>
                  </a:cubicBezTo>
                  <a:cubicBezTo>
                    <a:pt x="14" y="1"/>
                    <a:pt x="16" y="1"/>
                    <a:pt x="17" y="1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2" y="4"/>
                    <a:pt x="23" y="5"/>
                    <a:pt x="24" y="6"/>
                  </a:cubicBezTo>
                  <a:cubicBezTo>
                    <a:pt x="24" y="7"/>
                    <a:pt x="25" y="8"/>
                    <a:pt x="24" y="8"/>
                  </a:cubicBezTo>
                  <a:cubicBezTo>
                    <a:pt x="23" y="8"/>
                    <a:pt x="22" y="8"/>
                    <a:pt x="21" y="8"/>
                  </a:cubicBezTo>
                  <a:cubicBezTo>
                    <a:pt x="19" y="8"/>
                    <a:pt x="17" y="7"/>
                    <a:pt x="15" y="7"/>
                  </a:cubicBezTo>
                  <a:cubicBezTo>
                    <a:pt x="13" y="6"/>
                    <a:pt x="12" y="6"/>
                    <a:pt x="10" y="5"/>
                  </a:cubicBezTo>
                  <a:cubicBezTo>
                    <a:pt x="10" y="5"/>
                    <a:pt x="8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9301163" y="4511676"/>
              <a:ext cx="38100" cy="19050"/>
            </a:xfrm>
            <a:custGeom>
              <a:avLst/>
              <a:gdLst>
                <a:gd name="T0" fmla="*/ 3 w 10"/>
                <a:gd name="T1" fmla="*/ 4 h 5"/>
                <a:gd name="T2" fmla="*/ 2 w 10"/>
                <a:gd name="T3" fmla="*/ 0 h 5"/>
                <a:gd name="T4" fmla="*/ 5 w 10"/>
                <a:gd name="T5" fmla="*/ 0 h 5"/>
                <a:gd name="T6" fmla="*/ 7 w 10"/>
                <a:gd name="T7" fmla="*/ 0 h 5"/>
                <a:gd name="T8" fmla="*/ 9 w 10"/>
                <a:gd name="T9" fmla="*/ 5 h 5"/>
                <a:gd name="T10" fmla="*/ 6 w 10"/>
                <a:gd name="T11" fmla="*/ 5 h 5"/>
                <a:gd name="T12" fmla="*/ 4 w 10"/>
                <a:gd name="T13" fmla="*/ 5 h 5"/>
                <a:gd name="T14" fmla="*/ 3 w 10"/>
                <a:gd name="T15" fmla="*/ 5 h 5"/>
                <a:gd name="T16" fmla="*/ 3 w 10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">
                  <a:moveTo>
                    <a:pt x="3" y="4"/>
                  </a:moveTo>
                  <a:cubicBezTo>
                    <a:pt x="3" y="3"/>
                    <a:pt x="0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9" y="0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9347200" y="4519613"/>
              <a:ext cx="22225" cy="22225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0 h 6"/>
                <a:gd name="T4" fmla="*/ 6 w 6"/>
                <a:gd name="T5" fmla="*/ 2 h 6"/>
                <a:gd name="T6" fmla="*/ 4 w 6"/>
                <a:gd name="T7" fmla="*/ 5 h 6"/>
                <a:gd name="T8" fmla="*/ 0 w 6"/>
                <a:gd name="T9" fmla="*/ 5 h 6"/>
                <a:gd name="T10" fmla="*/ 1 w 6"/>
                <a:gd name="T11" fmla="*/ 2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9369425" y="4511676"/>
              <a:ext cx="79375" cy="34925"/>
            </a:xfrm>
            <a:custGeom>
              <a:avLst/>
              <a:gdLst>
                <a:gd name="T0" fmla="*/ 1 w 21"/>
                <a:gd name="T1" fmla="*/ 9 h 9"/>
                <a:gd name="T2" fmla="*/ 1 w 21"/>
                <a:gd name="T3" fmla="*/ 7 h 9"/>
                <a:gd name="T4" fmla="*/ 1 w 21"/>
                <a:gd name="T5" fmla="*/ 5 h 9"/>
                <a:gd name="T6" fmla="*/ 3 w 21"/>
                <a:gd name="T7" fmla="*/ 3 h 9"/>
                <a:gd name="T8" fmla="*/ 7 w 21"/>
                <a:gd name="T9" fmla="*/ 4 h 9"/>
                <a:gd name="T10" fmla="*/ 10 w 21"/>
                <a:gd name="T11" fmla="*/ 5 h 9"/>
                <a:gd name="T12" fmla="*/ 9 w 21"/>
                <a:gd name="T13" fmla="*/ 3 h 9"/>
                <a:gd name="T14" fmla="*/ 9 w 21"/>
                <a:gd name="T15" fmla="*/ 1 h 9"/>
                <a:gd name="T16" fmla="*/ 13 w 21"/>
                <a:gd name="T17" fmla="*/ 1 h 9"/>
                <a:gd name="T18" fmla="*/ 14 w 21"/>
                <a:gd name="T19" fmla="*/ 2 h 9"/>
                <a:gd name="T20" fmla="*/ 17 w 21"/>
                <a:gd name="T21" fmla="*/ 2 h 9"/>
                <a:gd name="T22" fmla="*/ 18 w 21"/>
                <a:gd name="T23" fmla="*/ 2 h 9"/>
                <a:gd name="T24" fmla="*/ 20 w 21"/>
                <a:gd name="T25" fmla="*/ 4 h 9"/>
                <a:gd name="T26" fmla="*/ 13 w 21"/>
                <a:gd name="T27" fmla="*/ 6 h 9"/>
                <a:gd name="T28" fmla="*/ 11 w 21"/>
                <a:gd name="T29" fmla="*/ 7 h 9"/>
                <a:gd name="T30" fmla="*/ 9 w 21"/>
                <a:gd name="T31" fmla="*/ 8 h 9"/>
                <a:gd name="T32" fmla="*/ 5 w 21"/>
                <a:gd name="T33" fmla="*/ 9 h 9"/>
                <a:gd name="T34" fmla="*/ 3 w 21"/>
                <a:gd name="T35" fmla="*/ 9 h 9"/>
                <a:gd name="T36" fmla="*/ 1 w 21"/>
                <a:gd name="T3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1" y="8"/>
                    <a:pt x="1" y="7"/>
                    <a:pt x="1" y="7"/>
                  </a:cubicBezTo>
                  <a:cubicBezTo>
                    <a:pt x="1" y="6"/>
                    <a:pt x="0" y="6"/>
                    <a:pt x="1" y="5"/>
                  </a:cubicBezTo>
                  <a:cubicBezTo>
                    <a:pt x="1" y="4"/>
                    <a:pt x="3" y="4"/>
                    <a:pt x="3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8" y="5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8" y="1"/>
                    <a:pt x="9" y="1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9" y="2"/>
                    <a:pt x="19" y="3"/>
                    <a:pt x="20" y="4"/>
                  </a:cubicBezTo>
                  <a:cubicBezTo>
                    <a:pt x="21" y="7"/>
                    <a:pt x="14" y="5"/>
                    <a:pt x="13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8" y="8"/>
                    <a:pt x="6" y="8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9455150" y="4516438"/>
              <a:ext cx="158750" cy="25400"/>
            </a:xfrm>
            <a:custGeom>
              <a:avLst/>
              <a:gdLst>
                <a:gd name="T0" fmla="*/ 6 w 42"/>
                <a:gd name="T1" fmla="*/ 6 h 7"/>
                <a:gd name="T2" fmla="*/ 1 w 42"/>
                <a:gd name="T3" fmla="*/ 6 h 7"/>
                <a:gd name="T4" fmla="*/ 3 w 42"/>
                <a:gd name="T5" fmla="*/ 2 h 7"/>
                <a:gd name="T6" fmla="*/ 7 w 42"/>
                <a:gd name="T7" fmla="*/ 1 h 7"/>
                <a:gd name="T8" fmla="*/ 11 w 42"/>
                <a:gd name="T9" fmla="*/ 2 h 7"/>
                <a:gd name="T10" fmla="*/ 15 w 42"/>
                <a:gd name="T11" fmla="*/ 3 h 7"/>
                <a:gd name="T12" fmla="*/ 19 w 42"/>
                <a:gd name="T13" fmla="*/ 2 h 7"/>
                <a:gd name="T14" fmla="*/ 23 w 42"/>
                <a:gd name="T15" fmla="*/ 3 h 7"/>
                <a:gd name="T16" fmla="*/ 24 w 42"/>
                <a:gd name="T17" fmla="*/ 1 h 7"/>
                <a:gd name="T18" fmla="*/ 26 w 42"/>
                <a:gd name="T19" fmla="*/ 0 h 7"/>
                <a:gd name="T20" fmla="*/ 30 w 42"/>
                <a:gd name="T21" fmla="*/ 1 h 7"/>
                <a:gd name="T22" fmla="*/ 33 w 42"/>
                <a:gd name="T23" fmla="*/ 1 h 7"/>
                <a:gd name="T24" fmla="*/ 36 w 42"/>
                <a:gd name="T25" fmla="*/ 0 h 7"/>
                <a:gd name="T26" fmla="*/ 39 w 42"/>
                <a:gd name="T27" fmla="*/ 0 h 7"/>
                <a:gd name="T28" fmla="*/ 42 w 42"/>
                <a:gd name="T29" fmla="*/ 2 h 7"/>
                <a:gd name="T30" fmla="*/ 36 w 42"/>
                <a:gd name="T31" fmla="*/ 2 h 7"/>
                <a:gd name="T32" fmla="*/ 30 w 42"/>
                <a:gd name="T33" fmla="*/ 2 h 7"/>
                <a:gd name="T34" fmla="*/ 26 w 42"/>
                <a:gd name="T35" fmla="*/ 3 h 7"/>
                <a:gd name="T36" fmla="*/ 22 w 42"/>
                <a:gd name="T37" fmla="*/ 4 h 7"/>
                <a:gd name="T38" fmla="*/ 20 w 42"/>
                <a:gd name="T39" fmla="*/ 5 h 7"/>
                <a:gd name="T40" fmla="*/ 18 w 42"/>
                <a:gd name="T41" fmla="*/ 5 h 7"/>
                <a:gd name="T42" fmla="*/ 14 w 42"/>
                <a:gd name="T43" fmla="*/ 6 h 7"/>
                <a:gd name="T44" fmla="*/ 10 w 42"/>
                <a:gd name="T45" fmla="*/ 6 h 7"/>
                <a:gd name="T46" fmla="*/ 6 w 42"/>
                <a:gd name="T4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7">
                  <a:moveTo>
                    <a:pt x="6" y="6"/>
                  </a:moveTo>
                  <a:cubicBezTo>
                    <a:pt x="6" y="4"/>
                    <a:pt x="1" y="6"/>
                    <a:pt x="1" y="6"/>
                  </a:cubicBezTo>
                  <a:cubicBezTo>
                    <a:pt x="0" y="4"/>
                    <a:pt x="2" y="3"/>
                    <a:pt x="3" y="2"/>
                  </a:cubicBezTo>
                  <a:cubicBezTo>
                    <a:pt x="4" y="2"/>
                    <a:pt x="6" y="1"/>
                    <a:pt x="7" y="1"/>
                  </a:cubicBezTo>
                  <a:cubicBezTo>
                    <a:pt x="8" y="1"/>
                    <a:pt x="10" y="1"/>
                    <a:pt x="11" y="2"/>
                  </a:cubicBezTo>
                  <a:cubicBezTo>
                    <a:pt x="12" y="3"/>
                    <a:pt x="13" y="3"/>
                    <a:pt x="15" y="3"/>
                  </a:cubicBezTo>
                  <a:cubicBezTo>
                    <a:pt x="16" y="3"/>
                    <a:pt x="17" y="2"/>
                    <a:pt x="19" y="2"/>
                  </a:cubicBezTo>
                  <a:cubicBezTo>
                    <a:pt x="20" y="2"/>
                    <a:pt x="22" y="3"/>
                    <a:pt x="23" y="3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4" y="1"/>
                    <a:pt x="35" y="1"/>
                    <a:pt x="36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0" y="0"/>
                    <a:pt x="42" y="1"/>
                    <a:pt x="42" y="2"/>
                  </a:cubicBezTo>
                  <a:cubicBezTo>
                    <a:pt x="40" y="3"/>
                    <a:pt x="38" y="2"/>
                    <a:pt x="36" y="2"/>
                  </a:cubicBezTo>
                  <a:cubicBezTo>
                    <a:pt x="34" y="2"/>
                    <a:pt x="32" y="2"/>
                    <a:pt x="30" y="2"/>
                  </a:cubicBezTo>
                  <a:cubicBezTo>
                    <a:pt x="29" y="2"/>
                    <a:pt x="28" y="2"/>
                    <a:pt x="26" y="3"/>
                  </a:cubicBezTo>
                  <a:cubicBezTo>
                    <a:pt x="25" y="4"/>
                    <a:pt x="24" y="4"/>
                    <a:pt x="22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3" y="6"/>
                    <a:pt x="12" y="6"/>
                    <a:pt x="10" y="6"/>
                  </a:cubicBezTo>
                  <a:cubicBezTo>
                    <a:pt x="10" y="6"/>
                    <a:pt x="7" y="7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9429750" y="4549776"/>
              <a:ext cx="55563" cy="38100"/>
            </a:xfrm>
            <a:custGeom>
              <a:avLst/>
              <a:gdLst>
                <a:gd name="T0" fmla="*/ 2 w 15"/>
                <a:gd name="T1" fmla="*/ 5 h 10"/>
                <a:gd name="T2" fmla="*/ 1 w 15"/>
                <a:gd name="T3" fmla="*/ 4 h 10"/>
                <a:gd name="T4" fmla="*/ 1 w 15"/>
                <a:gd name="T5" fmla="*/ 3 h 10"/>
                <a:gd name="T6" fmla="*/ 4 w 15"/>
                <a:gd name="T7" fmla="*/ 1 h 10"/>
                <a:gd name="T8" fmla="*/ 6 w 15"/>
                <a:gd name="T9" fmla="*/ 1 h 10"/>
                <a:gd name="T10" fmla="*/ 8 w 15"/>
                <a:gd name="T11" fmla="*/ 1 h 10"/>
                <a:gd name="T12" fmla="*/ 10 w 15"/>
                <a:gd name="T13" fmla="*/ 3 h 10"/>
                <a:gd name="T14" fmla="*/ 14 w 15"/>
                <a:gd name="T15" fmla="*/ 5 h 10"/>
                <a:gd name="T16" fmla="*/ 14 w 15"/>
                <a:gd name="T17" fmla="*/ 9 h 10"/>
                <a:gd name="T18" fmla="*/ 10 w 15"/>
                <a:gd name="T19" fmla="*/ 8 h 10"/>
                <a:gd name="T20" fmla="*/ 7 w 15"/>
                <a:gd name="T21" fmla="*/ 6 h 10"/>
                <a:gd name="T22" fmla="*/ 5 w 15"/>
                <a:gd name="T23" fmla="*/ 5 h 10"/>
                <a:gd name="T24" fmla="*/ 2 w 1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2" y="5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3" y="2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10" y="0"/>
                    <a:pt x="10" y="2"/>
                    <a:pt x="10" y="3"/>
                  </a:cubicBezTo>
                  <a:cubicBezTo>
                    <a:pt x="11" y="4"/>
                    <a:pt x="13" y="3"/>
                    <a:pt x="14" y="5"/>
                  </a:cubicBezTo>
                  <a:cubicBezTo>
                    <a:pt x="14" y="6"/>
                    <a:pt x="15" y="8"/>
                    <a:pt x="14" y="9"/>
                  </a:cubicBezTo>
                  <a:cubicBezTo>
                    <a:pt x="13" y="10"/>
                    <a:pt x="12" y="9"/>
                    <a:pt x="10" y="8"/>
                  </a:cubicBezTo>
                  <a:cubicBezTo>
                    <a:pt x="9" y="8"/>
                    <a:pt x="8" y="7"/>
                    <a:pt x="7" y="6"/>
                  </a:cubicBezTo>
                  <a:cubicBezTo>
                    <a:pt x="7" y="6"/>
                    <a:pt x="6" y="5"/>
                    <a:pt x="5" y="5"/>
                  </a:cubicBezTo>
                  <a:cubicBezTo>
                    <a:pt x="4" y="4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9542463" y="4519613"/>
              <a:ext cx="127000" cy="87313"/>
            </a:xfrm>
            <a:custGeom>
              <a:avLst/>
              <a:gdLst>
                <a:gd name="T0" fmla="*/ 3 w 34"/>
                <a:gd name="T1" fmla="*/ 20 h 23"/>
                <a:gd name="T2" fmla="*/ 5 w 34"/>
                <a:gd name="T3" fmla="*/ 17 h 23"/>
                <a:gd name="T4" fmla="*/ 6 w 34"/>
                <a:gd name="T5" fmla="*/ 16 h 23"/>
                <a:gd name="T6" fmla="*/ 6 w 34"/>
                <a:gd name="T7" fmla="*/ 14 h 23"/>
                <a:gd name="T8" fmla="*/ 7 w 34"/>
                <a:gd name="T9" fmla="*/ 12 h 23"/>
                <a:gd name="T10" fmla="*/ 8 w 34"/>
                <a:gd name="T11" fmla="*/ 11 h 23"/>
                <a:gd name="T12" fmla="*/ 11 w 34"/>
                <a:gd name="T13" fmla="*/ 9 h 23"/>
                <a:gd name="T14" fmla="*/ 12 w 34"/>
                <a:gd name="T15" fmla="*/ 8 h 23"/>
                <a:gd name="T16" fmla="*/ 14 w 34"/>
                <a:gd name="T17" fmla="*/ 7 h 23"/>
                <a:gd name="T18" fmla="*/ 18 w 34"/>
                <a:gd name="T19" fmla="*/ 4 h 23"/>
                <a:gd name="T20" fmla="*/ 21 w 34"/>
                <a:gd name="T21" fmla="*/ 2 h 23"/>
                <a:gd name="T22" fmla="*/ 26 w 34"/>
                <a:gd name="T23" fmla="*/ 1 h 23"/>
                <a:gd name="T24" fmla="*/ 30 w 34"/>
                <a:gd name="T25" fmla="*/ 0 h 23"/>
                <a:gd name="T26" fmla="*/ 34 w 34"/>
                <a:gd name="T27" fmla="*/ 0 h 23"/>
                <a:gd name="T28" fmla="*/ 33 w 34"/>
                <a:gd name="T29" fmla="*/ 4 h 23"/>
                <a:gd name="T30" fmla="*/ 28 w 34"/>
                <a:gd name="T31" fmla="*/ 6 h 23"/>
                <a:gd name="T32" fmla="*/ 24 w 34"/>
                <a:gd name="T33" fmla="*/ 8 h 23"/>
                <a:gd name="T34" fmla="*/ 20 w 34"/>
                <a:gd name="T35" fmla="*/ 10 h 23"/>
                <a:gd name="T36" fmla="*/ 16 w 34"/>
                <a:gd name="T37" fmla="*/ 13 h 23"/>
                <a:gd name="T38" fmla="*/ 14 w 34"/>
                <a:gd name="T39" fmla="*/ 16 h 23"/>
                <a:gd name="T40" fmla="*/ 10 w 34"/>
                <a:gd name="T41" fmla="*/ 17 h 23"/>
                <a:gd name="T42" fmla="*/ 7 w 34"/>
                <a:gd name="T43" fmla="*/ 19 h 23"/>
                <a:gd name="T44" fmla="*/ 0 w 34"/>
                <a:gd name="T45" fmla="*/ 23 h 23"/>
                <a:gd name="T46" fmla="*/ 1 w 34"/>
                <a:gd name="T47" fmla="*/ 21 h 23"/>
                <a:gd name="T48" fmla="*/ 4 w 34"/>
                <a:gd name="T49" fmla="*/ 20 h 23"/>
                <a:gd name="T50" fmla="*/ 3 w 34"/>
                <a:gd name="T5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" h="23">
                  <a:moveTo>
                    <a:pt x="3" y="20"/>
                  </a:moveTo>
                  <a:cubicBezTo>
                    <a:pt x="3" y="19"/>
                    <a:pt x="4" y="17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6" y="13"/>
                    <a:pt x="6" y="13"/>
                    <a:pt x="7" y="12"/>
                  </a:cubicBezTo>
                  <a:cubicBezTo>
                    <a:pt x="7" y="12"/>
                    <a:pt x="7" y="11"/>
                    <a:pt x="8" y="11"/>
                  </a:cubicBezTo>
                  <a:cubicBezTo>
                    <a:pt x="8" y="10"/>
                    <a:pt x="10" y="9"/>
                    <a:pt x="11" y="9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6"/>
                    <a:pt x="16" y="5"/>
                    <a:pt x="18" y="4"/>
                  </a:cubicBezTo>
                  <a:cubicBezTo>
                    <a:pt x="19" y="3"/>
                    <a:pt x="20" y="2"/>
                    <a:pt x="21" y="2"/>
                  </a:cubicBezTo>
                  <a:cubicBezTo>
                    <a:pt x="22" y="1"/>
                    <a:pt x="24" y="1"/>
                    <a:pt x="26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4" y="2"/>
                    <a:pt x="34" y="3"/>
                    <a:pt x="33" y="4"/>
                  </a:cubicBezTo>
                  <a:cubicBezTo>
                    <a:pt x="31" y="4"/>
                    <a:pt x="29" y="5"/>
                    <a:pt x="28" y="6"/>
                  </a:cubicBezTo>
                  <a:cubicBezTo>
                    <a:pt x="27" y="7"/>
                    <a:pt x="25" y="8"/>
                    <a:pt x="24" y="8"/>
                  </a:cubicBezTo>
                  <a:cubicBezTo>
                    <a:pt x="22" y="9"/>
                    <a:pt x="21" y="10"/>
                    <a:pt x="20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13" y="17"/>
                    <a:pt x="11" y="17"/>
                    <a:pt x="10" y="17"/>
                  </a:cubicBezTo>
                  <a:cubicBezTo>
                    <a:pt x="9" y="18"/>
                    <a:pt x="8" y="18"/>
                    <a:pt x="7" y="19"/>
                  </a:cubicBezTo>
                  <a:cubicBezTo>
                    <a:pt x="5" y="21"/>
                    <a:pt x="3" y="22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2" y="20"/>
                    <a:pt x="3" y="20"/>
                    <a:pt x="4" y="2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9628188" y="4494213"/>
              <a:ext cx="38100" cy="17463"/>
            </a:xfrm>
            <a:custGeom>
              <a:avLst/>
              <a:gdLst>
                <a:gd name="T0" fmla="*/ 1 w 10"/>
                <a:gd name="T1" fmla="*/ 4 h 5"/>
                <a:gd name="T2" fmla="*/ 2 w 10"/>
                <a:gd name="T3" fmla="*/ 2 h 5"/>
                <a:gd name="T4" fmla="*/ 5 w 10"/>
                <a:gd name="T5" fmla="*/ 1 h 5"/>
                <a:gd name="T6" fmla="*/ 9 w 10"/>
                <a:gd name="T7" fmla="*/ 2 h 5"/>
                <a:gd name="T8" fmla="*/ 5 w 10"/>
                <a:gd name="T9" fmla="*/ 4 h 5"/>
                <a:gd name="T10" fmla="*/ 3 w 10"/>
                <a:gd name="T11" fmla="*/ 5 h 5"/>
                <a:gd name="T12" fmla="*/ 1 w 10"/>
                <a:gd name="T13" fmla="*/ 4 h 5"/>
                <a:gd name="T14" fmla="*/ 0 w 10"/>
                <a:gd name="T15" fmla="*/ 4 h 5"/>
                <a:gd name="T16" fmla="*/ 1 w 10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">
                  <a:moveTo>
                    <a:pt x="1" y="4"/>
                  </a:moveTo>
                  <a:cubicBezTo>
                    <a:pt x="0" y="3"/>
                    <a:pt x="2" y="2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0"/>
                    <a:pt x="9" y="0"/>
                    <a:pt x="9" y="2"/>
                  </a:cubicBezTo>
                  <a:cubicBezTo>
                    <a:pt x="10" y="4"/>
                    <a:pt x="6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9782175" y="4260851"/>
              <a:ext cx="563563" cy="341313"/>
            </a:xfrm>
            <a:custGeom>
              <a:avLst/>
              <a:gdLst>
                <a:gd name="T0" fmla="*/ 23 w 150"/>
                <a:gd name="T1" fmla="*/ 16 h 91"/>
                <a:gd name="T2" fmla="*/ 15 w 150"/>
                <a:gd name="T3" fmla="*/ 16 h 91"/>
                <a:gd name="T4" fmla="*/ 11 w 150"/>
                <a:gd name="T5" fmla="*/ 13 h 91"/>
                <a:gd name="T6" fmla="*/ 4 w 150"/>
                <a:gd name="T7" fmla="*/ 9 h 91"/>
                <a:gd name="T8" fmla="*/ 1 w 150"/>
                <a:gd name="T9" fmla="*/ 4 h 91"/>
                <a:gd name="T10" fmla="*/ 8 w 150"/>
                <a:gd name="T11" fmla="*/ 3 h 91"/>
                <a:gd name="T12" fmla="*/ 14 w 150"/>
                <a:gd name="T13" fmla="*/ 0 h 91"/>
                <a:gd name="T14" fmla="*/ 26 w 150"/>
                <a:gd name="T15" fmla="*/ 3 h 91"/>
                <a:gd name="T16" fmla="*/ 28 w 150"/>
                <a:gd name="T17" fmla="*/ 18 h 91"/>
                <a:gd name="T18" fmla="*/ 31 w 150"/>
                <a:gd name="T19" fmla="*/ 21 h 91"/>
                <a:gd name="T20" fmla="*/ 37 w 150"/>
                <a:gd name="T21" fmla="*/ 26 h 91"/>
                <a:gd name="T22" fmla="*/ 41 w 150"/>
                <a:gd name="T23" fmla="*/ 20 h 91"/>
                <a:gd name="T24" fmla="*/ 49 w 150"/>
                <a:gd name="T25" fmla="*/ 15 h 91"/>
                <a:gd name="T26" fmla="*/ 50 w 150"/>
                <a:gd name="T27" fmla="*/ 12 h 91"/>
                <a:gd name="T28" fmla="*/ 59 w 150"/>
                <a:gd name="T29" fmla="*/ 11 h 91"/>
                <a:gd name="T30" fmla="*/ 72 w 150"/>
                <a:gd name="T31" fmla="*/ 17 h 91"/>
                <a:gd name="T32" fmla="*/ 83 w 150"/>
                <a:gd name="T33" fmla="*/ 20 h 91"/>
                <a:gd name="T34" fmla="*/ 93 w 150"/>
                <a:gd name="T35" fmla="*/ 25 h 91"/>
                <a:gd name="T36" fmla="*/ 102 w 150"/>
                <a:gd name="T37" fmla="*/ 28 h 91"/>
                <a:gd name="T38" fmla="*/ 110 w 150"/>
                <a:gd name="T39" fmla="*/ 33 h 91"/>
                <a:gd name="T40" fmla="*/ 114 w 150"/>
                <a:gd name="T41" fmla="*/ 37 h 91"/>
                <a:gd name="T42" fmla="*/ 116 w 150"/>
                <a:gd name="T43" fmla="*/ 43 h 91"/>
                <a:gd name="T44" fmla="*/ 129 w 150"/>
                <a:gd name="T45" fmla="*/ 50 h 91"/>
                <a:gd name="T46" fmla="*/ 129 w 150"/>
                <a:gd name="T47" fmla="*/ 54 h 91"/>
                <a:gd name="T48" fmla="*/ 125 w 150"/>
                <a:gd name="T49" fmla="*/ 59 h 91"/>
                <a:gd name="T50" fmla="*/ 132 w 150"/>
                <a:gd name="T51" fmla="*/ 67 h 91"/>
                <a:gd name="T52" fmla="*/ 138 w 150"/>
                <a:gd name="T53" fmla="*/ 75 h 91"/>
                <a:gd name="T54" fmla="*/ 145 w 150"/>
                <a:gd name="T55" fmla="*/ 81 h 91"/>
                <a:gd name="T56" fmla="*/ 148 w 150"/>
                <a:gd name="T57" fmla="*/ 86 h 91"/>
                <a:gd name="T58" fmla="*/ 142 w 150"/>
                <a:gd name="T59" fmla="*/ 87 h 91"/>
                <a:gd name="T60" fmla="*/ 127 w 150"/>
                <a:gd name="T61" fmla="*/ 84 h 91"/>
                <a:gd name="T62" fmla="*/ 120 w 150"/>
                <a:gd name="T63" fmla="*/ 75 h 91"/>
                <a:gd name="T64" fmla="*/ 113 w 150"/>
                <a:gd name="T65" fmla="*/ 66 h 91"/>
                <a:gd name="T66" fmla="*/ 103 w 150"/>
                <a:gd name="T67" fmla="*/ 64 h 91"/>
                <a:gd name="T68" fmla="*/ 97 w 150"/>
                <a:gd name="T69" fmla="*/ 68 h 91"/>
                <a:gd name="T70" fmla="*/ 94 w 150"/>
                <a:gd name="T71" fmla="*/ 72 h 91"/>
                <a:gd name="T72" fmla="*/ 88 w 150"/>
                <a:gd name="T73" fmla="*/ 78 h 91"/>
                <a:gd name="T74" fmla="*/ 81 w 150"/>
                <a:gd name="T75" fmla="*/ 77 h 91"/>
                <a:gd name="T76" fmla="*/ 72 w 150"/>
                <a:gd name="T77" fmla="*/ 72 h 91"/>
                <a:gd name="T78" fmla="*/ 66 w 150"/>
                <a:gd name="T79" fmla="*/ 68 h 91"/>
                <a:gd name="T80" fmla="*/ 54 w 150"/>
                <a:gd name="T81" fmla="*/ 70 h 91"/>
                <a:gd name="T82" fmla="*/ 53 w 150"/>
                <a:gd name="T83" fmla="*/ 64 h 91"/>
                <a:gd name="T84" fmla="*/ 59 w 150"/>
                <a:gd name="T85" fmla="*/ 56 h 91"/>
                <a:gd name="T86" fmla="*/ 58 w 150"/>
                <a:gd name="T87" fmla="*/ 50 h 91"/>
                <a:gd name="T88" fmla="*/ 56 w 150"/>
                <a:gd name="T89" fmla="*/ 45 h 91"/>
                <a:gd name="T90" fmla="*/ 49 w 150"/>
                <a:gd name="T91" fmla="*/ 40 h 91"/>
                <a:gd name="T92" fmla="*/ 41 w 150"/>
                <a:gd name="T93" fmla="*/ 36 h 91"/>
                <a:gd name="T94" fmla="*/ 31 w 150"/>
                <a:gd name="T95" fmla="*/ 33 h 91"/>
                <a:gd name="T96" fmla="*/ 23 w 150"/>
                <a:gd name="T97" fmla="*/ 28 h 91"/>
                <a:gd name="T98" fmla="*/ 19 w 150"/>
                <a:gd name="T99" fmla="*/ 32 h 91"/>
                <a:gd name="T100" fmla="*/ 16 w 150"/>
                <a:gd name="T101" fmla="*/ 29 h 91"/>
                <a:gd name="T102" fmla="*/ 12 w 150"/>
                <a:gd name="T103" fmla="*/ 22 h 91"/>
                <a:gd name="T104" fmla="*/ 17 w 150"/>
                <a:gd name="T105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91">
                  <a:moveTo>
                    <a:pt x="23" y="19"/>
                  </a:moveTo>
                  <a:cubicBezTo>
                    <a:pt x="23" y="19"/>
                    <a:pt x="26" y="17"/>
                    <a:pt x="25" y="16"/>
                  </a:cubicBezTo>
                  <a:cubicBezTo>
                    <a:pt x="25" y="16"/>
                    <a:pt x="24" y="16"/>
                    <a:pt x="23" y="16"/>
                  </a:cubicBezTo>
                  <a:cubicBezTo>
                    <a:pt x="23" y="16"/>
                    <a:pt x="22" y="17"/>
                    <a:pt x="21" y="17"/>
                  </a:cubicBezTo>
                  <a:cubicBezTo>
                    <a:pt x="20" y="17"/>
                    <a:pt x="18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4" y="16"/>
                    <a:pt x="13" y="17"/>
                    <a:pt x="13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9"/>
                    <a:pt x="5" y="9"/>
                    <a:pt x="4" y="9"/>
                  </a:cubicBezTo>
                  <a:cubicBezTo>
                    <a:pt x="3" y="9"/>
                    <a:pt x="3" y="10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6"/>
                    <a:pt x="0" y="4"/>
                    <a:pt x="1" y="4"/>
                  </a:cubicBezTo>
                  <a:cubicBezTo>
                    <a:pt x="3" y="3"/>
                    <a:pt x="3" y="6"/>
                    <a:pt x="4" y="6"/>
                  </a:cubicBezTo>
                  <a:cubicBezTo>
                    <a:pt x="5" y="6"/>
                    <a:pt x="5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3" y="1"/>
                    <a:pt x="13" y="0"/>
                    <a:pt x="14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19" y="0"/>
                    <a:pt x="19" y="1"/>
                    <a:pt x="20" y="2"/>
                  </a:cubicBezTo>
                  <a:cubicBezTo>
                    <a:pt x="22" y="3"/>
                    <a:pt x="24" y="3"/>
                    <a:pt x="26" y="3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8" y="10"/>
                    <a:pt x="28" y="12"/>
                    <a:pt x="28" y="15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8"/>
                    <a:pt x="28" y="20"/>
                    <a:pt x="29" y="20"/>
                  </a:cubicBezTo>
                  <a:cubicBezTo>
                    <a:pt x="29" y="20"/>
                    <a:pt x="30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2" y="23"/>
                    <a:pt x="31" y="25"/>
                    <a:pt x="32" y="25"/>
                  </a:cubicBezTo>
                  <a:cubicBezTo>
                    <a:pt x="33" y="26"/>
                    <a:pt x="34" y="26"/>
                    <a:pt x="35" y="26"/>
                  </a:cubicBezTo>
                  <a:cubicBezTo>
                    <a:pt x="35" y="26"/>
                    <a:pt x="36" y="26"/>
                    <a:pt x="37" y="26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9" y="23"/>
                    <a:pt x="39" y="23"/>
                    <a:pt x="40" y="22"/>
                  </a:cubicBezTo>
                  <a:cubicBezTo>
                    <a:pt x="40" y="21"/>
                    <a:pt x="41" y="21"/>
                    <a:pt x="41" y="20"/>
                  </a:cubicBezTo>
                  <a:cubicBezTo>
                    <a:pt x="42" y="20"/>
                    <a:pt x="43" y="19"/>
                    <a:pt x="43" y="19"/>
                  </a:cubicBezTo>
                  <a:cubicBezTo>
                    <a:pt x="44" y="18"/>
                    <a:pt x="44" y="17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49" y="15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4" y="10"/>
                    <a:pt x="55" y="9"/>
                    <a:pt x="56" y="9"/>
                  </a:cubicBezTo>
                  <a:cubicBezTo>
                    <a:pt x="57" y="9"/>
                    <a:pt x="58" y="10"/>
                    <a:pt x="59" y="11"/>
                  </a:cubicBezTo>
                  <a:cubicBezTo>
                    <a:pt x="60" y="12"/>
                    <a:pt x="61" y="12"/>
                    <a:pt x="62" y="13"/>
                  </a:cubicBezTo>
                  <a:cubicBezTo>
                    <a:pt x="64" y="14"/>
                    <a:pt x="67" y="15"/>
                    <a:pt x="69" y="16"/>
                  </a:cubicBezTo>
                  <a:cubicBezTo>
                    <a:pt x="70" y="16"/>
                    <a:pt x="71" y="17"/>
                    <a:pt x="72" y="17"/>
                  </a:cubicBezTo>
                  <a:cubicBezTo>
                    <a:pt x="72" y="17"/>
                    <a:pt x="73" y="17"/>
                    <a:pt x="74" y="17"/>
                  </a:cubicBezTo>
                  <a:cubicBezTo>
                    <a:pt x="76" y="17"/>
                    <a:pt x="78" y="17"/>
                    <a:pt x="80" y="18"/>
                  </a:cubicBezTo>
                  <a:cubicBezTo>
                    <a:pt x="81" y="19"/>
                    <a:pt x="82" y="19"/>
                    <a:pt x="83" y="20"/>
                  </a:cubicBezTo>
                  <a:cubicBezTo>
                    <a:pt x="84" y="20"/>
                    <a:pt x="85" y="21"/>
                    <a:pt x="86" y="22"/>
                  </a:cubicBezTo>
                  <a:cubicBezTo>
                    <a:pt x="87" y="22"/>
                    <a:pt x="88" y="23"/>
                    <a:pt x="90" y="24"/>
                  </a:cubicBezTo>
                  <a:cubicBezTo>
                    <a:pt x="91" y="24"/>
                    <a:pt x="92" y="25"/>
                    <a:pt x="93" y="25"/>
                  </a:cubicBezTo>
                  <a:cubicBezTo>
                    <a:pt x="94" y="25"/>
                    <a:pt x="96" y="26"/>
                    <a:pt x="97" y="26"/>
                  </a:cubicBezTo>
                  <a:cubicBezTo>
                    <a:pt x="98" y="26"/>
                    <a:pt x="99" y="26"/>
                    <a:pt x="100" y="27"/>
                  </a:cubicBezTo>
                  <a:cubicBezTo>
                    <a:pt x="101" y="27"/>
                    <a:pt x="101" y="27"/>
                    <a:pt x="102" y="28"/>
                  </a:cubicBezTo>
                  <a:cubicBezTo>
                    <a:pt x="102" y="29"/>
                    <a:pt x="102" y="29"/>
                    <a:pt x="103" y="30"/>
                  </a:cubicBezTo>
                  <a:cubicBezTo>
                    <a:pt x="104" y="31"/>
                    <a:pt x="105" y="30"/>
                    <a:pt x="106" y="31"/>
                  </a:cubicBezTo>
                  <a:cubicBezTo>
                    <a:pt x="108" y="31"/>
                    <a:pt x="108" y="33"/>
                    <a:pt x="110" y="33"/>
                  </a:cubicBezTo>
                  <a:cubicBezTo>
                    <a:pt x="110" y="34"/>
                    <a:pt x="111" y="34"/>
                    <a:pt x="111" y="34"/>
                  </a:cubicBezTo>
                  <a:cubicBezTo>
                    <a:pt x="112" y="35"/>
                    <a:pt x="112" y="35"/>
                    <a:pt x="113" y="36"/>
                  </a:cubicBezTo>
                  <a:cubicBezTo>
                    <a:pt x="113" y="36"/>
                    <a:pt x="114" y="36"/>
                    <a:pt x="114" y="37"/>
                  </a:cubicBezTo>
                  <a:cubicBezTo>
                    <a:pt x="114" y="37"/>
                    <a:pt x="115" y="38"/>
                    <a:pt x="115" y="39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6" y="41"/>
                    <a:pt x="115" y="42"/>
                    <a:pt x="116" y="43"/>
                  </a:cubicBezTo>
                  <a:cubicBezTo>
                    <a:pt x="116" y="44"/>
                    <a:pt x="117" y="45"/>
                    <a:pt x="119" y="45"/>
                  </a:cubicBezTo>
                  <a:cubicBezTo>
                    <a:pt x="120" y="45"/>
                    <a:pt x="121" y="46"/>
                    <a:pt x="122" y="47"/>
                  </a:cubicBezTo>
                  <a:cubicBezTo>
                    <a:pt x="124" y="48"/>
                    <a:pt x="127" y="48"/>
                    <a:pt x="129" y="50"/>
                  </a:cubicBezTo>
                  <a:cubicBezTo>
                    <a:pt x="129" y="50"/>
                    <a:pt x="130" y="51"/>
                    <a:pt x="130" y="51"/>
                  </a:cubicBezTo>
                  <a:cubicBezTo>
                    <a:pt x="130" y="52"/>
                    <a:pt x="130" y="52"/>
                    <a:pt x="130" y="53"/>
                  </a:cubicBezTo>
                  <a:cubicBezTo>
                    <a:pt x="130" y="54"/>
                    <a:pt x="130" y="54"/>
                    <a:pt x="129" y="54"/>
                  </a:cubicBezTo>
                  <a:cubicBezTo>
                    <a:pt x="129" y="55"/>
                    <a:pt x="128" y="55"/>
                    <a:pt x="127" y="55"/>
                  </a:cubicBezTo>
                  <a:cubicBezTo>
                    <a:pt x="126" y="55"/>
                    <a:pt x="124" y="55"/>
                    <a:pt x="123" y="56"/>
                  </a:cubicBezTo>
                  <a:cubicBezTo>
                    <a:pt x="123" y="57"/>
                    <a:pt x="124" y="58"/>
                    <a:pt x="125" y="59"/>
                  </a:cubicBezTo>
                  <a:cubicBezTo>
                    <a:pt x="126" y="61"/>
                    <a:pt x="126" y="62"/>
                    <a:pt x="126" y="63"/>
                  </a:cubicBezTo>
                  <a:cubicBezTo>
                    <a:pt x="127" y="64"/>
                    <a:pt x="128" y="65"/>
                    <a:pt x="129" y="65"/>
                  </a:cubicBezTo>
                  <a:cubicBezTo>
                    <a:pt x="131" y="66"/>
                    <a:pt x="131" y="66"/>
                    <a:pt x="132" y="67"/>
                  </a:cubicBezTo>
                  <a:cubicBezTo>
                    <a:pt x="133" y="69"/>
                    <a:pt x="133" y="70"/>
                    <a:pt x="133" y="71"/>
                  </a:cubicBezTo>
                  <a:cubicBezTo>
                    <a:pt x="133" y="72"/>
                    <a:pt x="134" y="74"/>
                    <a:pt x="134" y="75"/>
                  </a:cubicBezTo>
                  <a:cubicBezTo>
                    <a:pt x="135" y="76"/>
                    <a:pt x="137" y="75"/>
                    <a:pt x="138" y="75"/>
                  </a:cubicBezTo>
                  <a:cubicBezTo>
                    <a:pt x="138" y="75"/>
                    <a:pt x="141" y="74"/>
                    <a:pt x="141" y="75"/>
                  </a:cubicBezTo>
                  <a:cubicBezTo>
                    <a:pt x="141" y="76"/>
                    <a:pt x="139" y="77"/>
                    <a:pt x="139" y="78"/>
                  </a:cubicBezTo>
                  <a:cubicBezTo>
                    <a:pt x="139" y="80"/>
                    <a:pt x="144" y="81"/>
                    <a:pt x="145" y="81"/>
                  </a:cubicBezTo>
                  <a:cubicBezTo>
                    <a:pt x="145" y="82"/>
                    <a:pt x="145" y="82"/>
                    <a:pt x="144" y="83"/>
                  </a:cubicBezTo>
                  <a:cubicBezTo>
                    <a:pt x="144" y="84"/>
                    <a:pt x="144" y="84"/>
                    <a:pt x="145" y="84"/>
                  </a:cubicBezTo>
                  <a:cubicBezTo>
                    <a:pt x="146" y="85"/>
                    <a:pt x="147" y="86"/>
                    <a:pt x="148" y="86"/>
                  </a:cubicBezTo>
                  <a:cubicBezTo>
                    <a:pt x="150" y="87"/>
                    <a:pt x="149" y="89"/>
                    <a:pt x="148" y="90"/>
                  </a:cubicBezTo>
                  <a:cubicBezTo>
                    <a:pt x="147" y="91"/>
                    <a:pt x="146" y="91"/>
                    <a:pt x="144" y="90"/>
                  </a:cubicBezTo>
                  <a:cubicBezTo>
                    <a:pt x="143" y="89"/>
                    <a:pt x="143" y="88"/>
                    <a:pt x="142" y="87"/>
                  </a:cubicBezTo>
                  <a:cubicBezTo>
                    <a:pt x="141" y="86"/>
                    <a:pt x="140" y="86"/>
                    <a:pt x="138" y="86"/>
                  </a:cubicBezTo>
                  <a:cubicBezTo>
                    <a:pt x="135" y="86"/>
                    <a:pt x="133" y="86"/>
                    <a:pt x="130" y="85"/>
                  </a:cubicBezTo>
                  <a:cubicBezTo>
                    <a:pt x="129" y="85"/>
                    <a:pt x="128" y="84"/>
                    <a:pt x="127" y="84"/>
                  </a:cubicBezTo>
                  <a:cubicBezTo>
                    <a:pt x="125" y="83"/>
                    <a:pt x="125" y="82"/>
                    <a:pt x="125" y="81"/>
                  </a:cubicBezTo>
                  <a:cubicBezTo>
                    <a:pt x="124" y="79"/>
                    <a:pt x="123" y="79"/>
                    <a:pt x="122" y="78"/>
                  </a:cubicBezTo>
                  <a:cubicBezTo>
                    <a:pt x="120" y="78"/>
                    <a:pt x="120" y="77"/>
                    <a:pt x="120" y="75"/>
                  </a:cubicBezTo>
                  <a:cubicBezTo>
                    <a:pt x="120" y="74"/>
                    <a:pt x="119" y="73"/>
                    <a:pt x="118" y="72"/>
                  </a:cubicBezTo>
                  <a:cubicBezTo>
                    <a:pt x="117" y="70"/>
                    <a:pt x="117" y="69"/>
                    <a:pt x="116" y="68"/>
                  </a:cubicBezTo>
                  <a:cubicBezTo>
                    <a:pt x="115" y="67"/>
                    <a:pt x="114" y="67"/>
                    <a:pt x="113" y="66"/>
                  </a:cubicBezTo>
                  <a:cubicBezTo>
                    <a:pt x="111" y="66"/>
                    <a:pt x="110" y="65"/>
                    <a:pt x="108" y="65"/>
                  </a:cubicBezTo>
                  <a:cubicBezTo>
                    <a:pt x="107" y="64"/>
                    <a:pt x="106" y="64"/>
                    <a:pt x="105" y="64"/>
                  </a:cubicBezTo>
                  <a:cubicBezTo>
                    <a:pt x="104" y="64"/>
                    <a:pt x="103" y="64"/>
                    <a:pt x="103" y="64"/>
                  </a:cubicBezTo>
                  <a:cubicBezTo>
                    <a:pt x="102" y="64"/>
                    <a:pt x="101" y="64"/>
                    <a:pt x="100" y="64"/>
                  </a:cubicBezTo>
                  <a:cubicBezTo>
                    <a:pt x="99" y="64"/>
                    <a:pt x="98" y="66"/>
                    <a:pt x="98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6" y="69"/>
                    <a:pt x="95" y="69"/>
                    <a:pt x="95" y="69"/>
                  </a:cubicBezTo>
                  <a:cubicBezTo>
                    <a:pt x="94" y="69"/>
                    <a:pt x="94" y="70"/>
                    <a:pt x="94" y="70"/>
                  </a:cubicBezTo>
                  <a:cubicBezTo>
                    <a:pt x="94" y="71"/>
                    <a:pt x="94" y="71"/>
                    <a:pt x="94" y="72"/>
                  </a:cubicBezTo>
                  <a:cubicBezTo>
                    <a:pt x="95" y="73"/>
                    <a:pt x="94" y="74"/>
                    <a:pt x="93" y="75"/>
                  </a:cubicBezTo>
                  <a:cubicBezTo>
                    <a:pt x="92" y="76"/>
                    <a:pt x="91" y="77"/>
                    <a:pt x="90" y="78"/>
                  </a:cubicBezTo>
                  <a:cubicBezTo>
                    <a:pt x="89" y="78"/>
                    <a:pt x="89" y="78"/>
                    <a:pt x="88" y="78"/>
                  </a:cubicBezTo>
                  <a:cubicBezTo>
                    <a:pt x="87" y="78"/>
                    <a:pt x="87" y="79"/>
                    <a:pt x="86" y="79"/>
                  </a:cubicBezTo>
                  <a:cubicBezTo>
                    <a:pt x="86" y="79"/>
                    <a:pt x="85" y="78"/>
                    <a:pt x="85" y="78"/>
                  </a:cubicBezTo>
                  <a:cubicBezTo>
                    <a:pt x="83" y="77"/>
                    <a:pt x="82" y="77"/>
                    <a:pt x="81" y="77"/>
                  </a:cubicBezTo>
                  <a:cubicBezTo>
                    <a:pt x="80" y="77"/>
                    <a:pt x="78" y="77"/>
                    <a:pt x="77" y="77"/>
                  </a:cubicBezTo>
                  <a:cubicBezTo>
                    <a:pt x="76" y="77"/>
                    <a:pt x="75" y="76"/>
                    <a:pt x="74" y="75"/>
                  </a:cubicBezTo>
                  <a:cubicBezTo>
                    <a:pt x="73" y="74"/>
                    <a:pt x="73" y="73"/>
                    <a:pt x="72" y="72"/>
                  </a:cubicBezTo>
                  <a:cubicBezTo>
                    <a:pt x="72" y="71"/>
                    <a:pt x="71" y="70"/>
                    <a:pt x="70" y="69"/>
                  </a:cubicBezTo>
                  <a:cubicBezTo>
                    <a:pt x="69" y="68"/>
                    <a:pt x="69" y="68"/>
                    <a:pt x="68" y="68"/>
                  </a:cubicBezTo>
                  <a:cubicBezTo>
                    <a:pt x="68" y="68"/>
                    <a:pt x="67" y="68"/>
                    <a:pt x="66" y="68"/>
                  </a:cubicBezTo>
                  <a:cubicBezTo>
                    <a:pt x="65" y="68"/>
                    <a:pt x="63" y="68"/>
                    <a:pt x="62" y="68"/>
                  </a:cubicBezTo>
                  <a:cubicBezTo>
                    <a:pt x="60" y="68"/>
                    <a:pt x="59" y="70"/>
                    <a:pt x="57" y="70"/>
                  </a:cubicBezTo>
                  <a:cubicBezTo>
                    <a:pt x="56" y="70"/>
                    <a:pt x="55" y="70"/>
                    <a:pt x="54" y="70"/>
                  </a:cubicBezTo>
                  <a:cubicBezTo>
                    <a:pt x="53" y="70"/>
                    <a:pt x="52" y="70"/>
                    <a:pt x="51" y="70"/>
                  </a:cubicBezTo>
                  <a:cubicBezTo>
                    <a:pt x="51" y="69"/>
                    <a:pt x="52" y="68"/>
                    <a:pt x="52" y="67"/>
                  </a:cubicBezTo>
                  <a:cubicBezTo>
                    <a:pt x="52" y="66"/>
                    <a:pt x="53" y="65"/>
                    <a:pt x="53" y="64"/>
                  </a:cubicBezTo>
                  <a:cubicBezTo>
                    <a:pt x="54" y="62"/>
                    <a:pt x="57" y="62"/>
                    <a:pt x="58" y="61"/>
                  </a:cubicBezTo>
                  <a:cubicBezTo>
                    <a:pt x="59" y="60"/>
                    <a:pt x="59" y="59"/>
                    <a:pt x="59" y="58"/>
                  </a:cubicBezTo>
                  <a:cubicBezTo>
                    <a:pt x="59" y="57"/>
                    <a:pt x="59" y="57"/>
                    <a:pt x="59" y="56"/>
                  </a:cubicBezTo>
                  <a:cubicBezTo>
                    <a:pt x="60" y="56"/>
                    <a:pt x="60" y="56"/>
                    <a:pt x="60" y="55"/>
                  </a:cubicBezTo>
                  <a:cubicBezTo>
                    <a:pt x="60" y="54"/>
                    <a:pt x="59" y="53"/>
                    <a:pt x="59" y="53"/>
                  </a:cubicBezTo>
                  <a:cubicBezTo>
                    <a:pt x="58" y="52"/>
                    <a:pt x="58" y="51"/>
                    <a:pt x="58" y="50"/>
                  </a:cubicBezTo>
                  <a:cubicBezTo>
                    <a:pt x="57" y="50"/>
                    <a:pt x="57" y="50"/>
                    <a:pt x="57" y="49"/>
                  </a:cubicBezTo>
                  <a:cubicBezTo>
                    <a:pt x="57" y="48"/>
                    <a:pt x="57" y="47"/>
                    <a:pt x="57" y="46"/>
                  </a:cubicBezTo>
                  <a:cubicBezTo>
                    <a:pt x="56" y="46"/>
                    <a:pt x="56" y="46"/>
                    <a:pt x="56" y="45"/>
                  </a:cubicBezTo>
                  <a:cubicBezTo>
                    <a:pt x="55" y="45"/>
                    <a:pt x="55" y="44"/>
                    <a:pt x="55" y="43"/>
                  </a:cubicBezTo>
                  <a:cubicBezTo>
                    <a:pt x="54" y="42"/>
                    <a:pt x="53" y="42"/>
                    <a:pt x="52" y="41"/>
                  </a:cubicBezTo>
                  <a:cubicBezTo>
                    <a:pt x="51" y="40"/>
                    <a:pt x="50" y="40"/>
                    <a:pt x="49" y="40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3" y="38"/>
                    <a:pt x="42" y="38"/>
                    <a:pt x="41" y="36"/>
                  </a:cubicBezTo>
                  <a:cubicBezTo>
                    <a:pt x="41" y="35"/>
                    <a:pt x="39" y="35"/>
                    <a:pt x="38" y="35"/>
                  </a:cubicBezTo>
                  <a:cubicBezTo>
                    <a:pt x="36" y="34"/>
                    <a:pt x="35" y="34"/>
                    <a:pt x="34" y="34"/>
                  </a:cubicBezTo>
                  <a:cubicBezTo>
                    <a:pt x="33" y="34"/>
                    <a:pt x="31" y="34"/>
                    <a:pt x="31" y="33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29" y="31"/>
                    <a:pt x="29" y="31"/>
                    <a:pt x="28" y="31"/>
                  </a:cubicBezTo>
                  <a:cubicBezTo>
                    <a:pt x="26" y="30"/>
                    <a:pt x="24" y="30"/>
                    <a:pt x="23" y="28"/>
                  </a:cubicBezTo>
                  <a:cubicBezTo>
                    <a:pt x="23" y="27"/>
                    <a:pt x="22" y="26"/>
                    <a:pt x="22" y="27"/>
                  </a:cubicBezTo>
                  <a:cubicBezTo>
                    <a:pt x="21" y="28"/>
                    <a:pt x="21" y="29"/>
                    <a:pt x="21" y="30"/>
                  </a:cubicBezTo>
                  <a:cubicBezTo>
                    <a:pt x="20" y="31"/>
                    <a:pt x="20" y="32"/>
                    <a:pt x="19" y="32"/>
                  </a:cubicBezTo>
                  <a:cubicBezTo>
                    <a:pt x="18" y="33"/>
                    <a:pt x="17" y="32"/>
                    <a:pt x="16" y="32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7"/>
                    <a:pt x="16" y="27"/>
                    <a:pt x="15" y="26"/>
                  </a:cubicBezTo>
                  <a:cubicBezTo>
                    <a:pt x="15" y="24"/>
                    <a:pt x="13" y="24"/>
                    <a:pt x="12" y="22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5" y="20"/>
                    <a:pt x="17" y="20"/>
                    <a:pt x="17" y="20"/>
                  </a:cubicBezTo>
                  <a:cubicBezTo>
                    <a:pt x="18" y="19"/>
                    <a:pt x="18" y="18"/>
                    <a:pt x="20" y="18"/>
                  </a:cubicBezTo>
                  <a:cubicBezTo>
                    <a:pt x="21" y="18"/>
                    <a:pt x="22" y="20"/>
                    <a:pt x="2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10285413" y="4384676"/>
              <a:ext cx="123825" cy="74613"/>
            </a:xfrm>
            <a:custGeom>
              <a:avLst/>
              <a:gdLst>
                <a:gd name="T0" fmla="*/ 1 w 33"/>
                <a:gd name="T1" fmla="*/ 14 h 20"/>
                <a:gd name="T2" fmla="*/ 1 w 33"/>
                <a:gd name="T3" fmla="*/ 12 h 20"/>
                <a:gd name="T4" fmla="*/ 3 w 33"/>
                <a:gd name="T5" fmla="*/ 11 h 20"/>
                <a:gd name="T6" fmla="*/ 6 w 33"/>
                <a:gd name="T7" fmla="*/ 11 h 20"/>
                <a:gd name="T8" fmla="*/ 8 w 33"/>
                <a:gd name="T9" fmla="*/ 12 h 20"/>
                <a:gd name="T10" fmla="*/ 12 w 33"/>
                <a:gd name="T11" fmla="*/ 11 h 20"/>
                <a:gd name="T12" fmla="*/ 15 w 33"/>
                <a:gd name="T13" fmla="*/ 8 h 20"/>
                <a:gd name="T14" fmla="*/ 15 w 33"/>
                <a:gd name="T15" fmla="*/ 10 h 20"/>
                <a:gd name="T16" fmla="*/ 15 w 33"/>
                <a:gd name="T17" fmla="*/ 12 h 20"/>
                <a:gd name="T18" fmla="*/ 18 w 33"/>
                <a:gd name="T19" fmla="*/ 10 h 20"/>
                <a:gd name="T20" fmla="*/ 21 w 33"/>
                <a:gd name="T21" fmla="*/ 11 h 20"/>
                <a:gd name="T22" fmla="*/ 23 w 33"/>
                <a:gd name="T23" fmla="*/ 8 h 20"/>
                <a:gd name="T24" fmla="*/ 26 w 33"/>
                <a:gd name="T25" fmla="*/ 7 h 20"/>
                <a:gd name="T26" fmla="*/ 28 w 33"/>
                <a:gd name="T27" fmla="*/ 4 h 20"/>
                <a:gd name="T28" fmla="*/ 27 w 33"/>
                <a:gd name="T29" fmla="*/ 1 h 20"/>
                <a:gd name="T30" fmla="*/ 28 w 33"/>
                <a:gd name="T31" fmla="*/ 0 h 20"/>
                <a:gd name="T32" fmla="*/ 29 w 33"/>
                <a:gd name="T33" fmla="*/ 2 h 20"/>
                <a:gd name="T34" fmla="*/ 30 w 33"/>
                <a:gd name="T35" fmla="*/ 0 h 20"/>
                <a:gd name="T36" fmla="*/ 31 w 33"/>
                <a:gd name="T37" fmla="*/ 2 h 20"/>
                <a:gd name="T38" fmla="*/ 32 w 33"/>
                <a:gd name="T39" fmla="*/ 4 h 20"/>
                <a:gd name="T40" fmla="*/ 31 w 33"/>
                <a:gd name="T41" fmla="*/ 5 h 20"/>
                <a:gd name="T42" fmla="*/ 30 w 33"/>
                <a:gd name="T43" fmla="*/ 6 h 20"/>
                <a:gd name="T44" fmla="*/ 31 w 33"/>
                <a:gd name="T45" fmla="*/ 9 h 20"/>
                <a:gd name="T46" fmla="*/ 30 w 33"/>
                <a:gd name="T47" fmla="*/ 11 h 20"/>
                <a:gd name="T48" fmla="*/ 29 w 33"/>
                <a:gd name="T49" fmla="*/ 12 h 20"/>
                <a:gd name="T50" fmla="*/ 25 w 33"/>
                <a:gd name="T51" fmla="*/ 13 h 20"/>
                <a:gd name="T52" fmla="*/ 25 w 33"/>
                <a:gd name="T53" fmla="*/ 15 h 20"/>
                <a:gd name="T54" fmla="*/ 23 w 33"/>
                <a:gd name="T55" fmla="*/ 16 h 20"/>
                <a:gd name="T56" fmla="*/ 21 w 33"/>
                <a:gd name="T57" fmla="*/ 17 h 20"/>
                <a:gd name="T58" fmla="*/ 19 w 33"/>
                <a:gd name="T59" fmla="*/ 18 h 20"/>
                <a:gd name="T60" fmla="*/ 17 w 33"/>
                <a:gd name="T61" fmla="*/ 18 h 20"/>
                <a:gd name="T62" fmla="*/ 15 w 33"/>
                <a:gd name="T63" fmla="*/ 18 h 20"/>
                <a:gd name="T64" fmla="*/ 11 w 33"/>
                <a:gd name="T65" fmla="*/ 19 h 20"/>
                <a:gd name="T66" fmla="*/ 8 w 33"/>
                <a:gd name="T67" fmla="*/ 17 h 20"/>
                <a:gd name="T68" fmla="*/ 6 w 33"/>
                <a:gd name="T69" fmla="*/ 17 h 20"/>
                <a:gd name="T70" fmla="*/ 4 w 33"/>
                <a:gd name="T71" fmla="*/ 16 h 20"/>
                <a:gd name="T72" fmla="*/ 3 w 33"/>
                <a:gd name="T73" fmla="*/ 15 h 20"/>
                <a:gd name="T74" fmla="*/ 2 w 33"/>
                <a:gd name="T75" fmla="*/ 14 h 20"/>
                <a:gd name="T76" fmla="*/ 1 w 33"/>
                <a:gd name="T7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20">
                  <a:moveTo>
                    <a:pt x="1" y="14"/>
                  </a:moveTo>
                  <a:cubicBezTo>
                    <a:pt x="0" y="13"/>
                    <a:pt x="0" y="12"/>
                    <a:pt x="1" y="12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2"/>
                    <a:pt x="11" y="12"/>
                    <a:pt x="12" y="11"/>
                  </a:cubicBezTo>
                  <a:cubicBezTo>
                    <a:pt x="13" y="10"/>
                    <a:pt x="14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6" y="13"/>
                    <a:pt x="17" y="11"/>
                    <a:pt x="18" y="10"/>
                  </a:cubicBezTo>
                  <a:cubicBezTo>
                    <a:pt x="19" y="9"/>
                    <a:pt x="20" y="11"/>
                    <a:pt x="21" y="11"/>
                  </a:cubicBezTo>
                  <a:cubicBezTo>
                    <a:pt x="22" y="11"/>
                    <a:pt x="23" y="9"/>
                    <a:pt x="23" y="8"/>
                  </a:cubicBezTo>
                  <a:cubicBezTo>
                    <a:pt x="24" y="7"/>
                    <a:pt x="25" y="7"/>
                    <a:pt x="26" y="7"/>
                  </a:cubicBezTo>
                  <a:cubicBezTo>
                    <a:pt x="27" y="6"/>
                    <a:pt x="28" y="5"/>
                    <a:pt x="28" y="4"/>
                  </a:cubicBezTo>
                  <a:cubicBezTo>
                    <a:pt x="28" y="3"/>
                    <a:pt x="26" y="1"/>
                    <a:pt x="27" y="1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30" y="1"/>
                    <a:pt x="30" y="0"/>
                    <a:pt x="30" y="0"/>
                  </a:cubicBezTo>
                  <a:cubicBezTo>
                    <a:pt x="31" y="0"/>
                    <a:pt x="31" y="1"/>
                    <a:pt x="31" y="2"/>
                  </a:cubicBezTo>
                  <a:cubicBezTo>
                    <a:pt x="32" y="2"/>
                    <a:pt x="32" y="3"/>
                    <a:pt x="32" y="4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30" y="8"/>
                    <a:pt x="30" y="8"/>
                    <a:pt x="31" y="9"/>
                  </a:cubicBezTo>
                  <a:cubicBezTo>
                    <a:pt x="31" y="10"/>
                    <a:pt x="31" y="10"/>
                    <a:pt x="30" y="11"/>
                  </a:cubicBezTo>
                  <a:cubicBezTo>
                    <a:pt x="30" y="11"/>
                    <a:pt x="29" y="12"/>
                    <a:pt x="29" y="12"/>
                  </a:cubicBezTo>
                  <a:cubicBezTo>
                    <a:pt x="27" y="12"/>
                    <a:pt x="26" y="11"/>
                    <a:pt x="25" y="13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4" y="16"/>
                    <a:pt x="24" y="16"/>
                    <a:pt x="23" y="16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21" y="17"/>
                    <a:pt x="20" y="17"/>
                    <a:pt x="19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7" y="18"/>
                    <a:pt x="16" y="18"/>
                    <a:pt x="15" y="18"/>
                  </a:cubicBezTo>
                  <a:cubicBezTo>
                    <a:pt x="14" y="19"/>
                    <a:pt x="12" y="20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5" y="17"/>
                    <a:pt x="4" y="16"/>
                  </a:cubicBezTo>
                  <a:cubicBezTo>
                    <a:pt x="4" y="16"/>
                    <a:pt x="3" y="16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10364788" y="4332288"/>
              <a:ext cx="66675" cy="74613"/>
            </a:xfrm>
            <a:custGeom>
              <a:avLst/>
              <a:gdLst>
                <a:gd name="T0" fmla="*/ 13 w 18"/>
                <a:gd name="T1" fmla="*/ 12 h 20"/>
                <a:gd name="T2" fmla="*/ 11 w 18"/>
                <a:gd name="T3" fmla="*/ 9 h 20"/>
                <a:gd name="T4" fmla="*/ 9 w 18"/>
                <a:gd name="T5" fmla="*/ 8 h 20"/>
                <a:gd name="T6" fmla="*/ 8 w 18"/>
                <a:gd name="T7" fmla="*/ 7 h 20"/>
                <a:gd name="T8" fmla="*/ 5 w 18"/>
                <a:gd name="T9" fmla="*/ 5 h 20"/>
                <a:gd name="T10" fmla="*/ 3 w 18"/>
                <a:gd name="T11" fmla="*/ 3 h 20"/>
                <a:gd name="T12" fmla="*/ 1 w 18"/>
                <a:gd name="T13" fmla="*/ 2 h 20"/>
                <a:gd name="T14" fmla="*/ 0 w 18"/>
                <a:gd name="T15" fmla="*/ 1 h 20"/>
                <a:gd name="T16" fmla="*/ 3 w 18"/>
                <a:gd name="T17" fmla="*/ 1 h 20"/>
                <a:gd name="T18" fmla="*/ 5 w 18"/>
                <a:gd name="T19" fmla="*/ 3 h 20"/>
                <a:gd name="T20" fmla="*/ 6 w 18"/>
                <a:gd name="T21" fmla="*/ 4 h 20"/>
                <a:gd name="T22" fmla="*/ 8 w 18"/>
                <a:gd name="T23" fmla="*/ 6 h 20"/>
                <a:gd name="T24" fmla="*/ 10 w 18"/>
                <a:gd name="T25" fmla="*/ 7 h 20"/>
                <a:gd name="T26" fmla="*/ 13 w 18"/>
                <a:gd name="T27" fmla="*/ 10 h 20"/>
                <a:gd name="T28" fmla="*/ 15 w 18"/>
                <a:gd name="T29" fmla="*/ 12 h 20"/>
                <a:gd name="T30" fmla="*/ 16 w 18"/>
                <a:gd name="T31" fmla="*/ 14 h 20"/>
                <a:gd name="T32" fmla="*/ 17 w 18"/>
                <a:gd name="T33" fmla="*/ 18 h 20"/>
                <a:gd name="T34" fmla="*/ 15 w 18"/>
                <a:gd name="T35" fmla="*/ 19 h 20"/>
                <a:gd name="T36" fmla="*/ 14 w 18"/>
                <a:gd name="T37" fmla="*/ 17 h 20"/>
                <a:gd name="T38" fmla="*/ 13 w 18"/>
                <a:gd name="T3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0">
                  <a:moveTo>
                    <a:pt x="13" y="12"/>
                  </a:moveTo>
                  <a:cubicBezTo>
                    <a:pt x="13" y="11"/>
                    <a:pt x="12" y="10"/>
                    <a:pt x="11" y="9"/>
                  </a:cubicBezTo>
                  <a:cubicBezTo>
                    <a:pt x="10" y="9"/>
                    <a:pt x="10" y="8"/>
                    <a:pt x="9" y="8"/>
                  </a:cubicBezTo>
                  <a:cubicBezTo>
                    <a:pt x="9" y="8"/>
                    <a:pt x="8" y="7"/>
                    <a:pt x="8" y="7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4" y="4"/>
                    <a:pt x="4" y="4"/>
                    <a:pt x="3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8"/>
                    <a:pt x="12" y="8"/>
                    <a:pt x="13" y="10"/>
                  </a:cubicBezTo>
                  <a:cubicBezTo>
                    <a:pt x="14" y="10"/>
                    <a:pt x="14" y="11"/>
                    <a:pt x="15" y="12"/>
                  </a:cubicBezTo>
                  <a:cubicBezTo>
                    <a:pt x="15" y="13"/>
                    <a:pt x="16" y="13"/>
                    <a:pt x="16" y="14"/>
                  </a:cubicBezTo>
                  <a:cubicBezTo>
                    <a:pt x="17" y="15"/>
                    <a:pt x="18" y="17"/>
                    <a:pt x="17" y="18"/>
                  </a:cubicBezTo>
                  <a:cubicBezTo>
                    <a:pt x="16" y="19"/>
                    <a:pt x="15" y="20"/>
                    <a:pt x="15" y="19"/>
                  </a:cubicBezTo>
                  <a:cubicBezTo>
                    <a:pt x="14" y="19"/>
                    <a:pt x="14" y="17"/>
                    <a:pt x="14" y="17"/>
                  </a:cubicBezTo>
                  <a:cubicBezTo>
                    <a:pt x="14" y="15"/>
                    <a:pt x="14" y="14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9163050" y="4598988"/>
              <a:ext cx="1166813" cy="936625"/>
            </a:xfrm>
            <a:custGeom>
              <a:avLst/>
              <a:gdLst>
                <a:gd name="T0" fmla="*/ 62 w 311"/>
                <a:gd name="T1" fmla="*/ 81 h 249"/>
                <a:gd name="T2" fmla="*/ 84 w 311"/>
                <a:gd name="T3" fmla="*/ 68 h 249"/>
                <a:gd name="T4" fmla="*/ 89 w 311"/>
                <a:gd name="T5" fmla="*/ 55 h 249"/>
                <a:gd name="T6" fmla="*/ 101 w 311"/>
                <a:gd name="T7" fmla="*/ 53 h 249"/>
                <a:gd name="T8" fmla="*/ 108 w 311"/>
                <a:gd name="T9" fmla="*/ 47 h 249"/>
                <a:gd name="T10" fmla="*/ 115 w 311"/>
                <a:gd name="T11" fmla="*/ 35 h 249"/>
                <a:gd name="T12" fmla="*/ 130 w 311"/>
                <a:gd name="T13" fmla="*/ 27 h 249"/>
                <a:gd name="T14" fmla="*/ 142 w 311"/>
                <a:gd name="T15" fmla="*/ 36 h 249"/>
                <a:gd name="T16" fmla="*/ 153 w 311"/>
                <a:gd name="T17" fmla="*/ 23 h 249"/>
                <a:gd name="T18" fmla="*/ 162 w 311"/>
                <a:gd name="T19" fmla="*/ 14 h 249"/>
                <a:gd name="T20" fmla="*/ 175 w 311"/>
                <a:gd name="T21" fmla="*/ 7 h 249"/>
                <a:gd name="T22" fmla="*/ 177 w 311"/>
                <a:gd name="T23" fmla="*/ 7 h 249"/>
                <a:gd name="T24" fmla="*/ 193 w 311"/>
                <a:gd name="T25" fmla="*/ 13 h 249"/>
                <a:gd name="T26" fmla="*/ 202 w 311"/>
                <a:gd name="T27" fmla="*/ 12 h 249"/>
                <a:gd name="T28" fmla="*/ 204 w 311"/>
                <a:gd name="T29" fmla="*/ 19 h 249"/>
                <a:gd name="T30" fmla="*/ 195 w 311"/>
                <a:gd name="T31" fmla="*/ 33 h 249"/>
                <a:gd name="T32" fmla="*/ 208 w 311"/>
                <a:gd name="T33" fmla="*/ 48 h 249"/>
                <a:gd name="T34" fmla="*/ 229 w 311"/>
                <a:gd name="T35" fmla="*/ 60 h 249"/>
                <a:gd name="T36" fmla="*/ 240 w 311"/>
                <a:gd name="T37" fmla="*/ 36 h 249"/>
                <a:gd name="T38" fmla="*/ 244 w 311"/>
                <a:gd name="T39" fmla="*/ 15 h 249"/>
                <a:gd name="T40" fmla="*/ 254 w 311"/>
                <a:gd name="T41" fmla="*/ 7 h 249"/>
                <a:gd name="T42" fmla="*/ 257 w 311"/>
                <a:gd name="T43" fmla="*/ 23 h 249"/>
                <a:gd name="T44" fmla="*/ 266 w 311"/>
                <a:gd name="T45" fmla="*/ 35 h 249"/>
                <a:gd name="T46" fmla="*/ 270 w 311"/>
                <a:gd name="T47" fmla="*/ 62 h 249"/>
                <a:gd name="T48" fmla="*/ 270 w 311"/>
                <a:gd name="T49" fmla="*/ 74 h 249"/>
                <a:gd name="T50" fmla="*/ 284 w 311"/>
                <a:gd name="T51" fmla="*/ 82 h 249"/>
                <a:gd name="T52" fmla="*/ 288 w 311"/>
                <a:gd name="T53" fmla="*/ 97 h 249"/>
                <a:gd name="T54" fmla="*/ 296 w 311"/>
                <a:gd name="T55" fmla="*/ 102 h 249"/>
                <a:gd name="T56" fmla="*/ 299 w 311"/>
                <a:gd name="T57" fmla="*/ 115 h 249"/>
                <a:gd name="T58" fmla="*/ 305 w 311"/>
                <a:gd name="T59" fmla="*/ 127 h 249"/>
                <a:gd name="T60" fmla="*/ 306 w 311"/>
                <a:gd name="T61" fmla="*/ 134 h 249"/>
                <a:gd name="T62" fmla="*/ 298 w 311"/>
                <a:gd name="T63" fmla="*/ 163 h 249"/>
                <a:gd name="T64" fmla="*/ 277 w 311"/>
                <a:gd name="T65" fmla="*/ 193 h 249"/>
                <a:gd name="T66" fmla="*/ 259 w 311"/>
                <a:gd name="T67" fmla="*/ 210 h 249"/>
                <a:gd name="T68" fmla="*/ 242 w 311"/>
                <a:gd name="T69" fmla="*/ 232 h 249"/>
                <a:gd name="T70" fmla="*/ 220 w 311"/>
                <a:gd name="T71" fmla="*/ 240 h 249"/>
                <a:gd name="T72" fmla="*/ 206 w 311"/>
                <a:gd name="T73" fmla="*/ 245 h 249"/>
                <a:gd name="T74" fmla="*/ 202 w 311"/>
                <a:gd name="T75" fmla="*/ 239 h 249"/>
                <a:gd name="T76" fmla="*/ 181 w 311"/>
                <a:gd name="T77" fmla="*/ 241 h 249"/>
                <a:gd name="T78" fmla="*/ 170 w 311"/>
                <a:gd name="T79" fmla="*/ 230 h 249"/>
                <a:gd name="T80" fmla="*/ 166 w 311"/>
                <a:gd name="T81" fmla="*/ 216 h 249"/>
                <a:gd name="T82" fmla="*/ 161 w 311"/>
                <a:gd name="T83" fmla="*/ 214 h 249"/>
                <a:gd name="T84" fmla="*/ 170 w 311"/>
                <a:gd name="T85" fmla="*/ 200 h 249"/>
                <a:gd name="T86" fmla="*/ 158 w 311"/>
                <a:gd name="T87" fmla="*/ 204 h 249"/>
                <a:gd name="T88" fmla="*/ 148 w 311"/>
                <a:gd name="T89" fmla="*/ 210 h 249"/>
                <a:gd name="T90" fmla="*/ 145 w 311"/>
                <a:gd name="T91" fmla="*/ 195 h 249"/>
                <a:gd name="T92" fmla="*/ 132 w 311"/>
                <a:gd name="T93" fmla="*/ 185 h 249"/>
                <a:gd name="T94" fmla="*/ 107 w 311"/>
                <a:gd name="T95" fmla="*/ 184 h 249"/>
                <a:gd name="T96" fmla="*/ 80 w 311"/>
                <a:gd name="T97" fmla="*/ 192 h 249"/>
                <a:gd name="T98" fmla="*/ 65 w 311"/>
                <a:gd name="T99" fmla="*/ 200 h 249"/>
                <a:gd name="T100" fmla="*/ 39 w 311"/>
                <a:gd name="T101" fmla="*/ 203 h 249"/>
                <a:gd name="T102" fmla="*/ 15 w 311"/>
                <a:gd name="T103" fmla="*/ 212 h 249"/>
                <a:gd name="T104" fmla="*/ 1 w 311"/>
                <a:gd name="T105" fmla="*/ 204 h 249"/>
                <a:gd name="T106" fmla="*/ 13 w 311"/>
                <a:gd name="T107" fmla="*/ 185 h 249"/>
                <a:gd name="T108" fmla="*/ 13 w 311"/>
                <a:gd name="T109" fmla="*/ 158 h 249"/>
                <a:gd name="T110" fmla="*/ 9 w 311"/>
                <a:gd name="T111" fmla="*/ 138 h 249"/>
                <a:gd name="T112" fmla="*/ 11 w 311"/>
                <a:gd name="T113" fmla="*/ 129 h 249"/>
                <a:gd name="T114" fmla="*/ 13 w 311"/>
                <a:gd name="T115" fmla="*/ 123 h 249"/>
                <a:gd name="T116" fmla="*/ 17 w 311"/>
                <a:gd name="T117" fmla="*/ 105 h 249"/>
                <a:gd name="T118" fmla="*/ 24 w 311"/>
                <a:gd name="T119" fmla="*/ 98 h 249"/>
                <a:gd name="T120" fmla="*/ 47 w 311"/>
                <a:gd name="T121" fmla="*/ 8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1" h="249">
                  <a:moveTo>
                    <a:pt x="49" y="87"/>
                  </a:moveTo>
                  <a:cubicBezTo>
                    <a:pt x="49" y="87"/>
                    <a:pt x="50" y="86"/>
                    <a:pt x="51" y="86"/>
                  </a:cubicBezTo>
                  <a:cubicBezTo>
                    <a:pt x="51" y="86"/>
                    <a:pt x="52" y="85"/>
                    <a:pt x="52" y="85"/>
                  </a:cubicBezTo>
                  <a:cubicBezTo>
                    <a:pt x="53" y="85"/>
                    <a:pt x="54" y="85"/>
                    <a:pt x="54" y="85"/>
                  </a:cubicBezTo>
                  <a:cubicBezTo>
                    <a:pt x="55" y="84"/>
                    <a:pt x="55" y="84"/>
                    <a:pt x="56" y="84"/>
                  </a:cubicBezTo>
                  <a:cubicBezTo>
                    <a:pt x="57" y="83"/>
                    <a:pt x="58" y="84"/>
                    <a:pt x="59" y="82"/>
                  </a:cubicBezTo>
                  <a:cubicBezTo>
                    <a:pt x="60" y="82"/>
                    <a:pt x="61" y="81"/>
                    <a:pt x="62" y="81"/>
                  </a:cubicBezTo>
                  <a:cubicBezTo>
                    <a:pt x="64" y="80"/>
                    <a:pt x="65" y="81"/>
                    <a:pt x="67" y="81"/>
                  </a:cubicBezTo>
                  <a:cubicBezTo>
                    <a:pt x="68" y="80"/>
                    <a:pt x="68" y="79"/>
                    <a:pt x="70" y="79"/>
                  </a:cubicBezTo>
                  <a:cubicBezTo>
                    <a:pt x="71" y="79"/>
                    <a:pt x="73" y="79"/>
                    <a:pt x="74" y="78"/>
                  </a:cubicBezTo>
                  <a:cubicBezTo>
                    <a:pt x="75" y="78"/>
                    <a:pt x="76" y="77"/>
                    <a:pt x="77" y="77"/>
                  </a:cubicBezTo>
                  <a:cubicBezTo>
                    <a:pt x="78" y="76"/>
                    <a:pt x="79" y="75"/>
                    <a:pt x="79" y="74"/>
                  </a:cubicBezTo>
                  <a:cubicBezTo>
                    <a:pt x="80" y="73"/>
                    <a:pt x="82" y="72"/>
                    <a:pt x="82" y="71"/>
                  </a:cubicBezTo>
                  <a:cubicBezTo>
                    <a:pt x="83" y="70"/>
                    <a:pt x="83" y="69"/>
                    <a:pt x="84" y="68"/>
                  </a:cubicBezTo>
                  <a:cubicBezTo>
                    <a:pt x="85" y="67"/>
                    <a:pt x="86" y="67"/>
                    <a:pt x="87" y="66"/>
                  </a:cubicBezTo>
                  <a:cubicBezTo>
                    <a:pt x="88" y="66"/>
                    <a:pt x="89" y="65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2"/>
                    <a:pt x="88" y="62"/>
                    <a:pt x="88" y="61"/>
                  </a:cubicBezTo>
                  <a:cubicBezTo>
                    <a:pt x="88" y="60"/>
                    <a:pt x="88" y="59"/>
                    <a:pt x="88" y="58"/>
                  </a:cubicBezTo>
                  <a:cubicBezTo>
                    <a:pt x="88" y="57"/>
                    <a:pt x="88" y="56"/>
                    <a:pt x="89" y="55"/>
                  </a:cubicBezTo>
                  <a:cubicBezTo>
                    <a:pt x="90" y="54"/>
                    <a:pt x="92" y="54"/>
                    <a:pt x="93" y="53"/>
                  </a:cubicBezTo>
                  <a:cubicBezTo>
                    <a:pt x="93" y="53"/>
                    <a:pt x="93" y="52"/>
                    <a:pt x="94" y="52"/>
                  </a:cubicBezTo>
                  <a:cubicBezTo>
                    <a:pt x="94" y="51"/>
                    <a:pt x="95" y="51"/>
                    <a:pt x="95" y="50"/>
                  </a:cubicBezTo>
                  <a:cubicBezTo>
                    <a:pt x="96" y="52"/>
                    <a:pt x="96" y="53"/>
                    <a:pt x="96" y="55"/>
                  </a:cubicBezTo>
                  <a:cubicBezTo>
                    <a:pt x="96" y="56"/>
                    <a:pt x="97" y="58"/>
                    <a:pt x="99" y="57"/>
                  </a:cubicBezTo>
                  <a:cubicBezTo>
                    <a:pt x="100" y="57"/>
                    <a:pt x="100" y="56"/>
                    <a:pt x="101" y="55"/>
                  </a:cubicBezTo>
                  <a:cubicBezTo>
                    <a:pt x="101" y="54"/>
                    <a:pt x="101" y="54"/>
                    <a:pt x="101" y="53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1"/>
                    <a:pt x="100" y="50"/>
                    <a:pt x="100" y="50"/>
                  </a:cubicBezTo>
                  <a:cubicBezTo>
                    <a:pt x="101" y="50"/>
                    <a:pt x="101" y="49"/>
                    <a:pt x="101" y="48"/>
                  </a:cubicBezTo>
                  <a:cubicBezTo>
                    <a:pt x="102" y="48"/>
                    <a:pt x="102" y="48"/>
                    <a:pt x="103" y="48"/>
                  </a:cubicBezTo>
                  <a:cubicBezTo>
                    <a:pt x="104" y="49"/>
                    <a:pt x="104" y="49"/>
                    <a:pt x="105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7" y="48"/>
                    <a:pt x="107" y="47"/>
                    <a:pt x="108" y="47"/>
                  </a:cubicBezTo>
                  <a:cubicBezTo>
                    <a:pt x="108" y="46"/>
                    <a:pt x="107" y="45"/>
                    <a:pt x="108" y="43"/>
                  </a:cubicBezTo>
                  <a:cubicBezTo>
                    <a:pt x="108" y="42"/>
                    <a:pt x="109" y="41"/>
                    <a:pt x="110" y="39"/>
                  </a:cubicBezTo>
                  <a:cubicBezTo>
                    <a:pt x="110" y="39"/>
                    <a:pt x="110" y="40"/>
                    <a:pt x="111" y="40"/>
                  </a:cubicBezTo>
                  <a:cubicBezTo>
                    <a:pt x="111" y="40"/>
                    <a:pt x="111" y="40"/>
                    <a:pt x="112" y="39"/>
                  </a:cubicBezTo>
                  <a:cubicBezTo>
                    <a:pt x="112" y="39"/>
                    <a:pt x="113" y="38"/>
                    <a:pt x="113" y="37"/>
                  </a:cubicBezTo>
                  <a:cubicBezTo>
                    <a:pt x="114" y="37"/>
                    <a:pt x="114" y="38"/>
                    <a:pt x="114" y="37"/>
                  </a:cubicBezTo>
                  <a:cubicBezTo>
                    <a:pt x="115" y="36"/>
                    <a:pt x="115" y="35"/>
                    <a:pt x="115" y="35"/>
                  </a:cubicBezTo>
                  <a:cubicBezTo>
                    <a:pt x="116" y="34"/>
                    <a:pt x="116" y="33"/>
                    <a:pt x="117" y="33"/>
                  </a:cubicBezTo>
                  <a:cubicBezTo>
                    <a:pt x="117" y="33"/>
                    <a:pt x="118" y="33"/>
                    <a:pt x="119" y="33"/>
                  </a:cubicBezTo>
                  <a:cubicBezTo>
                    <a:pt x="119" y="33"/>
                    <a:pt x="119" y="32"/>
                    <a:pt x="120" y="31"/>
                  </a:cubicBezTo>
                  <a:cubicBezTo>
                    <a:pt x="120" y="31"/>
                    <a:pt x="121" y="31"/>
                    <a:pt x="122" y="31"/>
                  </a:cubicBezTo>
                  <a:cubicBezTo>
                    <a:pt x="123" y="30"/>
                    <a:pt x="124" y="29"/>
                    <a:pt x="125" y="28"/>
                  </a:cubicBezTo>
                  <a:cubicBezTo>
                    <a:pt x="126" y="27"/>
                    <a:pt x="127" y="27"/>
                    <a:pt x="128" y="27"/>
                  </a:cubicBezTo>
                  <a:cubicBezTo>
                    <a:pt x="129" y="26"/>
                    <a:pt x="129" y="27"/>
                    <a:pt x="130" y="27"/>
                  </a:cubicBezTo>
                  <a:cubicBezTo>
                    <a:pt x="130" y="28"/>
                    <a:pt x="131" y="28"/>
                    <a:pt x="132" y="28"/>
                  </a:cubicBezTo>
                  <a:cubicBezTo>
                    <a:pt x="132" y="28"/>
                    <a:pt x="133" y="29"/>
                    <a:pt x="133" y="29"/>
                  </a:cubicBezTo>
                  <a:cubicBezTo>
                    <a:pt x="134" y="30"/>
                    <a:pt x="134" y="30"/>
                    <a:pt x="134" y="31"/>
                  </a:cubicBezTo>
                  <a:cubicBezTo>
                    <a:pt x="135" y="32"/>
                    <a:pt x="136" y="33"/>
                    <a:pt x="137" y="34"/>
                  </a:cubicBezTo>
                  <a:cubicBezTo>
                    <a:pt x="138" y="35"/>
                    <a:pt x="137" y="36"/>
                    <a:pt x="137" y="36"/>
                  </a:cubicBezTo>
                  <a:cubicBezTo>
                    <a:pt x="138" y="37"/>
                    <a:pt x="139" y="36"/>
                    <a:pt x="140" y="36"/>
                  </a:cubicBezTo>
                  <a:cubicBezTo>
                    <a:pt x="141" y="36"/>
                    <a:pt x="141" y="36"/>
                    <a:pt x="142" y="36"/>
                  </a:cubicBezTo>
                  <a:cubicBezTo>
                    <a:pt x="143" y="37"/>
                    <a:pt x="143" y="37"/>
                    <a:pt x="144" y="37"/>
                  </a:cubicBezTo>
                  <a:cubicBezTo>
                    <a:pt x="145" y="38"/>
                    <a:pt x="146" y="37"/>
                    <a:pt x="147" y="37"/>
                  </a:cubicBezTo>
                  <a:cubicBezTo>
                    <a:pt x="147" y="37"/>
                    <a:pt x="148" y="37"/>
                    <a:pt x="148" y="36"/>
                  </a:cubicBezTo>
                  <a:cubicBezTo>
                    <a:pt x="149" y="35"/>
                    <a:pt x="148" y="34"/>
                    <a:pt x="148" y="34"/>
                  </a:cubicBezTo>
                  <a:cubicBezTo>
                    <a:pt x="147" y="32"/>
                    <a:pt x="147" y="30"/>
                    <a:pt x="149" y="29"/>
                  </a:cubicBezTo>
                  <a:cubicBezTo>
                    <a:pt x="149" y="28"/>
                    <a:pt x="151" y="28"/>
                    <a:pt x="151" y="27"/>
                  </a:cubicBezTo>
                  <a:cubicBezTo>
                    <a:pt x="152" y="26"/>
                    <a:pt x="151" y="24"/>
                    <a:pt x="153" y="23"/>
                  </a:cubicBezTo>
                  <a:cubicBezTo>
                    <a:pt x="153" y="23"/>
                    <a:pt x="154" y="23"/>
                    <a:pt x="154" y="23"/>
                  </a:cubicBezTo>
                  <a:cubicBezTo>
                    <a:pt x="155" y="23"/>
                    <a:pt x="155" y="22"/>
                    <a:pt x="155" y="21"/>
                  </a:cubicBezTo>
                  <a:cubicBezTo>
                    <a:pt x="155" y="21"/>
                    <a:pt x="154" y="20"/>
                    <a:pt x="155" y="19"/>
                  </a:cubicBezTo>
                  <a:cubicBezTo>
                    <a:pt x="155" y="19"/>
                    <a:pt x="156" y="18"/>
                    <a:pt x="156" y="18"/>
                  </a:cubicBezTo>
                  <a:cubicBezTo>
                    <a:pt x="157" y="18"/>
                    <a:pt x="157" y="18"/>
                    <a:pt x="158" y="17"/>
                  </a:cubicBezTo>
                  <a:cubicBezTo>
                    <a:pt x="158" y="17"/>
                    <a:pt x="159" y="16"/>
                    <a:pt x="159" y="15"/>
                  </a:cubicBezTo>
                  <a:cubicBezTo>
                    <a:pt x="159" y="14"/>
                    <a:pt x="161" y="15"/>
                    <a:pt x="162" y="14"/>
                  </a:cubicBezTo>
                  <a:cubicBezTo>
                    <a:pt x="162" y="14"/>
                    <a:pt x="163" y="13"/>
                    <a:pt x="163" y="13"/>
                  </a:cubicBezTo>
                  <a:cubicBezTo>
                    <a:pt x="164" y="12"/>
                    <a:pt x="164" y="11"/>
                    <a:pt x="165" y="11"/>
                  </a:cubicBezTo>
                  <a:cubicBezTo>
                    <a:pt x="166" y="11"/>
                    <a:pt x="166" y="11"/>
                    <a:pt x="167" y="12"/>
                  </a:cubicBezTo>
                  <a:cubicBezTo>
                    <a:pt x="167" y="12"/>
                    <a:pt x="167" y="13"/>
                    <a:pt x="168" y="13"/>
                  </a:cubicBezTo>
                  <a:cubicBezTo>
                    <a:pt x="169" y="13"/>
                    <a:pt x="171" y="13"/>
                    <a:pt x="172" y="13"/>
                  </a:cubicBezTo>
                  <a:cubicBezTo>
                    <a:pt x="174" y="13"/>
                    <a:pt x="175" y="13"/>
                    <a:pt x="175" y="11"/>
                  </a:cubicBezTo>
                  <a:cubicBezTo>
                    <a:pt x="176" y="10"/>
                    <a:pt x="176" y="8"/>
                    <a:pt x="175" y="7"/>
                  </a:cubicBezTo>
                  <a:cubicBezTo>
                    <a:pt x="175" y="7"/>
                    <a:pt x="174" y="7"/>
                    <a:pt x="173" y="7"/>
                  </a:cubicBezTo>
                  <a:cubicBezTo>
                    <a:pt x="173" y="6"/>
                    <a:pt x="172" y="6"/>
                    <a:pt x="171" y="6"/>
                  </a:cubicBezTo>
                  <a:cubicBezTo>
                    <a:pt x="171" y="6"/>
                    <a:pt x="170" y="6"/>
                    <a:pt x="170" y="5"/>
                  </a:cubicBezTo>
                  <a:cubicBezTo>
                    <a:pt x="169" y="5"/>
                    <a:pt x="170" y="4"/>
                    <a:pt x="170" y="4"/>
                  </a:cubicBezTo>
                  <a:cubicBezTo>
                    <a:pt x="172" y="3"/>
                    <a:pt x="174" y="3"/>
                    <a:pt x="175" y="4"/>
                  </a:cubicBezTo>
                  <a:cubicBezTo>
                    <a:pt x="175" y="4"/>
                    <a:pt x="175" y="5"/>
                    <a:pt x="176" y="5"/>
                  </a:cubicBezTo>
                  <a:cubicBezTo>
                    <a:pt x="176" y="6"/>
                    <a:pt x="176" y="7"/>
                    <a:pt x="177" y="7"/>
                  </a:cubicBezTo>
                  <a:cubicBezTo>
                    <a:pt x="177" y="7"/>
                    <a:pt x="178" y="7"/>
                    <a:pt x="178" y="7"/>
                  </a:cubicBezTo>
                  <a:cubicBezTo>
                    <a:pt x="179" y="7"/>
                    <a:pt x="179" y="7"/>
                    <a:pt x="179" y="8"/>
                  </a:cubicBezTo>
                  <a:cubicBezTo>
                    <a:pt x="180" y="9"/>
                    <a:pt x="181" y="9"/>
                    <a:pt x="183" y="9"/>
                  </a:cubicBezTo>
                  <a:cubicBezTo>
                    <a:pt x="184" y="9"/>
                    <a:pt x="185" y="9"/>
                    <a:pt x="186" y="9"/>
                  </a:cubicBezTo>
                  <a:cubicBezTo>
                    <a:pt x="187" y="10"/>
                    <a:pt x="188" y="11"/>
                    <a:pt x="189" y="11"/>
                  </a:cubicBezTo>
                  <a:cubicBezTo>
                    <a:pt x="190" y="12"/>
                    <a:pt x="191" y="11"/>
                    <a:pt x="192" y="12"/>
                  </a:cubicBezTo>
                  <a:cubicBezTo>
                    <a:pt x="192" y="12"/>
                    <a:pt x="193" y="13"/>
                    <a:pt x="193" y="13"/>
                  </a:cubicBezTo>
                  <a:cubicBezTo>
                    <a:pt x="194" y="13"/>
                    <a:pt x="194" y="13"/>
                    <a:pt x="195" y="13"/>
                  </a:cubicBezTo>
                  <a:cubicBezTo>
                    <a:pt x="195" y="12"/>
                    <a:pt x="196" y="12"/>
                    <a:pt x="196" y="12"/>
                  </a:cubicBezTo>
                  <a:cubicBezTo>
                    <a:pt x="197" y="12"/>
                    <a:pt x="197" y="11"/>
                    <a:pt x="198" y="11"/>
                  </a:cubicBezTo>
                  <a:cubicBezTo>
                    <a:pt x="199" y="11"/>
                    <a:pt x="200" y="10"/>
                    <a:pt x="201" y="10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0" y="12"/>
                    <a:pt x="200" y="12"/>
                    <a:pt x="200" y="13"/>
                  </a:cubicBezTo>
                  <a:cubicBezTo>
                    <a:pt x="201" y="13"/>
                    <a:pt x="201" y="13"/>
                    <a:pt x="202" y="12"/>
                  </a:cubicBezTo>
                  <a:cubicBezTo>
                    <a:pt x="202" y="12"/>
                    <a:pt x="203" y="11"/>
                    <a:pt x="203" y="11"/>
                  </a:cubicBezTo>
                  <a:cubicBezTo>
                    <a:pt x="204" y="11"/>
                    <a:pt x="204" y="12"/>
                    <a:pt x="205" y="12"/>
                  </a:cubicBezTo>
                  <a:cubicBezTo>
                    <a:pt x="205" y="12"/>
                    <a:pt x="205" y="13"/>
                    <a:pt x="205" y="13"/>
                  </a:cubicBezTo>
                  <a:cubicBezTo>
                    <a:pt x="205" y="13"/>
                    <a:pt x="205" y="14"/>
                    <a:pt x="205" y="14"/>
                  </a:cubicBezTo>
                  <a:cubicBezTo>
                    <a:pt x="206" y="15"/>
                    <a:pt x="207" y="14"/>
                    <a:pt x="207" y="15"/>
                  </a:cubicBezTo>
                  <a:cubicBezTo>
                    <a:pt x="207" y="16"/>
                    <a:pt x="207" y="16"/>
                    <a:pt x="206" y="17"/>
                  </a:cubicBezTo>
                  <a:cubicBezTo>
                    <a:pt x="205" y="18"/>
                    <a:pt x="204" y="18"/>
                    <a:pt x="204" y="19"/>
                  </a:cubicBezTo>
                  <a:cubicBezTo>
                    <a:pt x="203" y="20"/>
                    <a:pt x="203" y="21"/>
                    <a:pt x="203" y="21"/>
                  </a:cubicBezTo>
                  <a:cubicBezTo>
                    <a:pt x="203" y="22"/>
                    <a:pt x="203" y="22"/>
                    <a:pt x="202" y="22"/>
                  </a:cubicBezTo>
                  <a:cubicBezTo>
                    <a:pt x="201" y="22"/>
                    <a:pt x="199" y="23"/>
                    <a:pt x="199" y="24"/>
                  </a:cubicBezTo>
                  <a:cubicBezTo>
                    <a:pt x="199" y="24"/>
                    <a:pt x="198" y="25"/>
                    <a:pt x="198" y="26"/>
                  </a:cubicBezTo>
                  <a:cubicBezTo>
                    <a:pt x="199" y="26"/>
                    <a:pt x="199" y="26"/>
                    <a:pt x="199" y="27"/>
                  </a:cubicBezTo>
                  <a:cubicBezTo>
                    <a:pt x="199" y="28"/>
                    <a:pt x="198" y="29"/>
                    <a:pt x="197" y="30"/>
                  </a:cubicBezTo>
                  <a:cubicBezTo>
                    <a:pt x="196" y="31"/>
                    <a:pt x="196" y="32"/>
                    <a:pt x="195" y="33"/>
                  </a:cubicBezTo>
                  <a:cubicBezTo>
                    <a:pt x="194" y="34"/>
                    <a:pt x="194" y="35"/>
                    <a:pt x="193" y="35"/>
                  </a:cubicBezTo>
                  <a:cubicBezTo>
                    <a:pt x="193" y="38"/>
                    <a:pt x="196" y="40"/>
                    <a:pt x="197" y="41"/>
                  </a:cubicBezTo>
                  <a:cubicBezTo>
                    <a:pt x="198" y="41"/>
                    <a:pt x="199" y="42"/>
                    <a:pt x="200" y="43"/>
                  </a:cubicBezTo>
                  <a:cubicBezTo>
                    <a:pt x="200" y="43"/>
                    <a:pt x="200" y="44"/>
                    <a:pt x="201" y="44"/>
                  </a:cubicBezTo>
                  <a:cubicBezTo>
                    <a:pt x="201" y="45"/>
                    <a:pt x="201" y="45"/>
                    <a:pt x="202" y="45"/>
                  </a:cubicBezTo>
                  <a:cubicBezTo>
                    <a:pt x="203" y="46"/>
                    <a:pt x="205" y="47"/>
                    <a:pt x="206" y="47"/>
                  </a:cubicBezTo>
                  <a:cubicBezTo>
                    <a:pt x="207" y="47"/>
                    <a:pt x="207" y="47"/>
                    <a:pt x="208" y="48"/>
                  </a:cubicBezTo>
                  <a:cubicBezTo>
                    <a:pt x="209" y="48"/>
                    <a:pt x="210" y="49"/>
                    <a:pt x="211" y="50"/>
                  </a:cubicBezTo>
                  <a:cubicBezTo>
                    <a:pt x="212" y="51"/>
                    <a:pt x="212" y="52"/>
                    <a:pt x="213" y="52"/>
                  </a:cubicBezTo>
                  <a:cubicBezTo>
                    <a:pt x="214" y="53"/>
                    <a:pt x="215" y="53"/>
                    <a:pt x="216" y="54"/>
                  </a:cubicBezTo>
                  <a:cubicBezTo>
                    <a:pt x="217" y="54"/>
                    <a:pt x="218" y="55"/>
                    <a:pt x="219" y="56"/>
                  </a:cubicBezTo>
                  <a:cubicBezTo>
                    <a:pt x="219" y="57"/>
                    <a:pt x="220" y="58"/>
                    <a:pt x="221" y="59"/>
                  </a:cubicBezTo>
                  <a:cubicBezTo>
                    <a:pt x="222" y="59"/>
                    <a:pt x="223" y="60"/>
                    <a:pt x="225" y="60"/>
                  </a:cubicBezTo>
                  <a:cubicBezTo>
                    <a:pt x="226" y="61"/>
                    <a:pt x="227" y="61"/>
                    <a:pt x="229" y="60"/>
                  </a:cubicBezTo>
                  <a:cubicBezTo>
                    <a:pt x="230" y="59"/>
                    <a:pt x="232" y="57"/>
                    <a:pt x="233" y="55"/>
                  </a:cubicBezTo>
                  <a:cubicBezTo>
                    <a:pt x="234" y="53"/>
                    <a:pt x="234" y="52"/>
                    <a:pt x="235" y="51"/>
                  </a:cubicBezTo>
                  <a:cubicBezTo>
                    <a:pt x="235" y="51"/>
                    <a:pt x="235" y="50"/>
                    <a:pt x="235" y="49"/>
                  </a:cubicBezTo>
                  <a:cubicBezTo>
                    <a:pt x="236" y="49"/>
                    <a:pt x="236" y="48"/>
                    <a:pt x="236" y="47"/>
                  </a:cubicBezTo>
                  <a:cubicBezTo>
                    <a:pt x="236" y="46"/>
                    <a:pt x="236" y="45"/>
                    <a:pt x="237" y="44"/>
                  </a:cubicBezTo>
                  <a:cubicBezTo>
                    <a:pt x="238" y="43"/>
                    <a:pt x="239" y="42"/>
                    <a:pt x="239" y="40"/>
                  </a:cubicBezTo>
                  <a:cubicBezTo>
                    <a:pt x="240" y="39"/>
                    <a:pt x="240" y="38"/>
                    <a:pt x="240" y="36"/>
                  </a:cubicBezTo>
                  <a:cubicBezTo>
                    <a:pt x="240" y="35"/>
                    <a:pt x="240" y="33"/>
                    <a:pt x="240" y="32"/>
                  </a:cubicBezTo>
                  <a:cubicBezTo>
                    <a:pt x="240" y="31"/>
                    <a:pt x="240" y="30"/>
                    <a:pt x="241" y="29"/>
                  </a:cubicBezTo>
                  <a:cubicBezTo>
                    <a:pt x="241" y="28"/>
                    <a:pt x="241" y="27"/>
                    <a:pt x="241" y="26"/>
                  </a:cubicBezTo>
                  <a:cubicBezTo>
                    <a:pt x="241" y="24"/>
                    <a:pt x="241" y="24"/>
                    <a:pt x="241" y="23"/>
                  </a:cubicBezTo>
                  <a:cubicBezTo>
                    <a:pt x="242" y="22"/>
                    <a:pt x="242" y="21"/>
                    <a:pt x="243" y="20"/>
                  </a:cubicBezTo>
                  <a:cubicBezTo>
                    <a:pt x="243" y="19"/>
                    <a:pt x="243" y="19"/>
                    <a:pt x="244" y="18"/>
                  </a:cubicBezTo>
                  <a:cubicBezTo>
                    <a:pt x="244" y="17"/>
                    <a:pt x="244" y="16"/>
                    <a:pt x="244" y="15"/>
                  </a:cubicBezTo>
                  <a:cubicBezTo>
                    <a:pt x="244" y="14"/>
                    <a:pt x="244" y="12"/>
                    <a:pt x="245" y="11"/>
                  </a:cubicBezTo>
                  <a:cubicBezTo>
                    <a:pt x="246" y="10"/>
                    <a:pt x="246" y="10"/>
                    <a:pt x="246" y="9"/>
                  </a:cubicBezTo>
                  <a:cubicBezTo>
                    <a:pt x="247" y="8"/>
                    <a:pt x="247" y="7"/>
                    <a:pt x="248" y="6"/>
                  </a:cubicBezTo>
                  <a:cubicBezTo>
                    <a:pt x="248" y="4"/>
                    <a:pt x="248" y="3"/>
                    <a:pt x="249" y="2"/>
                  </a:cubicBezTo>
                  <a:cubicBezTo>
                    <a:pt x="249" y="1"/>
                    <a:pt x="250" y="0"/>
                    <a:pt x="251" y="0"/>
                  </a:cubicBezTo>
                  <a:cubicBezTo>
                    <a:pt x="253" y="0"/>
                    <a:pt x="253" y="2"/>
                    <a:pt x="253" y="3"/>
                  </a:cubicBezTo>
                  <a:cubicBezTo>
                    <a:pt x="253" y="4"/>
                    <a:pt x="254" y="5"/>
                    <a:pt x="254" y="7"/>
                  </a:cubicBezTo>
                  <a:cubicBezTo>
                    <a:pt x="254" y="7"/>
                    <a:pt x="254" y="8"/>
                    <a:pt x="254" y="9"/>
                  </a:cubicBezTo>
                  <a:cubicBezTo>
                    <a:pt x="254" y="9"/>
                    <a:pt x="254" y="10"/>
                    <a:pt x="254" y="11"/>
                  </a:cubicBezTo>
                  <a:cubicBezTo>
                    <a:pt x="254" y="12"/>
                    <a:pt x="254" y="12"/>
                    <a:pt x="255" y="12"/>
                  </a:cubicBezTo>
                  <a:cubicBezTo>
                    <a:pt x="256" y="12"/>
                    <a:pt x="256" y="13"/>
                    <a:pt x="256" y="13"/>
                  </a:cubicBezTo>
                  <a:cubicBezTo>
                    <a:pt x="256" y="14"/>
                    <a:pt x="256" y="15"/>
                    <a:pt x="256" y="16"/>
                  </a:cubicBezTo>
                  <a:cubicBezTo>
                    <a:pt x="256" y="17"/>
                    <a:pt x="256" y="17"/>
                    <a:pt x="256" y="18"/>
                  </a:cubicBezTo>
                  <a:cubicBezTo>
                    <a:pt x="257" y="20"/>
                    <a:pt x="257" y="21"/>
                    <a:pt x="257" y="23"/>
                  </a:cubicBezTo>
                  <a:cubicBezTo>
                    <a:pt x="257" y="24"/>
                    <a:pt x="257" y="26"/>
                    <a:pt x="257" y="28"/>
                  </a:cubicBezTo>
                  <a:cubicBezTo>
                    <a:pt x="257" y="28"/>
                    <a:pt x="257" y="29"/>
                    <a:pt x="257" y="30"/>
                  </a:cubicBezTo>
                  <a:cubicBezTo>
                    <a:pt x="258" y="31"/>
                    <a:pt x="258" y="32"/>
                    <a:pt x="258" y="32"/>
                  </a:cubicBezTo>
                  <a:cubicBezTo>
                    <a:pt x="259" y="33"/>
                    <a:pt x="259" y="33"/>
                    <a:pt x="260" y="33"/>
                  </a:cubicBezTo>
                  <a:cubicBezTo>
                    <a:pt x="261" y="33"/>
                    <a:pt x="261" y="32"/>
                    <a:pt x="262" y="32"/>
                  </a:cubicBezTo>
                  <a:cubicBezTo>
                    <a:pt x="262" y="31"/>
                    <a:pt x="264" y="30"/>
                    <a:pt x="264" y="31"/>
                  </a:cubicBezTo>
                  <a:cubicBezTo>
                    <a:pt x="264" y="32"/>
                    <a:pt x="265" y="34"/>
                    <a:pt x="266" y="35"/>
                  </a:cubicBezTo>
                  <a:cubicBezTo>
                    <a:pt x="267" y="35"/>
                    <a:pt x="268" y="35"/>
                    <a:pt x="268" y="37"/>
                  </a:cubicBezTo>
                  <a:cubicBezTo>
                    <a:pt x="269" y="38"/>
                    <a:pt x="268" y="40"/>
                    <a:pt x="268" y="41"/>
                  </a:cubicBezTo>
                  <a:cubicBezTo>
                    <a:pt x="268" y="41"/>
                    <a:pt x="268" y="42"/>
                    <a:pt x="268" y="43"/>
                  </a:cubicBezTo>
                  <a:cubicBezTo>
                    <a:pt x="268" y="43"/>
                    <a:pt x="268" y="44"/>
                    <a:pt x="267" y="45"/>
                  </a:cubicBezTo>
                  <a:cubicBezTo>
                    <a:pt x="267" y="47"/>
                    <a:pt x="267" y="50"/>
                    <a:pt x="269" y="52"/>
                  </a:cubicBezTo>
                  <a:cubicBezTo>
                    <a:pt x="269" y="53"/>
                    <a:pt x="269" y="54"/>
                    <a:pt x="269" y="55"/>
                  </a:cubicBezTo>
                  <a:cubicBezTo>
                    <a:pt x="270" y="57"/>
                    <a:pt x="271" y="60"/>
                    <a:pt x="270" y="62"/>
                  </a:cubicBezTo>
                  <a:cubicBezTo>
                    <a:pt x="270" y="62"/>
                    <a:pt x="270" y="63"/>
                    <a:pt x="270" y="64"/>
                  </a:cubicBezTo>
                  <a:cubicBezTo>
                    <a:pt x="269" y="64"/>
                    <a:pt x="269" y="65"/>
                    <a:pt x="269" y="65"/>
                  </a:cubicBezTo>
                  <a:cubicBezTo>
                    <a:pt x="269" y="66"/>
                    <a:pt x="270" y="66"/>
                    <a:pt x="270" y="67"/>
                  </a:cubicBezTo>
                  <a:cubicBezTo>
                    <a:pt x="270" y="67"/>
                    <a:pt x="270" y="68"/>
                    <a:pt x="270" y="69"/>
                  </a:cubicBezTo>
                  <a:cubicBezTo>
                    <a:pt x="270" y="69"/>
                    <a:pt x="269" y="70"/>
                    <a:pt x="269" y="71"/>
                  </a:cubicBezTo>
                  <a:cubicBezTo>
                    <a:pt x="269" y="71"/>
                    <a:pt x="269" y="72"/>
                    <a:pt x="270" y="73"/>
                  </a:cubicBezTo>
                  <a:cubicBezTo>
                    <a:pt x="270" y="73"/>
                    <a:pt x="270" y="74"/>
                    <a:pt x="270" y="74"/>
                  </a:cubicBezTo>
                  <a:cubicBezTo>
                    <a:pt x="271" y="75"/>
                    <a:pt x="272" y="75"/>
                    <a:pt x="272" y="74"/>
                  </a:cubicBezTo>
                  <a:cubicBezTo>
                    <a:pt x="274" y="74"/>
                    <a:pt x="275" y="75"/>
                    <a:pt x="276" y="75"/>
                  </a:cubicBezTo>
                  <a:cubicBezTo>
                    <a:pt x="277" y="75"/>
                    <a:pt x="277" y="76"/>
                    <a:pt x="277" y="76"/>
                  </a:cubicBezTo>
                  <a:cubicBezTo>
                    <a:pt x="278" y="77"/>
                    <a:pt x="278" y="77"/>
                    <a:pt x="279" y="77"/>
                  </a:cubicBezTo>
                  <a:cubicBezTo>
                    <a:pt x="279" y="78"/>
                    <a:pt x="279" y="79"/>
                    <a:pt x="280" y="79"/>
                  </a:cubicBezTo>
                  <a:cubicBezTo>
                    <a:pt x="280" y="80"/>
                    <a:pt x="280" y="80"/>
                    <a:pt x="281" y="80"/>
                  </a:cubicBezTo>
                  <a:cubicBezTo>
                    <a:pt x="282" y="80"/>
                    <a:pt x="283" y="82"/>
                    <a:pt x="284" y="82"/>
                  </a:cubicBezTo>
                  <a:cubicBezTo>
                    <a:pt x="284" y="83"/>
                    <a:pt x="286" y="83"/>
                    <a:pt x="286" y="84"/>
                  </a:cubicBezTo>
                  <a:cubicBezTo>
                    <a:pt x="286" y="85"/>
                    <a:pt x="286" y="85"/>
                    <a:pt x="286" y="86"/>
                  </a:cubicBezTo>
                  <a:cubicBezTo>
                    <a:pt x="286" y="86"/>
                    <a:pt x="286" y="87"/>
                    <a:pt x="285" y="87"/>
                  </a:cubicBezTo>
                  <a:cubicBezTo>
                    <a:pt x="285" y="88"/>
                    <a:pt x="286" y="89"/>
                    <a:pt x="287" y="90"/>
                  </a:cubicBezTo>
                  <a:cubicBezTo>
                    <a:pt x="288" y="91"/>
                    <a:pt x="287" y="92"/>
                    <a:pt x="287" y="94"/>
                  </a:cubicBezTo>
                  <a:cubicBezTo>
                    <a:pt x="287" y="94"/>
                    <a:pt x="288" y="95"/>
                    <a:pt x="288" y="95"/>
                  </a:cubicBezTo>
                  <a:cubicBezTo>
                    <a:pt x="288" y="96"/>
                    <a:pt x="288" y="97"/>
                    <a:pt x="288" y="97"/>
                  </a:cubicBezTo>
                  <a:cubicBezTo>
                    <a:pt x="288" y="98"/>
                    <a:pt x="289" y="98"/>
                    <a:pt x="289" y="99"/>
                  </a:cubicBezTo>
                  <a:cubicBezTo>
                    <a:pt x="289" y="100"/>
                    <a:pt x="288" y="100"/>
                    <a:pt x="288" y="101"/>
                  </a:cubicBezTo>
                  <a:cubicBezTo>
                    <a:pt x="288" y="103"/>
                    <a:pt x="289" y="104"/>
                    <a:pt x="290" y="103"/>
                  </a:cubicBezTo>
                  <a:cubicBezTo>
                    <a:pt x="290" y="103"/>
                    <a:pt x="291" y="102"/>
                    <a:pt x="291" y="101"/>
                  </a:cubicBezTo>
                  <a:cubicBezTo>
                    <a:pt x="292" y="100"/>
                    <a:pt x="292" y="102"/>
                    <a:pt x="293" y="102"/>
                  </a:cubicBezTo>
                  <a:cubicBezTo>
                    <a:pt x="293" y="103"/>
                    <a:pt x="294" y="104"/>
                    <a:pt x="294" y="103"/>
                  </a:cubicBezTo>
                  <a:cubicBezTo>
                    <a:pt x="295" y="103"/>
                    <a:pt x="295" y="101"/>
                    <a:pt x="296" y="102"/>
                  </a:cubicBezTo>
                  <a:cubicBezTo>
                    <a:pt x="297" y="103"/>
                    <a:pt x="297" y="104"/>
                    <a:pt x="297" y="105"/>
                  </a:cubicBezTo>
                  <a:cubicBezTo>
                    <a:pt x="296" y="105"/>
                    <a:pt x="296" y="106"/>
                    <a:pt x="296" y="107"/>
                  </a:cubicBezTo>
                  <a:cubicBezTo>
                    <a:pt x="296" y="108"/>
                    <a:pt x="295" y="109"/>
                    <a:pt x="295" y="110"/>
                  </a:cubicBezTo>
                  <a:cubicBezTo>
                    <a:pt x="295" y="110"/>
                    <a:pt x="295" y="112"/>
                    <a:pt x="295" y="112"/>
                  </a:cubicBezTo>
                  <a:cubicBezTo>
                    <a:pt x="295" y="112"/>
                    <a:pt x="296" y="112"/>
                    <a:pt x="296" y="112"/>
                  </a:cubicBezTo>
                  <a:cubicBezTo>
                    <a:pt x="297" y="112"/>
                    <a:pt x="297" y="112"/>
                    <a:pt x="297" y="112"/>
                  </a:cubicBezTo>
                  <a:cubicBezTo>
                    <a:pt x="298" y="113"/>
                    <a:pt x="298" y="114"/>
                    <a:pt x="299" y="115"/>
                  </a:cubicBezTo>
                  <a:cubicBezTo>
                    <a:pt x="299" y="115"/>
                    <a:pt x="300" y="115"/>
                    <a:pt x="300" y="116"/>
                  </a:cubicBezTo>
                  <a:cubicBezTo>
                    <a:pt x="301" y="117"/>
                    <a:pt x="301" y="117"/>
                    <a:pt x="302" y="118"/>
                  </a:cubicBezTo>
                  <a:cubicBezTo>
                    <a:pt x="302" y="119"/>
                    <a:pt x="302" y="119"/>
                    <a:pt x="302" y="120"/>
                  </a:cubicBezTo>
                  <a:cubicBezTo>
                    <a:pt x="303" y="121"/>
                    <a:pt x="303" y="121"/>
                    <a:pt x="303" y="122"/>
                  </a:cubicBezTo>
                  <a:cubicBezTo>
                    <a:pt x="304" y="122"/>
                    <a:pt x="304" y="123"/>
                    <a:pt x="304" y="123"/>
                  </a:cubicBezTo>
                  <a:cubicBezTo>
                    <a:pt x="305" y="123"/>
                    <a:pt x="304" y="124"/>
                    <a:pt x="304" y="124"/>
                  </a:cubicBezTo>
                  <a:cubicBezTo>
                    <a:pt x="304" y="125"/>
                    <a:pt x="304" y="126"/>
                    <a:pt x="305" y="127"/>
                  </a:cubicBezTo>
                  <a:cubicBezTo>
                    <a:pt x="305" y="127"/>
                    <a:pt x="307" y="127"/>
                    <a:pt x="307" y="127"/>
                  </a:cubicBezTo>
                  <a:cubicBezTo>
                    <a:pt x="308" y="126"/>
                    <a:pt x="309" y="126"/>
                    <a:pt x="309" y="125"/>
                  </a:cubicBezTo>
                  <a:cubicBezTo>
                    <a:pt x="309" y="125"/>
                    <a:pt x="309" y="124"/>
                    <a:pt x="310" y="124"/>
                  </a:cubicBezTo>
                  <a:cubicBezTo>
                    <a:pt x="310" y="123"/>
                    <a:pt x="310" y="123"/>
                    <a:pt x="310" y="123"/>
                  </a:cubicBezTo>
                  <a:cubicBezTo>
                    <a:pt x="311" y="123"/>
                    <a:pt x="310" y="126"/>
                    <a:pt x="310" y="126"/>
                  </a:cubicBezTo>
                  <a:cubicBezTo>
                    <a:pt x="309" y="128"/>
                    <a:pt x="308" y="129"/>
                    <a:pt x="308" y="130"/>
                  </a:cubicBezTo>
                  <a:cubicBezTo>
                    <a:pt x="307" y="131"/>
                    <a:pt x="306" y="133"/>
                    <a:pt x="306" y="134"/>
                  </a:cubicBezTo>
                  <a:cubicBezTo>
                    <a:pt x="306" y="135"/>
                    <a:pt x="306" y="137"/>
                    <a:pt x="306" y="138"/>
                  </a:cubicBezTo>
                  <a:cubicBezTo>
                    <a:pt x="306" y="140"/>
                    <a:pt x="303" y="143"/>
                    <a:pt x="304" y="146"/>
                  </a:cubicBezTo>
                  <a:cubicBezTo>
                    <a:pt x="304" y="147"/>
                    <a:pt x="304" y="148"/>
                    <a:pt x="304" y="150"/>
                  </a:cubicBezTo>
                  <a:cubicBezTo>
                    <a:pt x="304" y="151"/>
                    <a:pt x="304" y="152"/>
                    <a:pt x="304" y="154"/>
                  </a:cubicBezTo>
                  <a:cubicBezTo>
                    <a:pt x="303" y="155"/>
                    <a:pt x="303" y="157"/>
                    <a:pt x="302" y="159"/>
                  </a:cubicBezTo>
                  <a:cubicBezTo>
                    <a:pt x="301" y="160"/>
                    <a:pt x="300" y="161"/>
                    <a:pt x="300" y="161"/>
                  </a:cubicBezTo>
                  <a:cubicBezTo>
                    <a:pt x="299" y="162"/>
                    <a:pt x="299" y="163"/>
                    <a:pt x="298" y="163"/>
                  </a:cubicBezTo>
                  <a:cubicBezTo>
                    <a:pt x="298" y="164"/>
                    <a:pt x="298" y="165"/>
                    <a:pt x="297" y="165"/>
                  </a:cubicBezTo>
                  <a:cubicBezTo>
                    <a:pt x="297" y="167"/>
                    <a:pt x="295" y="168"/>
                    <a:pt x="294" y="170"/>
                  </a:cubicBezTo>
                  <a:cubicBezTo>
                    <a:pt x="293" y="172"/>
                    <a:pt x="291" y="174"/>
                    <a:pt x="290" y="176"/>
                  </a:cubicBezTo>
                  <a:cubicBezTo>
                    <a:pt x="289" y="178"/>
                    <a:pt x="288" y="180"/>
                    <a:pt x="286" y="183"/>
                  </a:cubicBezTo>
                  <a:cubicBezTo>
                    <a:pt x="285" y="184"/>
                    <a:pt x="284" y="186"/>
                    <a:pt x="282" y="188"/>
                  </a:cubicBezTo>
                  <a:cubicBezTo>
                    <a:pt x="282" y="189"/>
                    <a:pt x="281" y="190"/>
                    <a:pt x="280" y="191"/>
                  </a:cubicBezTo>
                  <a:cubicBezTo>
                    <a:pt x="279" y="192"/>
                    <a:pt x="278" y="192"/>
                    <a:pt x="277" y="193"/>
                  </a:cubicBezTo>
                  <a:cubicBezTo>
                    <a:pt x="275" y="194"/>
                    <a:pt x="274" y="194"/>
                    <a:pt x="273" y="195"/>
                  </a:cubicBezTo>
                  <a:cubicBezTo>
                    <a:pt x="272" y="196"/>
                    <a:pt x="271" y="196"/>
                    <a:pt x="271" y="197"/>
                  </a:cubicBezTo>
                  <a:cubicBezTo>
                    <a:pt x="270" y="198"/>
                    <a:pt x="269" y="199"/>
                    <a:pt x="268" y="200"/>
                  </a:cubicBezTo>
                  <a:cubicBezTo>
                    <a:pt x="267" y="201"/>
                    <a:pt x="267" y="201"/>
                    <a:pt x="266" y="202"/>
                  </a:cubicBezTo>
                  <a:cubicBezTo>
                    <a:pt x="266" y="202"/>
                    <a:pt x="266" y="203"/>
                    <a:pt x="265" y="203"/>
                  </a:cubicBezTo>
                  <a:cubicBezTo>
                    <a:pt x="265" y="204"/>
                    <a:pt x="263" y="205"/>
                    <a:pt x="263" y="206"/>
                  </a:cubicBezTo>
                  <a:cubicBezTo>
                    <a:pt x="261" y="207"/>
                    <a:pt x="260" y="209"/>
                    <a:pt x="259" y="210"/>
                  </a:cubicBezTo>
                  <a:cubicBezTo>
                    <a:pt x="259" y="211"/>
                    <a:pt x="258" y="212"/>
                    <a:pt x="258" y="213"/>
                  </a:cubicBezTo>
                  <a:cubicBezTo>
                    <a:pt x="257" y="214"/>
                    <a:pt x="257" y="215"/>
                    <a:pt x="256" y="215"/>
                  </a:cubicBezTo>
                  <a:cubicBezTo>
                    <a:pt x="254" y="216"/>
                    <a:pt x="252" y="218"/>
                    <a:pt x="250" y="219"/>
                  </a:cubicBezTo>
                  <a:cubicBezTo>
                    <a:pt x="249" y="220"/>
                    <a:pt x="249" y="222"/>
                    <a:pt x="248" y="223"/>
                  </a:cubicBezTo>
                  <a:cubicBezTo>
                    <a:pt x="247" y="224"/>
                    <a:pt x="247" y="225"/>
                    <a:pt x="246" y="226"/>
                  </a:cubicBezTo>
                  <a:cubicBezTo>
                    <a:pt x="245" y="227"/>
                    <a:pt x="244" y="228"/>
                    <a:pt x="244" y="229"/>
                  </a:cubicBezTo>
                  <a:cubicBezTo>
                    <a:pt x="243" y="230"/>
                    <a:pt x="243" y="231"/>
                    <a:pt x="242" y="232"/>
                  </a:cubicBezTo>
                  <a:cubicBezTo>
                    <a:pt x="242" y="233"/>
                    <a:pt x="241" y="234"/>
                    <a:pt x="240" y="235"/>
                  </a:cubicBezTo>
                  <a:cubicBezTo>
                    <a:pt x="239" y="236"/>
                    <a:pt x="237" y="236"/>
                    <a:pt x="236" y="236"/>
                  </a:cubicBezTo>
                  <a:cubicBezTo>
                    <a:pt x="235" y="236"/>
                    <a:pt x="235" y="237"/>
                    <a:pt x="234" y="237"/>
                  </a:cubicBezTo>
                  <a:cubicBezTo>
                    <a:pt x="233" y="237"/>
                    <a:pt x="233" y="237"/>
                    <a:pt x="232" y="237"/>
                  </a:cubicBezTo>
                  <a:cubicBezTo>
                    <a:pt x="230" y="237"/>
                    <a:pt x="229" y="237"/>
                    <a:pt x="227" y="237"/>
                  </a:cubicBezTo>
                  <a:cubicBezTo>
                    <a:pt x="226" y="237"/>
                    <a:pt x="224" y="238"/>
                    <a:pt x="222" y="239"/>
                  </a:cubicBezTo>
                  <a:cubicBezTo>
                    <a:pt x="222" y="239"/>
                    <a:pt x="221" y="239"/>
                    <a:pt x="220" y="240"/>
                  </a:cubicBezTo>
                  <a:cubicBezTo>
                    <a:pt x="219" y="241"/>
                    <a:pt x="218" y="241"/>
                    <a:pt x="217" y="241"/>
                  </a:cubicBezTo>
                  <a:cubicBezTo>
                    <a:pt x="216" y="242"/>
                    <a:pt x="215" y="243"/>
                    <a:pt x="215" y="244"/>
                  </a:cubicBezTo>
                  <a:cubicBezTo>
                    <a:pt x="214" y="245"/>
                    <a:pt x="213" y="245"/>
                    <a:pt x="212" y="245"/>
                  </a:cubicBezTo>
                  <a:cubicBezTo>
                    <a:pt x="211" y="245"/>
                    <a:pt x="210" y="245"/>
                    <a:pt x="209" y="246"/>
                  </a:cubicBezTo>
                  <a:cubicBezTo>
                    <a:pt x="209" y="247"/>
                    <a:pt x="209" y="249"/>
                    <a:pt x="207" y="248"/>
                  </a:cubicBezTo>
                  <a:cubicBezTo>
                    <a:pt x="207" y="248"/>
                    <a:pt x="207" y="247"/>
                    <a:pt x="207" y="247"/>
                  </a:cubicBezTo>
                  <a:cubicBezTo>
                    <a:pt x="207" y="246"/>
                    <a:pt x="207" y="246"/>
                    <a:pt x="206" y="245"/>
                  </a:cubicBezTo>
                  <a:cubicBezTo>
                    <a:pt x="206" y="244"/>
                    <a:pt x="206" y="244"/>
                    <a:pt x="204" y="243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2" y="242"/>
                    <a:pt x="203" y="242"/>
                    <a:pt x="203" y="242"/>
                  </a:cubicBezTo>
                  <a:cubicBezTo>
                    <a:pt x="203" y="241"/>
                    <a:pt x="203" y="241"/>
                    <a:pt x="203" y="241"/>
                  </a:cubicBezTo>
                  <a:cubicBezTo>
                    <a:pt x="203" y="240"/>
                    <a:pt x="203" y="241"/>
                    <a:pt x="203" y="240"/>
                  </a:cubicBezTo>
                  <a:cubicBezTo>
                    <a:pt x="203" y="240"/>
                    <a:pt x="203" y="239"/>
                    <a:pt x="202" y="239"/>
                  </a:cubicBezTo>
                  <a:cubicBezTo>
                    <a:pt x="201" y="238"/>
                    <a:pt x="200" y="240"/>
                    <a:pt x="199" y="241"/>
                  </a:cubicBezTo>
                  <a:cubicBezTo>
                    <a:pt x="198" y="242"/>
                    <a:pt x="196" y="242"/>
                    <a:pt x="195" y="243"/>
                  </a:cubicBezTo>
                  <a:cubicBezTo>
                    <a:pt x="193" y="243"/>
                    <a:pt x="193" y="244"/>
                    <a:pt x="192" y="245"/>
                  </a:cubicBezTo>
                  <a:cubicBezTo>
                    <a:pt x="191" y="245"/>
                    <a:pt x="190" y="246"/>
                    <a:pt x="190" y="246"/>
                  </a:cubicBezTo>
                  <a:cubicBezTo>
                    <a:pt x="189" y="246"/>
                    <a:pt x="188" y="244"/>
                    <a:pt x="187" y="244"/>
                  </a:cubicBezTo>
                  <a:cubicBezTo>
                    <a:pt x="186" y="243"/>
                    <a:pt x="186" y="242"/>
                    <a:pt x="185" y="242"/>
                  </a:cubicBezTo>
                  <a:cubicBezTo>
                    <a:pt x="184" y="241"/>
                    <a:pt x="183" y="241"/>
                    <a:pt x="181" y="241"/>
                  </a:cubicBezTo>
                  <a:cubicBezTo>
                    <a:pt x="181" y="241"/>
                    <a:pt x="180" y="241"/>
                    <a:pt x="179" y="241"/>
                  </a:cubicBezTo>
                  <a:cubicBezTo>
                    <a:pt x="179" y="241"/>
                    <a:pt x="178" y="241"/>
                    <a:pt x="177" y="241"/>
                  </a:cubicBezTo>
                  <a:cubicBezTo>
                    <a:pt x="176" y="241"/>
                    <a:pt x="176" y="239"/>
                    <a:pt x="175" y="239"/>
                  </a:cubicBezTo>
                  <a:cubicBezTo>
                    <a:pt x="173" y="238"/>
                    <a:pt x="172" y="239"/>
                    <a:pt x="171" y="237"/>
                  </a:cubicBezTo>
                  <a:cubicBezTo>
                    <a:pt x="171" y="236"/>
                    <a:pt x="170" y="235"/>
                    <a:pt x="170" y="234"/>
                  </a:cubicBezTo>
                  <a:cubicBezTo>
                    <a:pt x="170" y="233"/>
                    <a:pt x="170" y="232"/>
                    <a:pt x="170" y="232"/>
                  </a:cubicBezTo>
                  <a:cubicBezTo>
                    <a:pt x="170" y="231"/>
                    <a:pt x="170" y="231"/>
                    <a:pt x="170" y="230"/>
                  </a:cubicBezTo>
                  <a:cubicBezTo>
                    <a:pt x="170" y="228"/>
                    <a:pt x="171" y="228"/>
                    <a:pt x="172" y="227"/>
                  </a:cubicBezTo>
                  <a:cubicBezTo>
                    <a:pt x="173" y="226"/>
                    <a:pt x="173" y="224"/>
                    <a:pt x="173" y="223"/>
                  </a:cubicBezTo>
                  <a:cubicBezTo>
                    <a:pt x="173" y="221"/>
                    <a:pt x="172" y="220"/>
                    <a:pt x="171" y="219"/>
                  </a:cubicBezTo>
                  <a:cubicBezTo>
                    <a:pt x="171" y="218"/>
                    <a:pt x="171" y="217"/>
                    <a:pt x="170" y="217"/>
                  </a:cubicBezTo>
                  <a:cubicBezTo>
                    <a:pt x="170" y="216"/>
                    <a:pt x="168" y="217"/>
                    <a:pt x="168" y="217"/>
                  </a:cubicBezTo>
                  <a:cubicBezTo>
                    <a:pt x="166" y="218"/>
                    <a:pt x="165" y="219"/>
                    <a:pt x="164" y="218"/>
                  </a:cubicBezTo>
                  <a:cubicBezTo>
                    <a:pt x="164" y="217"/>
                    <a:pt x="165" y="216"/>
                    <a:pt x="166" y="216"/>
                  </a:cubicBezTo>
                  <a:cubicBezTo>
                    <a:pt x="167" y="215"/>
                    <a:pt x="168" y="215"/>
                    <a:pt x="169" y="214"/>
                  </a:cubicBezTo>
                  <a:cubicBezTo>
                    <a:pt x="170" y="211"/>
                    <a:pt x="169" y="208"/>
                    <a:pt x="169" y="206"/>
                  </a:cubicBezTo>
                  <a:cubicBezTo>
                    <a:pt x="169" y="205"/>
                    <a:pt x="168" y="205"/>
                    <a:pt x="168" y="206"/>
                  </a:cubicBezTo>
                  <a:cubicBezTo>
                    <a:pt x="167" y="206"/>
                    <a:pt x="167" y="207"/>
                    <a:pt x="166" y="208"/>
                  </a:cubicBezTo>
                  <a:cubicBezTo>
                    <a:pt x="166" y="209"/>
                    <a:pt x="165" y="210"/>
                    <a:pt x="164" y="211"/>
                  </a:cubicBezTo>
                  <a:cubicBezTo>
                    <a:pt x="163" y="212"/>
                    <a:pt x="163" y="212"/>
                    <a:pt x="162" y="213"/>
                  </a:cubicBezTo>
                  <a:cubicBezTo>
                    <a:pt x="162" y="213"/>
                    <a:pt x="161" y="214"/>
                    <a:pt x="161" y="214"/>
                  </a:cubicBezTo>
                  <a:cubicBezTo>
                    <a:pt x="160" y="215"/>
                    <a:pt x="158" y="215"/>
                    <a:pt x="157" y="215"/>
                  </a:cubicBezTo>
                  <a:cubicBezTo>
                    <a:pt x="156" y="213"/>
                    <a:pt x="158" y="212"/>
                    <a:pt x="159" y="211"/>
                  </a:cubicBezTo>
                  <a:cubicBezTo>
                    <a:pt x="160" y="211"/>
                    <a:pt x="160" y="211"/>
                    <a:pt x="161" y="210"/>
                  </a:cubicBezTo>
                  <a:cubicBezTo>
                    <a:pt x="162" y="210"/>
                    <a:pt x="163" y="210"/>
                    <a:pt x="163" y="209"/>
                  </a:cubicBezTo>
                  <a:cubicBezTo>
                    <a:pt x="165" y="208"/>
                    <a:pt x="163" y="207"/>
                    <a:pt x="164" y="206"/>
                  </a:cubicBezTo>
                  <a:cubicBezTo>
                    <a:pt x="165" y="205"/>
                    <a:pt x="166" y="204"/>
                    <a:pt x="166" y="203"/>
                  </a:cubicBezTo>
                  <a:cubicBezTo>
                    <a:pt x="167" y="202"/>
                    <a:pt x="168" y="201"/>
                    <a:pt x="170" y="200"/>
                  </a:cubicBezTo>
                  <a:cubicBezTo>
                    <a:pt x="170" y="199"/>
                    <a:pt x="171" y="199"/>
                    <a:pt x="172" y="198"/>
                  </a:cubicBezTo>
                  <a:cubicBezTo>
                    <a:pt x="172" y="197"/>
                    <a:pt x="172" y="194"/>
                    <a:pt x="171" y="194"/>
                  </a:cubicBezTo>
                  <a:cubicBezTo>
                    <a:pt x="170" y="193"/>
                    <a:pt x="168" y="195"/>
                    <a:pt x="167" y="196"/>
                  </a:cubicBezTo>
                  <a:cubicBezTo>
                    <a:pt x="167" y="197"/>
                    <a:pt x="166" y="197"/>
                    <a:pt x="165" y="198"/>
                  </a:cubicBezTo>
                  <a:cubicBezTo>
                    <a:pt x="165" y="199"/>
                    <a:pt x="164" y="200"/>
                    <a:pt x="163" y="201"/>
                  </a:cubicBezTo>
                  <a:cubicBezTo>
                    <a:pt x="163" y="201"/>
                    <a:pt x="162" y="202"/>
                    <a:pt x="161" y="202"/>
                  </a:cubicBezTo>
                  <a:cubicBezTo>
                    <a:pt x="160" y="203"/>
                    <a:pt x="159" y="204"/>
                    <a:pt x="158" y="204"/>
                  </a:cubicBezTo>
                  <a:cubicBezTo>
                    <a:pt x="157" y="205"/>
                    <a:pt x="157" y="205"/>
                    <a:pt x="156" y="206"/>
                  </a:cubicBezTo>
                  <a:cubicBezTo>
                    <a:pt x="155" y="207"/>
                    <a:pt x="153" y="207"/>
                    <a:pt x="152" y="208"/>
                  </a:cubicBezTo>
                  <a:cubicBezTo>
                    <a:pt x="152" y="208"/>
                    <a:pt x="152" y="208"/>
                    <a:pt x="152" y="208"/>
                  </a:cubicBezTo>
                  <a:cubicBezTo>
                    <a:pt x="152" y="209"/>
                    <a:pt x="151" y="209"/>
                    <a:pt x="151" y="210"/>
                  </a:cubicBezTo>
                  <a:cubicBezTo>
                    <a:pt x="151" y="210"/>
                    <a:pt x="151" y="211"/>
                    <a:pt x="150" y="211"/>
                  </a:cubicBezTo>
                  <a:cubicBezTo>
                    <a:pt x="150" y="211"/>
                    <a:pt x="149" y="212"/>
                    <a:pt x="149" y="212"/>
                  </a:cubicBezTo>
                  <a:cubicBezTo>
                    <a:pt x="149" y="212"/>
                    <a:pt x="148" y="211"/>
                    <a:pt x="148" y="210"/>
                  </a:cubicBezTo>
                  <a:cubicBezTo>
                    <a:pt x="148" y="210"/>
                    <a:pt x="148" y="209"/>
                    <a:pt x="148" y="208"/>
                  </a:cubicBezTo>
                  <a:cubicBezTo>
                    <a:pt x="148" y="208"/>
                    <a:pt x="149" y="208"/>
                    <a:pt x="149" y="207"/>
                  </a:cubicBezTo>
                  <a:cubicBezTo>
                    <a:pt x="149" y="207"/>
                    <a:pt x="149" y="206"/>
                    <a:pt x="149" y="205"/>
                  </a:cubicBezTo>
                  <a:cubicBezTo>
                    <a:pt x="149" y="204"/>
                    <a:pt x="148" y="202"/>
                    <a:pt x="148" y="201"/>
                  </a:cubicBezTo>
                  <a:cubicBezTo>
                    <a:pt x="148" y="201"/>
                    <a:pt x="148" y="200"/>
                    <a:pt x="148" y="199"/>
                  </a:cubicBezTo>
                  <a:cubicBezTo>
                    <a:pt x="148" y="199"/>
                    <a:pt x="148" y="198"/>
                    <a:pt x="148" y="197"/>
                  </a:cubicBezTo>
                  <a:cubicBezTo>
                    <a:pt x="147" y="196"/>
                    <a:pt x="145" y="197"/>
                    <a:pt x="145" y="195"/>
                  </a:cubicBezTo>
                  <a:cubicBezTo>
                    <a:pt x="145" y="194"/>
                    <a:pt x="145" y="193"/>
                    <a:pt x="146" y="192"/>
                  </a:cubicBezTo>
                  <a:cubicBezTo>
                    <a:pt x="147" y="191"/>
                    <a:pt x="147" y="190"/>
                    <a:pt x="145" y="189"/>
                  </a:cubicBezTo>
                  <a:cubicBezTo>
                    <a:pt x="145" y="189"/>
                    <a:pt x="144" y="190"/>
                    <a:pt x="144" y="189"/>
                  </a:cubicBezTo>
                  <a:cubicBezTo>
                    <a:pt x="143" y="188"/>
                    <a:pt x="143" y="187"/>
                    <a:pt x="143" y="186"/>
                  </a:cubicBezTo>
                  <a:cubicBezTo>
                    <a:pt x="143" y="185"/>
                    <a:pt x="139" y="185"/>
                    <a:pt x="137" y="185"/>
                  </a:cubicBezTo>
                  <a:cubicBezTo>
                    <a:pt x="136" y="185"/>
                    <a:pt x="135" y="185"/>
                    <a:pt x="134" y="185"/>
                  </a:cubicBezTo>
                  <a:cubicBezTo>
                    <a:pt x="133" y="186"/>
                    <a:pt x="132" y="186"/>
                    <a:pt x="132" y="185"/>
                  </a:cubicBezTo>
                  <a:cubicBezTo>
                    <a:pt x="131" y="184"/>
                    <a:pt x="131" y="183"/>
                    <a:pt x="130" y="182"/>
                  </a:cubicBezTo>
                  <a:cubicBezTo>
                    <a:pt x="129" y="182"/>
                    <a:pt x="128" y="181"/>
                    <a:pt x="127" y="181"/>
                  </a:cubicBezTo>
                  <a:cubicBezTo>
                    <a:pt x="126" y="181"/>
                    <a:pt x="125" y="182"/>
                    <a:pt x="124" y="182"/>
                  </a:cubicBezTo>
                  <a:cubicBezTo>
                    <a:pt x="123" y="182"/>
                    <a:pt x="122" y="183"/>
                    <a:pt x="120" y="184"/>
                  </a:cubicBezTo>
                  <a:cubicBezTo>
                    <a:pt x="118" y="184"/>
                    <a:pt x="117" y="183"/>
                    <a:pt x="115" y="183"/>
                  </a:cubicBezTo>
                  <a:cubicBezTo>
                    <a:pt x="114" y="183"/>
                    <a:pt x="112" y="183"/>
                    <a:pt x="111" y="184"/>
                  </a:cubicBezTo>
                  <a:cubicBezTo>
                    <a:pt x="110" y="184"/>
                    <a:pt x="109" y="184"/>
                    <a:pt x="107" y="184"/>
                  </a:cubicBezTo>
                  <a:cubicBezTo>
                    <a:pt x="106" y="185"/>
                    <a:pt x="105" y="185"/>
                    <a:pt x="104" y="186"/>
                  </a:cubicBezTo>
                  <a:cubicBezTo>
                    <a:pt x="102" y="186"/>
                    <a:pt x="101" y="187"/>
                    <a:pt x="100" y="187"/>
                  </a:cubicBezTo>
                  <a:cubicBezTo>
                    <a:pt x="99" y="187"/>
                    <a:pt x="97" y="187"/>
                    <a:pt x="96" y="188"/>
                  </a:cubicBezTo>
                  <a:cubicBezTo>
                    <a:pt x="95" y="188"/>
                    <a:pt x="93" y="188"/>
                    <a:pt x="92" y="188"/>
                  </a:cubicBezTo>
                  <a:cubicBezTo>
                    <a:pt x="89" y="188"/>
                    <a:pt x="86" y="188"/>
                    <a:pt x="83" y="190"/>
                  </a:cubicBezTo>
                  <a:cubicBezTo>
                    <a:pt x="83" y="190"/>
                    <a:pt x="82" y="190"/>
                    <a:pt x="81" y="190"/>
                  </a:cubicBezTo>
                  <a:cubicBezTo>
                    <a:pt x="81" y="191"/>
                    <a:pt x="80" y="191"/>
                    <a:pt x="80" y="192"/>
                  </a:cubicBezTo>
                  <a:cubicBezTo>
                    <a:pt x="79" y="193"/>
                    <a:pt x="77" y="193"/>
                    <a:pt x="76" y="193"/>
                  </a:cubicBezTo>
                  <a:cubicBezTo>
                    <a:pt x="75" y="193"/>
                    <a:pt x="75" y="194"/>
                    <a:pt x="74" y="194"/>
                  </a:cubicBezTo>
                  <a:cubicBezTo>
                    <a:pt x="73" y="195"/>
                    <a:pt x="72" y="195"/>
                    <a:pt x="72" y="195"/>
                  </a:cubicBezTo>
                  <a:cubicBezTo>
                    <a:pt x="70" y="196"/>
                    <a:pt x="70" y="197"/>
                    <a:pt x="68" y="198"/>
                  </a:cubicBezTo>
                  <a:cubicBezTo>
                    <a:pt x="68" y="198"/>
                    <a:pt x="67" y="198"/>
                    <a:pt x="66" y="199"/>
                  </a:cubicBezTo>
                  <a:cubicBezTo>
                    <a:pt x="66" y="199"/>
                    <a:pt x="66" y="199"/>
                    <a:pt x="65" y="200"/>
                  </a:cubicBezTo>
                  <a:cubicBezTo>
                    <a:pt x="65" y="200"/>
                    <a:pt x="65" y="200"/>
                    <a:pt x="65" y="200"/>
                  </a:cubicBezTo>
                  <a:cubicBezTo>
                    <a:pt x="63" y="201"/>
                    <a:pt x="62" y="202"/>
                    <a:pt x="61" y="202"/>
                  </a:cubicBezTo>
                  <a:cubicBezTo>
                    <a:pt x="59" y="202"/>
                    <a:pt x="56" y="202"/>
                    <a:pt x="54" y="202"/>
                  </a:cubicBezTo>
                  <a:cubicBezTo>
                    <a:pt x="52" y="202"/>
                    <a:pt x="50" y="202"/>
                    <a:pt x="49" y="202"/>
                  </a:cubicBezTo>
                  <a:cubicBezTo>
                    <a:pt x="48" y="202"/>
                    <a:pt x="47" y="202"/>
                    <a:pt x="47" y="202"/>
                  </a:cubicBezTo>
                  <a:cubicBezTo>
                    <a:pt x="46" y="202"/>
                    <a:pt x="45" y="202"/>
                    <a:pt x="44" y="202"/>
                  </a:cubicBezTo>
                  <a:cubicBezTo>
                    <a:pt x="44" y="202"/>
                    <a:pt x="43" y="203"/>
                    <a:pt x="42" y="203"/>
                  </a:cubicBezTo>
                  <a:cubicBezTo>
                    <a:pt x="41" y="203"/>
                    <a:pt x="40" y="203"/>
                    <a:pt x="39" y="203"/>
                  </a:cubicBezTo>
                  <a:cubicBezTo>
                    <a:pt x="37" y="204"/>
                    <a:pt x="36" y="204"/>
                    <a:pt x="35" y="205"/>
                  </a:cubicBezTo>
                  <a:cubicBezTo>
                    <a:pt x="34" y="206"/>
                    <a:pt x="33" y="207"/>
                    <a:pt x="31" y="207"/>
                  </a:cubicBezTo>
                  <a:cubicBezTo>
                    <a:pt x="30" y="207"/>
                    <a:pt x="29" y="207"/>
                    <a:pt x="27" y="208"/>
                  </a:cubicBezTo>
                  <a:cubicBezTo>
                    <a:pt x="27" y="208"/>
                    <a:pt x="26" y="209"/>
                    <a:pt x="26" y="209"/>
                  </a:cubicBezTo>
                  <a:cubicBezTo>
                    <a:pt x="25" y="209"/>
                    <a:pt x="24" y="209"/>
                    <a:pt x="23" y="210"/>
                  </a:cubicBezTo>
                  <a:cubicBezTo>
                    <a:pt x="22" y="210"/>
                    <a:pt x="21" y="211"/>
                    <a:pt x="20" y="212"/>
                  </a:cubicBezTo>
                  <a:cubicBezTo>
                    <a:pt x="19" y="213"/>
                    <a:pt x="17" y="212"/>
                    <a:pt x="15" y="212"/>
                  </a:cubicBezTo>
                  <a:cubicBezTo>
                    <a:pt x="14" y="212"/>
                    <a:pt x="13" y="212"/>
                    <a:pt x="12" y="212"/>
                  </a:cubicBezTo>
                  <a:cubicBezTo>
                    <a:pt x="10" y="212"/>
                    <a:pt x="9" y="212"/>
                    <a:pt x="7" y="212"/>
                  </a:cubicBezTo>
                  <a:cubicBezTo>
                    <a:pt x="7" y="212"/>
                    <a:pt x="7" y="211"/>
                    <a:pt x="7" y="211"/>
                  </a:cubicBezTo>
                  <a:cubicBezTo>
                    <a:pt x="6" y="210"/>
                    <a:pt x="6" y="210"/>
                    <a:pt x="6" y="209"/>
                  </a:cubicBezTo>
                  <a:cubicBezTo>
                    <a:pt x="5" y="208"/>
                    <a:pt x="5" y="207"/>
                    <a:pt x="4" y="207"/>
                  </a:cubicBezTo>
                  <a:cubicBezTo>
                    <a:pt x="3" y="206"/>
                    <a:pt x="2" y="207"/>
                    <a:pt x="1" y="206"/>
                  </a:cubicBezTo>
                  <a:cubicBezTo>
                    <a:pt x="0" y="206"/>
                    <a:pt x="1" y="205"/>
                    <a:pt x="1" y="204"/>
                  </a:cubicBezTo>
                  <a:cubicBezTo>
                    <a:pt x="2" y="203"/>
                    <a:pt x="2" y="202"/>
                    <a:pt x="2" y="201"/>
                  </a:cubicBezTo>
                  <a:cubicBezTo>
                    <a:pt x="2" y="201"/>
                    <a:pt x="2" y="200"/>
                    <a:pt x="2" y="200"/>
                  </a:cubicBezTo>
                  <a:cubicBezTo>
                    <a:pt x="3" y="199"/>
                    <a:pt x="3" y="200"/>
                    <a:pt x="4" y="200"/>
                  </a:cubicBezTo>
                  <a:cubicBezTo>
                    <a:pt x="7" y="200"/>
                    <a:pt x="7" y="197"/>
                    <a:pt x="9" y="195"/>
                  </a:cubicBezTo>
                  <a:cubicBezTo>
                    <a:pt x="9" y="194"/>
                    <a:pt x="9" y="193"/>
                    <a:pt x="10" y="192"/>
                  </a:cubicBezTo>
                  <a:cubicBezTo>
                    <a:pt x="10" y="191"/>
                    <a:pt x="11" y="190"/>
                    <a:pt x="12" y="189"/>
                  </a:cubicBezTo>
                  <a:cubicBezTo>
                    <a:pt x="13" y="188"/>
                    <a:pt x="13" y="186"/>
                    <a:pt x="13" y="185"/>
                  </a:cubicBezTo>
                  <a:cubicBezTo>
                    <a:pt x="13" y="183"/>
                    <a:pt x="13" y="182"/>
                    <a:pt x="13" y="181"/>
                  </a:cubicBezTo>
                  <a:cubicBezTo>
                    <a:pt x="12" y="180"/>
                    <a:pt x="12" y="178"/>
                    <a:pt x="12" y="177"/>
                  </a:cubicBezTo>
                  <a:cubicBezTo>
                    <a:pt x="12" y="176"/>
                    <a:pt x="12" y="174"/>
                    <a:pt x="12" y="173"/>
                  </a:cubicBezTo>
                  <a:cubicBezTo>
                    <a:pt x="12" y="171"/>
                    <a:pt x="12" y="170"/>
                    <a:pt x="12" y="169"/>
                  </a:cubicBezTo>
                  <a:cubicBezTo>
                    <a:pt x="12" y="166"/>
                    <a:pt x="14" y="164"/>
                    <a:pt x="14" y="161"/>
                  </a:cubicBezTo>
                  <a:cubicBezTo>
                    <a:pt x="14" y="160"/>
                    <a:pt x="14" y="160"/>
                    <a:pt x="13" y="159"/>
                  </a:cubicBezTo>
                  <a:cubicBezTo>
                    <a:pt x="13" y="159"/>
                    <a:pt x="13" y="158"/>
                    <a:pt x="13" y="158"/>
                  </a:cubicBezTo>
                  <a:cubicBezTo>
                    <a:pt x="13" y="157"/>
                    <a:pt x="13" y="156"/>
                    <a:pt x="13" y="155"/>
                  </a:cubicBezTo>
                  <a:cubicBezTo>
                    <a:pt x="12" y="155"/>
                    <a:pt x="12" y="154"/>
                    <a:pt x="12" y="154"/>
                  </a:cubicBezTo>
                  <a:cubicBezTo>
                    <a:pt x="11" y="152"/>
                    <a:pt x="11" y="151"/>
                    <a:pt x="11" y="150"/>
                  </a:cubicBezTo>
                  <a:cubicBezTo>
                    <a:pt x="11" y="148"/>
                    <a:pt x="11" y="147"/>
                    <a:pt x="11" y="146"/>
                  </a:cubicBezTo>
                  <a:cubicBezTo>
                    <a:pt x="11" y="144"/>
                    <a:pt x="11" y="143"/>
                    <a:pt x="10" y="142"/>
                  </a:cubicBezTo>
                  <a:cubicBezTo>
                    <a:pt x="10" y="141"/>
                    <a:pt x="9" y="140"/>
                    <a:pt x="9" y="139"/>
                  </a:cubicBezTo>
                  <a:cubicBezTo>
                    <a:pt x="9" y="139"/>
                    <a:pt x="9" y="138"/>
                    <a:pt x="9" y="138"/>
                  </a:cubicBezTo>
                  <a:cubicBezTo>
                    <a:pt x="9" y="137"/>
                    <a:pt x="8" y="136"/>
                    <a:pt x="8" y="135"/>
                  </a:cubicBezTo>
                  <a:cubicBezTo>
                    <a:pt x="7" y="134"/>
                    <a:pt x="7" y="133"/>
                    <a:pt x="7" y="131"/>
                  </a:cubicBezTo>
                  <a:cubicBezTo>
                    <a:pt x="7" y="131"/>
                    <a:pt x="6" y="130"/>
                    <a:pt x="7" y="130"/>
                  </a:cubicBezTo>
                  <a:cubicBezTo>
                    <a:pt x="8" y="130"/>
                    <a:pt x="8" y="131"/>
                    <a:pt x="8" y="131"/>
                  </a:cubicBezTo>
                  <a:cubicBezTo>
                    <a:pt x="9" y="132"/>
                    <a:pt x="9" y="133"/>
                    <a:pt x="9" y="134"/>
                  </a:cubicBezTo>
                  <a:cubicBezTo>
                    <a:pt x="10" y="134"/>
                    <a:pt x="10" y="132"/>
                    <a:pt x="10" y="131"/>
                  </a:cubicBezTo>
                  <a:cubicBezTo>
                    <a:pt x="10" y="131"/>
                    <a:pt x="9" y="129"/>
                    <a:pt x="11" y="129"/>
                  </a:cubicBezTo>
                  <a:cubicBezTo>
                    <a:pt x="12" y="129"/>
                    <a:pt x="11" y="131"/>
                    <a:pt x="11" y="131"/>
                  </a:cubicBezTo>
                  <a:cubicBezTo>
                    <a:pt x="11" y="132"/>
                    <a:pt x="11" y="133"/>
                    <a:pt x="12" y="134"/>
                  </a:cubicBezTo>
                  <a:cubicBezTo>
                    <a:pt x="12" y="134"/>
                    <a:pt x="12" y="133"/>
                    <a:pt x="13" y="133"/>
                  </a:cubicBezTo>
                  <a:cubicBezTo>
                    <a:pt x="14" y="133"/>
                    <a:pt x="14" y="134"/>
                    <a:pt x="15" y="134"/>
                  </a:cubicBezTo>
                  <a:cubicBezTo>
                    <a:pt x="16" y="133"/>
                    <a:pt x="16" y="132"/>
                    <a:pt x="15" y="131"/>
                  </a:cubicBezTo>
                  <a:cubicBezTo>
                    <a:pt x="15" y="129"/>
                    <a:pt x="14" y="128"/>
                    <a:pt x="14" y="127"/>
                  </a:cubicBezTo>
                  <a:cubicBezTo>
                    <a:pt x="13" y="126"/>
                    <a:pt x="13" y="124"/>
                    <a:pt x="13" y="123"/>
                  </a:cubicBezTo>
                  <a:cubicBezTo>
                    <a:pt x="13" y="122"/>
                    <a:pt x="12" y="122"/>
                    <a:pt x="12" y="121"/>
                  </a:cubicBezTo>
                  <a:cubicBezTo>
                    <a:pt x="12" y="120"/>
                    <a:pt x="12" y="120"/>
                    <a:pt x="12" y="119"/>
                  </a:cubicBezTo>
                  <a:cubicBezTo>
                    <a:pt x="12" y="118"/>
                    <a:pt x="12" y="118"/>
                    <a:pt x="12" y="117"/>
                  </a:cubicBezTo>
                  <a:cubicBezTo>
                    <a:pt x="13" y="116"/>
                    <a:pt x="13" y="116"/>
                    <a:pt x="13" y="115"/>
                  </a:cubicBezTo>
                  <a:cubicBezTo>
                    <a:pt x="13" y="114"/>
                    <a:pt x="14" y="113"/>
                    <a:pt x="15" y="112"/>
                  </a:cubicBezTo>
                  <a:cubicBezTo>
                    <a:pt x="16" y="110"/>
                    <a:pt x="16" y="109"/>
                    <a:pt x="16" y="108"/>
                  </a:cubicBezTo>
                  <a:cubicBezTo>
                    <a:pt x="16" y="107"/>
                    <a:pt x="17" y="106"/>
                    <a:pt x="17" y="105"/>
                  </a:cubicBezTo>
                  <a:cubicBezTo>
                    <a:pt x="17" y="103"/>
                    <a:pt x="17" y="102"/>
                    <a:pt x="18" y="101"/>
                  </a:cubicBezTo>
                  <a:cubicBezTo>
                    <a:pt x="18" y="100"/>
                    <a:pt x="19" y="100"/>
                    <a:pt x="20" y="99"/>
                  </a:cubicBezTo>
                  <a:cubicBezTo>
                    <a:pt x="20" y="98"/>
                    <a:pt x="21" y="97"/>
                    <a:pt x="21" y="97"/>
                  </a:cubicBezTo>
                  <a:cubicBezTo>
                    <a:pt x="22" y="98"/>
                    <a:pt x="21" y="100"/>
                    <a:pt x="21" y="102"/>
                  </a:cubicBezTo>
                  <a:cubicBezTo>
                    <a:pt x="21" y="102"/>
                    <a:pt x="21" y="103"/>
                    <a:pt x="22" y="103"/>
                  </a:cubicBezTo>
                  <a:cubicBezTo>
                    <a:pt x="22" y="102"/>
                    <a:pt x="23" y="101"/>
                    <a:pt x="23" y="100"/>
                  </a:cubicBezTo>
                  <a:cubicBezTo>
                    <a:pt x="23" y="100"/>
                    <a:pt x="23" y="99"/>
                    <a:pt x="24" y="98"/>
                  </a:cubicBezTo>
                  <a:cubicBezTo>
                    <a:pt x="24" y="98"/>
                    <a:pt x="25" y="98"/>
                    <a:pt x="26" y="97"/>
                  </a:cubicBezTo>
                  <a:cubicBezTo>
                    <a:pt x="27" y="96"/>
                    <a:pt x="28" y="95"/>
                    <a:pt x="29" y="94"/>
                  </a:cubicBezTo>
                  <a:cubicBezTo>
                    <a:pt x="31" y="93"/>
                    <a:pt x="32" y="93"/>
                    <a:pt x="34" y="92"/>
                  </a:cubicBezTo>
                  <a:cubicBezTo>
                    <a:pt x="35" y="92"/>
                    <a:pt x="36" y="91"/>
                    <a:pt x="37" y="90"/>
                  </a:cubicBezTo>
                  <a:cubicBezTo>
                    <a:pt x="38" y="89"/>
                    <a:pt x="39" y="88"/>
                    <a:pt x="41" y="87"/>
                  </a:cubicBezTo>
                  <a:cubicBezTo>
                    <a:pt x="42" y="87"/>
                    <a:pt x="44" y="86"/>
                    <a:pt x="45" y="87"/>
                  </a:cubicBezTo>
                  <a:cubicBezTo>
                    <a:pt x="45" y="87"/>
                    <a:pt x="46" y="87"/>
                    <a:pt x="47" y="88"/>
                  </a:cubicBezTo>
                  <a:cubicBezTo>
                    <a:pt x="47" y="88"/>
                    <a:pt x="48" y="88"/>
                    <a:pt x="49" y="88"/>
                  </a:cubicBezTo>
                  <a:cubicBezTo>
                    <a:pt x="49" y="88"/>
                    <a:pt x="49" y="88"/>
                    <a:pt x="49" y="88"/>
                  </a:cubicBezTo>
                  <a:lnTo>
                    <a:pt x="4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10653713" y="5373688"/>
              <a:ext cx="184150" cy="236538"/>
            </a:xfrm>
            <a:custGeom>
              <a:avLst/>
              <a:gdLst>
                <a:gd name="T0" fmla="*/ 9 w 49"/>
                <a:gd name="T1" fmla="*/ 49 h 63"/>
                <a:gd name="T2" fmla="*/ 7 w 49"/>
                <a:gd name="T3" fmla="*/ 46 h 63"/>
                <a:gd name="T4" fmla="*/ 6 w 49"/>
                <a:gd name="T5" fmla="*/ 43 h 63"/>
                <a:gd name="T6" fmla="*/ 9 w 49"/>
                <a:gd name="T7" fmla="*/ 41 h 63"/>
                <a:gd name="T8" fmla="*/ 13 w 49"/>
                <a:gd name="T9" fmla="*/ 40 h 63"/>
                <a:gd name="T10" fmla="*/ 19 w 49"/>
                <a:gd name="T11" fmla="*/ 34 h 63"/>
                <a:gd name="T12" fmla="*/ 20 w 49"/>
                <a:gd name="T13" fmla="*/ 32 h 63"/>
                <a:gd name="T14" fmla="*/ 22 w 49"/>
                <a:gd name="T15" fmla="*/ 31 h 63"/>
                <a:gd name="T16" fmla="*/ 23 w 49"/>
                <a:gd name="T17" fmla="*/ 27 h 63"/>
                <a:gd name="T18" fmla="*/ 23 w 49"/>
                <a:gd name="T19" fmla="*/ 24 h 63"/>
                <a:gd name="T20" fmla="*/ 25 w 49"/>
                <a:gd name="T21" fmla="*/ 20 h 63"/>
                <a:gd name="T22" fmla="*/ 24 w 49"/>
                <a:gd name="T23" fmla="*/ 13 h 63"/>
                <a:gd name="T24" fmla="*/ 23 w 49"/>
                <a:gd name="T25" fmla="*/ 10 h 63"/>
                <a:gd name="T26" fmla="*/ 23 w 49"/>
                <a:gd name="T27" fmla="*/ 6 h 63"/>
                <a:gd name="T28" fmla="*/ 24 w 49"/>
                <a:gd name="T29" fmla="*/ 5 h 63"/>
                <a:gd name="T30" fmla="*/ 24 w 49"/>
                <a:gd name="T31" fmla="*/ 3 h 63"/>
                <a:gd name="T32" fmla="*/ 25 w 49"/>
                <a:gd name="T33" fmla="*/ 1 h 63"/>
                <a:gd name="T34" fmla="*/ 25 w 49"/>
                <a:gd name="T35" fmla="*/ 4 h 63"/>
                <a:gd name="T36" fmla="*/ 28 w 49"/>
                <a:gd name="T37" fmla="*/ 6 h 63"/>
                <a:gd name="T38" fmla="*/ 31 w 49"/>
                <a:gd name="T39" fmla="*/ 8 h 63"/>
                <a:gd name="T40" fmla="*/ 30 w 49"/>
                <a:gd name="T41" fmla="*/ 12 h 63"/>
                <a:gd name="T42" fmla="*/ 29 w 49"/>
                <a:gd name="T43" fmla="*/ 15 h 63"/>
                <a:gd name="T44" fmla="*/ 29 w 49"/>
                <a:gd name="T45" fmla="*/ 19 h 63"/>
                <a:gd name="T46" fmla="*/ 28 w 49"/>
                <a:gd name="T47" fmla="*/ 22 h 63"/>
                <a:gd name="T48" fmla="*/ 29 w 49"/>
                <a:gd name="T49" fmla="*/ 23 h 63"/>
                <a:gd name="T50" fmla="*/ 29 w 49"/>
                <a:gd name="T51" fmla="*/ 25 h 63"/>
                <a:gd name="T52" fmla="*/ 31 w 49"/>
                <a:gd name="T53" fmla="*/ 22 h 63"/>
                <a:gd name="T54" fmla="*/ 33 w 49"/>
                <a:gd name="T55" fmla="*/ 19 h 63"/>
                <a:gd name="T56" fmla="*/ 33 w 49"/>
                <a:gd name="T57" fmla="*/ 27 h 63"/>
                <a:gd name="T58" fmla="*/ 33 w 49"/>
                <a:gd name="T59" fmla="*/ 28 h 63"/>
                <a:gd name="T60" fmla="*/ 34 w 49"/>
                <a:gd name="T61" fmla="*/ 30 h 63"/>
                <a:gd name="T62" fmla="*/ 38 w 49"/>
                <a:gd name="T63" fmla="*/ 32 h 63"/>
                <a:gd name="T64" fmla="*/ 42 w 49"/>
                <a:gd name="T65" fmla="*/ 31 h 63"/>
                <a:gd name="T66" fmla="*/ 46 w 49"/>
                <a:gd name="T67" fmla="*/ 29 h 63"/>
                <a:gd name="T68" fmla="*/ 49 w 49"/>
                <a:gd name="T69" fmla="*/ 30 h 63"/>
                <a:gd name="T70" fmla="*/ 46 w 49"/>
                <a:gd name="T71" fmla="*/ 33 h 63"/>
                <a:gd name="T72" fmla="*/ 43 w 49"/>
                <a:gd name="T73" fmla="*/ 37 h 63"/>
                <a:gd name="T74" fmla="*/ 40 w 49"/>
                <a:gd name="T75" fmla="*/ 39 h 63"/>
                <a:gd name="T76" fmla="*/ 38 w 49"/>
                <a:gd name="T77" fmla="*/ 42 h 63"/>
                <a:gd name="T78" fmla="*/ 35 w 49"/>
                <a:gd name="T79" fmla="*/ 42 h 63"/>
                <a:gd name="T80" fmla="*/ 33 w 49"/>
                <a:gd name="T81" fmla="*/ 41 h 63"/>
                <a:gd name="T82" fmla="*/ 31 w 49"/>
                <a:gd name="T83" fmla="*/ 42 h 63"/>
                <a:gd name="T84" fmla="*/ 30 w 49"/>
                <a:gd name="T85" fmla="*/ 43 h 63"/>
                <a:gd name="T86" fmla="*/ 28 w 49"/>
                <a:gd name="T87" fmla="*/ 45 h 63"/>
                <a:gd name="T88" fmla="*/ 24 w 49"/>
                <a:gd name="T89" fmla="*/ 50 h 63"/>
                <a:gd name="T90" fmla="*/ 17 w 49"/>
                <a:gd name="T91" fmla="*/ 55 h 63"/>
                <a:gd name="T92" fmla="*/ 15 w 49"/>
                <a:gd name="T93" fmla="*/ 57 h 63"/>
                <a:gd name="T94" fmla="*/ 11 w 49"/>
                <a:gd name="T95" fmla="*/ 59 h 63"/>
                <a:gd name="T96" fmla="*/ 5 w 49"/>
                <a:gd name="T97" fmla="*/ 63 h 63"/>
                <a:gd name="T98" fmla="*/ 3 w 49"/>
                <a:gd name="T99" fmla="*/ 63 h 63"/>
                <a:gd name="T100" fmla="*/ 3 w 49"/>
                <a:gd name="T101" fmla="*/ 63 h 63"/>
                <a:gd name="T102" fmla="*/ 0 w 49"/>
                <a:gd name="T103" fmla="*/ 62 h 63"/>
                <a:gd name="T104" fmla="*/ 3 w 49"/>
                <a:gd name="T105" fmla="*/ 58 h 63"/>
                <a:gd name="T106" fmla="*/ 7 w 49"/>
                <a:gd name="T107" fmla="*/ 55 h 63"/>
                <a:gd name="T108" fmla="*/ 10 w 49"/>
                <a:gd name="T109" fmla="*/ 52 h 63"/>
                <a:gd name="T110" fmla="*/ 11 w 49"/>
                <a:gd name="T111" fmla="*/ 50 h 63"/>
                <a:gd name="T112" fmla="*/ 10 w 49"/>
                <a:gd name="T113" fmla="*/ 49 h 63"/>
                <a:gd name="T114" fmla="*/ 9 w 49"/>
                <a:gd name="T115" fmla="*/ 48 h 63"/>
                <a:gd name="T116" fmla="*/ 9 w 49"/>
                <a:gd name="T117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63">
                  <a:moveTo>
                    <a:pt x="9" y="49"/>
                  </a:moveTo>
                  <a:cubicBezTo>
                    <a:pt x="10" y="47"/>
                    <a:pt x="8" y="47"/>
                    <a:pt x="7" y="46"/>
                  </a:cubicBezTo>
                  <a:cubicBezTo>
                    <a:pt x="6" y="45"/>
                    <a:pt x="5" y="44"/>
                    <a:pt x="6" y="43"/>
                  </a:cubicBezTo>
                  <a:cubicBezTo>
                    <a:pt x="6" y="42"/>
                    <a:pt x="8" y="41"/>
                    <a:pt x="9" y="41"/>
                  </a:cubicBezTo>
                  <a:cubicBezTo>
                    <a:pt x="11" y="41"/>
                    <a:pt x="12" y="40"/>
                    <a:pt x="13" y="40"/>
                  </a:cubicBezTo>
                  <a:cubicBezTo>
                    <a:pt x="16" y="39"/>
                    <a:pt x="18" y="37"/>
                    <a:pt x="19" y="34"/>
                  </a:cubicBezTo>
                  <a:cubicBezTo>
                    <a:pt x="19" y="33"/>
                    <a:pt x="19" y="33"/>
                    <a:pt x="20" y="32"/>
                  </a:cubicBezTo>
                  <a:cubicBezTo>
                    <a:pt x="20" y="31"/>
                    <a:pt x="21" y="31"/>
                    <a:pt x="22" y="31"/>
                  </a:cubicBezTo>
                  <a:cubicBezTo>
                    <a:pt x="23" y="30"/>
                    <a:pt x="23" y="29"/>
                    <a:pt x="23" y="27"/>
                  </a:cubicBezTo>
                  <a:cubicBezTo>
                    <a:pt x="23" y="26"/>
                    <a:pt x="23" y="25"/>
                    <a:pt x="23" y="24"/>
                  </a:cubicBezTo>
                  <a:cubicBezTo>
                    <a:pt x="24" y="23"/>
                    <a:pt x="24" y="22"/>
                    <a:pt x="25" y="20"/>
                  </a:cubicBezTo>
                  <a:cubicBezTo>
                    <a:pt x="25" y="18"/>
                    <a:pt x="24" y="16"/>
                    <a:pt x="24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3" y="9"/>
                    <a:pt x="23" y="7"/>
                    <a:pt x="23" y="6"/>
                  </a:cubicBezTo>
                  <a:cubicBezTo>
                    <a:pt x="23" y="6"/>
                    <a:pt x="24" y="5"/>
                    <a:pt x="24" y="5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2"/>
                    <a:pt x="23" y="0"/>
                    <a:pt x="25" y="1"/>
                  </a:cubicBezTo>
                  <a:cubicBezTo>
                    <a:pt x="25" y="2"/>
                    <a:pt x="24" y="3"/>
                    <a:pt x="25" y="4"/>
                  </a:cubicBezTo>
                  <a:cubicBezTo>
                    <a:pt x="26" y="5"/>
                    <a:pt x="27" y="6"/>
                    <a:pt x="28" y="6"/>
                  </a:cubicBezTo>
                  <a:cubicBezTo>
                    <a:pt x="29" y="6"/>
                    <a:pt x="31" y="7"/>
                    <a:pt x="31" y="8"/>
                  </a:cubicBezTo>
                  <a:cubicBezTo>
                    <a:pt x="32" y="9"/>
                    <a:pt x="31" y="11"/>
                    <a:pt x="30" y="12"/>
                  </a:cubicBezTo>
                  <a:cubicBezTo>
                    <a:pt x="30" y="13"/>
                    <a:pt x="29" y="14"/>
                    <a:pt x="29" y="15"/>
                  </a:cubicBezTo>
                  <a:cubicBezTo>
                    <a:pt x="29" y="16"/>
                    <a:pt x="30" y="18"/>
                    <a:pt x="29" y="19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3"/>
                    <a:pt x="28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31" y="25"/>
                    <a:pt x="31" y="23"/>
                    <a:pt x="31" y="22"/>
                  </a:cubicBezTo>
                  <a:cubicBezTo>
                    <a:pt x="32" y="21"/>
                    <a:pt x="32" y="19"/>
                    <a:pt x="33" y="19"/>
                  </a:cubicBezTo>
                  <a:cubicBezTo>
                    <a:pt x="35" y="19"/>
                    <a:pt x="33" y="26"/>
                    <a:pt x="33" y="27"/>
                  </a:cubicBezTo>
                  <a:cubicBezTo>
                    <a:pt x="33" y="27"/>
                    <a:pt x="32" y="28"/>
                    <a:pt x="33" y="28"/>
                  </a:cubicBezTo>
                  <a:cubicBezTo>
                    <a:pt x="33" y="29"/>
                    <a:pt x="33" y="29"/>
                    <a:pt x="34" y="30"/>
                  </a:cubicBezTo>
                  <a:cubicBezTo>
                    <a:pt x="35" y="30"/>
                    <a:pt x="36" y="31"/>
                    <a:pt x="38" y="32"/>
                  </a:cubicBezTo>
                  <a:cubicBezTo>
                    <a:pt x="39" y="32"/>
                    <a:pt x="41" y="32"/>
                    <a:pt x="42" y="31"/>
                  </a:cubicBezTo>
                  <a:cubicBezTo>
                    <a:pt x="43" y="31"/>
                    <a:pt x="44" y="29"/>
                    <a:pt x="46" y="29"/>
                  </a:cubicBezTo>
                  <a:cubicBezTo>
                    <a:pt x="47" y="29"/>
                    <a:pt x="49" y="28"/>
                    <a:pt x="49" y="30"/>
                  </a:cubicBezTo>
                  <a:cubicBezTo>
                    <a:pt x="49" y="31"/>
                    <a:pt x="47" y="33"/>
                    <a:pt x="46" y="33"/>
                  </a:cubicBezTo>
                  <a:cubicBezTo>
                    <a:pt x="45" y="35"/>
                    <a:pt x="44" y="36"/>
                    <a:pt x="43" y="37"/>
                  </a:cubicBezTo>
                  <a:cubicBezTo>
                    <a:pt x="42" y="38"/>
                    <a:pt x="41" y="38"/>
                    <a:pt x="40" y="39"/>
                  </a:cubicBezTo>
                  <a:cubicBezTo>
                    <a:pt x="39" y="39"/>
                    <a:pt x="39" y="41"/>
                    <a:pt x="38" y="42"/>
                  </a:cubicBezTo>
                  <a:cubicBezTo>
                    <a:pt x="38" y="43"/>
                    <a:pt x="36" y="43"/>
                    <a:pt x="35" y="42"/>
                  </a:cubicBezTo>
                  <a:cubicBezTo>
                    <a:pt x="35" y="42"/>
                    <a:pt x="34" y="42"/>
                    <a:pt x="33" y="41"/>
                  </a:cubicBezTo>
                  <a:cubicBezTo>
                    <a:pt x="33" y="41"/>
                    <a:pt x="32" y="42"/>
                    <a:pt x="31" y="42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29" y="44"/>
                    <a:pt x="29" y="44"/>
                    <a:pt x="28" y="45"/>
                  </a:cubicBezTo>
                  <a:cubicBezTo>
                    <a:pt x="27" y="47"/>
                    <a:pt x="26" y="49"/>
                    <a:pt x="24" y="50"/>
                  </a:cubicBezTo>
                  <a:cubicBezTo>
                    <a:pt x="22" y="52"/>
                    <a:pt x="19" y="53"/>
                    <a:pt x="17" y="55"/>
                  </a:cubicBezTo>
                  <a:cubicBezTo>
                    <a:pt x="16" y="56"/>
                    <a:pt x="16" y="57"/>
                    <a:pt x="15" y="57"/>
                  </a:cubicBezTo>
                  <a:cubicBezTo>
                    <a:pt x="14" y="58"/>
                    <a:pt x="13" y="59"/>
                    <a:pt x="11" y="59"/>
                  </a:cubicBezTo>
                  <a:cubicBezTo>
                    <a:pt x="9" y="61"/>
                    <a:pt x="7" y="62"/>
                    <a:pt x="5" y="63"/>
                  </a:cubicBezTo>
                  <a:cubicBezTo>
                    <a:pt x="4" y="63"/>
                    <a:pt x="4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0"/>
                    <a:pt x="2" y="59"/>
                    <a:pt x="3" y="58"/>
                  </a:cubicBezTo>
                  <a:cubicBezTo>
                    <a:pt x="5" y="57"/>
                    <a:pt x="6" y="56"/>
                    <a:pt x="7" y="55"/>
                  </a:cubicBezTo>
                  <a:cubicBezTo>
                    <a:pt x="8" y="54"/>
                    <a:pt x="10" y="54"/>
                    <a:pt x="10" y="52"/>
                  </a:cubicBezTo>
                  <a:cubicBezTo>
                    <a:pt x="11" y="52"/>
                    <a:pt x="11" y="51"/>
                    <a:pt x="11" y="50"/>
                  </a:cubicBezTo>
                  <a:cubicBezTo>
                    <a:pt x="11" y="49"/>
                    <a:pt x="11" y="49"/>
                    <a:pt x="10" y="49"/>
                  </a:cubicBezTo>
                  <a:cubicBezTo>
                    <a:pt x="10" y="48"/>
                    <a:pt x="9" y="49"/>
                    <a:pt x="9" y="48"/>
                  </a:cubicBezTo>
                  <a:lnTo>
                    <a:pt x="9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10326688" y="5576888"/>
              <a:ext cx="319088" cy="198438"/>
            </a:xfrm>
            <a:custGeom>
              <a:avLst/>
              <a:gdLst>
                <a:gd name="T0" fmla="*/ 1 w 85"/>
                <a:gd name="T1" fmla="*/ 46 h 53"/>
                <a:gd name="T2" fmla="*/ 5 w 85"/>
                <a:gd name="T3" fmla="*/ 43 h 53"/>
                <a:gd name="T4" fmla="*/ 9 w 85"/>
                <a:gd name="T5" fmla="*/ 41 h 53"/>
                <a:gd name="T6" fmla="*/ 11 w 85"/>
                <a:gd name="T7" fmla="*/ 39 h 53"/>
                <a:gd name="T8" fmla="*/ 13 w 85"/>
                <a:gd name="T9" fmla="*/ 38 h 53"/>
                <a:gd name="T10" fmla="*/ 17 w 85"/>
                <a:gd name="T11" fmla="*/ 36 h 53"/>
                <a:gd name="T12" fmla="*/ 21 w 85"/>
                <a:gd name="T13" fmla="*/ 34 h 53"/>
                <a:gd name="T14" fmla="*/ 26 w 85"/>
                <a:gd name="T15" fmla="*/ 31 h 53"/>
                <a:gd name="T16" fmla="*/ 29 w 85"/>
                <a:gd name="T17" fmla="*/ 29 h 53"/>
                <a:gd name="T18" fmla="*/ 34 w 85"/>
                <a:gd name="T19" fmla="*/ 27 h 53"/>
                <a:gd name="T20" fmla="*/ 39 w 85"/>
                <a:gd name="T21" fmla="*/ 24 h 53"/>
                <a:gd name="T22" fmla="*/ 44 w 85"/>
                <a:gd name="T23" fmla="*/ 23 h 53"/>
                <a:gd name="T24" fmla="*/ 48 w 85"/>
                <a:gd name="T25" fmla="*/ 20 h 53"/>
                <a:gd name="T26" fmla="*/ 56 w 85"/>
                <a:gd name="T27" fmla="*/ 16 h 53"/>
                <a:gd name="T28" fmla="*/ 60 w 85"/>
                <a:gd name="T29" fmla="*/ 13 h 53"/>
                <a:gd name="T30" fmla="*/ 61 w 85"/>
                <a:gd name="T31" fmla="*/ 12 h 53"/>
                <a:gd name="T32" fmla="*/ 62 w 85"/>
                <a:gd name="T33" fmla="*/ 10 h 53"/>
                <a:gd name="T34" fmla="*/ 65 w 85"/>
                <a:gd name="T35" fmla="*/ 10 h 53"/>
                <a:gd name="T36" fmla="*/ 66 w 85"/>
                <a:gd name="T37" fmla="*/ 9 h 53"/>
                <a:gd name="T38" fmla="*/ 71 w 85"/>
                <a:gd name="T39" fmla="*/ 6 h 53"/>
                <a:gd name="T40" fmla="*/ 72 w 85"/>
                <a:gd name="T41" fmla="*/ 3 h 53"/>
                <a:gd name="T42" fmla="*/ 74 w 85"/>
                <a:gd name="T43" fmla="*/ 2 h 53"/>
                <a:gd name="T44" fmla="*/ 75 w 85"/>
                <a:gd name="T45" fmla="*/ 1 h 53"/>
                <a:gd name="T46" fmla="*/ 76 w 85"/>
                <a:gd name="T47" fmla="*/ 1 h 53"/>
                <a:gd name="T48" fmla="*/ 79 w 85"/>
                <a:gd name="T49" fmla="*/ 0 h 53"/>
                <a:gd name="T50" fmla="*/ 78 w 85"/>
                <a:gd name="T51" fmla="*/ 2 h 53"/>
                <a:gd name="T52" fmla="*/ 78 w 85"/>
                <a:gd name="T53" fmla="*/ 4 h 53"/>
                <a:gd name="T54" fmla="*/ 77 w 85"/>
                <a:gd name="T55" fmla="*/ 7 h 53"/>
                <a:gd name="T56" fmla="*/ 79 w 85"/>
                <a:gd name="T57" fmla="*/ 6 h 53"/>
                <a:gd name="T58" fmla="*/ 81 w 85"/>
                <a:gd name="T59" fmla="*/ 5 h 53"/>
                <a:gd name="T60" fmla="*/ 85 w 85"/>
                <a:gd name="T61" fmla="*/ 5 h 53"/>
                <a:gd name="T62" fmla="*/ 84 w 85"/>
                <a:gd name="T63" fmla="*/ 7 h 53"/>
                <a:gd name="T64" fmla="*/ 82 w 85"/>
                <a:gd name="T65" fmla="*/ 9 h 53"/>
                <a:gd name="T66" fmla="*/ 80 w 85"/>
                <a:gd name="T67" fmla="*/ 12 h 53"/>
                <a:gd name="T68" fmla="*/ 77 w 85"/>
                <a:gd name="T69" fmla="*/ 14 h 53"/>
                <a:gd name="T70" fmla="*/ 74 w 85"/>
                <a:gd name="T71" fmla="*/ 17 h 53"/>
                <a:gd name="T72" fmla="*/ 70 w 85"/>
                <a:gd name="T73" fmla="*/ 19 h 53"/>
                <a:gd name="T74" fmla="*/ 66 w 85"/>
                <a:gd name="T75" fmla="*/ 21 h 53"/>
                <a:gd name="T76" fmla="*/ 63 w 85"/>
                <a:gd name="T77" fmla="*/ 24 h 53"/>
                <a:gd name="T78" fmla="*/ 60 w 85"/>
                <a:gd name="T79" fmla="*/ 26 h 53"/>
                <a:gd name="T80" fmla="*/ 60 w 85"/>
                <a:gd name="T81" fmla="*/ 28 h 53"/>
                <a:gd name="T82" fmla="*/ 58 w 85"/>
                <a:gd name="T83" fmla="*/ 29 h 53"/>
                <a:gd name="T84" fmla="*/ 54 w 85"/>
                <a:gd name="T85" fmla="*/ 29 h 53"/>
                <a:gd name="T86" fmla="*/ 47 w 85"/>
                <a:gd name="T87" fmla="*/ 32 h 53"/>
                <a:gd name="T88" fmla="*/ 43 w 85"/>
                <a:gd name="T89" fmla="*/ 34 h 53"/>
                <a:gd name="T90" fmla="*/ 40 w 85"/>
                <a:gd name="T91" fmla="*/ 37 h 53"/>
                <a:gd name="T92" fmla="*/ 36 w 85"/>
                <a:gd name="T93" fmla="*/ 39 h 53"/>
                <a:gd name="T94" fmla="*/ 34 w 85"/>
                <a:gd name="T95" fmla="*/ 43 h 53"/>
                <a:gd name="T96" fmla="*/ 30 w 85"/>
                <a:gd name="T97" fmla="*/ 45 h 53"/>
                <a:gd name="T98" fmla="*/ 26 w 85"/>
                <a:gd name="T99" fmla="*/ 47 h 53"/>
                <a:gd name="T100" fmla="*/ 22 w 85"/>
                <a:gd name="T101" fmla="*/ 49 h 53"/>
                <a:gd name="T102" fmla="*/ 18 w 85"/>
                <a:gd name="T103" fmla="*/ 52 h 53"/>
                <a:gd name="T104" fmla="*/ 14 w 85"/>
                <a:gd name="T105" fmla="*/ 53 h 53"/>
                <a:gd name="T106" fmla="*/ 12 w 85"/>
                <a:gd name="T107" fmla="*/ 53 h 53"/>
                <a:gd name="T108" fmla="*/ 9 w 85"/>
                <a:gd name="T109" fmla="*/ 52 h 53"/>
                <a:gd name="T110" fmla="*/ 7 w 85"/>
                <a:gd name="T111" fmla="*/ 51 h 53"/>
                <a:gd name="T112" fmla="*/ 6 w 85"/>
                <a:gd name="T113" fmla="*/ 49 h 53"/>
                <a:gd name="T114" fmla="*/ 3 w 85"/>
                <a:gd name="T115" fmla="*/ 49 h 53"/>
                <a:gd name="T116" fmla="*/ 0 w 85"/>
                <a:gd name="T117" fmla="*/ 48 h 53"/>
                <a:gd name="T118" fmla="*/ 1 w 85"/>
                <a:gd name="T119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" h="53">
                  <a:moveTo>
                    <a:pt x="1" y="46"/>
                  </a:moveTo>
                  <a:cubicBezTo>
                    <a:pt x="2" y="45"/>
                    <a:pt x="4" y="44"/>
                    <a:pt x="5" y="43"/>
                  </a:cubicBezTo>
                  <a:cubicBezTo>
                    <a:pt x="6" y="42"/>
                    <a:pt x="7" y="41"/>
                    <a:pt x="9" y="41"/>
                  </a:cubicBezTo>
                  <a:cubicBezTo>
                    <a:pt x="9" y="40"/>
                    <a:pt x="10" y="40"/>
                    <a:pt x="11" y="39"/>
                  </a:cubicBezTo>
                  <a:cubicBezTo>
                    <a:pt x="11" y="39"/>
                    <a:pt x="12" y="38"/>
                    <a:pt x="13" y="38"/>
                  </a:cubicBezTo>
                  <a:cubicBezTo>
                    <a:pt x="14" y="37"/>
                    <a:pt x="15" y="36"/>
                    <a:pt x="17" y="36"/>
                  </a:cubicBezTo>
                  <a:cubicBezTo>
                    <a:pt x="18" y="35"/>
                    <a:pt x="19" y="34"/>
                    <a:pt x="21" y="34"/>
                  </a:cubicBezTo>
                  <a:cubicBezTo>
                    <a:pt x="22" y="33"/>
                    <a:pt x="24" y="32"/>
                    <a:pt x="26" y="31"/>
                  </a:cubicBezTo>
                  <a:cubicBezTo>
                    <a:pt x="27" y="30"/>
                    <a:pt x="28" y="29"/>
                    <a:pt x="29" y="29"/>
                  </a:cubicBezTo>
                  <a:cubicBezTo>
                    <a:pt x="31" y="29"/>
                    <a:pt x="32" y="28"/>
                    <a:pt x="34" y="27"/>
                  </a:cubicBezTo>
                  <a:cubicBezTo>
                    <a:pt x="36" y="26"/>
                    <a:pt x="37" y="25"/>
                    <a:pt x="39" y="24"/>
                  </a:cubicBezTo>
                  <a:cubicBezTo>
                    <a:pt x="41" y="23"/>
                    <a:pt x="42" y="23"/>
                    <a:pt x="44" y="23"/>
                  </a:cubicBezTo>
                  <a:cubicBezTo>
                    <a:pt x="46" y="22"/>
                    <a:pt x="47" y="21"/>
                    <a:pt x="48" y="20"/>
                  </a:cubicBezTo>
                  <a:cubicBezTo>
                    <a:pt x="51" y="19"/>
                    <a:pt x="54" y="18"/>
                    <a:pt x="56" y="16"/>
                  </a:cubicBezTo>
                  <a:cubicBezTo>
                    <a:pt x="57" y="15"/>
                    <a:pt x="59" y="14"/>
                    <a:pt x="60" y="13"/>
                  </a:cubicBezTo>
                  <a:cubicBezTo>
                    <a:pt x="60" y="13"/>
                    <a:pt x="61" y="12"/>
                    <a:pt x="61" y="12"/>
                  </a:cubicBezTo>
                  <a:cubicBezTo>
                    <a:pt x="61" y="11"/>
                    <a:pt x="62" y="10"/>
                    <a:pt x="62" y="10"/>
                  </a:cubicBezTo>
                  <a:cubicBezTo>
                    <a:pt x="63" y="10"/>
                    <a:pt x="64" y="10"/>
                    <a:pt x="65" y="10"/>
                  </a:cubicBezTo>
                  <a:cubicBezTo>
                    <a:pt x="65" y="10"/>
                    <a:pt x="66" y="10"/>
                    <a:pt x="66" y="9"/>
                  </a:cubicBezTo>
                  <a:cubicBezTo>
                    <a:pt x="68" y="8"/>
                    <a:pt x="70" y="7"/>
                    <a:pt x="71" y="6"/>
                  </a:cubicBezTo>
                  <a:cubicBezTo>
                    <a:pt x="71" y="5"/>
                    <a:pt x="72" y="4"/>
                    <a:pt x="72" y="3"/>
                  </a:cubicBezTo>
                  <a:cubicBezTo>
                    <a:pt x="73" y="2"/>
                    <a:pt x="73" y="2"/>
                    <a:pt x="74" y="2"/>
                  </a:cubicBezTo>
                  <a:cubicBezTo>
                    <a:pt x="75" y="2"/>
                    <a:pt x="75" y="1"/>
                    <a:pt x="75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cubicBezTo>
                    <a:pt x="79" y="1"/>
                    <a:pt x="79" y="1"/>
                    <a:pt x="78" y="2"/>
                  </a:cubicBezTo>
                  <a:cubicBezTo>
                    <a:pt x="78" y="2"/>
                    <a:pt x="78" y="3"/>
                    <a:pt x="78" y="4"/>
                  </a:cubicBezTo>
                  <a:cubicBezTo>
                    <a:pt x="78" y="4"/>
                    <a:pt x="76" y="7"/>
                    <a:pt x="77" y="7"/>
                  </a:cubicBezTo>
                  <a:cubicBezTo>
                    <a:pt x="78" y="8"/>
                    <a:pt x="79" y="6"/>
                    <a:pt x="79" y="6"/>
                  </a:cubicBezTo>
                  <a:cubicBezTo>
                    <a:pt x="80" y="6"/>
                    <a:pt x="80" y="5"/>
                    <a:pt x="81" y="5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6"/>
                    <a:pt x="84" y="6"/>
                    <a:pt x="84" y="7"/>
                  </a:cubicBezTo>
                  <a:cubicBezTo>
                    <a:pt x="84" y="8"/>
                    <a:pt x="83" y="8"/>
                    <a:pt x="82" y="9"/>
                  </a:cubicBezTo>
                  <a:cubicBezTo>
                    <a:pt x="81" y="10"/>
                    <a:pt x="81" y="12"/>
                    <a:pt x="80" y="12"/>
                  </a:cubicBezTo>
                  <a:cubicBezTo>
                    <a:pt x="79" y="13"/>
                    <a:pt x="78" y="13"/>
                    <a:pt x="77" y="14"/>
                  </a:cubicBezTo>
                  <a:cubicBezTo>
                    <a:pt x="76" y="15"/>
                    <a:pt x="75" y="16"/>
                    <a:pt x="74" y="17"/>
                  </a:cubicBezTo>
                  <a:cubicBezTo>
                    <a:pt x="72" y="18"/>
                    <a:pt x="72" y="19"/>
                    <a:pt x="70" y="19"/>
                  </a:cubicBezTo>
                  <a:cubicBezTo>
                    <a:pt x="69" y="20"/>
                    <a:pt x="68" y="20"/>
                    <a:pt x="66" y="21"/>
                  </a:cubicBezTo>
                  <a:cubicBezTo>
                    <a:pt x="65" y="21"/>
                    <a:pt x="64" y="23"/>
                    <a:pt x="63" y="24"/>
                  </a:cubicBezTo>
                  <a:cubicBezTo>
                    <a:pt x="62" y="24"/>
                    <a:pt x="61" y="25"/>
                    <a:pt x="60" y="26"/>
                  </a:cubicBezTo>
                  <a:cubicBezTo>
                    <a:pt x="60" y="27"/>
                    <a:pt x="61" y="28"/>
                    <a:pt x="60" y="28"/>
                  </a:cubicBezTo>
                  <a:cubicBezTo>
                    <a:pt x="60" y="29"/>
                    <a:pt x="59" y="29"/>
                    <a:pt x="58" y="29"/>
                  </a:cubicBezTo>
                  <a:cubicBezTo>
                    <a:pt x="57" y="29"/>
                    <a:pt x="56" y="29"/>
                    <a:pt x="54" y="29"/>
                  </a:cubicBezTo>
                  <a:cubicBezTo>
                    <a:pt x="52" y="30"/>
                    <a:pt x="49" y="31"/>
                    <a:pt x="47" y="32"/>
                  </a:cubicBezTo>
                  <a:cubicBezTo>
                    <a:pt x="46" y="33"/>
                    <a:pt x="45" y="33"/>
                    <a:pt x="43" y="34"/>
                  </a:cubicBezTo>
                  <a:cubicBezTo>
                    <a:pt x="42" y="35"/>
                    <a:pt x="41" y="36"/>
                    <a:pt x="40" y="37"/>
                  </a:cubicBezTo>
                  <a:cubicBezTo>
                    <a:pt x="39" y="37"/>
                    <a:pt x="37" y="38"/>
                    <a:pt x="36" y="39"/>
                  </a:cubicBezTo>
                  <a:cubicBezTo>
                    <a:pt x="36" y="40"/>
                    <a:pt x="35" y="42"/>
                    <a:pt x="34" y="43"/>
                  </a:cubicBezTo>
                  <a:cubicBezTo>
                    <a:pt x="33" y="44"/>
                    <a:pt x="31" y="45"/>
                    <a:pt x="30" y="45"/>
                  </a:cubicBezTo>
                  <a:cubicBezTo>
                    <a:pt x="29" y="46"/>
                    <a:pt x="28" y="47"/>
                    <a:pt x="26" y="47"/>
                  </a:cubicBezTo>
                  <a:cubicBezTo>
                    <a:pt x="25" y="48"/>
                    <a:pt x="24" y="49"/>
                    <a:pt x="22" y="49"/>
                  </a:cubicBezTo>
                  <a:cubicBezTo>
                    <a:pt x="21" y="50"/>
                    <a:pt x="20" y="51"/>
                    <a:pt x="18" y="52"/>
                  </a:cubicBezTo>
                  <a:cubicBezTo>
                    <a:pt x="17" y="53"/>
                    <a:pt x="16" y="53"/>
                    <a:pt x="14" y="53"/>
                  </a:cubicBezTo>
                  <a:cubicBezTo>
                    <a:pt x="13" y="53"/>
                    <a:pt x="13" y="53"/>
                    <a:pt x="12" y="53"/>
                  </a:cubicBezTo>
                  <a:cubicBezTo>
                    <a:pt x="11" y="52"/>
                    <a:pt x="10" y="52"/>
                    <a:pt x="9" y="52"/>
                  </a:cubicBezTo>
                  <a:cubicBezTo>
                    <a:pt x="8" y="52"/>
                    <a:pt x="8" y="52"/>
                    <a:pt x="7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9"/>
                    <a:pt x="4" y="49"/>
                    <a:pt x="3" y="49"/>
                  </a:cubicBezTo>
                  <a:cubicBezTo>
                    <a:pt x="3" y="49"/>
                    <a:pt x="0" y="49"/>
                    <a:pt x="0" y="48"/>
                  </a:cubicBezTo>
                  <a:cubicBezTo>
                    <a:pt x="0" y="47"/>
                    <a:pt x="1" y="46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9845675" y="5572126"/>
              <a:ext cx="117475" cy="106363"/>
            </a:xfrm>
            <a:custGeom>
              <a:avLst/>
              <a:gdLst>
                <a:gd name="T0" fmla="*/ 1 w 31"/>
                <a:gd name="T1" fmla="*/ 21 h 28"/>
                <a:gd name="T2" fmla="*/ 1 w 31"/>
                <a:gd name="T3" fmla="*/ 19 h 28"/>
                <a:gd name="T4" fmla="*/ 2 w 31"/>
                <a:gd name="T5" fmla="*/ 17 h 28"/>
                <a:gd name="T6" fmla="*/ 3 w 31"/>
                <a:gd name="T7" fmla="*/ 16 h 28"/>
                <a:gd name="T8" fmla="*/ 4 w 31"/>
                <a:gd name="T9" fmla="*/ 14 h 28"/>
                <a:gd name="T10" fmla="*/ 5 w 31"/>
                <a:gd name="T11" fmla="*/ 5 h 28"/>
                <a:gd name="T12" fmla="*/ 7 w 31"/>
                <a:gd name="T13" fmla="*/ 2 h 28"/>
                <a:gd name="T14" fmla="*/ 10 w 31"/>
                <a:gd name="T15" fmla="*/ 1 h 28"/>
                <a:gd name="T16" fmla="*/ 11 w 31"/>
                <a:gd name="T17" fmla="*/ 3 h 28"/>
                <a:gd name="T18" fmla="*/ 12 w 31"/>
                <a:gd name="T19" fmla="*/ 4 h 28"/>
                <a:gd name="T20" fmla="*/ 15 w 31"/>
                <a:gd name="T21" fmla="*/ 6 h 28"/>
                <a:gd name="T22" fmla="*/ 17 w 31"/>
                <a:gd name="T23" fmla="*/ 6 h 28"/>
                <a:gd name="T24" fmla="*/ 19 w 31"/>
                <a:gd name="T25" fmla="*/ 5 h 28"/>
                <a:gd name="T26" fmla="*/ 24 w 31"/>
                <a:gd name="T27" fmla="*/ 5 h 28"/>
                <a:gd name="T28" fmla="*/ 28 w 31"/>
                <a:gd name="T29" fmla="*/ 4 h 28"/>
                <a:gd name="T30" fmla="*/ 30 w 31"/>
                <a:gd name="T31" fmla="*/ 4 h 28"/>
                <a:gd name="T32" fmla="*/ 31 w 31"/>
                <a:gd name="T33" fmla="*/ 5 h 28"/>
                <a:gd name="T34" fmla="*/ 29 w 31"/>
                <a:gd name="T35" fmla="*/ 9 h 28"/>
                <a:gd name="T36" fmla="*/ 27 w 31"/>
                <a:gd name="T37" fmla="*/ 11 h 28"/>
                <a:gd name="T38" fmla="*/ 26 w 31"/>
                <a:gd name="T39" fmla="*/ 13 h 28"/>
                <a:gd name="T40" fmla="*/ 24 w 31"/>
                <a:gd name="T41" fmla="*/ 16 h 28"/>
                <a:gd name="T42" fmla="*/ 21 w 31"/>
                <a:gd name="T43" fmla="*/ 18 h 28"/>
                <a:gd name="T44" fmla="*/ 19 w 31"/>
                <a:gd name="T45" fmla="*/ 21 h 28"/>
                <a:gd name="T46" fmla="*/ 17 w 31"/>
                <a:gd name="T47" fmla="*/ 23 h 28"/>
                <a:gd name="T48" fmla="*/ 15 w 31"/>
                <a:gd name="T49" fmla="*/ 24 h 28"/>
                <a:gd name="T50" fmla="*/ 14 w 31"/>
                <a:gd name="T51" fmla="*/ 23 h 28"/>
                <a:gd name="T52" fmla="*/ 12 w 31"/>
                <a:gd name="T53" fmla="*/ 23 h 28"/>
                <a:gd name="T54" fmla="*/ 11 w 31"/>
                <a:gd name="T55" fmla="*/ 26 h 28"/>
                <a:gd name="T56" fmla="*/ 9 w 31"/>
                <a:gd name="T57" fmla="*/ 26 h 28"/>
                <a:gd name="T58" fmla="*/ 8 w 31"/>
                <a:gd name="T59" fmla="*/ 27 h 28"/>
                <a:gd name="T60" fmla="*/ 5 w 31"/>
                <a:gd name="T61" fmla="*/ 28 h 28"/>
                <a:gd name="T62" fmla="*/ 3 w 31"/>
                <a:gd name="T63" fmla="*/ 28 h 28"/>
                <a:gd name="T64" fmla="*/ 2 w 31"/>
                <a:gd name="T65" fmla="*/ 27 h 28"/>
                <a:gd name="T66" fmla="*/ 2 w 31"/>
                <a:gd name="T67" fmla="*/ 25 h 28"/>
                <a:gd name="T68" fmla="*/ 1 w 31"/>
                <a:gd name="T69" fmla="*/ 24 h 28"/>
                <a:gd name="T70" fmla="*/ 1 w 31"/>
                <a:gd name="T71" fmla="*/ 22 h 28"/>
                <a:gd name="T72" fmla="*/ 0 w 31"/>
                <a:gd name="T73" fmla="*/ 21 h 28"/>
                <a:gd name="T74" fmla="*/ 1 w 31"/>
                <a:gd name="T7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" h="28">
                  <a:moveTo>
                    <a:pt x="1" y="21"/>
                  </a:moveTo>
                  <a:cubicBezTo>
                    <a:pt x="1" y="20"/>
                    <a:pt x="1" y="20"/>
                    <a:pt x="1" y="19"/>
                  </a:cubicBezTo>
                  <a:cubicBezTo>
                    <a:pt x="1" y="18"/>
                    <a:pt x="2" y="18"/>
                    <a:pt x="2" y="17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4" y="15"/>
                    <a:pt x="3" y="14"/>
                    <a:pt x="4" y="14"/>
                  </a:cubicBezTo>
                  <a:cubicBezTo>
                    <a:pt x="4" y="11"/>
                    <a:pt x="3" y="8"/>
                    <a:pt x="5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8" y="1"/>
                    <a:pt x="9" y="0"/>
                    <a:pt x="10" y="1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2" y="3"/>
                    <a:pt x="12" y="4"/>
                  </a:cubicBezTo>
                  <a:cubicBezTo>
                    <a:pt x="13" y="5"/>
                    <a:pt x="13" y="6"/>
                    <a:pt x="15" y="6"/>
                  </a:cubicBezTo>
                  <a:cubicBezTo>
                    <a:pt x="15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21" y="5"/>
                    <a:pt x="22" y="5"/>
                    <a:pt x="24" y="5"/>
                  </a:cubicBezTo>
                  <a:cubicBezTo>
                    <a:pt x="25" y="5"/>
                    <a:pt x="26" y="5"/>
                    <a:pt x="28" y="4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8" y="10"/>
                    <a:pt x="28" y="10"/>
                    <a:pt x="27" y="11"/>
                  </a:cubicBezTo>
                  <a:cubicBezTo>
                    <a:pt x="27" y="12"/>
                    <a:pt x="27" y="12"/>
                    <a:pt x="26" y="13"/>
                  </a:cubicBezTo>
                  <a:cubicBezTo>
                    <a:pt x="26" y="14"/>
                    <a:pt x="25" y="15"/>
                    <a:pt x="24" y="16"/>
                  </a:cubicBezTo>
                  <a:cubicBezTo>
                    <a:pt x="23" y="16"/>
                    <a:pt x="22" y="17"/>
                    <a:pt x="21" y="18"/>
                  </a:cubicBezTo>
                  <a:cubicBezTo>
                    <a:pt x="20" y="19"/>
                    <a:pt x="20" y="20"/>
                    <a:pt x="19" y="21"/>
                  </a:cubicBezTo>
                  <a:cubicBezTo>
                    <a:pt x="18" y="22"/>
                    <a:pt x="17" y="22"/>
                    <a:pt x="17" y="23"/>
                  </a:cubicBezTo>
                  <a:cubicBezTo>
                    <a:pt x="16" y="25"/>
                    <a:pt x="16" y="25"/>
                    <a:pt x="15" y="24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4"/>
                    <a:pt x="12" y="25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8" y="26"/>
                    <a:pt x="8" y="27"/>
                  </a:cubicBezTo>
                  <a:cubicBezTo>
                    <a:pt x="7" y="27"/>
                    <a:pt x="6" y="28"/>
                    <a:pt x="5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7"/>
                    <a:pt x="2" y="26"/>
                    <a:pt x="2" y="25"/>
                  </a:cubicBezTo>
                  <a:cubicBezTo>
                    <a:pt x="2" y="25"/>
                    <a:pt x="1" y="24"/>
                    <a:pt x="1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1"/>
                    <a:pt x="0" y="21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9732963" y="5414963"/>
              <a:ext cx="46038" cy="22225"/>
            </a:xfrm>
            <a:custGeom>
              <a:avLst/>
              <a:gdLst>
                <a:gd name="T0" fmla="*/ 5 w 12"/>
                <a:gd name="T1" fmla="*/ 4 h 6"/>
                <a:gd name="T2" fmla="*/ 5 w 12"/>
                <a:gd name="T3" fmla="*/ 4 h 6"/>
                <a:gd name="T4" fmla="*/ 3 w 12"/>
                <a:gd name="T5" fmla="*/ 4 h 6"/>
                <a:gd name="T6" fmla="*/ 1 w 12"/>
                <a:gd name="T7" fmla="*/ 4 h 6"/>
                <a:gd name="T8" fmla="*/ 0 w 12"/>
                <a:gd name="T9" fmla="*/ 3 h 6"/>
                <a:gd name="T10" fmla="*/ 1 w 12"/>
                <a:gd name="T11" fmla="*/ 1 h 6"/>
                <a:gd name="T12" fmla="*/ 3 w 12"/>
                <a:gd name="T13" fmla="*/ 1 h 6"/>
                <a:gd name="T14" fmla="*/ 6 w 12"/>
                <a:gd name="T15" fmla="*/ 0 h 6"/>
                <a:gd name="T16" fmla="*/ 8 w 12"/>
                <a:gd name="T17" fmla="*/ 0 h 6"/>
                <a:gd name="T18" fmla="*/ 9 w 12"/>
                <a:gd name="T19" fmla="*/ 1 h 6"/>
                <a:gd name="T20" fmla="*/ 11 w 12"/>
                <a:gd name="T21" fmla="*/ 1 h 6"/>
                <a:gd name="T22" fmla="*/ 11 w 12"/>
                <a:gd name="T23" fmla="*/ 3 h 6"/>
                <a:gd name="T24" fmla="*/ 9 w 12"/>
                <a:gd name="T25" fmla="*/ 3 h 6"/>
                <a:gd name="T26" fmla="*/ 6 w 12"/>
                <a:gd name="T27" fmla="*/ 4 h 6"/>
                <a:gd name="T28" fmla="*/ 5 w 12"/>
                <a:gd name="T29" fmla="*/ 5 h 6"/>
                <a:gd name="T30" fmla="*/ 5 w 12"/>
                <a:gd name="T3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2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6" y="5"/>
                    <a:pt x="6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8302625" y="3925888"/>
              <a:ext cx="63500" cy="131763"/>
            </a:xfrm>
            <a:custGeom>
              <a:avLst/>
              <a:gdLst>
                <a:gd name="T0" fmla="*/ 1 w 17"/>
                <a:gd name="T1" fmla="*/ 8 h 35"/>
                <a:gd name="T2" fmla="*/ 2 w 17"/>
                <a:gd name="T3" fmla="*/ 6 h 35"/>
                <a:gd name="T4" fmla="*/ 3 w 17"/>
                <a:gd name="T5" fmla="*/ 4 h 35"/>
                <a:gd name="T6" fmla="*/ 2 w 17"/>
                <a:gd name="T7" fmla="*/ 2 h 35"/>
                <a:gd name="T8" fmla="*/ 2 w 17"/>
                <a:gd name="T9" fmla="*/ 0 h 35"/>
                <a:gd name="T10" fmla="*/ 3 w 17"/>
                <a:gd name="T11" fmla="*/ 0 h 35"/>
                <a:gd name="T12" fmla="*/ 5 w 17"/>
                <a:gd name="T13" fmla="*/ 1 h 35"/>
                <a:gd name="T14" fmla="*/ 8 w 17"/>
                <a:gd name="T15" fmla="*/ 5 h 35"/>
                <a:gd name="T16" fmla="*/ 10 w 17"/>
                <a:gd name="T17" fmla="*/ 8 h 35"/>
                <a:gd name="T18" fmla="*/ 11 w 17"/>
                <a:gd name="T19" fmla="*/ 9 h 35"/>
                <a:gd name="T20" fmla="*/ 12 w 17"/>
                <a:gd name="T21" fmla="*/ 11 h 35"/>
                <a:gd name="T22" fmla="*/ 14 w 17"/>
                <a:gd name="T23" fmla="*/ 15 h 35"/>
                <a:gd name="T24" fmla="*/ 16 w 17"/>
                <a:gd name="T25" fmla="*/ 20 h 35"/>
                <a:gd name="T26" fmla="*/ 17 w 17"/>
                <a:gd name="T27" fmla="*/ 24 h 35"/>
                <a:gd name="T28" fmla="*/ 16 w 17"/>
                <a:gd name="T29" fmla="*/ 28 h 35"/>
                <a:gd name="T30" fmla="*/ 14 w 17"/>
                <a:gd name="T31" fmla="*/ 31 h 35"/>
                <a:gd name="T32" fmla="*/ 11 w 17"/>
                <a:gd name="T33" fmla="*/ 33 h 35"/>
                <a:gd name="T34" fmla="*/ 8 w 17"/>
                <a:gd name="T35" fmla="*/ 34 h 35"/>
                <a:gd name="T36" fmla="*/ 4 w 17"/>
                <a:gd name="T37" fmla="*/ 31 h 35"/>
                <a:gd name="T38" fmla="*/ 3 w 17"/>
                <a:gd name="T39" fmla="*/ 29 h 35"/>
                <a:gd name="T40" fmla="*/ 3 w 17"/>
                <a:gd name="T41" fmla="*/ 26 h 35"/>
                <a:gd name="T42" fmla="*/ 2 w 17"/>
                <a:gd name="T43" fmla="*/ 21 h 35"/>
                <a:gd name="T44" fmla="*/ 0 w 17"/>
                <a:gd name="T45" fmla="*/ 14 h 35"/>
                <a:gd name="T46" fmla="*/ 0 w 17"/>
                <a:gd name="T47" fmla="*/ 11 h 35"/>
                <a:gd name="T48" fmla="*/ 1 w 17"/>
                <a:gd name="T4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35">
                  <a:moveTo>
                    <a:pt x="1" y="8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3"/>
                    <a:pt x="13" y="14"/>
                    <a:pt x="14" y="15"/>
                  </a:cubicBezTo>
                  <a:cubicBezTo>
                    <a:pt x="15" y="16"/>
                    <a:pt x="15" y="18"/>
                    <a:pt x="16" y="20"/>
                  </a:cubicBezTo>
                  <a:cubicBezTo>
                    <a:pt x="16" y="21"/>
                    <a:pt x="17" y="22"/>
                    <a:pt x="17" y="24"/>
                  </a:cubicBezTo>
                  <a:cubicBezTo>
                    <a:pt x="17" y="25"/>
                    <a:pt x="17" y="26"/>
                    <a:pt x="16" y="28"/>
                  </a:cubicBezTo>
                  <a:cubicBezTo>
                    <a:pt x="16" y="29"/>
                    <a:pt x="15" y="31"/>
                    <a:pt x="14" y="31"/>
                  </a:cubicBezTo>
                  <a:cubicBezTo>
                    <a:pt x="13" y="33"/>
                    <a:pt x="12" y="33"/>
                    <a:pt x="11" y="33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6" y="35"/>
                    <a:pt x="5" y="33"/>
                    <a:pt x="4" y="31"/>
                  </a:cubicBezTo>
                  <a:cubicBezTo>
                    <a:pt x="4" y="31"/>
                    <a:pt x="4" y="30"/>
                    <a:pt x="3" y="29"/>
                  </a:cubicBezTo>
                  <a:cubicBezTo>
                    <a:pt x="3" y="28"/>
                    <a:pt x="3" y="27"/>
                    <a:pt x="3" y="26"/>
                  </a:cubicBezTo>
                  <a:cubicBezTo>
                    <a:pt x="2" y="24"/>
                    <a:pt x="2" y="23"/>
                    <a:pt x="2" y="21"/>
                  </a:cubicBezTo>
                  <a:cubicBezTo>
                    <a:pt x="1" y="19"/>
                    <a:pt x="1" y="16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1" y="10"/>
                    <a:pt x="1" y="9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0"/>
            <p:cNvSpPr>
              <a:spLocks noEditPoints="1"/>
            </p:cNvSpPr>
            <p:nvPr/>
          </p:nvSpPr>
          <p:spPr bwMode="auto">
            <a:xfrm>
              <a:off x="5510213" y="1812926"/>
              <a:ext cx="4706938" cy="3575050"/>
            </a:xfrm>
            <a:custGeom>
              <a:avLst/>
              <a:gdLst>
                <a:gd name="T0" fmla="*/ 1083 w 1254"/>
                <a:gd name="T1" fmla="*/ 58 h 951"/>
                <a:gd name="T2" fmla="*/ 908 w 1254"/>
                <a:gd name="T3" fmla="*/ 33 h 951"/>
                <a:gd name="T4" fmla="*/ 763 w 1254"/>
                <a:gd name="T5" fmla="*/ 29 h 951"/>
                <a:gd name="T6" fmla="*/ 669 w 1254"/>
                <a:gd name="T7" fmla="*/ 1 h 951"/>
                <a:gd name="T8" fmla="*/ 557 w 1254"/>
                <a:gd name="T9" fmla="*/ 36 h 951"/>
                <a:gd name="T10" fmla="*/ 547 w 1254"/>
                <a:gd name="T11" fmla="*/ 45 h 951"/>
                <a:gd name="T12" fmla="*/ 478 w 1254"/>
                <a:gd name="T13" fmla="*/ 63 h 951"/>
                <a:gd name="T14" fmla="*/ 386 w 1254"/>
                <a:gd name="T15" fmla="*/ 92 h 951"/>
                <a:gd name="T16" fmla="*/ 343 w 1254"/>
                <a:gd name="T17" fmla="*/ 57 h 951"/>
                <a:gd name="T18" fmla="*/ 249 w 1254"/>
                <a:gd name="T19" fmla="*/ 62 h 951"/>
                <a:gd name="T20" fmla="*/ 195 w 1254"/>
                <a:gd name="T21" fmla="*/ 107 h 951"/>
                <a:gd name="T22" fmla="*/ 216 w 1254"/>
                <a:gd name="T23" fmla="*/ 172 h 951"/>
                <a:gd name="T24" fmla="*/ 285 w 1254"/>
                <a:gd name="T25" fmla="*/ 100 h 951"/>
                <a:gd name="T26" fmla="*/ 242 w 1254"/>
                <a:gd name="T27" fmla="*/ 177 h 951"/>
                <a:gd name="T28" fmla="*/ 141 w 1254"/>
                <a:gd name="T29" fmla="*/ 217 h 951"/>
                <a:gd name="T30" fmla="*/ 74 w 1254"/>
                <a:gd name="T31" fmla="*/ 294 h 951"/>
                <a:gd name="T32" fmla="*/ 187 w 1254"/>
                <a:gd name="T33" fmla="*/ 268 h 951"/>
                <a:gd name="T34" fmla="*/ 259 w 1254"/>
                <a:gd name="T35" fmla="*/ 307 h 951"/>
                <a:gd name="T36" fmla="*/ 270 w 1254"/>
                <a:gd name="T37" fmla="*/ 281 h 951"/>
                <a:gd name="T38" fmla="*/ 317 w 1254"/>
                <a:gd name="T39" fmla="*/ 291 h 951"/>
                <a:gd name="T40" fmla="*/ 391 w 1254"/>
                <a:gd name="T41" fmla="*/ 252 h 951"/>
                <a:gd name="T42" fmla="*/ 371 w 1254"/>
                <a:gd name="T43" fmla="*/ 283 h 951"/>
                <a:gd name="T44" fmla="*/ 391 w 1254"/>
                <a:gd name="T45" fmla="*/ 326 h 951"/>
                <a:gd name="T46" fmla="*/ 318 w 1254"/>
                <a:gd name="T47" fmla="*/ 369 h 951"/>
                <a:gd name="T48" fmla="*/ 251 w 1254"/>
                <a:gd name="T49" fmla="*/ 373 h 951"/>
                <a:gd name="T50" fmla="*/ 210 w 1254"/>
                <a:gd name="T51" fmla="*/ 326 h 951"/>
                <a:gd name="T52" fmla="*/ 132 w 1254"/>
                <a:gd name="T53" fmla="*/ 335 h 951"/>
                <a:gd name="T54" fmla="*/ 82 w 1254"/>
                <a:gd name="T55" fmla="*/ 352 h 951"/>
                <a:gd name="T56" fmla="*/ 13 w 1254"/>
                <a:gd name="T57" fmla="*/ 441 h 951"/>
                <a:gd name="T58" fmla="*/ 6 w 1254"/>
                <a:gd name="T59" fmla="*/ 504 h 951"/>
                <a:gd name="T60" fmla="*/ 29 w 1254"/>
                <a:gd name="T61" fmla="*/ 573 h 951"/>
                <a:gd name="T62" fmla="*/ 105 w 1254"/>
                <a:gd name="T63" fmla="*/ 602 h 951"/>
                <a:gd name="T64" fmla="*/ 170 w 1254"/>
                <a:gd name="T65" fmla="*/ 595 h 951"/>
                <a:gd name="T66" fmla="*/ 205 w 1254"/>
                <a:gd name="T67" fmla="*/ 639 h 951"/>
                <a:gd name="T68" fmla="*/ 232 w 1254"/>
                <a:gd name="T69" fmla="*/ 722 h 951"/>
                <a:gd name="T70" fmla="*/ 223 w 1254"/>
                <a:gd name="T71" fmla="*/ 786 h 951"/>
                <a:gd name="T72" fmla="*/ 251 w 1254"/>
                <a:gd name="T73" fmla="*/ 889 h 951"/>
                <a:gd name="T74" fmla="*/ 293 w 1254"/>
                <a:gd name="T75" fmla="*/ 948 h 951"/>
                <a:gd name="T76" fmla="*/ 442 w 1254"/>
                <a:gd name="T77" fmla="*/ 782 h 951"/>
                <a:gd name="T78" fmla="*/ 523 w 1254"/>
                <a:gd name="T79" fmla="*/ 554 h 951"/>
                <a:gd name="T80" fmla="*/ 395 w 1254"/>
                <a:gd name="T81" fmla="*/ 431 h 951"/>
                <a:gd name="T82" fmla="*/ 433 w 1254"/>
                <a:gd name="T83" fmla="*/ 466 h 951"/>
                <a:gd name="T84" fmla="*/ 545 w 1254"/>
                <a:gd name="T85" fmla="*/ 499 h 951"/>
                <a:gd name="T86" fmla="*/ 520 w 1254"/>
                <a:gd name="T87" fmla="*/ 424 h 951"/>
                <a:gd name="T88" fmla="*/ 586 w 1254"/>
                <a:gd name="T89" fmla="*/ 426 h 951"/>
                <a:gd name="T90" fmla="*/ 685 w 1254"/>
                <a:gd name="T91" fmla="*/ 488 h 951"/>
                <a:gd name="T92" fmla="*/ 765 w 1254"/>
                <a:gd name="T93" fmla="*/ 493 h 951"/>
                <a:gd name="T94" fmla="*/ 847 w 1254"/>
                <a:gd name="T95" fmla="*/ 483 h 951"/>
                <a:gd name="T96" fmla="*/ 904 w 1254"/>
                <a:gd name="T97" fmla="*/ 604 h 951"/>
                <a:gd name="T98" fmla="*/ 916 w 1254"/>
                <a:gd name="T99" fmla="*/ 543 h 951"/>
                <a:gd name="T100" fmla="*/ 935 w 1254"/>
                <a:gd name="T101" fmla="*/ 477 h 951"/>
                <a:gd name="T102" fmla="*/ 1026 w 1254"/>
                <a:gd name="T103" fmla="*/ 427 h 951"/>
                <a:gd name="T104" fmla="*/ 1004 w 1254"/>
                <a:gd name="T105" fmla="*/ 342 h 951"/>
                <a:gd name="T106" fmla="*/ 1003 w 1254"/>
                <a:gd name="T107" fmla="*/ 310 h 951"/>
                <a:gd name="T108" fmla="*/ 1058 w 1254"/>
                <a:gd name="T109" fmla="*/ 273 h 951"/>
                <a:gd name="T110" fmla="*/ 1023 w 1254"/>
                <a:gd name="T111" fmla="*/ 160 h 951"/>
                <a:gd name="T112" fmla="*/ 1129 w 1254"/>
                <a:gd name="T113" fmla="*/ 124 h 951"/>
                <a:gd name="T114" fmla="*/ 1185 w 1254"/>
                <a:gd name="T115" fmla="*/ 183 h 951"/>
                <a:gd name="T116" fmla="*/ 1218 w 1254"/>
                <a:gd name="T117" fmla="*/ 110 h 951"/>
                <a:gd name="T118" fmla="*/ 495 w 1254"/>
                <a:gd name="T119" fmla="*/ 321 h 951"/>
                <a:gd name="T120" fmla="*/ 478 w 1254"/>
                <a:gd name="T121" fmla="*/ 244 h 951"/>
                <a:gd name="T122" fmla="*/ 508 w 1254"/>
                <a:gd name="T123" fmla="*/ 284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4" h="951">
                  <a:moveTo>
                    <a:pt x="1251" y="92"/>
                  </a:moveTo>
                  <a:cubicBezTo>
                    <a:pt x="1250" y="91"/>
                    <a:pt x="1246" y="90"/>
                    <a:pt x="1247" y="87"/>
                  </a:cubicBezTo>
                  <a:cubicBezTo>
                    <a:pt x="1248" y="87"/>
                    <a:pt x="1253" y="88"/>
                    <a:pt x="1252" y="85"/>
                  </a:cubicBezTo>
                  <a:cubicBezTo>
                    <a:pt x="1251" y="83"/>
                    <a:pt x="1248" y="82"/>
                    <a:pt x="1246" y="81"/>
                  </a:cubicBezTo>
                  <a:cubicBezTo>
                    <a:pt x="1244" y="79"/>
                    <a:pt x="1240" y="78"/>
                    <a:pt x="1238" y="78"/>
                  </a:cubicBezTo>
                  <a:cubicBezTo>
                    <a:pt x="1235" y="77"/>
                    <a:pt x="1233" y="78"/>
                    <a:pt x="1230" y="77"/>
                  </a:cubicBezTo>
                  <a:cubicBezTo>
                    <a:pt x="1227" y="77"/>
                    <a:pt x="1225" y="75"/>
                    <a:pt x="1222" y="76"/>
                  </a:cubicBezTo>
                  <a:cubicBezTo>
                    <a:pt x="1222" y="76"/>
                    <a:pt x="1221" y="76"/>
                    <a:pt x="1220" y="77"/>
                  </a:cubicBezTo>
                  <a:cubicBezTo>
                    <a:pt x="1220" y="77"/>
                    <a:pt x="1219" y="77"/>
                    <a:pt x="1218" y="77"/>
                  </a:cubicBezTo>
                  <a:cubicBezTo>
                    <a:pt x="1217" y="77"/>
                    <a:pt x="1216" y="77"/>
                    <a:pt x="1215" y="76"/>
                  </a:cubicBezTo>
                  <a:cubicBezTo>
                    <a:pt x="1214" y="75"/>
                    <a:pt x="1213" y="74"/>
                    <a:pt x="1212" y="74"/>
                  </a:cubicBezTo>
                  <a:cubicBezTo>
                    <a:pt x="1211" y="73"/>
                    <a:pt x="1209" y="74"/>
                    <a:pt x="1208" y="74"/>
                  </a:cubicBezTo>
                  <a:cubicBezTo>
                    <a:pt x="1202" y="74"/>
                    <a:pt x="1198" y="70"/>
                    <a:pt x="1192" y="69"/>
                  </a:cubicBezTo>
                  <a:cubicBezTo>
                    <a:pt x="1191" y="68"/>
                    <a:pt x="1190" y="68"/>
                    <a:pt x="1189" y="68"/>
                  </a:cubicBezTo>
                  <a:cubicBezTo>
                    <a:pt x="1187" y="67"/>
                    <a:pt x="1186" y="67"/>
                    <a:pt x="1185" y="67"/>
                  </a:cubicBezTo>
                  <a:cubicBezTo>
                    <a:pt x="1182" y="66"/>
                    <a:pt x="1180" y="65"/>
                    <a:pt x="1177" y="65"/>
                  </a:cubicBezTo>
                  <a:cubicBezTo>
                    <a:pt x="1174" y="64"/>
                    <a:pt x="1171" y="64"/>
                    <a:pt x="1168" y="63"/>
                  </a:cubicBezTo>
                  <a:cubicBezTo>
                    <a:pt x="1165" y="62"/>
                    <a:pt x="1163" y="61"/>
                    <a:pt x="1160" y="60"/>
                  </a:cubicBezTo>
                  <a:cubicBezTo>
                    <a:pt x="1155" y="59"/>
                    <a:pt x="1150" y="58"/>
                    <a:pt x="1145" y="57"/>
                  </a:cubicBezTo>
                  <a:cubicBezTo>
                    <a:pt x="1142" y="57"/>
                    <a:pt x="1139" y="56"/>
                    <a:pt x="1137" y="56"/>
                  </a:cubicBezTo>
                  <a:cubicBezTo>
                    <a:pt x="1135" y="55"/>
                    <a:pt x="1133" y="55"/>
                    <a:pt x="1131" y="55"/>
                  </a:cubicBezTo>
                  <a:cubicBezTo>
                    <a:pt x="1129" y="54"/>
                    <a:pt x="1128" y="54"/>
                    <a:pt x="1126" y="54"/>
                  </a:cubicBezTo>
                  <a:cubicBezTo>
                    <a:pt x="1123" y="54"/>
                    <a:pt x="1120" y="55"/>
                    <a:pt x="1117" y="54"/>
                  </a:cubicBezTo>
                  <a:cubicBezTo>
                    <a:pt x="1114" y="53"/>
                    <a:pt x="1110" y="54"/>
                    <a:pt x="1107" y="54"/>
                  </a:cubicBezTo>
                  <a:cubicBezTo>
                    <a:pt x="1104" y="54"/>
                    <a:pt x="1101" y="52"/>
                    <a:pt x="1098" y="53"/>
                  </a:cubicBezTo>
                  <a:cubicBezTo>
                    <a:pt x="1098" y="54"/>
                    <a:pt x="1100" y="55"/>
                    <a:pt x="1101" y="56"/>
                  </a:cubicBezTo>
                  <a:cubicBezTo>
                    <a:pt x="1102" y="57"/>
                    <a:pt x="1103" y="57"/>
                    <a:pt x="1104" y="58"/>
                  </a:cubicBezTo>
                  <a:cubicBezTo>
                    <a:pt x="1105" y="59"/>
                    <a:pt x="1108" y="61"/>
                    <a:pt x="1107" y="63"/>
                  </a:cubicBezTo>
                  <a:cubicBezTo>
                    <a:pt x="1105" y="62"/>
                    <a:pt x="1103" y="61"/>
                    <a:pt x="1101" y="60"/>
                  </a:cubicBezTo>
                  <a:cubicBezTo>
                    <a:pt x="1099" y="60"/>
                    <a:pt x="1096" y="60"/>
                    <a:pt x="1094" y="58"/>
                  </a:cubicBezTo>
                  <a:cubicBezTo>
                    <a:pt x="1093" y="58"/>
                    <a:pt x="1093" y="57"/>
                    <a:pt x="1092" y="56"/>
                  </a:cubicBezTo>
                  <a:cubicBezTo>
                    <a:pt x="1091" y="55"/>
                    <a:pt x="1090" y="55"/>
                    <a:pt x="1089" y="55"/>
                  </a:cubicBezTo>
                  <a:cubicBezTo>
                    <a:pt x="1086" y="55"/>
                    <a:pt x="1085" y="57"/>
                    <a:pt x="1083" y="58"/>
                  </a:cubicBezTo>
                  <a:cubicBezTo>
                    <a:pt x="1082" y="58"/>
                    <a:pt x="1080" y="58"/>
                    <a:pt x="1079" y="58"/>
                  </a:cubicBezTo>
                  <a:cubicBezTo>
                    <a:pt x="1078" y="58"/>
                    <a:pt x="1077" y="57"/>
                    <a:pt x="1076" y="57"/>
                  </a:cubicBezTo>
                  <a:cubicBezTo>
                    <a:pt x="1074" y="56"/>
                    <a:pt x="1071" y="56"/>
                    <a:pt x="1069" y="56"/>
                  </a:cubicBezTo>
                  <a:cubicBezTo>
                    <a:pt x="1066" y="56"/>
                    <a:pt x="1064" y="57"/>
                    <a:pt x="1061" y="57"/>
                  </a:cubicBezTo>
                  <a:cubicBezTo>
                    <a:pt x="1059" y="57"/>
                    <a:pt x="1056" y="57"/>
                    <a:pt x="1054" y="57"/>
                  </a:cubicBezTo>
                  <a:cubicBezTo>
                    <a:pt x="1051" y="57"/>
                    <a:pt x="1049" y="57"/>
                    <a:pt x="1046" y="56"/>
                  </a:cubicBezTo>
                  <a:cubicBezTo>
                    <a:pt x="1044" y="55"/>
                    <a:pt x="1042" y="55"/>
                    <a:pt x="1039" y="53"/>
                  </a:cubicBezTo>
                  <a:cubicBezTo>
                    <a:pt x="1038" y="52"/>
                    <a:pt x="1036" y="51"/>
                    <a:pt x="1034" y="50"/>
                  </a:cubicBezTo>
                  <a:cubicBezTo>
                    <a:pt x="1031" y="49"/>
                    <a:pt x="1030" y="47"/>
                    <a:pt x="1027" y="47"/>
                  </a:cubicBezTo>
                  <a:cubicBezTo>
                    <a:pt x="1025" y="46"/>
                    <a:pt x="1024" y="46"/>
                    <a:pt x="1022" y="46"/>
                  </a:cubicBezTo>
                  <a:cubicBezTo>
                    <a:pt x="1021" y="46"/>
                    <a:pt x="1020" y="46"/>
                    <a:pt x="1018" y="46"/>
                  </a:cubicBezTo>
                  <a:cubicBezTo>
                    <a:pt x="1016" y="45"/>
                    <a:pt x="1013" y="45"/>
                    <a:pt x="1010" y="45"/>
                  </a:cubicBezTo>
                  <a:cubicBezTo>
                    <a:pt x="1008" y="45"/>
                    <a:pt x="1005" y="46"/>
                    <a:pt x="1003" y="47"/>
                  </a:cubicBezTo>
                  <a:cubicBezTo>
                    <a:pt x="1002" y="47"/>
                    <a:pt x="1000" y="47"/>
                    <a:pt x="999" y="47"/>
                  </a:cubicBezTo>
                  <a:cubicBezTo>
                    <a:pt x="997" y="47"/>
                    <a:pt x="995" y="48"/>
                    <a:pt x="993" y="48"/>
                  </a:cubicBezTo>
                  <a:cubicBezTo>
                    <a:pt x="991" y="47"/>
                    <a:pt x="990" y="48"/>
                    <a:pt x="989" y="48"/>
                  </a:cubicBezTo>
                  <a:cubicBezTo>
                    <a:pt x="987" y="48"/>
                    <a:pt x="987" y="47"/>
                    <a:pt x="985" y="47"/>
                  </a:cubicBezTo>
                  <a:cubicBezTo>
                    <a:pt x="983" y="46"/>
                    <a:pt x="981" y="44"/>
                    <a:pt x="978" y="44"/>
                  </a:cubicBezTo>
                  <a:cubicBezTo>
                    <a:pt x="976" y="44"/>
                    <a:pt x="973" y="44"/>
                    <a:pt x="971" y="43"/>
                  </a:cubicBezTo>
                  <a:cubicBezTo>
                    <a:pt x="970" y="43"/>
                    <a:pt x="969" y="42"/>
                    <a:pt x="968" y="41"/>
                  </a:cubicBezTo>
                  <a:cubicBezTo>
                    <a:pt x="967" y="41"/>
                    <a:pt x="966" y="41"/>
                    <a:pt x="965" y="40"/>
                  </a:cubicBezTo>
                  <a:cubicBezTo>
                    <a:pt x="963" y="40"/>
                    <a:pt x="960" y="40"/>
                    <a:pt x="958" y="39"/>
                  </a:cubicBezTo>
                  <a:cubicBezTo>
                    <a:pt x="956" y="38"/>
                    <a:pt x="954" y="37"/>
                    <a:pt x="951" y="38"/>
                  </a:cubicBezTo>
                  <a:cubicBezTo>
                    <a:pt x="950" y="38"/>
                    <a:pt x="949" y="38"/>
                    <a:pt x="948" y="39"/>
                  </a:cubicBezTo>
                  <a:cubicBezTo>
                    <a:pt x="947" y="40"/>
                    <a:pt x="947" y="40"/>
                    <a:pt x="946" y="40"/>
                  </a:cubicBezTo>
                  <a:cubicBezTo>
                    <a:pt x="945" y="38"/>
                    <a:pt x="946" y="38"/>
                    <a:pt x="945" y="37"/>
                  </a:cubicBezTo>
                  <a:cubicBezTo>
                    <a:pt x="944" y="37"/>
                    <a:pt x="943" y="36"/>
                    <a:pt x="942" y="36"/>
                  </a:cubicBezTo>
                  <a:cubicBezTo>
                    <a:pt x="940" y="36"/>
                    <a:pt x="939" y="36"/>
                    <a:pt x="937" y="36"/>
                  </a:cubicBezTo>
                  <a:cubicBezTo>
                    <a:pt x="935" y="36"/>
                    <a:pt x="933" y="37"/>
                    <a:pt x="931" y="37"/>
                  </a:cubicBezTo>
                  <a:cubicBezTo>
                    <a:pt x="929" y="37"/>
                    <a:pt x="927" y="36"/>
                    <a:pt x="925" y="36"/>
                  </a:cubicBezTo>
                  <a:cubicBezTo>
                    <a:pt x="923" y="35"/>
                    <a:pt x="921" y="35"/>
                    <a:pt x="919" y="35"/>
                  </a:cubicBezTo>
                  <a:cubicBezTo>
                    <a:pt x="917" y="34"/>
                    <a:pt x="915" y="33"/>
                    <a:pt x="913" y="33"/>
                  </a:cubicBezTo>
                  <a:cubicBezTo>
                    <a:pt x="912" y="33"/>
                    <a:pt x="909" y="33"/>
                    <a:pt x="908" y="33"/>
                  </a:cubicBezTo>
                  <a:cubicBezTo>
                    <a:pt x="907" y="34"/>
                    <a:pt x="905" y="37"/>
                    <a:pt x="905" y="38"/>
                  </a:cubicBezTo>
                  <a:cubicBezTo>
                    <a:pt x="907" y="38"/>
                    <a:pt x="908" y="38"/>
                    <a:pt x="910" y="39"/>
                  </a:cubicBezTo>
                  <a:cubicBezTo>
                    <a:pt x="911" y="39"/>
                    <a:pt x="912" y="40"/>
                    <a:pt x="912" y="42"/>
                  </a:cubicBezTo>
                  <a:cubicBezTo>
                    <a:pt x="912" y="45"/>
                    <a:pt x="911" y="44"/>
                    <a:pt x="909" y="44"/>
                  </a:cubicBezTo>
                  <a:cubicBezTo>
                    <a:pt x="907" y="44"/>
                    <a:pt x="905" y="44"/>
                    <a:pt x="904" y="44"/>
                  </a:cubicBezTo>
                  <a:cubicBezTo>
                    <a:pt x="902" y="44"/>
                    <a:pt x="900" y="43"/>
                    <a:pt x="898" y="43"/>
                  </a:cubicBezTo>
                  <a:cubicBezTo>
                    <a:pt x="897" y="42"/>
                    <a:pt x="895" y="42"/>
                    <a:pt x="893" y="43"/>
                  </a:cubicBezTo>
                  <a:cubicBezTo>
                    <a:pt x="889" y="43"/>
                    <a:pt x="885" y="43"/>
                    <a:pt x="881" y="43"/>
                  </a:cubicBezTo>
                  <a:cubicBezTo>
                    <a:pt x="880" y="43"/>
                    <a:pt x="878" y="42"/>
                    <a:pt x="877" y="42"/>
                  </a:cubicBezTo>
                  <a:cubicBezTo>
                    <a:pt x="876" y="41"/>
                    <a:pt x="874" y="40"/>
                    <a:pt x="873" y="40"/>
                  </a:cubicBezTo>
                  <a:cubicBezTo>
                    <a:pt x="873" y="42"/>
                    <a:pt x="873" y="43"/>
                    <a:pt x="873" y="44"/>
                  </a:cubicBezTo>
                  <a:cubicBezTo>
                    <a:pt x="874" y="45"/>
                    <a:pt x="875" y="46"/>
                    <a:pt x="875" y="47"/>
                  </a:cubicBezTo>
                  <a:cubicBezTo>
                    <a:pt x="874" y="49"/>
                    <a:pt x="868" y="48"/>
                    <a:pt x="867" y="48"/>
                  </a:cubicBezTo>
                  <a:cubicBezTo>
                    <a:pt x="863" y="47"/>
                    <a:pt x="861" y="45"/>
                    <a:pt x="858" y="43"/>
                  </a:cubicBezTo>
                  <a:cubicBezTo>
                    <a:pt x="857" y="43"/>
                    <a:pt x="856" y="42"/>
                    <a:pt x="855" y="41"/>
                  </a:cubicBezTo>
                  <a:cubicBezTo>
                    <a:pt x="854" y="40"/>
                    <a:pt x="854" y="39"/>
                    <a:pt x="854" y="38"/>
                  </a:cubicBezTo>
                  <a:cubicBezTo>
                    <a:pt x="853" y="38"/>
                    <a:pt x="851" y="37"/>
                    <a:pt x="851" y="37"/>
                  </a:cubicBezTo>
                  <a:cubicBezTo>
                    <a:pt x="850" y="36"/>
                    <a:pt x="849" y="35"/>
                    <a:pt x="848" y="35"/>
                  </a:cubicBezTo>
                  <a:cubicBezTo>
                    <a:pt x="847" y="34"/>
                    <a:pt x="846" y="33"/>
                    <a:pt x="845" y="32"/>
                  </a:cubicBezTo>
                  <a:cubicBezTo>
                    <a:pt x="844" y="32"/>
                    <a:pt x="843" y="32"/>
                    <a:pt x="842" y="32"/>
                  </a:cubicBezTo>
                  <a:cubicBezTo>
                    <a:pt x="839" y="31"/>
                    <a:pt x="836" y="29"/>
                    <a:pt x="833" y="29"/>
                  </a:cubicBezTo>
                  <a:cubicBezTo>
                    <a:pt x="830" y="29"/>
                    <a:pt x="828" y="29"/>
                    <a:pt x="825" y="29"/>
                  </a:cubicBezTo>
                  <a:cubicBezTo>
                    <a:pt x="822" y="29"/>
                    <a:pt x="820" y="27"/>
                    <a:pt x="817" y="27"/>
                  </a:cubicBezTo>
                  <a:cubicBezTo>
                    <a:pt x="816" y="27"/>
                    <a:pt x="810" y="27"/>
                    <a:pt x="810" y="28"/>
                  </a:cubicBezTo>
                  <a:cubicBezTo>
                    <a:pt x="811" y="29"/>
                    <a:pt x="812" y="29"/>
                    <a:pt x="812" y="30"/>
                  </a:cubicBezTo>
                  <a:cubicBezTo>
                    <a:pt x="812" y="32"/>
                    <a:pt x="811" y="32"/>
                    <a:pt x="810" y="33"/>
                  </a:cubicBezTo>
                  <a:cubicBezTo>
                    <a:pt x="808" y="34"/>
                    <a:pt x="804" y="33"/>
                    <a:pt x="802" y="34"/>
                  </a:cubicBezTo>
                  <a:cubicBezTo>
                    <a:pt x="801" y="34"/>
                    <a:pt x="800" y="33"/>
                    <a:pt x="798" y="33"/>
                  </a:cubicBezTo>
                  <a:cubicBezTo>
                    <a:pt x="797" y="33"/>
                    <a:pt x="795" y="33"/>
                    <a:pt x="794" y="32"/>
                  </a:cubicBezTo>
                  <a:cubicBezTo>
                    <a:pt x="792" y="32"/>
                    <a:pt x="789" y="31"/>
                    <a:pt x="786" y="30"/>
                  </a:cubicBezTo>
                  <a:cubicBezTo>
                    <a:pt x="783" y="29"/>
                    <a:pt x="781" y="28"/>
                    <a:pt x="778" y="28"/>
                  </a:cubicBezTo>
                  <a:cubicBezTo>
                    <a:pt x="776" y="28"/>
                    <a:pt x="773" y="28"/>
                    <a:pt x="770" y="29"/>
                  </a:cubicBezTo>
                  <a:cubicBezTo>
                    <a:pt x="768" y="29"/>
                    <a:pt x="765" y="30"/>
                    <a:pt x="763" y="29"/>
                  </a:cubicBezTo>
                  <a:cubicBezTo>
                    <a:pt x="761" y="29"/>
                    <a:pt x="758" y="31"/>
                    <a:pt x="756" y="30"/>
                  </a:cubicBezTo>
                  <a:cubicBezTo>
                    <a:pt x="755" y="29"/>
                    <a:pt x="754" y="27"/>
                    <a:pt x="752" y="26"/>
                  </a:cubicBezTo>
                  <a:cubicBezTo>
                    <a:pt x="750" y="25"/>
                    <a:pt x="748" y="27"/>
                    <a:pt x="746" y="27"/>
                  </a:cubicBezTo>
                  <a:cubicBezTo>
                    <a:pt x="745" y="27"/>
                    <a:pt x="745" y="26"/>
                    <a:pt x="744" y="26"/>
                  </a:cubicBezTo>
                  <a:cubicBezTo>
                    <a:pt x="743" y="25"/>
                    <a:pt x="742" y="25"/>
                    <a:pt x="741" y="26"/>
                  </a:cubicBezTo>
                  <a:cubicBezTo>
                    <a:pt x="739" y="26"/>
                    <a:pt x="737" y="26"/>
                    <a:pt x="735" y="27"/>
                  </a:cubicBezTo>
                  <a:cubicBezTo>
                    <a:pt x="736" y="28"/>
                    <a:pt x="736" y="28"/>
                    <a:pt x="735" y="30"/>
                  </a:cubicBezTo>
                  <a:cubicBezTo>
                    <a:pt x="734" y="30"/>
                    <a:pt x="733" y="30"/>
                    <a:pt x="732" y="31"/>
                  </a:cubicBezTo>
                  <a:cubicBezTo>
                    <a:pt x="731" y="31"/>
                    <a:pt x="729" y="32"/>
                    <a:pt x="728" y="32"/>
                  </a:cubicBezTo>
                  <a:cubicBezTo>
                    <a:pt x="727" y="33"/>
                    <a:pt x="725" y="33"/>
                    <a:pt x="724" y="32"/>
                  </a:cubicBezTo>
                  <a:cubicBezTo>
                    <a:pt x="723" y="31"/>
                    <a:pt x="723" y="30"/>
                    <a:pt x="724" y="29"/>
                  </a:cubicBezTo>
                  <a:cubicBezTo>
                    <a:pt x="725" y="27"/>
                    <a:pt x="728" y="26"/>
                    <a:pt x="730" y="26"/>
                  </a:cubicBezTo>
                  <a:cubicBezTo>
                    <a:pt x="732" y="25"/>
                    <a:pt x="735" y="25"/>
                    <a:pt x="736" y="22"/>
                  </a:cubicBezTo>
                  <a:cubicBezTo>
                    <a:pt x="737" y="21"/>
                    <a:pt x="737" y="20"/>
                    <a:pt x="738" y="19"/>
                  </a:cubicBezTo>
                  <a:cubicBezTo>
                    <a:pt x="739" y="19"/>
                    <a:pt x="740" y="19"/>
                    <a:pt x="741" y="18"/>
                  </a:cubicBezTo>
                  <a:cubicBezTo>
                    <a:pt x="744" y="17"/>
                    <a:pt x="742" y="15"/>
                    <a:pt x="740" y="14"/>
                  </a:cubicBezTo>
                  <a:cubicBezTo>
                    <a:pt x="738" y="12"/>
                    <a:pt x="737" y="10"/>
                    <a:pt x="734" y="10"/>
                  </a:cubicBezTo>
                  <a:cubicBezTo>
                    <a:pt x="732" y="10"/>
                    <a:pt x="731" y="10"/>
                    <a:pt x="730" y="9"/>
                  </a:cubicBezTo>
                  <a:cubicBezTo>
                    <a:pt x="728" y="9"/>
                    <a:pt x="727" y="8"/>
                    <a:pt x="726" y="8"/>
                  </a:cubicBezTo>
                  <a:cubicBezTo>
                    <a:pt x="723" y="7"/>
                    <a:pt x="720" y="9"/>
                    <a:pt x="717" y="9"/>
                  </a:cubicBezTo>
                  <a:cubicBezTo>
                    <a:pt x="714" y="8"/>
                    <a:pt x="711" y="7"/>
                    <a:pt x="708" y="7"/>
                  </a:cubicBezTo>
                  <a:cubicBezTo>
                    <a:pt x="706" y="7"/>
                    <a:pt x="705" y="8"/>
                    <a:pt x="704" y="8"/>
                  </a:cubicBezTo>
                  <a:cubicBezTo>
                    <a:pt x="703" y="9"/>
                    <a:pt x="701" y="8"/>
                    <a:pt x="700" y="7"/>
                  </a:cubicBezTo>
                  <a:cubicBezTo>
                    <a:pt x="700" y="7"/>
                    <a:pt x="700" y="7"/>
                    <a:pt x="700" y="6"/>
                  </a:cubicBezTo>
                  <a:cubicBezTo>
                    <a:pt x="700" y="6"/>
                    <a:pt x="699" y="6"/>
                    <a:pt x="699" y="6"/>
                  </a:cubicBezTo>
                  <a:cubicBezTo>
                    <a:pt x="698" y="6"/>
                    <a:pt x="697" y="5"/>
                    <a:pt x="697" y="5"/>
                  </a:cubicBezTo>
                  <a:cubicBezTo>
                    <a:pt x="696" y="5"/>
                    <a:pt x="694" y="5"/>
                    <a:pt x="693" y="4"/>
                  </a:cubicBezTo>
                  <a:cubicBezTo>
                    <a:pt x="692" y="4"/>
                    <a:pt x="691" y="3"/>
                    <a:pt x="689" y="2"/>
                  </a:cubicBezTo>
                  <a:cubicBezTo>
                    <a:pt x="688" y="2"/>
                    <a:pt x="687" y="2"/>
                    <a:pt x="686" y="2"/>
                  </a:cubicBezTo>
                  <a:cubicBezTo>
                    <a:pt x="684" y="1"/>
                    <a:pt x="683" y="1"/>
                    <a:pt x="682" y="1"/>
                  </a:cubicBezTo>
                  <a:cubicBezTo>
                    <a:pt x="680" y="0"/>
                    <a:pt x="679" y="0"/>
                    <a:pt x="678" y="0"/>
                  </a:cubicBezTo>
                  <a:cubicBezTo>
                    <a:pt x="676" y="0"/>
                    <a:pt x="675" y="0"/>
                    <a:pt x="673" y="0"/>
                  </a:cubicBezTo>
                  <a:cubicBezTo>
                    <a:pt x="672" y="0"/>
                    <a:pt x="670" y="1"/>
                    <a:pt x="669" y="1"/>
                  </a:cubicBezTo>
                  <a:cubicBezTo>
                    <a:pt x="667" y="3"/>
                    <a:pt x="668" y="3"/>
                    <a:pt x="669" y="4"/>
                  </a:cubicBezTo>
                  <a:cubicBezTo>
                    <a:pt x="670" y="5"/>
                    <a:pt x="669" y="7"/>
                    <a:pt x="668" y="7"/>
                  </a:cubicBezTo>
                  <a:cubicBezTo>
                    <a:pt x="667" y="8"/>
                    <a:pt x="666" y="8"/>
                    <a:pt x="664" y="8"/>
                  </a:cubicBezTo>
                  <a:cubicBezTo>
                    <a:pt x="663" y="8"/>
                    <a:pt x="662" y="8"/>
                    <a:pt x="661" y="9"/>
                  </a:cubicBezTo>
                  <a:cubicBezTo>
                    <a:pt x="659" y="11"/>
                    <a:pt x="658" y="11"/>
                    <a:pt x="655" y="11"/>
                  </a:cubicBezTo>
                  <a:cubicBezTo>
                    <a:pt x="652" y="11"/>
                    <a:pt x="650" y="11"/>
                    <a:pt x="647" y="11"/>
                  </a:cubicBezTo>
                  <a:cubicBezTo>
                    <a:pt x="644" y="11"/>
                    <a:pt x="641" y="10"/>
                    <a:pt x="639" y="11"/>
                  </a:cubicBezTo>
                  <a:cubicBezTo>
                    <a:pt x="638" y="11"/>
                    <a:pt x="637" y="12"/>
                    <a:pt x="635" y="13"/>
                  </a:cubicBezTo>
                  <a:cubicBezTo>
                    <a:pt x="634" y="13"/>
                    <a:pt x="633" y="13"/>
                    <a:pt x="631" y="13"/>
                  </a:cubicBezTo>
                  <a:cubicBezTo>
                    <a:pt x="629" y="13"/>
                    <a:pt x="626" y="13"/>
                    <a:pt x="624" y="14"/>
                  </a:cubicBezTo>
                  <a:cubicBezTo>
                    <a:pt x="621" y="15"/>
                    <a:pt x="618" y="15"/>
                    <a:pt x="615" y="16"/>
                  </a:cubicBezTo>
                  <a:cubicBezTo>
                    <a:pt x="612" y="17"/>
                    <a:pt x="608" y="17"/>
                    <a:pt x="608" y="21"/>
                  </a:cubicBezTo>
                  <a:cubicBezTo>
                    <a:pt x="608" y="24"/>
                    <a:pt x="611" y="23"/>
                    <a:pt x="612" y="25"/>
                  </a:cubicBezTo>
                  <a:cubicBezTo>
                    <a:pt x="613" y="28"/>
                    <a:pt x="603" y="28"/>
                    <a:pt x="602" y="27"/>
                  </a:cubicBezTo>
                  <a:cubicBezTo>
                    <a:pt x="598" y="27"/>
                    <a:pt x="594" y="26"/>
                    <a:pt x="589" y="26"/>
                  </a:cubicBezTo>
                  <a:cubicBezTo>
                    <a:pt x="587" y="27"/>
                    <a:pt x="586" y="28"/>
                    <a:pt x="584" y="28"/>
                  </a:cubicBezTo>
                  <a:cubicBezTo>
                    <a:pt x="583" y="28"/>
                    <a:pt x="582" y="28"/>
                    <a:pt x="582" y="29"/>
                  </a:cubicBezTo>
                  <a:cubicBezTo>
                    <a:pt x="582" y="31"/>
                    <a:pt x="586" y="33"/>
                    <a:pt x="587" y="33"/>
                  </a:cubicBezTo>
                  <a:cubicBezTo>
                    <a:pt x="588" y="34"/>
                    <a:pt x="590" y="35"/>
                    <a:pt x="592" y="35"/>
                  </a:cubicBezTo>
                  <a:cubicBezTo>
                    <a:pt x="594" y="36"/>
                    <a:pt x="596" y="36"/>
                    <a:pt x="597" y="37"/>
                  </a:cubicBezTo>
                  <a:cubicBezTo>
                    <a:pt x="600" y="38"/>
                    <a:pt x="599" y="40"/>
                    <a:pt x="597" y="41"/>
                  </a:cubicBezTo>
                  <a:cubicBezTo>
                    <a:pt x="594" y="41"/>
                    <a:pt x="593" y="40"/>
                    <a:pt x="592" y="38"/>
                  </a:cubicBezTo>
                  <a:cubicBezTo>
                    <a:pt x="590" y="37"/>
                    <a:pt x="588" y="38"/>
                    <a:pt x="586" y="38"/>
                  </a:cubicBezTo>
                  <a:cubicBezTo>
                    <a:pt x="582" y="38"/>
                    <a:pt x="578" y="38"/>
                    <a:pt x="574" y="38"/>
                  </a:cubicBezTo>
                  <a:cubicBezTo>
                    <a:pt x="575" y="39"/>
                    <a:pt x="575" y="41"/>
                    <a:pt x="573" y="41"/>
                  </a:cubicBezTo>
                  <a:cubicBezTo>
                    <a:pt x="571" y="41"/>
                    <a:pt x="570" y="40"/>
                    <a:pt x="569" y="40"/>
                  </a:cubicBezTo>
                  <a:cubicBezTo>
                    <a:pt x="568" y="40"/>
                    <a:pt x="567" y="39"/>
                    <a:pt x="566" y="40"/>
                  </a:cubicBezTo>
                  <a:cubicBezTo>
                    <a:pt x="567" y="42"/>
                    <a:pt x="570" y="42"/>
                    <a:pt x="572" y="43"/>
                  </a:cubicBezTo>
                  <a:cubicBezTo>
                    <a:pt x="573" y="45"/>
                    <a:pt x="570" y="46"/>
                    <a:pt x="569" y="46"/>
                  </a:cubicBezTo>
                  <a:cubicBezTo>
                    <a:pt x="566" y="44"/>
                    <a:pt x="563" y="42"/>
                    <a:pt x="561" y="39"/>
                  </a:cubicBezTo>
                  <a:cubicBezTo>
                    <a:pt x="561" y="37"/>
                    <a:pt x="559" y="36"/>
                    <a:pt x="558" y="35"/>
                  </a:cubicBezTo>
                  <a:cubicBezTo>
                    <a:pt x="557" y="34"/>
                    <a:pt x="555" y="33"/>
                    <a:pt x="555" y="34"/>
                  </a:cubicBezTo>
                  <a:cubicBezTo>
                    <a:pt x="555" y="34"/>
                    <a:pt x="556" y="35"/>
                    <a:pt x="557" y="36"/>
                  </a:cubicBezTo>
                  <a:cubicBezTo>
                    <a:pt x="558" y="37"/>
                    <a:pt x="559" y="39"/>
                    <a:pt x="557" y="40"/>
                  </a:cubicBezTo>
                  <a:cubicBezTo>
                    <a:pt x="556" y="41"/>
                    <a:pt x="553" y="41"/>
                    <a:pt x="552" y="42"/>
                  </a:cubicBezTo>
                  <a:cubicBezTo>
                    <a:pt x="554" y="44"/>
                    <a:pt x="556" y="45"/>
                    <a:pt x="558" y="47"/>
                  </a:cubicBezTo>
                  <a:cubicBezTo>
                    <a:pt x="560" y="48"/>
                    <a:pt x="562" y="49"/>
                    <a:pt x="563" y="51"/>
                  </a:cubicBezTo>
                  <a:cubicBezTo>
                    <a:pt x="563" y="53"/>
                    <a:pt x="563" y="55"/>
                    <a:pt x="564" y="57"/>
                  </a:cubicBezTo>
                  <a:cubicBezTo>
                    <a:pt x="564" y="59"/>
                    <a:pt x="565" y="59"/>
                    <a:pt x="566" y="59"/>
                  </a:cubicBezTo>
                  <a:cubicBezTo>
                    <a:pt x="568" y="60"/>
                    <a:pt x="568" y="59"/>
                    <a:pt x="569" y="58"/>
                  </a:cubicBezTo>
                  <a:cubicBezTo>
                    <a:pt x="572" y="58"/>
                    <a:pt x="574" y="59"/>
                    <a:pt x="576" y="59"/>
                  </a:cubicBezTo>
                  <a:cubicBezTo>
                    <a:pt x="579" y="60"/>
                    <a:pt x="581" y="59"/>
                    <a:pt x="584" y="59"/>
                  </a:cubicBezTo>
                  <a:cubicBezTo>
                    <a:pt x="587" y="60"/>
                    <a:pt x="593" y="64"/>
                    <a:pt x="589" y="68"/>
                  </a:cubicBezTo>
                  <a:cubicBezTo>
                    <a:pt x="588" y="67"/>
                    <a:pt x="588" y="65"/>
                    <a:pt x="586" y="64"/>
                  </a:cubicBezTo>
                  <a:cubicBezTo>
                    <a:pt x="585" y="63"/>
                    <a:pt x="583" y="63"/>
                    <a:pt x="581" y="63"/>
                  </a:cubicBezTo>
                  <a:cubicBezTo>
                    <a:pt x="579" y="62"/>
                    <a:pt x="575" y="61"/>
                    <a:pt x="572" y="63"/>
                  </a:cubicBezTo>
                  <a:cubicBezTo>
                    <a:pt x="571" y="65"/>
                    <a:pt x="574" y="66"/>
                    <a:pt x="575" y="67"/>
                  </a:cubicBezTo>
                  <a:cubicBezTo>
                    <a:pt x="576" y="69"/>
                    <a:pt x="575" y="70"/>
                    <a:pt x="574" y="71"/>
                  </a:cubicBezTo>
                  <a:cubicBezTo>
                    <a:pt x="573" y="73"/>
                    <a:pt x="573" y="75"/>
                    <a:pt x="572" y="77"/>
                  </a:cubicBezTo>
                  <a:cubicBezTo>
                    <a:pt x="572" y="79"/>
                    <a:pt x="570" y="79"/>
                    <a:pt x="568" y="79"/>
                  </a:cubicBezTo>
                  <a:cubicBezTo>
                    <a:pt x="568" y="80"/>
                    <a:pt x="567" y="82"/>
                    <a:pt x="567" y="82"/>
                  </a:cubicBezTo>
                  <a:cubicBezTo>
                    <a:pt x="566" y="82"/>
                    <a:pt x="564" y="82"/>
                    <a:pt x="563" y="82"/>
                  </a:cubicBezTo>
                  <a:cubicBezTo>
                    <a:pt x="562" y="81"/>
                    <a:pt x="561" y="81"/>
                    <a:pt x="559" y="80"/>
                  </a:cubicBezTo>
                  <a:cubicBezTo>
                    <a:pt x="558" y="80"/>
                    <a:pt x="557" y="80"/>
                    <a:pt x="555" y="81"/>
                  </a:cubicBezTo>
                  <a:cubicBezTo>
                    <a:pt x="554" y="81"/>
                    <a:pt x="552" y="81"/>
                    <a:pt x="551" y="80"/>
                  </a:cubicBezTo>
                  <a:cubicBezTo>
                    <a:pt x="549" y="80"/>
                    <a:pt x="550" y="78"/>
                    <a:pt x="552" y="78"/>
                  </a:cubicBezTo>
                  <a:cubicBezTo>
                    <a:pt x="554" y="78"/>
                    <a:pt x="555" y="78"/>
                    <a:pt x="556" y="78"/>
                  </a:cubicBezTo>
                  <a:cubicBezTo>
                    <a:pt x="558" y="78"/>
                    <a:pt x="559" y="77"/>
                    <a:pt x="560" y="76"/>
                  </a:cubicBezTo>
                  <a:cubicBezTo>
                    <a:pt x="562" y="74"/>
                    <a:pt x="565" y="74"/>
                    <a:pt x="567" y="72"/>
                  </a:cubicBezTo>
                  <a:cubicBezTo>
                    <a:pt x="568" y="70"/>
                    <a:pt x="569" y="66"/>
                    <a:pt x="567" y="65"/>
                  </a:cubicBezTo>
                  <a:cubicBezTo>
                    <a:pt x="566" y="65"/>
                    <a:pt x="564" y="65"/>
                    <a:pt x="563" y="64"/>
                  </a:cubicBezTo>
                  <a:cubicBezTo>
                    <a:pt x="562" y="64"/>
                    <a:pt x="561" y="63"/>
                    <a:pt x="560" y="62"/>
                  </a:cubicBezTo>
                  <a:cubicBezTo>
                    <a:pt x="558" y="61"/>
                    <a:pt x="556" y="59"/>
                    <a:pt x="555" y="57"/>
                  </a:cubicBezTo>
                  <a:cubicBezTo>
                    <a:pt x="555" y="55"/>
                    <a:pt x="555" y="54"/>
                    <a:pt x="555" y="53"/>
                  </a:cubicBezTo>
                  <a:cubicBezTo>
                    <a:pt x="554" y="52"/>
                    <a:pt x="553" y="51"/>
                    <a:pt x="552" y="50"/>
                  </a:cubicBezTo>
                  <a:cubicBezTo>
                    <a:pt x="550" y="48"/>
                    <a:pt x="549" y="46"/>
                    <a:pt x="547" y="45"/>
                  </a:cubicBezTo>
                  <a:cubicBezTo>
                    <a:pt x="546" y="44"/>
                    <a:pt x="544" y="43"/>
                    <a:pt x="544" y="42"/>
                  </a:cubicBezTo>
                  <a:cubicBezTo>
                    <a:pt x="544" y="41"/>
                    <a:pt x="546" y="40"/>
                    <a:pt x="546" y="39"/>
                  </a:cubicBezTo>
                  <a:cubicBezTo>
                    <a:pt x="546" y="36"/>
                    <a:pt x="542" y="35"/>
                    <a:pt x="541" y="34"/>
                  </a:cubicBezTo>
                  <a:cubicBezTo>
                    <a:pt x="539" y="34"/>
                    <a:pt x="538" y="33"/>
                    <a:pt x="537" y="33"/>
                  </a:cubicBezTo>
                  <a:cubicBezTo>
                    <a:pt x="535" y="33"/>
                    <a:pt x="534" y="33"/>
                    <a:pt x="533" y="34"/>
                  </a:cubicBezTo>
                  <a:cubicBezTo>
                    <a:pt x="531" y="34"/>
                    <a:pt x="526" y="32"/>
                    <a:pt x="525" y="34"/>
                  </a:cubicBezTo>
                  <a:cubicBezTo>
                    <a:pt x="523" y="36"/>
                    <a:pt x="525" y="40"/>
                    <a:pt x="523" y="42"/>
                  </a:cubicBezTo>
                  <a:cubicBezTo>
                    <a:pt x="523" y="43"/>
                    <a:pt x="521" y="44"/>
                    <a:pt x="521" y="45"/>
                  </a:cubicBezTo>
                  <a:cubicBezTo>
                    <a:pt x="519" y="46"/>
                    <a:pt x="520" y="47"/>
                    <a:pt x="521" y="48"/>
                  </a:cubicBezTo>
                  <a:cubicBezTo>
                    <a:pt x="521" y="49"/>
                    <a:pt x="521" y="49"/>
                    <a:pt x="522" y="50"/>
                  </a:cubicBezTo>
                  <a:cubicBezTo>
                    <a:pt x="522" y="50"/>
                    <a:pt x="523" y="51"/>
                    <a:pt x="523" y="51"/>
                  </a:cubicBezTo>
                  <a:cubicBezTo>
                    <a:pt x="523" y="52"/>
                    <a:pt x="522" y="53"/>
                    <a:pt x="522" y="55"/>
                  </a:cubicBezTo>
                  <a:cubicBezTo>
                    <a:pt x="525" y="55"/>
                    <a:pt x="526" y="56"/>
                    <a:pt x="529" y="57"/>
                  </a:cubicBezTo>
                  <a:cubicBezTo>
                    <a:pt x="531" y="59"/>
                    <a:pt x="533" y="60"/>
                    <a:pt x="535" y="60"/>
                  </a:cubicBezTo>
                  <a:cubicBezTo>
                    <a:pt x="537" y="60"/>
                    <a:pt x="541" y="60"/>
                    <a:pt x="540" y="63"/>
                  </a:cubicBezTo>
                  <a:cubicBezTo>
                    <a:pt x="539" y="63"/>
                    <a:pt x="538" y="64"/>
                    <a:pt x="538" y="65"/>
                  </a:cubicBezTo>
                  <a:cubicBezTo>
                    <a:pt x="537" y="66"/>
                    <a:pt x="536" y="66"/>
                    <a:pt x="535" y="65"/>
                  </a:cubicBezTo>
                  <a:cubicBezTo>
                    <a:pt x="531" y="64"/>
                    <a:pt x="526" y="64"/>
                    <a:pt x="522" y="61"/>
                  </a:cubicBezTo>
                  <a:cubicBezTo>
                    <a:pt x="521" y="61"/>
                    <a:pt x="520" y="60"/>
                    <a:pt x="519" y="59"/>
                  </a:cubicBezTo>
                  <a:cubicBezTo>
                    <a:pt x="518" y="59"/>
                    <a:pt x="517" y="57"/>
                    <a:pt x="516" y="57"/>
                  </a:cubicBezTo>
                  <a:cubicBezTo>
                    <a:pt x="515" y="57"/>
                    <a:pt x="514" y="58"/>
                    <a:pt x="512" y="58"/>
                  </a:cubicBezTo>
                  <a:cubicBezTo>
                    <a:pt x="511" y="58"/>
                    <a:pt x="510" y="58"/>
                    <a:pt x="509" y="58"/>
                  </a:cubicBezTo>
                  <a:cubicBezTo>
                    <a:pt x="506" y="58"/>
                    <a:pt x="504" y="57"/>
                    <a:pt x="501" y="56"/>
                  </a:cubicBezTo>
                  <a:cubicBezTo>
                    <a:pt x="498" y="55"/>
                    <a:pt x="495" y="54"/>
                    <a:pt x="493" y="55"/>
                  </a:cubicBezTo>
                  <a:cubicBezTo>
                    <a:pt x="490" y="55"/>
                    <a:pt x="488" y="55"/>
                    <a:pt x="485" y="54"/>
                  </a:cubicBezTo>
                  <a:cubicBezTo>
                    <a:pt x="483" y="52"/>
                    <a:pt x="481" y="51"/>
                    <a:pt x="478" y="51"/>
                  </a:cubicBezTo>
                  <a:cubicBezTo>
                    <a:pt x="476" y="51"/>
                    <a:pt x="478" y="53"/>
                    <a:pt x="479" y="54"/>
                  </a:cubicBezTo>
                  <a:cubicBezTo>
                    <a:pt x="480" y="55"/>
                    <a:pt x="481" y="55"/>
                    <a:pt x="482" y="55"/>
                  </a:cubicBezTo>
                  <a:cubicBezTo>
                    <a:pt x="485" y="56"/>
                    <a:pt x="488" y="56"/>
                    <a:pt x="490" y="58"/>
                  </a:cubicBezTo>
                  <a:cubicBezTo>
                    <a:pt x="492" y="59"/>
                    <a:pt x="491" y="63"/>
                    <a:pt x="490" y="65"/>
                  </a:cubicBezTo>
                  <a:cubicBezTo>
                    <a:pt x="489" y="66"/>
                    <a:pt x="488" y="66"/>
                    <a:pt x="487" y="65"/>
                  </a:cubicBezTo>
                  <a:cubicBezTo>
                    <a:pt x="486" y="65"/>
                    <a:pt x="486" y="64"/>
                    <a:pt x="485" y="63"/>
                  </a:cubicBezTo>
                  <a:cubicBezTo>
                    <a:pt x="483" y="60"/>
                    <a:pt x="480" y="62"/>
                    <a:pt x="478" y="63"/>
                  </a:cubicBezTo>
                  <a:cubicBezTo>
                    <a:pt x="475" y="64"/>
                    <a:pt x="472" y="63"/>
                    <a:pt x="469" y="63"/>
                  </a:cubicBezTo>
                  <a:cubicBezTo>
                    <a:pt x="466" y="63"/>
                    <a:pt x="464" y="64"/>
                    <a:pt x="462" y="65"/>
                  </a:cubicBezTo>
                  <a:cubicBezTo>
                    <a:pt x="460" y="66"/>
                    <a:pt x="459" y="66"/>
                    <a:pt x="458" y="66"/>
                  </a:cubicBezTo>
                  <a:cubicBezTo>
                    <a:pt x="456" y="65"/>
                    <a:pt x="456" y="64"/>
                    <a:pt x="456" y="62"/>
                  </a:cubicBezTo>
                  <a:cubicBezTo>
                    <a:pt x="456" y="59"/>
                    <a:pt x="452" y="60"/>
                    <a:pt x="450" y="61"/>
                  </a:cubicBezTo>
                  <a:cubicBezTo>
                    <a:pt x="448" y="63"/>
                    <a:pt x="445" y="64"/>
                    <a:pt x="443" y="65"/>
                  </a:cubicBezTo>
                  <a:cubicBezTo>
                    <a:pt x="440" y="66"/>
                    <a:pt x="438" y="67"/>
                    <a:pt x="435" y="67"/>
                  </a:cubicBezTo>
                  <a:cubicBezTo>
                    <a:pt x="434" y="68"/>
                    <a:pt x="432" y="68"/>
                    <a:pt x="430" y="69"/>
                  </a:cubicBezTo>
                  <a:cubicBezTo>
                    <a:pt x="430" y="69"/>
                    <a:pt x="429" y="70"/>
                    <a:pt x="429" y="71"/>
                  </a:cubicBezTo>
                  <a:cubicBezTo>
                    <a:pt x="428" y="71"/>
                    <a:pt x="426" y="70"/>
                    <a:pt x="425" y="71"/>
                  </a:cubicBezTo>
                  <a:cubicBezTo>
                    <a:pt x="424" y="71"/>
                    <a:pt x="424" y="73"/>
                    <a:pt x="424" y="74"/>
                  </a:cubicBezTo>
                  <a:cubicBezTo>
                    <a:pt x="423" y="75"/>
                    <a:pt x="423" y="76"/>
                    <a:pt x="422" y="76"/>
                  </a:cubicBezTo>
                  <a:cubicBezTo>
                    <a:pt x="420" y="78"/>
                    <a:pt x="417" y="78"/>
                    <a:pt x="415" y="77"/>
                  </a:cubicBezTo>
                  <a:cubicBezTo>
                    <a:pt x="414" y="76"/>
                    <a:pt x="414" y="75"/>
                    <a:pt x="412" y="75"/>
                  </a:cubicBezTo>
                  <a:cubicBezTo>
                    <a:pt x="411" y="75"/>
                    <a:pt x="409" y="75"/>
                    <a:pt x="409" y="74"/>
                  </a:cubicBezTo>
                  <a:cubicBezTo>
                    <a:pt x="408" y="74"/>
                    <a:pt x="409" y="71"/>
                    <a:pt x="410" y="71"/>
                  </a:cubicBezTo>
                  <a:cubicBezTo>
                    <a:pt x="411" y="70"/>
                    <a:pt x="412" y="70"/>
                    <a:pt x="413" y="70"/>
                  </a:cubicBezTo>
                  <a:cubicBezTo>
                    <a:pt x="414" y="70"/>
                    <a:pt x="415" y="69"/>
                    <a:pt x="415" y="67"/>
                  </a:cubicBezTo>
                  <a:cubicBezTo>
                    <a:pt x="414" y="66"/>
                    <a:pt x="413" y="66"/>
                    <a:pt x="411" y="66"/>
                  </a:cubicBezTo>
                  <a:cubicBezTo>
                    <a:pt x="408" y="66"/>
                    <a:pt x="406" y="66"/>
                    <a:pt x="404" y="65"/>
                  </a:cubicBezTo>
                  <a:cubicBezTo>
                    <a:pt x="403" y="64"/>
                    <a:pt x="402" y="63"/>
                    <a:pt x="400" y="63"/>
                  </a:cubicBezTo>
                  <a:cubicBezTo>
                    <a:pt x="399" y="63"/>
                    <a:pt x="398" y="64"/>
                    <a:pt x="396" y="64"/>
                  </a:cubicBezTo>
                  <a:cubicBezTo>
                    <a:pt x="396" y="66"/>
                    <a:pt x="400" y="66"/>
                    <a:pt x="401" y="66"/>
                  </a:cubicBezTo>
                  <a:cubicBezTo>
                    <a:pt x="402" y="67"/>
                    <a:pt x="401" y="70"/>
                    <a:pt x="400" y="71"/>
                  </a:cubicBezTo>
                  <a:cubicBezTo>
                    <a:pt x="400" y="72"/>
                    <a:pt x="399" y="72"/>
                    <a:pt x="401" y="73"/>
                  </a:cubicBezTo>
                  <a:cubicBezTo>
                    <a:pt x="401" y="73"/>
                    <a:pt x="403" y="73"/>
                    <a:pt x="403" y="73"/>
                  </a:cubicBezTo>
                  <a:cubicBezTo>
                    <a:pt x="405" y="74"/>
                    <a:pt x="406" y="75"/>
                    <a:pt x="406" y="77"/>
                  </a:cubicBezTo>
                  <a:cubicBezTo>
                    <a:pt x="406" y="78"/>
                    <a:pt x="405" y="80"/>
                    <a:pt x="404" y="82"/>
                  </a:cubicBezTo>
                  <a:cubicBezTo>
                    <a:pt x="401" y="82"/>
                    <a:pt x="395" y="76"/>
                    <a:pt x="392" y="80"/>
                  </a:cubicBezTo>
                  <a:cubicBezTo>
                    <a:pt x="390" y="82"/>
                    <a:pt x="389" y="84"/>
                    <a:pt x="387" y="85"/>
                  </a:cubicBezTo>
                  <a:cubicBezTo>
                    <a:pt x="385" y="85"/>
                    <a:pt x="381" y="85"/>
                    <a:pt x="381" y="87"/>
                  </a:cubicBezTo>
                  <a:cubicBezTo>
                    <a:pt x="382" y="88"/>
                    <a:pt x="383" y="89"/>
                    <a:pt x="385" y="90"/>
                  </a:cubicBezTo>
                  <a:cubicBezTo>
                    <a:pt x="385" y="91"/>
                    <a:pt x="386" y="92"/>
                    <a:pt x="386" y="92"/>
                  </a:cubicBezTo>
                  <a:cubicBezTo>
                    <a:pt x="387" y="93"/>
                    <a:pt x="386" y="94"/>
                    <a:pt x="386" y="95"/>
                  </a:cubicBezTo>
                  <a:cubicBezTo>
                    <a:pt x="384" y="95"/>
                    <a:pt x="383" y="94"/>
                    <a:pt x="382" y="93"/>
                  </a:cubicBezTo>
                  <a:cubicBezTo>
                    <a:pt x="381" y="93"/>
                    <a:pt x="378" y="93"/>
                    <a:pt x="377" y="93"/>
                  </a:cubicBezTo>
                  <a:cubicBezTo>
                    <a:pt x="375" y="93"/>
                    <a:pt x="374" y="93"/>
                    <a:pt x="372" y="92"/>
                  </a:cubicBezTo>
                  <a:cubicBezTo>
                    <a:pt x="370" y="91"/>
                    <a:pt x="369" y="90"/>
                    <a:pt x="367" y="90"/>
                  </a:cubicBezTo>
                  <a:cubicBezTo>
                    <a:pt x="365" y="90"/>
                    <a:pt x="363" y="90"/>
                    <a:pt x="363" y="92"/>
                  </a:cubicBezTo>
                  <a:cubicBezTo>
                    <a:pt x="363" y="93"/>
                    <a:pt x="365" y="95"/>
                    <a:pt x="366" y="96"/>
                  </a:cubicBezTo>
                  <a:cubicBezTo>
                    <a:pt x="367" y="96"/>
                    <a:pt x="370" y="96"/>
                    <a:pt x="371" y="96"/>
                  </a:cubicBezTo>
                  <a:cubicBezTo>
                    <a:pt x="373" y="97"/>
                    <a:pt x="373" y="98"/>
                    <a:pt x="373" y="100"/>
                  </a:cubicBezTo>
                  <a:cubicBezTo>
                    <a:pt x="372" y="100"/>
                    <a:pt x="371" y="100"/>
                    <a:pt x="370" y="100"/>
                  </a:cubicBezTo>
                  <a:cubicBezTo>
                    <a:pt x="369" y="100"/>
                    <a:pt x="368" y="100"/>
                    <a:pt x="367" y="100"/>
                  </a:cubicBezTo>
                  <a:cubicBezTo>
                    <a:pt x="365" y="99"/>
                    <a:pt x="364" y="98"/>
                    <a:pt x="362" y="97"/>
                  </a:cubicBezTo>
                  <a:cubicBezTo>
                    <a:pt x="360" y="96"/>
                    <a:pt x="358" y="97"/>
                    <a:pt x="356" y="96"/>
                  </a:cubicBezTo>
                  <a:cubicBezTo>
                    <a:pt x="354" y="96"/>
                    <a:pt x="355" y="94"/>
                    <a:pt x="355" y="92"/>
                  </a:cubicBezTo>
                  <a:cubicBezTo>
                    <a:pt x="352" y="91"/>
                    <a:pt x="353" y="89"/>
                    <a:pt x="353" y="87"/>
                  </a:cubicBezTo>
                  <a:cubicBezTo>
                    <a:pt x="353" y="85"/>
                    <a:pt x="351" y="83"/>
                    <a:pt x="349" y="82"/>
                  </a:cubicBezTo>
                  <a:cubicBezTo>
                    <a:pt x="347" y="81"/>
                    <a:pt x="346" y="80"/>
                    <a:pt x="344" y="80"/>
                  </a:cubicBezTo>
                  <a:cubicBezTo>
                    <a:pt x="343" y="79"/>
                    <a:pt x="340" y="78"/>
                    <a:pt x="339" y="77"/>
                  </a:cubicBezTo>
                  <a:cubicBezTo>
                    <a:pt x="341" y="77"/>
                    <a:pt x="343" y="77"/>
                    <a:pt x="345" y="78"/>
                  </a:cubicBezTo>
                  <a:cubicBezTo>
                    <a:pt x="347" y="78"/>
                    <a:pt x="349" y="79"/>
                    <a:pt x="351" y="80"/>
                  </a:cubicBezTo>
                  <a:cubicBezTo>
                    <a:pt x="355" y="81"/>
                    <a:pt x="360" y="81"/>
                    <a:pt x="364" y="81"/>
                  </a:cubicBezTo>
                  <a:cubicBezTo>
                    <a:pt x="368" y="82"/>
                    <a:pt x="372" y="83"/>
                    <a:pt x="377" y="83"/>
                  </a:cubicBezTo>
                  <a:cubicBezTo>
                    <a:pt x="379" y="82"/>
                    <a:pt x="380" y="82"/>
                    <a:pt x="382" y="81"/>
                  </a:cubicBezTo>
                  <a:cubicBezTo>
                    <a:pt x="383" y="80"/>
                    <a:pt x="383" y="80"/>
                    <a:pt x="384" y="79"/>
                  </a:cubicBezTo>
                  <a:cubicBezTo>
                    <a:pt x="385" y="79"/>
                    <a:pt x="386" y="79"/>
                    <a:pt x="386" y="78"/>
                  </a:cubicBezTo>
                  <a:cubicBezTo>
                    <a:pt x="389" y="77"/>
                    <a:pt x="386" y="73"/>
                    <a:pt x="385" y="72"/>
                  </a:cubicBezTo>
                  <a:cubicBezTo>
                    <a:pt x="383" y="70"/>
                    <a:pt x="381" y="69"/>
                    <a:pt x="379" y="68"/>
                  </a:cubicBezTo>
                  <a:cubicBezTo>
                    <a:pt x="376" y="68"/>
                    <a:pt x="374" y="67"/>
                    <a:pt x="371" y="66"/>
                  </a:cubicBezTo>
                  <a:cubicBezTo>
                    <a:pt x="369" y="65"/>
                    <a:pt x="367" y="64"/>
                    <a:pt x="364" y="63"/>
                  </a:cubicBezTo>
                  <a:cubicBezTo>
                    <a:pt x="362" y="62"/>
                    <a:pt x="359" y="62"/>
                    <a:pt x="357" y="60"/>
                  </a:cubicBezTo>
                  <a:cubicBezTo>
                    <a:pt x="354" y="59"/>
                    <a:pt x="352" y="59"/>
                    <a:pt x="349" y="59"/>
                  </a:cubicBezTo>
                  <a:cubicBezTo>
                    <a:pt x="348" y="59"/>
                    <a:pt x="346" y="59"/>
                    <a:pt x="345" y="58"/>
                  </a:cubicBezTo>
                  <a:cubicBezTo>
                    <a:pt x="344" y="58"/>
                    <a:pt x="344" y="57"/>
                    <a:pt x="343" y="57"/>
                  </a:cubicBezTo>
                  <a:cubicBezTo>
                    <a:pt x="341" y="57"/>
                    <a:pt x="336" y="57"/>
                    <a:pt x="337" y="55"/>
                  </a:cubicBezTo>
                  <a:cubicBezTo>
                    <a:pt x="335" y="55"/>
                    <a:pt x="335" y="54"/>
                    <a:pt x="334" y="54"/>
                  </a:cubicBezTo>
                  <a:cubicBezTo>
                    <a:pt x="333" y="54"/>
                    <a:pt x="332" y="54"/>
                    <a:pt x="331" y="54"/>
                  </a:cubicBezTo>
                  <a:cubicBezTo>
                    <a:pt x="330" y="54"/>
                    <a:pt x="330" y="55"/>
                    <a:pt x="329" y="55"/>
                  </a:cubicBezTo>
                  <a:cubicBezTo>
                    <a:pt x="328" y="55"/>
                    <a:pt x="328" y="54"/>
                    <a:pt x="327" y="54"/>
                  </a:cubicBezTo>
                  <a:cubicBezTo>
                    <a:pt x="325" y="53"/>
                    <a:pt x="324" y="54"/>
                    <a:pt x="322" y="55"/>
                  </a:cubicBezTo>
                  <a:cubicBezTo>
                    <a:pt x="322" y="55"/>
                    <a:pt x="318" y="56"/>
                    <a:pt x="318" y="55"/>
                  </a:cubicBezTo>
                  <a:cubicBezTo>
                    <a:pt x="318" y="53"/>
                    <a:pt x="322" y="55"/>
                    <a:pt x="321" y="52"/>
                  </a:cubicBezTo>
                  <a:cubicBezTo>
                    <a:pt x="320" y="52"/>
                    <a:pt x="320" y="51"/>
                    <a:pt x="319" y="51"/>
                  </a:cubicBezTo>
                  <a:cubicBezTo>
                    <a:pt x="318" y="50"/>
                    <a:pt x="317" y="50"/>
                    <a:pt x="317" y="49"/>
                  </a:cubicBezTo>
                  <a:cubicBezTo>
                    <a:pt x="315" y="49"/>
                    <a:pt x="314" y="50"/>
                    <a:pt x="312" y="50"/>
                  </a:cubicBezTo>
                  <a:cubicBezTo>
                    <a:pt x="310" y="51"/>
                    <a:pt x="310" y="50"/>
                    <a:pt x="309" y="48"/>
                  </a:cubicBezTo>
                  <a:cubicBezTo>
                    <a:pt x="308" y="48"/>
                    <a:pt x="307" y="46"/>
                    <a:pt x="306" y="47"/>
                  </a:cubicBezTo>
                  <a:cubicBezTo>
                    <a:pt x="304" y="47"/>
                    <a:pt x="303" y="50"/>
                    <a:pt x="302" y="50"/>
                  </a:cubicBezTo>
                  <a:cubicBezTo>
                    <a:pt x="301" y="48"/>
                    <a:pt x="302" y="47"/>
                    <a:pt x="299" y="48"/>
                  </a:cubicBezTo>
                  <a:cubicBezTo>
                    <a:pt x="298" y="48"/>
                    <a:pt x="297" y="51"/>
                    <a:pt x="295" y="50"/>
                  </a:cubicBezTo>
                  <a:cubicBezTo>
                    <a:pt x="295" y="49"/>
                    <a:pt x="298" y="47"/>
                    <a:pt x="298" y="46"/>
                  </a:cubicBezTo>
                  <a:cubicBezTo>
                    <a:pt x="297" y="45"/>
                    <a:pt x="295" y="46"/>
                    <a:pt x="295" y="46"/>
                  </a:cubicBezTo>
                  <a:cubicBezTo>
                    <a:pt x="294" y="46"/>
                    <a:pt x="292" y="47"/>
                    <a:pt x="291" y="47"/>
                  </a:cubicBezTo>
                  <a:cubicBezTo>
                    <a:pt x="290" y="48"/>
                    <a:pt x="285" y="51"/>
                    <a:pt x="285" y="47"/>
                  </a:cubicBezTo>
                  <a:cubicBezTo>
                    <a:pt x="282" y="47"/>
                    <a:pt x="279" y="47"/>
                    <a:pt x="277" y="48"/>
                  </a:cubicBezTo>
                  <a:cubicBezTo>
                    <a:pt x="274" y="49"/>
                    <a:pt x="276" y="49"/>
                    <a:pt x="277" y="50"/>
                  </a:cubicBezTo>
                  <a:cubicBezTo>
                    <a:pt x="278" y="51"/>
                    <a:pt x="277" y="52"/>
                    <a:pt x="276" y="52"/>
                  </a:cubicBezTo>
                  <a:cubicBezTo>
                    <a:pt x="275" y="53"/>
                    <a:pt x="273" y="52"/>
                    <a:pt x="272" y="52"/>
                  </a:cubicBezTo>
                  <a:cubicBezTo>
                    <a:pt x="271" y="53"/>
                    <a:pt x="269" y="53"/>
                    <a:pt x="268" y="54"/>
                  </a:cubicBezTo>
                  <a:cubicBezTo>
                    <a:pt x="267" y="54"/>
                    <a:pt x="265" y="55"/>
                    <a:pt x="264" y="55"/>
                  </a:cubicBezTo>
                  <a:cubicBezTo>
                    <a:pt x="264" y="54"/>
                    <a:pt x="264" y="53"/>
                    <a:pt x="264" y="52"/>
                  </a:cubicBezTo>
                  <a:cubicBezTo>
                    <a:pt x="262" y="52"/>
                    <a:pt x="260" y="51"/>
                    <a:pt x="259" y="53"/>
                  </a:cubicBezTo>
                  <a:cubicBezTo>
                    <a:pt x="258" y="54"/>
                    <a:pt x="257" y="56"/>
                    <a:pt x="256" y="56"/>
                  </a:cubicBezTo>
                  <a:cubicBezTo>
                    <a:pt x="254" y="57"/>
                    <a:pt x="252" y="56"/>
                    <a:pt x="250" y="57"/>
                  </a:cubicBezTo>
                  <a:cubicBezTo>
                    <a:pt x="249" y="57"/>
                    <a:pt x="247" y="58"/>
                    <a:pt x="247" y="60"/>
                  </a:cubicBezTo>
                  <a:cubicBezTo>
                    <a:pt x="247" y="60"/>
                    <a:pt x="248" y="60"/>
                    <a:pt x="249" y="60"/>
                  </a:cubicBezTo>
                  <a:cubicBezTo>
                    <a:pt x="249" y="60"/>
                    <a:pt x="249" y="61"/>
                    <a:pt x="249" y="62"/>
                  </a:cubicBezTo>
                  <a:cubicBezTo>
                    <a:pt x="248" y="62"/>
                    <a:pt x="247" y="62"/>
                    <a:pt x="246" y="61"/>
                  </a:cubicBezTo>
                  <a:cubicBezTo>
                    <a:pt x="245" y="61"/>
                    <a:pt x="244" y="61"/>
                    <a:pt x="244" y="61"/>
                  </a:cubicBezTo>
                  <a:cubicBezTo>
                    <a:pt x="243" y="59"/>
                    <a:pt x="243" y="60"/>
                    <a:pt x="242" y="60"/>
                  </a:cubicBezTo>
                  <a:cubicBezTo>
                    <a:pt x="240" y="61"/>
                    <a:pt x="240" y="60"/>
                    <a:pt x="239" y="61"/>
                  </a:cubicBezTo>
                  <a:cubicBezTo>
                    <a:pt x="238" y="62"/>
                    <a:pt x="238" y="62"/>
                    <a:pt x="238" y="62"/>
                  </a:cubicBezTo>
                  <a:cubicBezTo>
                    <a:pt x="237" y="62"/>
                    <a:pt x="237" y="62"/>
                    <a:pt x="236" y="63"/>
                  </a:cubicBezTo>
                  <a:cubicBezTo>
                    <a:pt x="235" y="64"/>
                    <a:pt x="234" y="65"/>
                    <a:pt x="233" y="66"/>
                  </a:cubicBezTo>
                  <a:cubicBezTo>
                    <a:pt x="236" y="66"/>
                    <a:pt x="240" y="66"/>
                    <a:pt x="241" y="67"/>
                  </a:cubicBezTo>
                  <a:cubicBezTo>
                    <a:pt x="240" y="68"/>
                    <a:pt x="238" y="68"/>
                    <a:pt x="237" y="69"/>
                  </a:cubicBezTo>
                  <a:cubicBezTo>
                    <a:pt x="239" y="69"/>
                    <a:pt x="240" y="69"/>
                    <a:pt x="239" y="71"/>
                  </a:cubicBezTo>
                  <a:cubicBezTo>
                    <a:pt x="239" y="72"/>
                    <a:pt x="239" y="72"/>
                    <a:pt x="237" y="72"/>
                  </a:cubicBezTo>
                  <a:cubicBezTo>
                    <a:pt x="236" y="73"/>
                    <a:pt x="235" y="75"/>
                    <a:pt x="233" y="75"/>
                  </a:cubicBezTo>
                  <a:cubicBezTo>
                    <a:pt x="231" y="75"/>
                    <a:pt x="229" y="75"/>
                    <a:pt x="228" y="77"/>
                  </a:cubicBezTo>
                  <a:cubicBezTo>
                    <a:pt x="228" y="78"/>
                    <a:pt x="228" y="78"/>
                    <a:pt x="228" y="79"/>
                  </a:cubicBezTo>
                  <a:cubicBezTo>
                    <a:pt x="228" y="81"/>
                    <a:pt x="226" y="80"/>
                    <a:pt x="225" y="81"/>
                  </a:cubicBezTo>
                  <a:cubicBezTo>
                    <a:pt x="226" y="82"/>
                    <a:pt x="227" y="82"/>
                    <a:pt x="226" y="83"/>
                  </a:cubicBezTo>
                  <a:cubicBezTo>
                    <a:pt x="224" y="84"/>
                    <a:pt x="225" y="84"/>
                    <a:pt x="225" y="86"/>
                  </a:cubicBezTo>
                  <a:cubicBezTo>
                    <a:pt x="224" y="88"/>
                    <a:pt x="221" y="87"/>
                    <a:pt x="220" y="89"/>
                  </a:cubicBezTo>
                  <a:cubicBezTo>
                    <a:pt x="220" y="90"/>
                    <a:pt x="220" y="92"/>
                    <a:pt x="219" y="93"/>
                  </a:cubicBezTo>
                  <a:cubicBezTo>
                    <a:pt x="220" y="93"/>
                    <a:pt x="218" y="93"/>
                    <a:pt x="218" y="93"/>
                  </a:cubicBezTo>
                  <a:cubicBezTo>
                    <a:pt x="217" y="94"/>
                    <a:pt x="217" y="94"/>
                    <a:pt x="217" y="94"/>
                  </a:cubicBezTo>
                  <a:cubicBezTo>
                    <a:pt x="216" y="94"/>
                    <a:pt x="216" y="94"/>
                    <a:pt x="215" y="94"/>
                  </a:cubicBezTo>
                  <a:cubicBezTo>
                    <a:pt x="215" y="94"/>
                    <a:pt x="214" y="95"/>
                    <a:pt x="214" y="95"/>
                  </a:cubicBezTo>
                  <a:cubicBezTo>
                    <a:pt x="212" y="96"/>
                    <a:pt x="212" y="96"/>
                    <a:pt x="211" y="98"/>
                  </a:cubicBezTo>
                  <a:cubicBezTo>
                    <a:pt x="211" y="98"/>
                    <a:pt x="210" y="99"/>
                    <a:pt x="210" y="99"/>
                  </a:cubicBezTo>
                  <a:cubicBezTo>
                    <a:pt x="209" y="100"/>
                    <a:pt x="209" y="99"/>
                    <a:pt x="208" y="99"/>
                  </a:cubicBezTo>
                  <a:cubicBezTo>
                    <a:pt x="207" y="100"/>
                    <a:pt x="207" y="101"/>
                    <a:pt x="206" y="102"/>
                  </a:cubicBezTo>
                  <a:cubicBezTo>
                    <a:pt x="205" y="102"/>
                    <a:pt x="205" y="102"/>
                    <a:pt x="204" y="102"/>
                  </a:cubicBezTo>
                  <a:cubicBezTo>
                    <a:pt x="204" y="102"/>
                    <a:pt x="204" y="103"/>
                    <a:pt x="203" y="103"/>
                  </a:cubicBezTo>
                  <a:cubicBezTo>
                    <a:pt x="202" y="104"/>
                    <a:pt x="201" y="103"/>
                    <a:pt x="200" y="103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6"/>
                    <a:pt x="198" y="106"/>
                    <a:pt x="197" y="106"/>
                  </a:cubicBezTo>
                  <a:cubicBezTo>
                    <a:pt x="196" y="106"/>
                    <a:pt x="196" y="107"/>
                    <a:pt x="195" y="107"/>
                  </a:cubicBezTo>
                  <a:cubicBezTo>
                    <a:pt x="194" y="107"/>
                    <a:pt x="193" y="107"/>
                    <a:pt x="193" y="107"/>
                  </a:cubicBezTo>
                  <a:cubicBezTo>
                    <a:pt x="192" y="107"/>
                    <a:pt x="192" y="108"/>
                    <a:pt x="192" y="108"/>
                  </a:cubicBezTo>
                  <a:cubicBezTo>
                    <a:pt x="191" y="108"/>
                    <a:pt x="191" y="108"/>
                    <a:pt x="191" y="109"/>
                  </a:cubicBezTo>
                  <a:cubicBezTo>
                    <a:pt x="190" y="109"/>
                    <a:pt x="190" y="108"/>
                    <a:pt x="189" y="108"/>
                  </a:cubicBezTo>
                  <a:cubicBezTo>
                    <a:pt x="189" y="110"/>
                    <a:pt x="188" y="111"/>
                    <a:pt x="186" y="111"/>
                  </a:cubicBezTo>
                  <a:cubicBezTo>
                    <a:pt x="185" y="111"/>
                    <a:pt x="181" y="111"/>
                    <a:pt x="182" y="113"/>
                  </a:cubicBezTo>
                  <a:cubicBezTo>
                    <a:pt x="180" y="112"/>
                    <a:pt x="180" y="115"/>
                    <a:pt x="179" y="116"/>
                  </a:cubicBezTo>
                  <a:cubicBezTo>
                    <a:pt x="178" y="117"/>
                    <a:pt x="178" y="117"/>
                    <a:pt x="179" y="118"/>
                  </a:cubicBezTo>
                  <a:cubicBezTo>
                    <a:pt x="179" y="119"/>
                    <a:pt x="180" y="120"/>
                    <a:pt x="180" y="120"/>
                  </a:cubicBezTo>
                  <a:cubicBezTo>
                    <a:pt x="180" y="121"/>
                    <a:pt x="176" y="122"/>
                    <a:pt x="179" y="123"/>
                  </a:cubicBezTo>
                  <a:cubicBezTo>
                    <a:pt x="180" y="124"/>
                    <a:pt x="181" y="123"/>
                    <a:pt x="181" y="124"/>
                  </a:cubicBezTo>
                  <a:cubicBezTo>
                    <a:pt x="182" y="125"/>
                    <a:pt x="181" y="126"/>
                    <a:pt x="181" y="127"/>
                  </a:cubicBezTo>
                  <a:cubicBezTo>
                    <a:pt x="181" y="127"/>
                    <a:pt x="182" y="128"/>
                    <a:pt x="183" y="129"/>
                  </a:cubicBezTo>
                  <a:cubicBezTo>
                    <a:pt x="183" y="130"/>
                    <a:pt x="182" y="131"/>
                    <a:pt x="182" y="132"/>
                  </a:cubicBezTo>
                  <a:cubicBezTo>
                    <a:pt x="181" y="133"/>
                    <a:pt x="179" y="134"/>
                    <a:pt x="180" y="136"/>
                  </a:cubicBezTo>
                  <a:cubicBezTo>
                    <a:pt x="181" y="137"/>
                    <a:pt x="183" y="134"/>
                    <a:pt x="185" y="135"/>
                  </a:cubicBezTo>
                  <a:cubicBezTo>
                    <a:pt x="186" y="137"/>
                    <a:pt x="183" y="140"/>
                    <a:pt x="181" y="139"/>
                  </a:cubicBezTo>
                  <a:cubicBezTo>
                    <a:pt x="181" y="141"/>
                    <a:pt x="181" y="142"/>
                    <a:pt x="182" y="144"/>
                  </a:cubicBezTo>
                  <a:cubicBezTo>
                    <a:pt x="183" y="145"/>
                    <a:pt x="184" y="145"/>
                    <a:pt x="186" y="146"/>
                  </a:cubicBezTo>
                  <a:cubicBezTo>
                    <a:pt x="187" y="147"/>
                    <a:pt x="188" y="147"/>
                    <a:pt x="190" y="147"/>
                  </a:cubicBezTo>
                  <a:cubicBezTo>
                    <a:pt x="192" y="146"/>
                    <a:pt x="194" y="146"/>
                    <a:pt x="195" y="146"/>
                  </a:cubicBezTo>
                  <a:cubicBezTo>
                    <a:pt x="198" y="146"/>
                    <a:pt x="201" y="143"/>
                    <a:pt x="203" y="141"/>
                  </a:cubicBezTo>
                  <a:cubicBezTo>
                    <a:pt x="204" y="139"/>
                    <a:pt x="205" y="139"/>
                    <a:pt x="207" y="139"/>
                  </a:cubicBezTo>
                  <a:cubicBezTo>
                    <a:pt x="209" y="139"/>
                    <a:pt x="209" y="137"/>
                    <a:pt x="210" y="135"/>
                  </a:cubicBezTo>
                  <a:cubicBezTo>
                    <a:pt x="212" y="135"/>
                    <a:pt x="213" y="138"/>
                    <a:pt x="214" y="140"/>
                  </a:cubicBezTo>
                  <a:cubicBezTo>
                    <a:pt x="216" y="142"/>
                    <a:pt x="217" y="145"/>
                    <a:pt x="218" y="147"/>
                  </a:cubicBezTo>
                  <a:cubicBezTo>
                    <a:pt x="219" y="150"/>
                    <a:pt x="219" y="153"/>
                    <a:pt x="221" y="155"/>
                  </a:cubicBezTo>
                  <a:cubicBezTo>
                    <a:pt x="222" y="157"/>
                    <a:pt x="225" y="158"/>
                    <a:pt x="225" y="161"/>
                  </a:cubicBezTo>
                  <a:cubicBezTo>
                    <a:pt x="223" y="162"/>
                    <a:pt x="222" y="162"/>
                    <a:pt x="221" y="163"/>
                  </a:cubicBezTo>
                  <a:cubicBezTo>
                    <a:pt x="220" y="164"/>
                    <a:pt x="218" y="165"/>
                    <a:pt x="217" y="165"/>
                  </a:cubicBezTo>
                  <a:cubicBezTo>
                    <a:pt x="215" y="166"/>
                    <a:pt x="212" y="165"/>
                    <a:pt x="212" y="167"/>
                  </a:cubicBezTo>
                  <a:cubicBezTo>
                    <a:pt x="212" y="170"/>
                    <a:pt x="214" y="168"/>
                    <a:pt x="216" y="170"/>
                  </a:cubicBezTo>
                  <a:cubicBezTo>
                    <a:pt x="216" y="170"/>
                    <a:pt x="216" y="171"/>
                    <a:pt x="216" y="172"/>
                  </a:cubicBezTo>
                  <a:cubicBezTo>
                    <a:pt x="216" y="173"/>
                    <a:pt x="217" y="174"/>
                    <a:pt x="218" y="174"/>
                  </a:cubicBezTo>
                  <a:cubicBezTo>
                    <a:pt x="219" y="175"/>
                    <a:pt x="221" y="175"/>
                    <a:pt x="222" y="173"/>
                  </a:cubicBezTo>
                  <a:cubicBezTo>
                    <a:pt x="222" y="172"/>
                    <a:pt x="221" y="172"/>
                    <a:pt x="221" y="171"/>
                  </a:cubicBezTo>
                  <a:cubicBezTo>
                    <a:pt x="221" y="170"/>
                    <a:pt x="221" y="169"/>
                    <a:pt x="222" y="169"/>
                  </a:cubicBezTo>
                  <a:cubicBezTo>
                    <a:pt x="222" y="167"/>
                    <a:pt x="223" y="165"/>
                    <a:pt x="226" y="165"/>
                  </a:cubicBezTo>
                  <a:cubicBezTo>
                    <a:pt x="226" y="167"/>
                    <a:pt x="226" y="167"/>
                    <a:pt x="227" y="168"/>
                  </a:cubicBezTo>
                  <a:cubicBezTo>
                    <a:pt x="228" y="168"/>
                    <a:pt x="230" y="169"/>
                    <a:pt x="231" y="169"/>
                  </a:cubicBezTo>
                  <a:cubicBezTo>
                    <a:pt x="234" y="170"/>
                    <a:pt x="234" y="169"/>
                    <a:pt x="235" y="167"/>
                  </a:cubicBezTo>
                  <a:cubicBezTo>
                    <a:pt x="236" y="165"/>
                    <a:pt x="238" y="164"/>
                    <a:pt x="240" y="163"/>
                  </a:cubicBezTo>
                  <a:cubicBezTo>
                    <a:pt x="242" y="163"/>
                    <a:pt x="244" y="163"/>
                    <a:pt x="246" y="162"/>
                  </a:cubicBezTo>
                  <a:cubicBezTo>
                    <a:pt x="250" y="160"/>
                    <a:pt x="249" y="155"/>
                    <a:pt x="250" y="151"/>
                  </a:cubicBezTo>
                  <a:cubicBezTo>
                    <a:pt x="250" y="150"/>
                    <a:pt x="250" y="149"/>
                    <a:pt x="250" y="148"/>
                  </a:cubicBezTo>
                  <a:cubicBezTo>
                    <a:pt x="251" y="147"/>
                    <a:pt x="251" y="146"/>
                    <a:pt x="251" y="144"/>
                  </a:cubicBezTo>
                  <a:cubicBezTo>
                    <a:pt x="251" y="142"/>
                    <a:pt x="252" y="141"/>
                    <a:pt x="255" y="141"/>
                  </a:cubicBezTo>
                  <a:cubicBezTo>
                    <a:pt x="257" y="140"/>
                    <a:pt x="258" y="138"/>
                    <a:pt x="259" y="136"/>
                  </a:cubicBezTo>
                  <a:cubicBezTo>
                    <a:pt x="261" y="135"/>
                    <a:pt x="264" y="132"/>
                    <a:pt x="263" y="130"/>
                  </a:cubicBezTo>
                  <a:cubicBezTo>
                    <a:pt x="263" y="129"/>
                    <a:pt x="260" y="128"/>
                    <a:pt x="260" y="128"/>
                  </a:cubicBezTo>
                  <a:cubicBezTo>
                    <a:pt x="258" y="128"/>
                    <a:pt x="257" y="127"/>
                    <a:pt x="256" y="127"/>
                  </a:cubicBezTo>
                  <a:cubicBezTo>
                    <a:pt x="254" y="126"/>
                    <a:pt x="252" y="125"/>
                    <a:pt x="251" y="122"/>
                  </a:cubicBezTo>
                  <a:cubicBezTo>
                    <a:pt x="251" y="119"/>
                    <a:pt x="251" y="116"/>
                    <a:pt x="253" y="114"/>
                  </a:cubicBezTo>
                  <a:cubicBezTo>
                    <a:pt x="254" y="112"/>
                    <a:pt x="255" y="110"/>
                    <a:pt x="256" y="108"/>
                  </a:cubicBezTo>
                  <a:cubicBezTo>
                    <a:pt x="258" y="106"/>
                    <a:pt x="260" y="106"/>
                    <a:pt x="263" y="105"/>
                  </a:cubicBezTo>
                  <a:cubicBezTo>
                    <a:pt x="266" y="104"/>
                    <a:pt x="268" y="102"/>
                    <a:pt x="270" y="101"/>
                  </a:cubicBezTo>
                  <a:cubicBezTo>
                    <a:pt x="272" y="100"/>
                    <a:pt x="273" y="99"/>
                    <a:pt x="274" y="98"/>
                  </a:cubicBezTo>
                  <a:cubicBezTo>
                    <a:pt x="275" y="97"/>
                    <a:pt x="275" y="96"/>
                    <a:pt x="274" y="95"/>
                  </a:cubicBezTo>
                  <a:cubicBezTo>
                    <a:pt x="274" y="94"/>
                    <a:pt x="274" y="93"/>
                    <a:pt x="275" y="92"/>
                  </a:cubicBezTo>
                  <a:cubicBezTo>
                    <a:pt x="275" y="91"/>
                    <a:pt x="276" y="90"/>
                    <a:pt x="276" y="89"/>
                  </a:cubicBezTo>
                  <a:cubicBezTo>
                    <a:pt x="278" y="87"/>
                    <a:pt x="279" y="86"/>
                    <a:pt x="282" y="85"/>
                  </a:cubicBezTo>
                  <a:cubicBezTo>
                    <a:pt x="284" y="85"/>
                    <a:pt x="288" y="85"/>
                    <a:pt x="291" y="85"/>
                  </a:cubicBezTo>
                  <a:cubicBezTo>
                    <a:pt x="293" y="85"/>
                    <a:pt x="296" y="85"/>
                    <a:pt x="297" y="88"/>
                  </a:cubicBezTo>
                  <a:cubicBezTo>
                    <a:pt x="298" y="90"/>
                    <a:pt x="296" y="91"/>
                    <a:pt x="295" y="93"/>
                  </a:cubicBezTo>
                  <a:cubicBezTo>
                    <a:pt x="293" y="95"/>
                    <a:pt x="291" y="96"/>
                    <a:pt x="288" y="98"/>
                  </a:cubicBezTo>
                  <a:cubicBezTo>
                    <a:pt x="287" y="98"/>
                    <a:pt x="286" y="99"/>
                    <a:pt x="285" y="100"/>
                  </a:cubicBezTo>
                  <a:cubicBezTo>
                    <a:pt x="285" y="101"/>
                    <a:pt x="284" y="102"/>
                    <a:pt x="284" y="103"/>
                  </a:cubicBezTo>
                  <a:cubicBezTo>
                    <a:pt x="282" y="106"/>
                    <a:pt x="280" y="105"/>
                    <a:pt x="277" y="105"/>
                  </a:cubicBezTo>
                  <a:cubicBezTo>
                    <a:pt x="274" y="106"/>
                    <a:pt x="276" y="111"/>
                    <a:pt x="277" y="113"/>
                  </a:cubicBezTo>
                  <a:cubicBezTo>
                    <a:pt x="278" y="114"/>
                    <a:pt x="278" y="114"/>
                    <a:pt x="278" y="116"/>
                  </a:cubicBezTo>
                  <a:cubicBezTo>
                    <a:pt x="278" y="117"/>
                    <a:pt x="278" y="119"/>
                    <a:pt x="278" y="120"/>
                  </a:cubicBezTo>
                  <a:cubicBezTo>
                    <a:pt x="278" y="122"/>
                    <a:pt x="278" y="122"/>
                    <a:pt x="280" y="123"/>
                  </a:cubicBezTo>
                  <a:cubicBezTo>
                    <a:pt x="281" y="123"/>
                    <a:pt x="282" y="124"/>
                    <a:pt x="282" y="124"/>
                  </a:cubicBezTo>
                  <a:cubicBezTo>
                    <a:pt x="285" y="125"/>
                    <a:pt x="287" y="127"/>
                    <a:pt x="290" y="129"/>
                  </a:cubicBezTo>
                  <a:cubicBezTo>
                    <a:pt x="294" y="133"/>
                    <a:pt x="300" y="129"/>
                    <a:pt x="304" y="128"/>
                  </a:cubicBezTo>
                  <a:cubicBezTo>
                    <a:pt x="307" y="127"/>
                    <a:pt x="309" y="125"/>
                    <a:pt x="312" y="125"/>
                  </a:cubicBezTo>
                  <a:cubicBezTo>
                    <a:pt x="315" y="124"/>
                    <a:pt x="318" y="125"/>
                    <a:pt x="321" y="126"/>
                  </a:cubicBezTo>
                  <a:cubicBezTo>
                    <a:pt x="322" y="126"/>
                    <a:pt x="323" y="127"/>
                    <a:pt x="325" y="127"/>
                  </a:cubicBezTo>
                  <a:cubicBezTo>
                    <a:pt x="326" y="128"/>
                    <a:pt x="327" y="129"/>
                    <a:pt x="327" y="130"/>
                  </a:cubicBezTo>
                  <a:cubicBezTo>
                    <a:pt x="329" y="133"/>
                    <a:pt x="326" y="134"/>
                    <a:pt x="323" y="134"/>
                  </a:cubicBezTo>
                  <a:cubicBezTo>
                    <a:pt x="320" y="134"/>
                    <a:pt x="318" y="134"/>
                    <a:pt x="315" y="133"/>
                  </a:cubicBezTo>
                  <a:cubicBezTo>
                    <a:pt x="312" y="133"/>
                    <a:pt x="310" y="133"/>
                    <a:pt x="307" y="134"/>
                  </a:cubicBezTo>
                  <a:cubicBezTo>
                    <a:pt x="305" y="136"/>
                    <a:pt x="302" y="137"/>
                    <a:pt x="299" y="137"/>
                  </a:cubicBezTo>
                  <a:cubicBezTo>
                    <a:pt x="298" y="137"/>
                    <a:pt x="291" y="137"/>
                    <a:pt x="294" y="140"/>
                  </a:cubicBezTo>
                  <a:cubicBezTo>
                    <a:pt x="295" y="141"/>
                    <a:pt x="296" y="141"/>
                    <a:pt x="298" y="142"/>
                  </a:cubicBezTo>
                  <a:cubicBezTo>
                    <a:pt x="299" y="143"/>
                    <a:pt x="298" y="144"/>
                    <a:pt x="299" y="145"/>
                  </a:cubicBezTo>
                  <a:cubicBezTo>
                    <a:pt x="299" y="147"/>
                    <a:pt x="299" y="148"/>
                    <a:pt x="299" y="150"/>
                  </a:cubicBezTo>
                  <a:cubicBezTo>
                    <a:pt x="299" y="151"/>
                    <a:pt x="299" y="152"/>
                    <a:pt x="298" y="153"/>
                  </a:cubicBezTo>
                  <a:cubicBezTo>
                    <a:pt x="294" y="153"/>
                    <a:pt x="290" y="153"/>
                    <a:pt x="287" y="151"/>
                  </a:cubicBezTo>
                  <a:cubicBezTo>
                    <a:pt x="285" y="149"/>
                    <a:pt x="284" y="150"/>
                    <a:pt x="283" y="152"/>
                  </a:cubicBezTo>
                  <a:cubicBezTo>
                    <a:pt x="282" y="153"/>
                    <a:pt x="281" y="155"/>
                    <a:pt x="280" y="156"/>
                  </a:cubicBezTo>
                  <a:cubicBezTo>
                    <a:pt x="278" y="160"/>
                    <a:pt x="279" y="164"/>
                    <a:pt x="277" y="167"/>
                  </a:cubicBezTo>
                  <a:cubicBezTo>
                    <a:pt x="276" y="169"/>
                    <a:pt x="275" y="170"/>
                    <a:pt x="274" y="171"/>
                  </a:cubicBezTo>
                  <a:cubicBezTo>
                    <a:pt x="274" y="173"/>
                    <a:pt x="273" y="175"/>
                    <a:pt x="271" y="175"/>
                  </a:cubicBezTo>
                  <a:cubicBezTo>
                    <a:pt x="270" y="176"/>
                    <a:pt x="268" y="175"/>
                    <a:pt x="268" y="174"/>
                  </a:cubicBezTo>
                  <a:cubicBezTo>
                    <a:pt x="267" y="173"/>
                    <a:pt x="267" y="172"/>
                    <a:pt x="266" y="171"/>
                  </a:cubicBezTo>
                  <a:cubicBezTo>
                    <a:pt x="264" y="170"/>
                    <a:pt x="260" y="172"/>
                    <a:pt x="259" y="173"/>
                  </a:cubicBezTo>
                  <a:cubicBezTo>
                    <a:pt x="256" y="173"/>
                    <a:pt x="254" y="175"/>
                    <a:pt x="251" y="176"/>
                  </a:cubicBezTo>
                  <a:cubicBezTo>
                    <a:pt x="248" y="176"/>
                    <a:pt x="245" y="176"/>
                    <a:pt x="242" y="177"/>
                  </a:cubicBezTo>
                  <a:cubicBezTo>
                    <a:pt x="240" y="177"/>
                    <a:pt x="239" y="180"/>
                    <a:pt x="236" y="179"/>
                  </a:cubicBezTo>
                  <a:cubicBezTo>
                    <a:pt x="233" y="179"/>
                    <a:pt x="232" y="177"/>
                    <a:pt x="229" y="176"/>
                  </a:cubicBezTo>
                  <a:cubicBezTo>
                    <a:pt x="226" y="175"/>
                    <a:pt x="218" y="182"/>
                    <a:pt x="216" y="175"/>
                  </a:cubicBezTo>
                  <a:cubicBezTo>
                    <a:pt x="214" y="175"/>
                    <a:pt x="211" y="176"/>
                    <a:pt x="209" y="175"/>
                  </a:cubicBezTo>
                  <a:cubicBezTo>
                    <a:pt x="209" y="174"/>
                    <a:pt x="209" y="174"/>
                    <a:pt x="209" y="173"/>
                  </a:cubicBezTo>
                  <a:cubicBezTo>
                    <a:pt x="208" y="173"/>
                    <a:pt x="208" y="173"/>
                    <a:pt x="207" y="172"/>
                  </a:cubicBezTo>
                  <a:cubicBezTo>
                    <a:pt x="207" y="171"/>
                    <a:pt x="207" y="170"/>
                    <a:pt x="207" y="169"/>
                  </a:cubicBezTo>
                  <a:cubicBezTo>
                    <a:pt x="208" y="165"/>
                    <a:pt x="212" y="161"/>
                    <a:pt x="210" y="157"/>
                  </a:cubicBezTo>
                  <a:cubicBezTo>
                    <a:pt x="210" y="156"/>
                    <a:pt x="209" y="156"/>
                    <a:pt x="209" y="154"/>
                  </a:cubicBezTo>
                  <a:cubicBezTo>
                    <a:pt x="210" y="153"/>
                    <a:pt x="211" y="153"/>
                    <a:pt x="211" y="152"/>
                  </a:cubicBezTo>
                  <a:cubicBezTo>
                    <a:pt x="212" y="150"/>
                    <a:pt x="211" y="149"/>
                    <a:pt x="210" y="149"/>
                  </a:cubicBezTo>
                  <a:cubicBezTo>
                    <a:pt x="209" y="149"/>
                    <a:pt x="208" y="150"/>
                    <a:pt x="207" y="151"/>
                  </a:cubicBezTo>
                  <a:cubicBezTo>
                    <a:pt x="207" y="152"/>
                    <a:pt x="206" y="152"/>
                    <a:pt x="206" y="153"/>
                  </a:cubicBezTo>
                  <a:cubicBezTo>
                    <a:pt x="205" y="154"/>
                    <a:pt x="204" y="154"/>
                    <a:pt x="202" y="155"/>
                  </a:cubicBezTo>
                  <a:cubicBezTo>
                    <a:pt x="201" y="155"/>
                    <a:pt x="200" y="155"/>
                    <a:pt x="199" y="156"/>
                  </a:cubicBezTo>
                  <a:cubicBezTo>
                    <a:pt x="197" y="157"/>
                    <a:pt x="197" y="158"/>
                    <a:pt x="197" y="160"/>
                  </a:cubicBezTo>
                  <a:cubicBezTo>
                    <a:pt x="198" y="161"/>
                    <a:pt x="198" y="162"/>
                    <a:pt x="198" y="163"/>
                  </a:cubicBezTo>
                  <a:cubicBezTo>
                    <a:pt x="198" y="165"/>
                    <a:pt x="198" y="166"/>
                    <a:pt x="198" y="168"/>
                  </a:cubicBezTo>
                  <a:cubicBezTo>
                    <a:pt x="198" y="169"/>
                    <a:pt x="199" y="170"/>
                    <a:pt x="200" y="171"/>
                  </a:cubicBezTo>
                  <a:cubicBezTo>
                    <a:pt x="201" y="173"/>
                    <a:pt x="201" y="176"/>
                    <a:pt x="200" y="178"/>
                  </a:cubicBezTo>
                  <a:cubicBezTo>
                    <a:pt x="200" y="179"/>
                    <a:pt x="200" y="181"/>
                    <a:pt x="199" y="182"/>
                  </a:cubicBezTo>
                  <a:cubicBezTo>
                    <a:pt x="198" y="182"/>
                    <a:pt x="196" y="182"/>
                    <a:pt x="195" y="182"/>
                  </a:cubicBezTo>
                  <a:cubicBezTo>
                    <a:pt x="192" y="182"/>
                    <a:pt x="190" y="183"/>
                    <a:pt x="187" y="183"/>
                  </a:cubicBezTo>
                  <a:cubicBezTo>
                    <a:pt x="183" y="183"/>
                    <a:pt x="181" y="183"/>
                    <a:pt x="178" y="185"/>
                  </a:cubicBezTo>
                  <a:cubicBezTo>
                    <a:pt x="176" y="186"/>
                    <a:pt x="174" y="188"/>
                    <a:pt x="173" y="189"/>
                  </a:cubicBezTo>
                  <a:cubicBezTo>
                    <a:pt x="171" y="190"/>
                    <a:pt x="171" y="191"/>
                    <a:pt x="170" y="192"/>
                  </a:cubicBezTo>
                  <a:cubicBezTo>
                    <a:pt x="169" y="193"/>
                    <a:pt x="169" y="195"/>
                    <a:pt x="169" y="196"/>
                  </a:cubicBezTo>
                  <a:cubicBezTo>
                    <a:pt x="168" y="199"/>
                    <a:pt x="165" y="199"/>
                    <a:pt x="162" y="200"/>
                  </a:cubicBezTo>
                  <a:cubicBezTo>
                    <a:pt x="160" y="201"/>
                    <a:pt x="158" y="202"/>
                    <a:pt x="155" y="203"/>
                  </a:cubicBezTo>
                  <a:cubicBezTo>
                    <a:pt x="153" y="204"/>
                    <a:pt x="153" y="206"/>
                    <a:pt x="152" y="209"/>
                  </a:cubicBezTo>
                  <a:cubicBezTo>
                    <a:pt x="151" y="210"/>
                    <a:pt x="150" y="211"/>
                    <a:pt x="149" y="211"/>
                  </a:cubicBezTo>
                  <a:cubicBezTo>
                    <a:pt x="148" y="212"/>
                    <a:pt x="147" y="212"/>
                    <a:pt x="146" y="212"/>
                  </a:cubicBezTo>
                  <a:cubicBezTo>
                    <a:pt x="143" y="213"/>
                    <a:pt x="143" y="216"/>
                    <a:pt x="141" y="217"/>
                  </a:cubicBezTo>
                  <a:cubicBezTo>
                    <a:pt x="139" y="218"/>
                    <a:pt x="135" y="218"/>
                    <a:pt x="133" y="217"/>
                  </a:cubicBezTo>
                  <a:cubicBezTo>
                    <a:pt x="132" y="216"/>
                    <a:pt x="131" y="215"/>
                    <a:pt x="130" y="215"/>
                  </a:cubicBezTo>
                  <a:cubicBezTo>
                    <a:pt x="129" y="216"/>
                    <a:pt x="128" y="216"/>
                    <a:pt x="128" y="217"/>
                  </a:cubicBezTo>
                  <a:cubicBezTo>
                    <a:pt x="128" y="219"/>
                    <a:pt x="129" y="220"/>
                    <a:pt x="129" y="221"/>
                  </a:cubicBezTo>
                  <a:cubicBezTo>
                    <a:pt x="129" y="223"/>
                    <a:pt x="128" y="223"/>
                    <a:pt x="127" y="224"/>
                  </a:cubicBezTo>
                  <a:cubicBezTo>
                    <a:pt x="126" y="224"/>
                    <a:pt x="125" y="224"/>
                    <a:pt x="125" y="224"/>
                  </a:cubicBezTo>
                  <a:cubicBezTo>
                    <a:pt x="124" y="224"/>
                    <a:pt x="124" y="225"/>
                    <a:pt x="123" y="225"/>
                  </a:cubicBezTo>
                  <a:cubicBezTo>
                    <a:pt x="121" y="225"/>
                    <a:pt x="121" y="223"/>
                    <a:pt x="119" y="222"/>
                  </a:cubicBezTo>
                  <a:cubicBezTo>
                    <a:pt x="117" y="222"/>
                    <a:pt x="115" y="223"/>
                    <a:pt x="113" y="224"/>
                  </a:cubicBezTo>
                  <a:cubicBezTo>
                    <a:pt x="111" y="224"/>
                    <a:pt x="108" y="225"/>
                    <a:pt x="109" y="228"/>
                  </a:cubicBezTo>
                  <a:cubicBezTo>
                    <a:pt x="109" y="230"/>
                    <a:pt x="111" y="230"/>
                    <a:pt x="113" y="231"/>
                  </a:cubicBezTo>
                  <a:cubicBezTo>
                    <a:pt x="114" y="231"/>
                    <a:pt x="115" y="231"/>
                    <a:pt x="116" y="232"/>
                  </a:cubicBezTo>
                  <a:cubicBezTo>
                    <a:pt x="117" y="232"/>
                    <a:pt x="118" y="233"/>
                    <a:pt x="119" y="233"/>
                  </a:cubicBezTo>
                  <a:cubicBezTo>
                    <a:pt x="121" y="234"/>
                    <a:pt x="124" y="235"/>
                    <a:pt x="125" y="237"/>
                  </a:cubicBezTo>
                  <a:cubicBezTo>
                    <a:pt x="126" y="237"/>
                    <a:pt x="126" y="238"/>
                    <a:pt x="127" y="239"/>
                  </a:cubicBezTo>
                  <a:cubicBezTo>
                    <a:pt x="127" y="240"/>
                    <a:pt x="128" y="241"/>
                    <a:pt x="129" y="242"/>
                  </a:cubicBezTo>
                  <a:cubicBezTo>
                    <a:pt x="129" y="243"/>
                    <a:pt x="130" y="244"/>
                    <a:pt x="130" y="245"/>
                  </a:cubicBezTo>
                  <a:cubicBezTo>
                    <a:pt x="131" y="246"/>
                    <a:pt x="132" y="247"/>
                    <a:pt x="132" y="248"/>
                  </a:cubicBezTo>
                  <a:cubicBezTo>
                    <a:pt x="133" y="250"/>
                    <a:pt x="131" y="252"/>
                    <a:pt x="131" y="254"/>
                  </a:cubicBezTo>
                  <a:cubicBezTo>
                    <a:pt x="130" y="256"/>
                    <a:pt x="129" y="256"/>
                    <a:pt x="129" y="258"/>
                  </a:cubicBezTo>
                  <a:cubicBezTo>
                    <a:pt x="129" y="260"/>
                    <a:pt x="130" y="261"/>
                    <a:pt x="129" y="263"/>
                  </a:cubicBezTo>
                  <a:cubicBezTo>
                    <a:pt x="129" y="264"/>
                    <a:pt x="129" y="266"/>
                    <a:pt x="129" y="267"/>
                  </a:cubicBezTo>
                  <a:cubicBezTo>
                    <a:pt x="128" y="268"/>
                    <a:pt x="127" y="268"/>
                    <a:pt x="126" y="268"/>
                  </a:cubicBezTo>
                  <a:cubicBezTo>
                    <a:pt x="121" y="269"/>
                    <a:pt x="115" y="270"/>
                    <a:pt x="110" y="268"/>
                  </a:cubicBezTo>
                  <a:cubicBezTo>
                    <a:pt x="105" y="266"/>
                    <a:pt x="100" y="267"/>
                    <a:pt x="94" y="267"/>
                  </a:cubicBezTo>
                  <a:cubicBezTo>
                    <a:pt x="92" y="267"/>
                    <a:pt x="90" y="267"/>
                    <a:pt x="87" y="266"/>
                  </a:cubicBezTo>
                  <a:cubicBezTo>
                    <a:pt x="85" y="264"/>
                    <a:pt x="84" y="266"/>
                    <a:pt x="81" y="267"/>
                  </a:cubicBezTo>
                  <a:cubicBezTo>
                    <a:pt x="79" y="268"/>
                    <a:pt x="77" y="269"/>
                    <a:pt x="76" y="271"/>
                  </a:cubicBezTo>
                  <a:cubicBezTo>
                    <a:pt x="75" y="272"/>
                    <a:pt x="74" y="273"/>
                    <a:pt x="75" y="275"/>
                  </a:cubicBezTo>
                  <a:cubicBezTo>
                    <a:pt x="75" y="276"/>
                    <a:pt x="76" y="276"/>
                    <a:pt x="76" y="277"/>
                  </a:cubicBezTo>
                  <a:cubicBezTo>
                    <a:pt x="76" y="278"/>
                    <a:pt x="76" y="278"/>
                    <a:pt x="75" y="279"/>
                  </a:cubicBezTo>
                  <a:cubicBezTo>
                    <a:pt x="75" y="282"/>
                    <a:pt x="77" y="284"/>
                    <a:pt x="76" y="287"/>
                  </a:cubicBezTo>
                  <a:cubicBezTo>
                    <a:pt x="76" y="289"/>
                    <a:pt x="75" y="292"/>
                    <a:pt x="74" y="294"/>
                  </a:cubicBezTo>
                  <a:cubicBezTo>
                    <a:pt x="73" y="296"/>
                    <a:pt x="71" y="298"/>
                    <a:pt x="71" y="300"/>
                  </a:cubicBezTo>
                  <a:cubicBezTo>
                    <a:pt x="70" y="301"/>
                    <a:pt x="71" y="303"/>
                    <a:pt x="71" y="304"/>
                  </a:cubicBezTo>
                  <a:cubicBezTo>
                    <a:pt x="71" y="306"/>
                    <a:pt x="70" y="307"/>
                    <a:pt x="70" y="309"/>
                  </a:cubicBezTo>
                  <a:cubicBezTo>
                    <a:pt x="69" y="311"/>
                    <a:pt x="70" y="310"/>
                    <a:pt x="71" y="311"/>
                  </a:cubicBezTo>
                  <a:cubicBezTo>
                    <a:pt x="72" y="312"/>
                    <a:pt x="72" y="313"/>
                    <a:pt x="72" y="315"/>
                  </a:cubicBezTo>
                  <a:cubicBezTo>
                    <a:pt x="71" y="316"/>
                    <a:pt x="72" y="318"/>
                    <a:pt x="72" y="319"/>
                  </a:cubicBezTo>
                  <a:cubicBezTo>
                    <a:pt x="72" y="320"/>
                    <a:pt x="72" y="320"/>
                    <a:pt x="72" y="321"/>
                  </a:cubicBezTo>
                  <a:cubicBezTo>
                    <a:pt x="72" y="322"/>
                    <a:pt x="71" y="322"/>
                    <a:pt x="71" y="323"/>
                  </a:cubicBezTo>
                  <a:cubicBezTo>
                    <a:pt x="71" y="325"/>
                    <a:pt x="76" y="324"/>
                    <a:pt x="78" y="324"/>
                  </a:cubicBezTo>
                  <a:cubicBezTo>
                    <a:pt x="81" y="324"/>
                    <a:pt x="83" y="323"/>
                    <a:pt x="85" y="323"/>
                  </a:cubicBezTo>
                  <a:cubicBezTo>
                    <a:pt x="88" y="324"/>
                    <a:pt x="89" y="326"/>
                    <a:pt x="90" y="329"/>
                  </a:cubicBezTo>
                  <a:cubicBezTo>
                    <a:pt x="91" y="331"/>
                    <a:pt x="92" y="333"/>
                    <a:pt x="95" y="332"/>
                  </a:cubicBezTo>
                  <a:cubicBezTo>
                    <a:pt x="98" y="331"/>
                    <a:pt x="99" y="329"/>
                    <a:pt x="101" y="327"/>
                  </a:cubicBezTo>
                  <a:cubicBezTo>
                    <a:pt x="103" y="326"/>
                    <a:pt x="106" y="326"/>
                    <a:pt x="108" y="326"/>
                  </a:cubicBezTo>
                  <a:cubicBezTo>
                    <a:pt x="111" y="326"/>
                    <a:pt x="114" y="327"/>
                    <a:pt x="116" y="327"/>
                  </a:cubicBezTo>
                  <a:cubicBezTo>
                    <a:pt x="118" y="327"/>
                    <a:pt x="119" y="327"/>
                    <a:pt x="120" y="326"/>
                  </a:cubicBezTo>
                  <a:cubicBezTo>
                    <a:pt x="122" y="325"/>
                    <a:pt x="124" y="323"/>
                    <a:pt x="126" y="322"/>
                  </a:cubicBezTo>
                  <a:cubicBezTo>
                    <a:pt x="128" y="320"/>
                    <a:pt x="130" y="320"/>
                    <a:pt x="131" y="319"/>
                  </a:cubicBezTo>
                  <a:cubicBezTo>
                    <a:pt x="132" y="317"/>
                    <a:pt x="133" y="315"/>
                    <a:pt x="135" y="314"/>
                  </a:cubicBezTo>
                  <a:cubicBezTo>
                    <a:pt x="136" y="313"/>
                    <a:pt x="138" y="311"/>
                    <a:pt x="138" y="310"/>
                  </a:cubicBezTo>
                  <a:cubicBezTo>
                    <a:pt x="136" y="309"/>
                    <a:pt x="134" y="306"/>
                    <a:pt x="134" y="304"/>
                  </a:cubicBezTo>
                  <a:cubicBezTo>
                    <a:pt x="135" y="302"/>
                    <a:pt x="136" y="300"/>
                    <a:pt x="137" y="299"/>
                  </a:cubicBezTo>
                  <a:cubicBezTo>
                    <a:pt x="139" y="297"/>
                    <a:pt x="139" y="294"/>
                    <a:pt x="141" y="293"/>
                  </a:cubicBezTo>
                  <a:cubicBezTo>
                    <a:pt x="142" y="291"/>
                    <a:pt x="145" y="290"/>
                    <a:pt x="148" y="290"/>
                  </a:cubicBezTo>
                  <a:cubicBezTo>
                    <a:pt x="150" y="289"/>
                    <a:pt x="153" y="287"/>
                    <a:pt x="155" y="286"/>
                  </a:cubicBezTo>
                  <a:cubicBezTo>
                    <a:pt x="157" y="284"/>
                    <a:pt x="159" y="283"/>
                    <a:pt x="160" y="281"/>
                  </a:cubicBezTo>
                  <a:cubicBezTo>
                    <a:pt x="160" y="280"/>
                    <a:pt x="161" y="278"/>
                    <a:pt x="160" y="277"/>
                  </a:cubicBezTo>
                  <a:cubicBezTo>
                    <a:pt x="160" y="275"/>
                    <a:pt x="159" y="275"/>
                    <a:pt x="159" y="273"/>
                  </a:cubicBezTo>
                  <a:cubicBezTo>
                    <a:pt x="160" y="270"/>
                    <a:pt x="163" y="269"/>
                    <a:pt x="165" y="269"/>
                  </a:cubicBezTo>
                  <a:cubicBezTo>
                    <a:pt x="168" y="269"/>
                    <a:pt x="171" y="269"/>
                    <a:pt x="173" y="270"/>
                  </a:cubicBezTo>
                  <a:cubicBezTo>
                    <a:pt x="174" y="270"/>
                    <a:pt x="176" y="270"/>
                    <a:pt x="177" y="271"/>
                  </a:cubicBezTo>
                  <a:cubicBezTo>
                    <a:pt x="178" y="272"/>
                    <a:pt x="179" y="272"/>
                    <a:pt x="181" y="272"/>
                  </a:cubicBezTo>
                  <a:cubicBezTo>
                    <a:pt x="184" y="272"/>
                    <a:pt x="184" y="269"/>
                    <a:pt x="187" y="268"/>
                  </a:cubicBezTo>
                  <a:cubicBezTo>
                    <a:pt x="189" y="268"/>
                    <a:pt x="191" y="267"/>
                    <a:pt x="193" y="265"/>
                  </a:cubicBezTo>
                  <a:cubicBezTo>
                    <a:pt x="195" y="264"/>
                    <a:pt x="196" y="261"/>
                    <a:pt x="199" y="261"/>
                  </a:cubicBezTo>
                  <a:cubicBezTo>
                    <a:pt x="202" y="261"/>
                    <a:pt x="205" y="261"/>
                    <a:pt x="207" y="262"/>
                  </a:cubicBezTo>
                  <a:cubicBezTo>
                    <a:pt x="209" y="262"/>
                    <a:pt x="211" y="266"/>
                    <a:pt x="211" y="268"/>
                  </a:cubicBezTo>
                  <a:cubicBezTo>
                    <a:pt x="212" y="270"/>
                    <a:pt x="212" y="272"/>
                    <a:pt x="214" y="274"/>
                  </a:cubicBezTo>
                  <a:cubicBezTo>
                    <a:pt x="216" y="275"/>
                    <a:pt x="217" y="277"/>
                    <a:pt x="219" y="278"/>
                  </a:cubicBezTo>
                  <a:cubicBezTo>
                    <a:pt x="221" y="280"/>
                    <a:pt x="224" y="281"/>
                    <a:pt x="225" y="284"/>
                  </a:cubicBezTo>
                  <a:cubicBezTo>
                    <a:pt x="226" y="286"/>
                    <a:pt x="229" y="287"/>
                    <a:pt x="232" y="288"/>
                  </a:cubicBezTo>
                  <a:cubicBezTo>
                    <a:pt x="235" y="288"/>
                    <a:pt x="235" y="291"/>
                    <a:pt x="238" y="293"/>
                  </a:cubicBezTo>
                  <a:cubicBezTo>
                    <a:pt x="240" y="294"/>
                    <a:pt x="242" y="294"/>
                    <a:pt x="244" y="296"/>
                  </a:cubicBezTo>
                  <a:cubicBezTo>
                    <a:pt x="244" y="297"/>
                    <a:pt x="245" y="298"/>
                    <a:pt x="246" y="299"/>
                  </a:cubicBezTo>
                  <a:cubicBezTo>
                    <a:pt x="246" y="300"/>
                    <a:pt x="247" y="300"/>
                    <a:pt x="248" y="301"/>
                  </a:cubicBezTo>
                  <a:cubicBezTo>
                    <a:pt x="249" y="302"/>
                    <a:pt x="249" y="302"/>
                    <a:pt x="250" y="304"/>
                  </a:cubicBezTo>
                  <a:cubicBezTo>
                    <a:pt x="250" y="305"/>
                    <a:pt x="250" y="306"/>
                    <a:pt x="250" y="308"/>
                  </a:cubicBezTo>
                  <a:cubicBezTo>
                    <a:pt x="251" y="311"/>
                    <a:pt x="250" y="312"/>
                    <a:pt x="246" y="313"/>
                  </a:cubicBezTo>
                  <a:cubicBezTo>
                    <a:pt x="245" y="313"/>
                    <a:pt x="244" y="313"/>
                    <a:pt x="242" y="313"/>
                  </a:cubicBezTo>
                  <a:cubicBezTo>
                    <a:pt x="241" y="314"/>
                    <a:pt x="240" y="314"/>
                    <a:pt x="239" y="315"/>
                  </a:cubicBezTo>
                  <a:cubicBezTo>
                    <a:pt x="237" y="315"/>
                    <a:pt x="233" y="315"/>
                    <a:pt x="231" y="315"/>
                  </a:cubicBezTo>
                  <a:cubicBezTo>
                    <a:pt x="229" y="315"/>
                    <a:pt x="225" y="314"/>
                    <a:pt x="225" y="318"/>
                  </a:cubicBezTo>
                  <a:cubicBezTo>
                    <a:pt x="226" y="318"/>
                    <a:pt x="226" y="318"/>
                    <a:pt x="227" y="318"/>
                  </a:cubicBezTo>
                  <a:cubicBezTo>
                    <a:pt x="228" y="319"/>
                    <a:pt x="229" y="319"/>
                    <a:pt x="230" y="320"/>
                  </a:cubicBezTo>
                  <a:cubicBezTo>
                    <a:pt x="231" y="321"/>
                    <a:pt x="231" y="323"/>
                    <a:pt x="233" y="323"/>
                  </a:cubicBezTo>
                  <a:cubicBezTo>
                    <a:pt x="234" y="323"/>
                    <a:pt x="235" y="323"/>
                    <a:pt x="236" y="324"/>
                  </a:cubicBezTo>
                  <a:cubicBezTo>
                    <a:pt x="237" y="325"/>
                    <a:pt x="237" y="326"/>
                    <a:pt x="238" y="326"/>
                  </a:cubicBezTo>
                  <a:cubicBezTo>
                    <a:pt x="240" y="327"/>
                    <a:pt x="245" y="329"/>
                    <a:pt x="245" y="326"/>
                  </a:cubicBezTo>
                  <a:cubicBezTo>
                    <a:pt x="246" y="325"/>
                    <a:pt x="245" y="323"/>
                    <a:pt x="246" y="322"/>
                  </a:cubicBezTo>
                  <a:cubicBezTo>
                    <a:pt x="246" y="321"/>
                    <a:pt x="246" y="320"/>
                    <a:pt x="246" y="319"/>
                  </a:cubicBezTo>
                  <a:cubicBezTo>
                    <a:pt x="246" y="318"/>
                    <a:pt x="246" y="315"/>
                    <a:pt x="247" y="315"/>
                  </a:cubicBezTo>
                  <a:cubicBezTo>
                    <a:pt x="249" y="315"/>
                    <a:pt x="248" y="318"/>
                    <a:pt x="249" y="318"/>
                  </a:cubicBezTo>
                  <a:cubicBezTo>
                    <a:pt x="250" y="319"/>
                    <a:pt x="252" y="317"/>
                    <a:pt x="253" y="317"/>
                  </a:cubicBezTo>
                  <a:cubicBezTo>
                    <a:pt x="254" y="316"/>
                    <a:pt x="254" y="315"/>
                    <a:pt x="255" y="314"/>
                  </a:cubicBezTo>
                  <a:cubicBezTo>
                    <a:pt x="255" y="312"/>
                    <a:pt x="255" y="311"/>
                    <a:pt x="256" y="310"/>
                  </a:cubicBezTo>
                  <a:cubicBezTo>
                    <a:pt x="257" y="309"/>
                    <a:pt x="258" y="309"/>
                    <a:pt x="259" y="307"/>
                  </a:cubicBezTo>
                  <a:cubicBezTo>
                    <a:pt x="259" y="305"/>
                    <a:pt x="259" y="302"/>
                    <a:pt x="256" y="301"/>
                  </a:cubicBezTo>
                  <a:cubicBezTo>
                    <a:pt x="256" y="299"/>
                    <a:pt x="256" y="297"/>
                    <a:pt x="258" y="296"/>
                  </a:cubicBezTo>
                  <a:cubicBezTo>
                    <a:pt x="260" y="296"/>
                    <a:pt x="262" y="296"/>
                    <a:pt x="264" y="298"/>
                  </a:cubicBezTo>
                  <a:cubicBezTo>
                    <a:pt x="264" y="298"/>
                    <a:pt x="264" y="299"/>
                    <a:pt x="265" y="299"/>
                  </a:cubicBezTo>
                  <a:cubicBezTo>
                    <a:pt x="266" y="300"/>
                    <a:pt x="267" y="299"/>
                    <a:pt x="267" y="298"/>
                  </a:cubicBezTo>
                  <a:cubicBezTo>
                    <a:pt x="268" y="297"/>
                    <a:pt x="267" y="295"/>
                    <a:pt x="265" y="294"/>
                  </a:cubicBezTo>
                  <a:cubicBezTo>
                    <a:pt x="264" y="293"/>
                    <a:pt x="263" y="292"/>
                    <a:pt x="262" y="291"/>
                  </a:cubicBezTo>
                  <a:cubicBezTo>
                    <a:pt x="261" y="291"/>
                    <a:pt x="259" y="291"/>
                    <a:pt x="258" y="290"/>
                  </a:cubicBezTo>
                  <a:cubicBezTo>
                    <a:pt x="257" y="289"/>
                    <a:pt x="257" y="287"/>
                    <a:pt x="256" y="286"/>
                  </a:cubicBezTo>
                  <a:cubicBezTo>
                    <a:pt x="255" y="285"/>
                    <a:pt x="252" y="286"/>
                    <a:pt x="251" y="285"/>
                  </a:cubicBezTo>
                  <a:cubicBezTo>
                    <a:pt x="251" y="284"/>
                    <a:pt x="252" y="284"/>
                    <a:pt x="251" y="283"/>
                  </a:cubicBezTo>
                  <a:cubicBezTo>
                    <a:pt x="251" y="282"/>
                    <a:pt x="251" y="281"/>
                    <a:pt x="250" y="280"/>
                  </a:cubicBezTo>
                  <a:cubicBezTo>
                    <a:pt x="248" y="280"/>
                    <a:pt x="246" y="281"/>
                    <a:pt x="244" y="280"/>
                  </a:cubicBezTo>
                  <a:cubicBezTo>
                    <a:pt x="242" y="280"/>
                    <a:pt x="240" y="279"/>
                    <a:pt x="239" y="278"/>
                  </a:cubicBezTo>
                  <a:cubicBezTo>
                    <a:pt x="238" y="277"/>
                    <a:pt x="237" y="276"/>
                    <a:pt x="237" y="275"/>
                  </a:cubicBezTo>
                  <a:cubicBezTo>
                    <a:pt x="236" y="275"/>
                    <a:pt x="235" y="274"/>
                    <a:pt x="234" y="273"/>
                  </a:cubicBezTo>
                  <a:cubicBezTo>
                    <a:pt x="233" y="271"/>
                    <a:pt x="233" y="269"/>
                    <a:pt x="232" y="267"/>
                  </a:cubicBezTo>
                  <a:cubicBezTo>
                    <a:pt x="232" y="267"/>
                    <a:pt x="232" y="266"/>
                    <a:pt x="231" y="265"/>
                  </a:cubicBezTo>
                  <a:cubicBezTo>
                    <a:pt x="230" y="264"/>
                    <a:pt x="229" y="265"/>
                    <a:pt x="228" y="264"/>
                  </a:cubicBezTo>
                  <a:cubicBezTo>
                    <a:pt x="226" y="263"/>
                    <a:pt x="226" y="261"/>
                    <a:pt x="226" y="259"/>
                  </a:cubicBezTo>
                  <a:cubicBezTo>
                    <a:pt x="225" y="257"/>
                    <a:pt x="224" y="255"/>
                    <a:pt x="225" y="253"/>
                  </a:cubicBezTo>
                  <a:cubicBezTo>
                    <a:pt x="226" y="252"/>
                    <a:pt x="228" y="250"/>
                    <a:pt x="229" y="250"/>
                  </a:cubicBezTo>
                  <a:cubicBezTo>
                    <a:pt x="232" y="250"/>
                    <a:pt x="231" y="255"/>
                    <a:pt x="234" y="256"/>
                  </a:cubicBezTo>
                  <a:cubicBezTo>
                    <a:pt x="235" y="256"/>
                    <a:pt x="236" y="254"/>
                    <a:pt x="237" y="254"/>
                  </a:cubicBezTo>
                  <a:cubicBezTo>
                    <a:pt x="238" y="254"/>
                    <a:pt x="239" y="254"/>
                    <a:pt x="240" y="255"/>
                  </a:cubicBezTo>
                  <a:cubicBezTo>
                    <a:pt x="241" y="257"/>
                    <a:pt x="242" y="259"/>
                    <a:pt x="244" y="260"/>
                  </a:cubicBezTo>
                  <a:cubicBezTo>
                    <a:pt x="245" y="263"/>
                    <a:pt x="246" y="265"/>
                    <a:pt x="248" y="266"/>
                  </a:cubicBezTo>
                  <a:cubicBezTo>
                    <a:pt x="249" y="267"/>
                    <a:pt x="250" y="267"/>
                    <a:pt x="251" y="268"/>
                  </a:cubicBezTo>
                  <a:cubicBezTo>
                    <a:pt x="252" y="269"/>
                    <a:pt x="253" y="270"/>
                    <a:pt x="254" y="270"/>
                  </a:cubicBezTo>
                  <a:cubicBezTo>
                    <a:pt x="256" y="272"/>
                    <a:pt x="258" y="273"/>
                    <a:pt x="261" y="274"/>
                  </a:cubicBezTo>
                  <a:cubicBezTo>
                    <a:pt x="262" y="275"/>
                    <a:pt x="263" y="275"/>
                    <a:pt x="265" y="275"/>
                  </a:cubicBezTo>
                  <a:cubicBezTo>
                    <a:pt x="266" y="276"/>
                    <a:pt x="267" y="277"/>
                    <a:pt x="267" y="278"/>
                  </a:cubicBezTo>
                  <a:cubicBezTo>
                    <a:pt x="268" y="279"/>
                    <a:pt x="269" y="280"/>
                    <a:pt x="270" y="281"/>
                  </a:cubicBezTo>
                  <a:cubicBezTo>
                    <a:pt x="271" y="282"/>
                    <a:pt x="273" y="282"/>
                    <a:pt x="274" y="283"/>
                  </a:cubicBezTo>
                  <a:cubicBezTo>
                    <a:pt x="275" y="285"/>
                    <a:pt x="274" y="289"/>
                    <a:pt x="274" y="290"/>
                  </a:cubicBezTo>
                  <a:cubicBezTo>
                    <a:pt x="273" y="292"/>
                    <a:pt x="273" y="293"/>
                    <a:pt x="275" y="294"/>
                  </a:cubicBezTo>
                  <a:cubicBezTo>
                    <a:pt x="276" y="295"/>
                    <a:pt x="277" y="296"/>
                    <a:pt x="277" y="298"/>
                  </a:cubicBezTo>
                  <a:cubicBezTo>
                    <a:pt x="277" y="299"/>
                    <a:pt x="277" y="299"/>
                    <a:pt x="277" y="300"/>
                  </a:cubicBezTo>
                  <a:cubicBezTo>
                    <a:pt x="278" y="301"/>
                    <a:pt x="279" y="301"/>
                    <a:pt x="279" y="302"/>
                  </a:cubicBezTo>
                  <a:cubicBezTo>
                    <a:pt x="280" y="302"/>
                    <a:pt x="281" y="303"/>
                    <a:pt x="281" y="304"/>
                  </a:cubicBezTo>
                  <a:cubicBezTo>
                    <a:pt x="282" y="305"/>
                    <a:pt x="281" y="307"/>
                    <a:pt x="282" y="308"/>
                  </a:cubicBezTo>
                  <a:cubicBezTo>
                    <a:pt x="283" y="308"/>
                    <a:pt x="285" y="308"/>
                    <a:pt x="285" y="309"/>
                  </a:cubicBezTo>
                  <a:cubicBezTo>
                    <a:pt x="286" y="310"/>
                    <a:pt x="286" y="312"/>
                    <a:pt x="287" y="313"/>
                  </a:cubicBezTo>
                  <a:cubicBezTo>
                    <a:pt x="288" y="314"/>
                    <a:pt x="289" y="313"/>
                    <a:pt x="289" y="315"/>
                  </a:cubicBezTo>
                  <a:cubicBezTo>
                    <a:pt x="289" y="316"/>
                    <a:pt x="288" y="317"/>
                    <a:pt x="288" y="319"/>
                  </a:cubicBezTo>
                  <a:cubicBezTo>
                    <a:pt x="289" y="320"/>
                    <a:pt x="290" y="320"/>
                    <a:pt x="290" y="321"/>
                  </a:cubicBezTo>
                  <a:cubicBezTo>
                    <a:pt x="291" y="322"/>
                    <a:pt x="290" y="323"/>
                    <a:pt x="291" y="324"/>
                  </a:cubicBezTo>
                  <a:cubicBezTo>
                    <a:pt x="292" y="325"/>
                    <a:pt x="293" y="325"/>
                    <a:pt x="294" y="326"/>
                  </a:cubicBezTo>
                  <a:cubicBezTo>
                    <a:pt x="295" y="327"/>
                    <a:pt x="295" y="329"/>
                    <a:pt x="297" y="329"/>
                  </a:cubicBezTo>
                  <a:cubicBezTo>
                    <a:pt x="298" y="329"/>
                    <a:pt x="299" y="329"/>
                    <a:pt x="300" y="329"/>
                  </a:cubicBezTo>
                  <a:cubicBezTo>
                    <a:pt x="300" y="328"/>
                    <a:pt x="300" y="326"/>
                    <a:pt x="300" y="325"/>
                  </a:cubicBezTo>
                  <a:cubicBezTo>
                    <a:pt x="302" y="325"/>
                    <a:pt x="303" y="324"/>
                    <a:pt x="303" y="322"/>
                  </a:cubicBezTo>
                  <a:cubicBezTo>
                    <a:pt x="303" y="320"/>
                    <a:pt x="303" y="319"/>
                    <a:pt x="305" y="318"/>
                  </a:cubicBezTo>
                  <a:cubicBezTo>
                    <a:pt x="307" y="317"/>
                    <a:pt x="309" y="318"/>
                    <a:pt x="308" y="316"/>
                  </a:cubicBezTo>
                  <a:cubicBezTo>
                    <a:pt x="308" y="315"/>
                    <a:pt x="308" y="312"/>
                    <a:pt x="307" y="311"/>
                  </a:cubicBezTo>
                  <a:cubicBezTo>
                    <a:pt x="306" y="311"/>
                    <a:pt x="304" y="310"/>
                    <a:pt x="303" y="309"/>
                  </a:cubicBezTo>
                  <a:cubicBezTo>
                    <a:pt x="301" y="308"/>
                    <a:pt x="303" y="307"/>
                    <a:pt x="302" y="305"/>
                  </a:cubicBezTo>
                  <a:cubicBezTo>
                    <a:pt x="301" y="304"/>
                    <a:pt x="300" y="304"/>
                    <a:pt x="299" y="303"/>
                  </a:cubicBezTo>
                  <a:cubicBezTo>
                    <a:pt x="298" y="302"/>
                    <a:pt x="298" y="300"/>
                    <a:pt x="298" y="299"/>
                  </a:cubicBezTo>
                  <a:cubicBezTo>
                    <a:pt x="298" y="298"/>
                    <a:pt x="298" y="296"/>
                    <a:pt x="299" y="296"/>
                  </a:cubicBezTo>
                  <a:cubicBezTo>
                    <a:pt x="299" y="296"/>
                    <a:pt x="301" y="297"/>
                    <a:pt x="301" y="297"/>
                  </a:cubicBezTo>
                  <a:cubicBezTo>
                    <a:pt x="302" y="297"/>
                    <a:pt x="303" y="297"/>
                    <a:pt x="304" y="297"/>
                  </a:cubicBezTo>
                  <a:cubicBezTo>
                    <a:pt x="305" y="296"/>
                    <a:pt x="306" y="296"/>
                    <a:pt x="307" y="295"/>
                  </a:cubicBezTo>
                  <a:cubicBezTo>
                    <a:pt x="308" y="295"/>
                    <a:pt x="308" y="294"/>
                    <a:pt x="308" y="293"/>
                  </a:cubicBezTo>
                  <a:cubicBezTo>
                    <a:pt x="309" y="292"/>
                    <a:pt x="312" y="291"/>
                    <a:pt x="314" y="291"/>
                  </a:cubicBezTo>
                  <a:cubicBezTo>
                    <a:pt x="315" y="291"/>
                    <a:pt x="316" y="291"/>
                    <a:pt x="317" y="291"/>
                  </a:cubicBezTo>
                  <a:cubicBezTo>
                    <a:pt x="318" y="292"/>
                    <a:pt x="319" y="293"/>
                    <a:pt x="319" y="293"/>
                  </a:cubicBezTo>
                  <a:cubicBezTo>
                    <a:pt x="321" y="294"/>
                    <a:pt x="323" y="293"/>
                    <a:pt x="325" y="293"/>
                  </a:cubicBezTo>
                  <a:cubicBezTo>
                    <a:pt x="326" y="293"/>
                    <a:pt x="327" y="293"/>
                    <a:pt x="328" y="293"/>
                  </a:cubicBezTo>
                  <a:cubicBezTo>
                    <a:pt x="329" y="293"/>
                    <a:pt x="330" y="293"/>
                    <a:pt x="331" y="293"/>
                  </a:cubicBezTo>
                  <a:cubicBezTo>
                    <a:pt x="333" y="292"/>
                    <a:pt x="333" y="290"/>
                    <a:pt x="335" y="290"/>
                  </a:cubicBezTo>
                  <a:cubicBezTo>
                    <a:pt x="336" y="290"/>
                    <a:pt x="338" y="290"/>
                    <a:pt x="339" y="290"/>
                  </a:cubicBezTo>
                  <a:cubicBezTo>
                    <a:pt x="340" y="290"/>
                    <a:pt x="340" y="290"/>
                    <a:pt x="341" y="290"/>
                  </a:cubicBezTo>
                  <a:cubicBezTo>
                    <a:pt x="342" y="289"/>
                    <a:pt x="342" y="288"/>
                    <a:pt x="342" y="287"/>
                  </a:cubicBezTo>
                  <a:cubicBezTo>
                    <a:pt x="341" y="287"/>
                    <a:pt x="341" y="287"/>
                    <a:pt x="341" y="287"/>
                  </a:cubicBezTo>
                  <a:cubicBezTo>
                    <a:pt x="340" y="286"/>
                    <a:pt x="339" y="286"/>
                    <a:pt x="338" y="285"/>
                  </a:cubicBezTo>
                  <a:cubicBezTo>
                    <a:pt x="337" y="285"/>
                    <a:pt x="336" y="284"/>
                    <a:pt x="335" y="283"/>
                  </a:cubicBezTo>
                  <a:cubicBezTo>
                    <a:pt x="334" y="282"/>
                    <a:pt x="334" y="278"/>
                    <a:pt x="334" y="276"/>
                  </a:cubicBezTo>
                  <a:cubicBezTo>
                    <a:pt x="334" y="275"/>
                    <a:pt x="334" y="273"/>
                    <a:pt x="334" y="272"/>
                  </a:cubicBezTo>
                  <a:cubicBezTo>
                    <a:pt x="335" y="271"/>
                    <a:pt x="336" y="270"/>
                    <a:pt x="337" y="269"/>
                  </a:cubicBezTo>
                  <a:cubicBezTo>
                    <a:pt x="338" y="266"/>
                    <a:pt x="337" y="263"/>
                    <a:pt x="338" y="261"/>
                  </a:cubicBezTo>
                  <a:cubicBezTo>
                    <a:pt x="339" y="258"/>
                    <a:pt x="342" y="258"/>
                    <a:pt x="343" y="255"/>
                  </a:cubicBezTo>
                  <a:cubicBezTo>
                    <a:pt x="343" y="254"/>
                    <a:pt x="343" y="253"/>
                    <a:pt x="343" y="251"/>
                  </a:cubicBezTo>
                  <a:cubicBezTo>
                    <a:pt x="344" y="250"/>
                    <a:pt x="344" y="249"/>
                    <a:pt x="345" y="248"/>
                  </a:cubicBezTo>
                  <a:cubicBezTo>
                    <a:pt x="346" y="246"/>
                    <a:pt x="349" y="244"/>
                    <a:pt x="351" y="242"/>
                  </a:cubicBezTo>
                  <a:cubicBezTo>
                    <a:pt x="353" y="240"/>
                    <a:pt x="356" y="241"/>
                    <a:pt x="359" y="241"/>
                  </a:cubicBezTo>
                  <a:cubicBezTo>
                    <a:pt x="359" y="243"/>
                    <a:pt x="360" y="245"/>
                    <a:pt x="361" y="246"/>
                  </a:cubicBezTo>
                  <a:cubicBezTo>
                    <a:pt x="362" y="247"/>
                    <a:pt x="365" y="246"/>
                    <a:pt x="366" y="246"/>
                  </a:cubicBezTo>
                  <a:cubicBezTo>
                    <a:pt x="367" y="246"/>
                    <a:pt x="370" y="247"/>
                    <a:pt x="369" y="249"/>
                  </a:cubicBezTo>
                  <a:cubicBezTo>
                    <a:pt x="368" y="249"/>
                    <a:pt x="367" y="249"/>
                    <a:pt x="366" y="249"/>
                  </a:cubicBezTo>
                  <a:cubicBezTo>
                    <a:pt x="366" y="249"/>
                    <a:pt x="364" y="251"/>
                    <a:pt x="364" y="251"/>
                  </a:cubicBezTo>
                  <a:cubicBezTo>
                    <a:pt x="365" y="252"/>
                    <a:pt x="368" y="253"/>
                    <a:pt x="369" y="253"/>
                  </a:cubicBezTo>
                  <a:cubicBezTo>
                    <a:pt x="370" y="253"/>
                    <a:pt x="371" y="253"/>
                    <a:pt x="371" y="253"/>
                  </a:cubicBezTo>
                  <a:cubicBezTo>
                    <a:pt x="372" y="254"/>
                    <a:pt x="372" y="254"/>
                    <a:pt x="371" y="255"/>
                  </a:cubicBezTo>
                  <a:cubicBezTo>
                    <a:pt x="371" y="257"/>
                    <a:pt x="371" y="259"/>
                    <a:pt x="373" y="259"/>
                  </a:cubicBezTo>
                  <a:cubicBezTo>
                    <a:pt x="374" y="259"/>
                    <a:pt x="377" y="259"/>
                    <a:pt x="378" y="258"/>
                  </a:cubicBezTo>
                  <a:cubicBezTo>
                    <a:pt x="379" y="258"/>
                    <a:pt x="380" y="256"/>
                    <a:pt x="381" y="255"/>
                  </a:cubicBezTo>
                  <a:cubicBezTo>
                    <a:pt x="382" y="254"/>
                    <a:pt x="383" y="254"/>
                    <a:pt x="385" y="255"/>
                  </a:cubicBezTo>
                  <a:cubicBezTo>
                    <a:pt x="386" y="255"/>
                    <a:pt x="392" y="256"/>
                    <a:pt x="391" y="252"/>
                  </a:cubicBezTo>
                  <a:cubicBezTo>
                    <a:pt x="389" y="247"/>
                    <a:pt x="377" y="255"/>
                    <a:pt x="379" y="246"/>
                  </a:cubicBezTo>
                  <a:cubicBezTo>
                    <a:pt x="379" y="245"/>
                    <a:pt x="380" y="244"/>
                    <a:pt x="382" y="243"/>
                  </a:cubicBezTo>
                  <a:cubicBezTo>
                    <a:pt x="383" y="242"/>
                    <a:pt x="384" y="242"/>
                    <a:pt x="386" y="242"/>
                  </a:cubicBezTo>
                  <a:cubicBezTo>
                    <a:pt x="387" y="242"/>
                    <a:pt x="389" y="242"/>
                    <a:pt x="390" y="242"/>
                  </a:cubicBezTo>
                  <a:cubicBezTo>
                    <a:pt x="391" y="242"/>
                    <a:pt x="392" y="241"/>
                    <a:pt x="393" y="240"/>
                  </a:cubicBezTo>
                  <a:cubicBezTo>
                    <a:pt x="394" y="240"/>
                    <a:pt x="395" y="239"/>
                    <a:pt x="396" y="238"/>
                  </a:cubicBezTo>
                  <a:cubicBezTo>
                    <a:pt x="398" y="238"/>
                    <a:pt x="399" y="238"/>
                    <a:pt x="400" y="238"/>
                  </a:cubicBezTo>
                  <a:cubicBezTo>
                    <a:pt x="401" y="237"/>
                    <a:pt x="407" y="235"/>
                    <a:pt x="406" y="238"/>
                  </a:cubicBezTo>
                  <a:cubicBezTo>
                    <a:pt x="404" y="238"/>
                    <a:pt x="403" y="240"/>
                    <a:pt x="401" y="241"/>
                  </a:cubicBezTo>
                  <a:cubicBezTo>
                    <a:pt x="401" y="242"/>
                    <a:pt x="401" y="243"/>
                    <a:pt x="400" y="244"/>
                  </a:cubicBezTo>
                  <a:cubicBezTo>
                    <a:pt x="400" y="245"/>
                    <a:pt x="400" y="246"/>
                    <a:pt x="399" y="247"/>
                  </a:cubicBezTo>
                  <a:cubicBezTo>
                    <a:pt x="399" y="248"/>
                    <a:pt x="399" y="251"/>
                    <a:pt x="398" y="252"/>
                  </a:cubicBezTo>
                  <a:cubicBezTo>
                    <a:pt x="397" y="254"/>
                    <a:pt x="395" y="252"/>
                    <a:pt x="393" y="252"/>
                  </a:cubicBezTo>
                  <a:cubicBezTo>
                    <a:pt x="393" y="255"/>
                    <a:pt x="396" y="256"/>
                    <a:pt x="398" y="257"/>
                  </a:cubicBezTo>
                  <a:cubicBezTo>
                    <a:pt x="399" y="258"/>
                    <a:pt x="400" y="257"/>
                    <a:pt x="401" y="258"/>
                  </a:cubicBezTo>
                  <a:cubicBezTo>
                    <a:pt x="403" y="259"/>
                    <a:pt x="403" y="260"/>
                    <a:pt x="405" y="260"/>
                  </a:cubicBezTo>
                  <a:cubicBezTo>
                    <a:pt x="406" y="262"/>
                    <a:pt x="408" y="263"/>
                    <a:pt x="410" y="263"/>
                  </a:cubicBezTo>
                  <a:cubicBezTo>
                    <a:pt x="412" y="264"/>
                    <a:pt x="414" y="266"/>
                    <a:pt x="416" y="267"/>
                  </a:cubicBezTo>
                  <a:cubicBezTo>
                    <a:pt x="418" y="268"/>
                    <a:pt x="420" y="269"/>
                    <a:pt x="422" y="271"/>
                  </a:cubicBezTo>
                  <a:cubicBezTo>
                    <a:pt x="424" y="272"/>
                    <a:pt x="426" y="273"/>
                    <a:pt x="428" y="275"/>
                  </a:cubicBezTo>
                  <a:cubicBezTo>
                    <a:pt x="430" y="276"/>
                    <a:pt x="432" y="277"/>
                    <a:pt x="432" y="280"/>
                  </a:cubicBezTo>
                  <a:cubicBezTo>
                    <a:pt x="431" y="282"/>
                    <a:pt x="430" y="286"/>
                    <a:pt x="429" y="287"/>
                  </a:cubicBezTo>
                  <a:cubicBezTo>
                    <a:pt x="427" y="289"/>
                    <a:pt x="424" y="289"/>
                    <a:pt x="422" y="289"/>
                  </a:cubicBezTo>
                  <a:cubicBezTo>
                    <a:pt x="420" y="290"/>
                    <a:pt x="419" y="291"/>
                    <a:pt x="418" y="291"/>
                  </a:cubicBezTo>
                  <a:cubicBezTo>
                    <a:pt x="416" y="291"/>
                    <a:pt x="415" y="291"/>
                    <a:pt x="414" y="291"/>
                  </a:cubicBezTo>
                  <a:cubicBezTo>
                    <a:pt x="411" y="291"/>
                    <a:pt x="409" y="289"/>
                    <a:pt x="406" y="289"/>
                  </a:cubicBezTo>
                  <a:cubicBezTo>
                    <a:pt x="403" y="288"/>
                    <a:pt x="400" y="288"/>
                    <a:pt x="398" y="287"/>
                  </a:cubicBezTo>
                  <a:cubicBezTo>
                    <a:pt x="396" y="287"/>
                    <a:pt x="394" y="285"/>
                    <a:pt x="391" y="284"/>
                  </a:cubicBezTo>
                  <a:cubicBezTo>
                    <a:pt x="389" y="283"/>
                    <a:pt x="387" y="282"/>
                    <a:pt x="385" y="281"/>
                  </a:cubicBezTo>
                  <a:cubicBezTo>
                    <a:pt x="384" y="281"/>
                    <a:pt x="382" y="281"/>
                    <a:pt x="381" y="281"/>
                  </a:cubicBezTo>
                  <a:cubicBezTo>
                    <a:pt x="379" y="280"/>
                    <a:pt x="378" y="281"/>
                    <a:pt x="377" y="281"/>
                  </a:cubicBezTo>
                  <a:cubicBezTo>
                    <a:pt x="376" y="281"/>
                    <a:pt x="375" y="282"/>
                    <a:pt x="374" y="283"/>
                  </a:cubicBezTo>
                  <a:cubicBezTo>
                    <a:pt x="373" y="284"/>
                    <a:pt x="372" y="283"/>
                    <a:pt x="371" y="283"/>
                  </a:cubicBezTo>
                  <a:cubicBezTo>
                    <a:pt x="368" y="283"/>
                    <a:pt x="365" y="284"/>
                    <a:pt x="363" y="285"/>
                  </a:cubicBezTo>
                  <a:cubicBezTo>
                    <a:pt x="362" y="286"/>
                    <a:pt x="361" y="287"/>
                    <a:pt x="360" y="287"/>
                  </a:cubicBezTo>
                  <a:cubicBezTo>
                    <a:pt x="359" y="288"/>
                    <a:pt x="358" y="288"/>
                    <a:pt x="357" y="288"/>
                  </a:cubicBezTo>
                  <a:cubicBezTo>
                    <a:pt x="354" y="288"/>
                    <a:pt x="351" y="288"/>
                    <a:pt x="349" y="288"/>
                  </a:cubicBezTo>
                  <a:cubicBezTo>
                    <a:pt x="347" y="288"/>
                    <a:pt x="341" y="287"/>
                    <a:pt x="342" y="290"/>
                  </a:cubicBezTo>
                  <a:cubicBezTo>
                    <a:pt x="344" y="290"/>
                    <a:pt x="344" y="292"/>
                    <a:pt x="343" y="293"/>
                  </a:cubicBezTo>
                  <a:cubicBezTo>
                    <a:pt x="342" y="294"/>
                    <a:pt x="341" y="293"/>
                    <a:pt x="340" y="293"/>
                  </a:cubicBezTo>
                  <a:cubicBezTo>
                    <a:pt x="337" y="293"/>
                    <a:pt x="335" y="294"/>
                    <a:pt x="332" y="294"/>
                  </a:cubicBezTo>
                  <a:cubicBezTo>
                    <a:pt x="330" y="294"/>
                    <a:pt x="326" y="294"/>
                    <a:pt x="324" y="295"/>
                  </a:cubicBezTo>
                  <a:cubicBezTo>
                    <a:pt x="323" y="296"/>
                    <a:pt x="322" y="298"/>
                    <a:pt x="324" y="299"/>
                  </a:cubicBezTo>
                  <a:cubicBezTo>
                    <a:pt x="325" y="300"/>
                    <a:pt x="326" y="299"/>
                    <a:pt x="327" y="300"/>
                  </a:cubicBezTo>
                  <a:cubicBezTo>
                    <a:pt x="328" y="301"/>
                    <a:pt x="328" y="303"/>
                    <a:pt x="328" y="304"/>
                  </a:cubicBezTo>
                  <a:cubicBezTo>
                    <a:pt x="328" y="305"/>
                    <a:pt x="329" y="306"/>
                    <a:pt x="329" y="308"/>
                  </a:cubicBezTo>
                  <a:cubicBezTo>
                    <a:pt x="329" y="309"/>
                    <a:pt x="327" y="310"/>
                    <a:pt x="327" y="311"/>
                  </a:cubicBezTo>
                  <a:cubicBezTo>
                    <a:pt x="327" y="313"/>
                    <a:pt x="328" y="313"/>
                    <a:pt x="329" y="314"/>
                  </a:cubicBezTo>
                  <a:cubicBezTo>
                    <a:pt x="330" y="315"/>
                    <a:pt x="330" y="316"/>
                    <a:pt x="330" y="317"/>
                  </a:cubicBezTo>
                  <a:cubicBezTo>
                    <a:pt x="331" y="317"/>
                    <a:pt x="331" y="317"/>
                    <a:pt x="332" y="318"/>
                  </a:cubicBezTo>
                  <a:cubicBezTo>
                    <a:pt x="332" y="319"/>
                    <a:pt x="331" y="319"/>
                    <a:pt x="332" y="320"/>
                  </a:cubicBezTo>
                  <a:cubicBezTo>
                    <a:pt x="332" y="322"/>
                    <a:pt x="332" y="322"/>
                    <a:pt x="334" y="323"/>
                  </a:cubicBezTo>
                  <a:cubicBezTo>
                    <a:pt x="335" y="323"/>
                    <a:pt x="336" y="323"/>
                    <a:pt x="336" y="324"/>
                  </a:cubicBezTo>
                  <a:cubicBezTo>
                    <a:pt x="337" y="326"/>
                    <a:pt x="336" y="326"/>
                    <a:pt x="339" y="326"/>
                  </a:cubicBezTo>
                  <a:cubicBezTo>
                    <a:pt x="340" y="327"/>
                    <a:pt x="341" y="327"/>
                    <a:pt x="343" y="327"/>
                  </a:cubicBezTo>
                  <a:cubicBezTo>
                    <a:pt x="345" y="328"/>
                    <a:pt x="345" y="330"/>
                    <a:pt x="348" y="330"/>
                  </a:cubicBezTo>
                  <a:cubicBezTo>
                    <a:pt x="349" y="331"/>
                    <a:pt x="351" y="330"/>
                    <a:pt x="352" y="330"/>
                  </a:cubicBezTo>
                  <a:cubicBezTo>
                    <a:pt x="353" y="330"/>
                    <a:pt x="355" y="330"/>
                    <a:pt x="356" y="329"/>
                  </a:cubicBezTo>
                  <a:cubicBezTo>
                    <a:pt x="357" y="329"/>
                    <a:pt x="356" y="327"/>
                    <a:pt x="357" y="326"/>
                  </a:cubicBezTo>
                  <a:cubicBezTo>
                    <a:pt x="357" y="326"/>
                    <a:pt x="359" y="325"/>
                    <a:pt x="360" y="325"/>
                  </a:cubicBezTo>
                  <a:cubicBezTo>
                    <a:pt x="362" y="326"/>
                    <a:pt x="364" y="328"/>
                    <a:pt x="366" y="329"/>
                  </a:cubicBezTo>
                  <a:cubicBezTo>
                    <a:pt x="368" y="331"/>
                    <a:pt x="370" y="331"/>
                    <a:pt x="372" y="331"/>
                  </a:cubicBezTo>
                  <a:cubicBezTo>
                    <a:pt x="375" y="331"/>
                    <a:pt x="377" y="332"/>
                    <a:pt x="379" y="330"/>
                  </a:cubicBezTo>
                  <a:cubicBezTo>
                    <a:pt x="380" y="329"/>
                    <a:pt x="380" y="328"/>
                    <a:pt x="381" y="328"/>
                  </a:cubicBezTo>
                  <a:cubicBezTo>
                    <a:pt x="382" y="328"/>
                    <a:pt x="384" y="328"/>
                    <a:pt x="385" y="328"/>
                  </a:cubicBezTo>
                  <a:cubicBezTo>
                    <a:pt x="387" y="328"/>
                    <a:pt x="389" y="327"/>
                    <a:pt x="391" y="326"/>
                  </a:cubicBezTo>
                  <a:cubicBezTo>
                    <a:pt x="394" y="326"/>
                    <a:pt x="397" y="326"/>
                    <a:pt x="397" y="329"/>
                  </a:cubicBezTo>
                  <a:cubicBezTo>
                    <a:pt x="396" y="330"/>
                    <a:pt x="396" y="331"/>
                    <a:pt x="396" y="332"/>
                  </a:cubicBezTo>
                  <a:cubicBezTo>
                    <a:pt x="396" y="334"/>
                    <a:pt x="397" y="335"/>
                    <a:pt x="397" y="336"/>
                  </a:cubicBezTo>
                  <a:cubicBezTo>
                    <a:pt x="397" y="338"/>
                    <a:pt x="396" y="341"/>
                    <a:pt x="396" y="343"/>
                  </a:cubicBezTo>
                  <a:cubicBezTo>
                    <a:pt x="396" y="345"/>
                    <a:pt x="397" y="346"/>
                    <a:pt x="396" y="348"/>
                  </a:cubicBezTo>
                  <a:cubicBezTo>
                    <a:pt x="396" y="349"/>
                    <a:pt x="395" y="350"/>
                    <a:pt x="395" y="351"/>
                  </a:cubicBezTo>
                  <a:cubicBezTo>
                    <a:pt x="393" y="354"/>
                    <a:pt x="392" y="355"/>
                    <a:pt x="392" y="359"/>
                  </a:cubicBezTo>
                  <a:cubicBezTo>
                    <a:pt x="392" y="361"/>
                    <a:pt x="391" y="364"/>
                    <a:pt x="390" y="366"/>
                  </a:cubicBezTo>
                  <a:cubicBezTo>
                    <a:pt x="390" y="368"/>
                    <a:pt x="390" y="371"/>
                    <a:pt x="388" y="373"/>
                  </a:cubicBezTo>
                  <a:cubicBezTo>
                    <a:pt x="385" y="377"/>
                    <a:pt x="379" y="375"/>
                    <a:pt x="376" y="373"/>
                  </a:cubicBezTo>
                  <a:cubicBezTo>
                    <a:pt x="374" y="372"/>
                    <a:pt x="370" y="371"/>
                    <a:pt x="368" y="371"/>
                  </a:cubicBezTo>
                  <a:cubicBezTo>
                    <a:pt x="367" y="371"/>
                    <a:pt x="365" y="372"/>
                    <a:pt x="364" y="372"/>
                  </a:cubicBezTo>
                  <a:cubicBezTo>
                    <a:pt x="362" y="373"/>
                    <a:pt x="360" y="373"/>
                    <a:pt x="359" y="374"/>
                  </a:cubicBezTo>
                  <a:cubicBezTo>
                    <a:pt x="358" y="374"/>
                    <a:pt x="358" y="374"/>
                    <a:pt x="358" y="375"/>
                  </a:cubicBezTo>
                  <a:cubicBezTo>
                    <a:pt x="357" y="375"/>
                    <a:pt x="356" y="375"/>
                    <a:pt x="356" y="375"/>
                  </a:cubicBezTo>
                  <a:cubicBezTo>
                    <a:pt x="356" y="376"/>
                    <a:pt x="355" y="376"/>
                    <a:pt x="355" y="376"/>
                  </a:cubicBezTo>
                  <a:cubicBezTo>
                    <a:pt x="354" y="376"/>
                    <a:pt x="354" y="376"/>
                    <a:pt x="353" y="376"/>
                  </a:cubicBezTo>
                  <a:cubicBezTo>
                    <a:pt x="352" y="376"/>
                    <a:pt x="351" y="377"/>
                    <a:pt x="350" y="377"/>
                  </a:cubicBezTo>
                  <a:cubicBezTo>
                    <a:pt x="349" y="378"/>
                    <a:pt x="347" y="377"/>
                    <a:pt x="346" y="377"/>
                  </a:cubicBezTo>
                  <a:cubicBezTo>
                    <a:pt x="345" y="378"/>
                    <a:pt x="344" y="377"/>
                    <a:pt x="343" y="377"/>
                  </a:cubicBezTo>
                  <a:cubicBezTo>
                    <a:pt x="342" y="377"/>
                    <a:pt x="341" y="376"/>
                    <a:pt x="340" y="376"/>
                  </a:cubicBezTo>
                  <a:cubicBezTo>
                    <a:pt x="339" y="376"/>
                    <a:pt x="338" y="376"/>
                    <a:pt x="338" y="375"/>
                  </a:cubicBezTo>
                  <a:cubicBezTo>
                    <a:pt x="337" y="375"/>
                    <a:pt x="337" y="375"/>
                    <a:pt x="336" y="375"/>
                  </a:cubicBezTo>
                  <a:cubicBezTo>
                    <a:pt x="335" y="374"/>
                    <a:pt x="334" y="374"/>
                    <a:pt x="333" y="373"/>
                  </a:cubicBezTo>
                  <a:cubicBezTo>
                    <a:pt x="332" y="373"/>
                    <a:pt x="332" y="372"/>
                    <a:pt x="331" y="372"/>
                  </a:cubicBezTo>
                  <a:cubicBezTo>
                    <a:pt x="331" y="372"/>
                    <a:pt x="330" y="372"/>
                    <a:pt x="330" y="372"/>
                  </a:cubicBezTo>
                  <a:cubicBezTo>
                    <a:pt x="328" y="372"/>
                    <a:pt x="327" y="373"/>
                    <a:pt x="326" y="373"/>
                  </a:cubicBezTo>
                  <a:cubicBezTo>
                    <a:pt x="325" y="373"/>
                    <a:pt x="324" y="373"/>
                    <a:pt x="323" y="373"/>
                  </a:cubicBezTo>
                  <a:cubicBezTo>
                    <a:pt x="323" y="373"/>
                    <a:pt x="323" y="372"/>
                    <a:pt x="323" y="372"/>
                  </a:cubicBezTo>
                  <a:cubicBezTo>
                    <a:pt x="322" y="372"/>
                    <a:pt x="322" y="372"/>
                    <a:pt x="322" y="372"/>
                  </a:cubicBezTo>
                  <a:cubicBezTo>
                    <a:pt x="321" y="372"/>
                    <a:pt x="321" y="372"/>
                    <a:pt x="320" y="371"/>
                  </a:cubicBezTo>
                  <a:cubicBezTo>
                    <a:pt x="320" y="371"/>
                    <a:pt x="320" y="370"/>
                    <a:pt x="319" y="370"/>
                  </a:cubicBezTo>
                  <a:cubicBezTo>
                    <a:pt x="319" y="369"/>
                    <a:pt x="319" y="369"/>
                    <a:pt x="318" y="369"/>
                  </a:cubicBezTo>
                  <a:cubicBezTo>
                    <a:pt x="318" y="369"/>
                    <a:pt x="317" y="369"/>
                    <a:pt x="317" y="368"/>
                  </a:cubicBezTo>
                  <a:cubicBezTo>
                    <a:pt x="317" y="368"/>
                    <a:pt x="316" y="368"/>
                    <a:pt x="316" y="368"/>
                  </a:cubicBezTo>
                  <a:cubicBezTo>
                    <a:pt x="316" y="368"/>
                    <a:pt x="315" y="368"/>
                    <a:pt x="314" y="368"/>
                  </a:cubicBezTo>
                  <a:cubicBezTo>
                    <a:pt x="314" y="368"/>
                    <a:pt x="313" y="368"/>
                    <a:pt x="313" y="368"/>
                  </a:cubicBezTo>
                  <a:cubicBezTo>
                    <a:pt x="311" y="368"/>
                    <a:pt x="310" y="367"/>
                    <a:pt x="309" y="367"/>
                  </a:cubicBezTo>
                  <a:cubicBezTo>
                    <a:pt x="308" y="366"/>
                    <a:pt x="306" y="366"/>
                    <a:pt x="306" y="365"/>
                  </a:cubicBezTo>
                  <a:cubicBezTo>
                    <a:pt x="305" y="364"/>
                    <a:pt x="305" y="364"/>
                    <a:pt x="305" y="363"/>
                  </a:cubicBezTo>
                  <a:cubicBezTo>
                    <a:pt x="304" y="363"/>
                    <a:pt x="304" y="362"/>
                    <a:pt x="303" y="362"/>
                  </a:cubicBezTo>
                  <a:cubicBezTo>
                    <a:pt x="302" y="362"/>
                    <a:pt x="302" y="362"/>
                    <a:pt x="301" y="361"/>
                  </a:cubicBezTo>
                  <a:cubicBezTo>
                    <a:pt x="301" y="361"/>
                    <a:pt x="300" y="361"/>
                    <a:pt x="299" y="360"/>
                  </a:cubicBezTo>
                  <a:cubicBezTo>
                    <a:pt x="298" y="360"/>
                    <a:pt x="298" y="360"/>
                    <a:pt x="297" y="361"/>
                  </a:cubicBezTo>
                  <a:cubicBezTo>
                    <a:pt x="296" y="361"/>
                    <a:pt x="296" y="361"/>
                    <a:pt x="295" y="361"/>
                  </a:cubicBezTo>
                  <a:cubicBezTo>
                    <a:pt x="294" y="361"/>
                    <a:pt x="294" y="361"/>
                    <a:pt x="293" y="361"/>
                  </a:cubicBezTo>
                  <a:cubicBezTo>
                    <a:pt x="293" y="361"/>
                    <a:pt x="292" y="361"/>
                    <a:pt x="292" y="361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0" y="361"/>
                    <a:pt x="289" y="362"/>
                    <a:pt x="288" y="363"/>
                  </a:cubicBezTo>
                  <a:cubicBezTo>
                    <a:pt x="287" y="364"/>
                    <a:pt x="286" y="364"/>
                    <a:pt x="285" y="365"/>
                  </a:cubicBezTo>
                  <a:cubicBezTo>
                    <a:pt x="284" y="365"/>
                    <a:pt x="282" y="366"/>
                    <a:pt x="282" y="367"/>
                  </a:cubicBezTo>
                  <a:cubicBezTo>
                    <a:pt x="281" y="368"/>
                    <a:pt x="281" y="369"/>
                    <a:pt x="281" y="370"/>
                  </a:cubicBezTo>
                  <a:cubicBezTo>
                    <a:pt x="282" y="371"/>
                    <a:pt x="282" y="372"/>
                    <a:pt x="282" y="373"/>
                  </a:cubicBezTo>
                  <a:cubicBezTo>
                    <a:pt x="283" y="373"/>
                    <a:pt x="282" y="374"/>
                    <a:pt x="282" y="375"/>
                  </a:cubicBezTo>
                  <a:cubicBezTo>
                    <a:pt x="282" y="376"/>
                    <a:pt x="283" y="378"/>
                    <a:pt x="282" y="379"/>
                  </a:cubicBezTo>
                  <a:cubicBezTo>
                    <a:pt x="282" y="382"/>
                    <a:pt x="280" y="383"/>
                    <a:pt x="277" y="383"/>
                  </a:cubicBezTo>
                  <a:cubicBezTo>
                    <a:pt x="276" y="383"/>
                    <a:pt x="274" y="383"/>
                    <a:pt x="273" y="382"/>
                  </a:cubicBezTo>
                  <a:cubicBezTo>
                    <a:pt x="272" y="381"/>
                    <a:pt x="271" y="381"/>
                    <a:pt x="270" y="380"/>
                  </a:cubicBezTo>
                  <a:cubicBezTo>
                    <a:pt x="269" y="379"/>
                    <a:pt x="268" y="379"/>
                    <a:pt x="266" y="379"/>
                  </a:cubicBezTo>
                  <a:cubicBezTo>
                    <a:pt x="266" y="379"/>
                    <a:pt x="265" y="378"/>
                    <a:pt x="265" y="378"/>
                  </a:cubicBezTo>
                  <a:cubicBezTo>
                    <a:pt x="264" y="378"/>
                    <a:pt x="264" y="378"/>
                    <a:pt x="263" y="377"/>
                  </a:cubicBezTo>
                  <a:cubicBezTo>
                    <a:pt x="262" y="377"/>
                    <a:pt x="261" y="377"/>
                    <a:pt x="261" y="376"/>
                  </a:cubicBezTo>
                  <a:cubicBezTo>
                    <a:pt x="260" y="376"/>
                    <a:pt x="260" y="376"/>
                    <a:pt x="259" y="376"/>
                  </a:cubicBezTo>
                  <a:cubicBezTo>
                    <a:pt x="258" y="376"/>
                    <a:pt x="258" y="376"/>
                    <a:pt x="257" y="375"/>
                  </a:cubicBezTo>
                  <a:cubicBezTo>
                    <a:pt x="256" y="375"/>
                    <a:pt x="256" y="375"/>
                    <a:pt x="255" y="375"/>
                  </a:cubicBezTo>
                  <a:cubicBezTo>
                    <a:pt x="253" y="375"/>
                    <a:pt x="252" y="374"/>
                    <a:pt x="251" y="373"/>
                  </a:cubicBezTo>
                  <a:cubicBezTo>
                    <a:pt x="251" y="372"/>
                    <a:pt x="250" y="371"/>
                    <a:pt x="250" y="370"/>
                  </a:cubicBezTo>
                  <a:cubicBezTo>
                    <a:pt x="250" y="369"/>
                    <a:pt x="249" y="369"/>
                    <a:pt x="249" y="368"/>
                  </a:cubicBezTo>
                  <a:cubicBezTo>
                    <a:pt x="249" y="368"/>
                    <a:pt x="249" y="368"/>
                    <a:pt x="249" y="368"/>
                  </a:cubicBezTo>
                  <a:cubicBezTo>
                    <a:pt x="248" y="367"/>
                    <a:pt x="248" y="367"/>
                    <a:pt x="248" y="366"/>
                  </a:cubicBezTo>
                  <a:cubicBezTo>
                    <a:pt x="248" y="366"/>
                    <a:pt x="248" y="366"/>
                    <a:pt x="247" y="366"/>
                  </a:cubicBezTo>
                  <a:cubicBezTo>
                    <a:pt x="247" y="365"/>
                    <a:pt x="246" y="365"/>
                    <a:pt x="245" y="365"/>
                  </a:cubicBezTo>
                  <a:cubicBezTo>
                    <a:pt x="244" y="364"/>
                    <a:pt x="243" y="364"/>
                    <a:pt x="241" y="364"/>
                  </a:cubicBezTo>
                  <a:cubicBezTo>
                    <a:pt x="241" y="363"/>
                    <a:pt x="241" y="363"/>
                    <a:pt x="240" y="363"/>
                  </a:cubicBezTo>
                  <a:cubicBezTo>
                    <a:pt x="240" y="362"/>
                    <a:pt x="239" y="362"/>
                    <a:pt x="239" y="361"/>
                  </a:cubicBezTo>
                  <a:cubicBezTo>
                    <a:pt x="238" y="361"/>
                    <a:pt x="237" y="361"/>
                    <a:pt x="237" y="361"/>
                  </a:cubicBezTo>
                  <a:cubicBezTo>
                    <a:pt x="236" y="360"/>
                    <a:pt x="234" y="361"/>
                    <a:pt x="233" y="361"/>
                  </a:cubicBezTo>
                  <a:cubicBezTo>
                    <a:pt x="232" y="361"/>
                    <a:pt x="231" y="361"/>
                    <a:pt x="230" y="361"/>
                  </a:cubicBezTo>
                  <a:cubicBezTo>
                    <a:pt x="230" y="361"/>
                    <a:pt x="229" y="361"/>
                    <a:pt x="229" y="361"/>
                  </a:cubicBezTo>
                  <a:cubicBezTo>
                    <a:pt x="229" y="361"/>
                    <a:pt x="228" y="360"/>
                    <a:pt x="228" y="360"/>
                  </a:cubicBezTo>
                  <a:cubicBezTo>
                    <a:pt x="227" y="360"/>
                    <a:pt x="226" y="359"/>
                    <a:pt x="225" y="359"/>
                  </a:cubicBezTo>
                  <a:cubicBezTo>
                    <a:pt x="223" y="358"/>
                    <a:pt x="222" y="357"/>
                    <a:pt x="221" y="356"/>
                  </a:cubicBezTo>
                  <a:cubicBezTo>
                    <a:pt x="220" y="356"/>
                    <a:pt x="218" y="356"/>
                    <a:pt x="217" y="355"/>
                  </a:cubicBezTo>
                  <a:cubicBezTo>
                    <a:pt x="216" y="355"/>
                    <a:pt x="215" y="354"/>
                    <a:pt x="214" y="354"/>
                  </a:cubicBezTo>
                  <a:cubicBezTo>
                    <a:pt x="213" y="353"/>
                    <a:pt x="212" y="354"/>
                    <a:pt x="211" y="353"/>
                  </a:cubicBezTo>
                  <a:cubicBezTo>
                    <a:pt x="210" y="353"/>
                    <a:pt x="210" y="352"/>
                    <a:pt x="210" y="352"/>
                  </a:cubicBezTo>
                  <a:cubicBezTo>
                    <a:pt x="209" y="351"/>
                    <a:pt x="209" y="348"/>
                    <a:pt x="210" y="347"/>
                  </a:cubicBezTo>
                  <a:cubicBezTo>
                    <a:pt x="210" y="346"/>
                    <a:pt x="211" y="345"/>
                    <a:pt x="211" y="345"/>
                  </a:cubicBezTo>
                  <a:cubicBezTo>
                    <a:pt x="212" y="344"/>
                    <a:pt x="213" y="343"/>
                    <a:pt x="213" y="342"/>
                  </a:cubicBezTo>
                  <a:cubicBezTo>
                    <a:pt x="214" y="341"/>
                    <a:pt x="216" y="339"/>
                    <a:pt x="215" y="338"/>
                  </a:cubicBezTo>
                  <a:cubicBezTo>
                    <a:pt x="214" y="337"/>
                    <a:pt x="214" y="337"/>
                    <a:pt x="213" y="336"/>
                  </a:cubicBezTo>
                  <a:cubicBezTo>
                    <a:pt x="213" y="336"/>
                    <a:pt x="213" y="335"/>
                    <a:pt x="212" y="335"/>
                  </a:cubicBezTo>
                  <a:cubicBezTo>
                    <a:pt x="212" y="335"/>
                    <a:pt x="212" y="334"/>
                    <a:pt x="212" y="334"/>
                  </a:cubicBezTo>
                  <a:cubicBezTo>
                    <a:pt x="212" y="332"/>
                    <a:pt x="212" y="330"/>
                    <a:pt x="213" y="328"/>
                  </a:cubicBezTo>
                  <a:cubicBezTo>
                    <a:pt x="214" y="328"/>
                    <a:pt x="214" y="327"/>
                    <a:pt x="215" y="326"/>
                  </a:cubicBezTo>
                  <a:cubicBezTo>
                    <a:pt x="215" y="326"/>
                    <a:pt x="216" y="325"/>
                    <a:pt x="215" y="325"/>
                  </a:cubicBezTo>
                  <a:cubicBezTo>
                    <a:pt x="214" y="325"/>
                    <a:pt x="214" y="326"/>
                    <a:pt x="214" y="326"/>
                  </a:cubicBezTo>
                  <a:cubicBezTo>
                    <a:pt x="213" y="327"/>
                    <a:pt x="212" y="326"/>
                    <a:pt x="212" y="326"/>
                  </a:cubicBezTo>
                  <a:cubicBezTo>
                    <a:pt x="211" y="326"/>
                    <a:pt x="211" y="326"/>
                    <a:pt x="210" y="326"/>
                  </a:cubicBezTo>
                  <a:cubicBezTo>
                    <a:pt x="210" y="326"/>
                    <a:pt x="210" y="325"/>
                    <a:pt x="209" y="325"/>
                  </a:cubicBezTo>
                  <a:cubicBezTo>
                    <a:pt x="209" y="324"/>
                    <a:pt x="208" y="324"/>
                    <a:pt x="208" y="324"/>
                  </a:cubicBezTo>
                  <a:cubicBezTo>
                    <a:pt x="207" y="323"/>
                    <a:pt x="207" y="323"/>
                    <a:pt x="206" y="322"/>
                  </a:cubicBezTo>
                  <a:cubicBezTo>
                    <a:pt x="205" y="321"/>
                    <a:pt x="204" y="322"/>
                    <a:pt x="203" y="323"/>
                  </a:cubicBezTo>
                  <a:cubicBezTo>
                    <a:pt x="202" y="324"/>
                    <a:pt x="201" y="325"/>
                    <a:pt x="200" y="325"/>
                  </a:cubicBezTo>
                  <a:cubicBezTo>
                    <a:pt x="199" y="325"/>
                    <a:pt x="197" y="325"/>
                    <a:pt x="196" y="325"/>
                  </a:cubicBezTo>
                  <a:cubicBezTo>
                    <a:pt x="195" y="325"/>
                    <a:pt x="195" y="324"/>
                    <a:pt x="194" y="324"/>
                  </a:cubicBezTo>
                  <a:cubicBezTo>
                    <a:pt x="193" y="324"/>
                    <a:pt x="193" y="324"/>
                    <a:pt x="192" y="324"/>
                  </a:cubicBezTo>
                  <a:cubicBezTo>
                    <a:pt x="191" y="325"/>
                    <a:pt x="190" y="325"/>
                    <a:pt x="188" y="325"/>
                  </a:cubicBezTo>
                  <a:cubicBezTo>
                    <a:pt x="187" y="326"/>
                    <a:pt x="185" y="326"/>
                    <a:pt x="184" y="326"/>
                  </a:cubicBezTo>
                  <a:cubicBezTo>
                    <a:pt x="183" y="325"/>
                    <a:pt x="183" y="325"/>
                    <a:pt x="182" y="325"/>
                  </a:cubicBezTo>
                  <a:cubicBezTo>
                    <a:pt x="182" y="325"/>
                    <a:pt x="181" y="325"/>
                    <a:pt x="180" y="325"/>
                  </a:cubicBezTo>
                  <a:cubicBezTo>
                    <a:pt x="180" y="325"/>
                    <a:pt x="179" y="325"/>
                    <a:pt x="178" y="325"/>
                  </a:cubicBezTo>
                  <a:cubicBezTo>
                    <a:pt x="178" y="325"/>
                    <a:pt x="178" y="326"/>
                    <a:pt x="177" y="326"/>
                  </a:cubicBezTo>
                  <a:cubicBezTo>
                    <a:pt x="177" y="326"/>
                    <a:pt x="176" y="327"/>
                    <a:pt x="176" y="327"/>
                  </a:cubicBezTo>
                  <a:cubicBezTo>
                    <a:pt x="175" y="327"/>
                    <a:pt x="174" y="327"/>
                    <a:pt x="174" y="327"/>
                  </a:cubicBezTo>
                  <a:cubicBezTo>
                    <a:pt x="173" y="327"/>
                    <a:pt x="171" y="326"/>
                    <a:pt x="170" y="326"/>
                  </a:cubicBezTo>
                  <a:cubicBezTo>
                    <a:pt x="169" y="326"/>
                    <a:pt x="167" y="325"/>
                    <a:pt x="166" y="325"/>
                  </a:cubicBezTo>
                  <a:cubicBezTo>
                    <a:pt x="165" y="325"/>
                    <a:pt x="165" y="326"/>
                    <a:pt x="164" y="326"/>
                  </a:cubicBezTo>
                  <a:cubicBezTo>
                    <a:pt x="163" y="326"/>
                    <a:pt x="162" y="326"/>
                    <a:pt x="162" y="326"/>
                  </a:cubicBezTo>
                  <a:cubicBezTo>
                    <a:pt x="160" y="326"/>
                    <a:pt x="159" y="326"/>
                    <a:pt x="157" y="326"/>
                  </a:cubicBezTo>
                  <a:cubicBezTo>
                    <a:pt x="156" y="326"/>
                    <a:pt x="155" y="327"/>
                    <a:pt x="154" y="327"/>
                  </a:cubicBezTo>
                  <a:cubicBezTo>
                    <a:pt x="153" y="328"/>
                    <a:pt x="151" y="328"/>
                    <a:pt x="150" y="329"/>
                  </a:cubicBezTo>
                  <a:cubicBezTo>
                    <a:pt x="149" y="330"/>
                    <a:pt x="147" y="329"/>
                    <a:pt x="146" y="329"/>
                  </a:cubicBezTo>
                  <a:cubicBezTo>
                    <a:pt x="145" y="329"/>
                    <a:pt x="145" y="329"/>
                    <a:pt x="144" y="329"/>
                  </a:cubicBezTo>
                  <a:cubicBezTo>
                    <a:pt x="144" y="330"/>
                    <a:pt x="144" y="330"/>
                    <a:pt x="143" y="330"/>
                  </a:cubicBezTo>
                  <a:cubicBezTo>
                    <a:pt x="143" y="330"/>
                    <a:pt x="143" y="330"/>
                    <a:pt x="142" y="330"/>
                  </a:cubicBezTo>
                  <a:cubicBezTo>
                    <a:pt x="142" y="330"/>
                    <a:pt x="141" y="330"/>
                    <a:pt x="140" y="330"/>
                  </a:cubicBezTo>
                  <a:cubicBezTo>
                    <a:pt x="140" y="331"/>
                    <a:pt x="139" y="331"/>
                    <a:pt x="139" y="332"/>
                  </a:cubicBezTo>
                  <a:cubicBezTo>
                    <a:pt x="138" y="332"/>
                    <a:pt x="137" y="334"/>
                    <a:pt x="136" y="334"/>
                  </a:cubicBezTo>
                  <a:cubicBezTo>
                    <a:pt x="136" y="335"/>
                    <a:pt x="135" y="334"/>
                    <a:pt x="134" y="334"/>
                  </a:cubicBezTo>
                  <a:cubicBezTo>
                    <a:pt x="134" y="335"/>
                    <a:pt x="134" y="335"/>
                    <a:pt x="133" y="335"/>
                  </a:cubicBezTo>
                  <a:cubicBezTo>
                    <a:pt x="133" y="335"/>
                    <a:pt x="133" y="335"/>
                    <a:pt x="132" y="335"/>
                  </a:cubicBezTo>
                  <a:cubicBezTo>
                    <a:pt x="132" y="335"/>
                    <a:pt x="131" y="335"/>
                    <a:pt x="131" y="335"/>
                  </a:cubicBezTo>
                  <a:cubicBezTo>
                    <a:pt x="130" y="335"/>
                    <a:pt x="130" y="335"/>
                    <a:pt x="130" y="335"/>
                  </a:cubicBezTo>
                  <a:cubicBezTo>
                    <a:pt x="130" y="335"/>
                    <a:pt x="130" y="336"/>
                    <a:pt x="129" y="336"/>
                  </a:cubicBezTo>
                  <a:cubicBezTo>
                    <a:pt x="129" y="336"/>
                    <a:pt x="129" y="336"/>
                    <a:pt x="128" y="336"/>
                  </a:cubicBezTo>
                  <a:cubicBezTo>
                    <a:pt x="128" y="337"/>
                    <a:pt x="128" y="337"/>
                    <a:pt x="128" y="337"/>
                  </a:cubicBezTo>
                  <a:cubicBezTo>
                    <a:pt x="127" y="337"/>
                    <a:pt x="127" y="338"/>
                    <a:pt x="127" y="338"/>
                  </a:cubicBezTo>
                  <a:cubicBezTo>
                    <a:pt x="126" y="339"/>
                    <a:pt x="125" y="339"/>
                    <a:pt x="124" y="340"/>
                  </a:cubicBezTo>
                  <a:cubicBezTo>
                    <a:pt x="121" y="341"/>
                    <a:pt x="118" y="341"/>
                    <a:pt x="116" y="341"/>
                  </a:cubicBezTo>
                  <a:cubicBezTo>
                    <a:pt x="114" y="341"/>
                    <a:pt x="113" y="341"/>
                    <a:pt x="111" y="341"/>
                  </a:cubicBezTo>
                  <a:cubicBezTo>
                    <a:pt x="111" y="340"/>
                    <a:pt x="110" y="340"/>
                    <a:pt x="109" y="340"/>
                  </a:cubicBezTo>
                  <a:cubicBezTo>
                    <a:pt x="109" y="340"/>
                    <a:pt x="109" y="340"/>
                    <a:pt x="108" y="340"/>
                  </a:cubicBezTo>
                  <a:cubicBezTo>
                    <a:pt x="108" y="340"/>
                    <a:pt x="108" y="340"/>
                    <a:pt x="108" y="340"/>
                  </a:cubicBezTo>
                  <a:cubicBezTo>
                    <a:pt x="107" y="340"/>
                    <a:pt x="107" y="340"/>
                    <a:pt x="106" y="340"/>
                  </a:cubicBezTo>
                  <a:cubicBezTo>
                    <a:pt x="106" y="340"/>
                    <a:pt x="106" y="340"/>
                    <a:pt x="105" y="339"/>
                  </a:cubicBezTo>
                  <a:cubicBezTo>
                    <a:pt x="104" y="339"/>
                    <a:pt x="104" y="339"/>
                    <a:pt x="103" y="339"/>
                  </a:cubicBezTo>
                  <a:cubicBezTo>
                    <a:pt x="102" y="339"/>
                    <a:pt x="101" y="338"/>
                    <a:pt x="100" y="338"/>
                  </a:cubicBezTo>
                  <a:cubicBezTo>
                    <a:pt x="98" y="338"/>
                    <a:pt x="98" y="336"/>
                    <a:pt x="98" y="335"/>
                  </a:cubicBezTo>
                  <a:cubicBezTo>
                    <a:pt x="98" y="335"/>
                    <a:pt x="98" y="335"/>
                    <a:pt x="98" y="335"/>
                  </a:cubicBezTo>
                  <a:cubicBezTo>
                    <a:pt x="97" y="335"/>
                    <a:pt x="97" y="335"/>
                    <a:pt x="96" y="335"/>
                  </a:cubicBezTo>
                  <a:cubicBezTo>
                    <a:pt x="96" y="335"/>
                    <a:pt x="95" y="335"/>
                    <a:pt x="94" y="335"/>
                  </a:cubicBezTo>
                  <a:cubicBezTo>
                    <a:pt x="94" y="335"/>
                    <a:pt x="94" y="335"/>
                    <a:pt x="93" y="335"/>
                  </a:cubicBezTo>
                  <a:cubicBezTo>
                    <a:pt x="93" y="335"/>
                    <a:pt x="93" y="335"/>
                    <a:pt x="92" y="335"/>
                  </a:cubicBezTo>
                  <a:cubicBezTo>
                    <a:pt x="92" y="336"/>
                    <a:pt x="92" y="336"/>
                    <a:pt x="92" y="337"/>
                  </a:cubicBezTo>
                  <a:cubicBezTo>
                    <a:pt x="91" y="337"/>
                    <a:pt x="91" y="338"/>
                    <a:pt x="91" y="338"/>
                  </a:cubicBezTo>
                  <a:cubicBezTo>
                    <a:pt x="91" y="339"/>
                    <a:pt x="90" y="340"/>
                    <a:pt x="90" y="340"/>
                  </a:cubicBezTo>
                  <a:cubicBezTo>
                    <a:pt x="90" y="341"/>
                    <a:pt x="90" y="341"/>
                    <a:pt x="90" y="341"/>
                  </a:cubicBezTo>
                  <a:cubicBezTo>
                    <a:pt x="90" y="342"/>
                    <a:pt x="90" y="342"/>
                    <a:pt x="90" y="342"/>
                  </a:cubicBezTo>
                  <a:cubicBezTo>
                    <a:pt x="90" y="343"/>
                    <a:pt x="89" y="343"/>
                    <a:pt x="89" y="344"/>
                  </a:cubicBezTo>
                  <a:cubicBezTo>
                    <a:pt x="89" y="345"/>
                    <a:pt x="88" y="346"/>
                    <a:pt x="88" y="347"/>
                  </a:cubicBezTo>
                  <a:cubicBezTo>
                    <a:pt x="87" y="348"/>
                    <a:pt x="87" y="348"/>
                    <a:pt x="87" y="348"/>
                  </a:cubicBezTo>
                  <a:cubicBezTo>
                    <a:pt x="86" y="349"/>
                    <a:pt x="86" y="349"/>
                    <a:pt x="86" y="349"/>
                  </a:cubicBezTo>
                  <a:cubicBezTo>
                    <a:pt x="86" y="349"/>
                    <a:pt x="85" y="350"/>
                    <a:pt x="85" y="350"/>
                  </a:cubicBezTo>
                  <a:cubicBezTo>
                    <a:pt x="84" y="351"/>
                    <a:pt x="83" y="351"/>
                    <a:pt x="82" y="352"/>
                  </a:cubicBezTo>
                  <a:cubicBezTo>
                    <a:pt x="81" y="353"/>
                    <a:pt x="80" y="354"/>
                    <a:pt x="78" y="355"/>
                  </a:cubicBezTo>
                  <a:cubicBezTo>
                    <a:pt x="77" y="355"/>
                    <a:pt x="76" y="356"/>
                    <a:pt x="74" y="357"/>
                  </a:cubicBezTo>
                  <a:cubicBezTo>
                    <a:pt x="73" y="357"/>
                    <a:pt x="72" y="358"/>
                    <a:pt x="70" y="359"/>
                  </a:cubicBezTo>
                  <a:cubicBezTo>
                    <a:pt x="69" y="360"/>
                    <a:pt x="68" y="361"/>
                    <a:pt x="68" y="362"/>
                  </a:cubicBezTo>
                  <a:cubicBezTo>
                    <a:pt x="67" y="364"/>
                    <a:pt x="67" y="365"/>
                    <a:pt x="66" y="366"/>
                  </a:cubicBezTo>
                  <a:cubicBezTo>
                    <a:pt x="65" y="367"/>
                    <a:pt x="65" y="368"/>
                    <a:pt x="64" y="369"/>
                  </a:cubicBezTo>
                  <a:cubicBezTo>
                    <a:pt x="63" y="371"/>
                    <a:pt x="63" y="372"/>
                    <a:pt x="63" y="373"/>
                  </a:cubicBezTo>
                  <a:cubicBezTo>
                    <a:pt x="62" y="375"/>
                    <a:pt x="62" y="377"/>
                    <a:pt x="62" y="380"/>
                  </a:cubicBezTo>
                  <a:cubicBezTo>
                    <a:pt x="62" y="381"/>
                    <a:pt x="62" y="382"/>
                    <a:pt x="62" y="383"/>
                  </a:cubicBezTo>
                  <a:cubicBezTo>
                    <a:pt x="61" y="383"/>
                    <a:pt x="61" y="383"/>
                    <a:pt x="61" y="384"/>
                  </a:cubicBezTo>
                  <a:cubicBezTo>
                    <a:pt x="61" y="384"/>
                    <a:pt x="61" y="384"/>
                    <a:pt x="61" y="384"/>
                  </a:cubicBezTo>
                  <a:cubicBezTo>
                    <a:pt x="61" y="385"/>
                    <a:pt x="61" y="385"/>
                    <a:pt x="61" y="386"/>
                  </a:cubicBezTo>
                  <a:cubicBezTo>
                    <a:pt x="59" y="389"/>
                    <a:pt x="57" y="393"/>
                    <a:pt x="54" y="395"/>
                  </a:cubicBezTo>
                  <a:cubicBezTo>
                    <a:pt x="53" y="396"/>
                    <a:pt x="53" y="396"/>
                    <a:pt x="52" y="396"/>
                  </a:cubicBezTo>
                  <a:cubicBezTo>
                    <a:pt x="52" y="397"/>
                    <a:pt x="52" y="397"/>
                    <a:pt x="51" y="397"/>
                  </a:cubicBezTo>
                  <a:cubicBezTo>
                    <a:pt x="51" y="398"/>
                    <a:pt x="50" y="399"/>
                    <a:pt x="49" y="399"/>
                  </a:cubicBezTo>
                  <a:cubicBezTo>
                    <a:pt x="48" y="400"/>
                    <a:pt x="46" y="401"/>
                    <a:pt x="44" y="401"/>
                  </a:cubicBezTo>
                  <a:cubicBezTo>
                    <a:pt x="44" y="402"/>
                    <a:pt x="44" y="402"/>
                    <a:pt x="43" y="402"/>
                  </a:cubicBezTo>
                  <a:cubicBezTo>
                    <a:pt x="43" y="402"/>
                    <a:pt x="43" y="402"/>
                    <a:pt x="43" y="402"/>
                  </a:cubicBezTo>
                  <a:cubicBezTo>
                    <a:pt x="42" y="402"/>
                    <a:pt x="42" y="402"/>
                    <a:pt x="41" y="402"/>
                  </a:cubicBezTo>
                  <a:cubicBezTo>
                    <a:pt x="40" y="402"/>
                    <a:pt x="40" y="402"/>
                    <a:pt x="39" y="403"/>
                  </a:cubicBezTo>
                  <a:cubicBezTo>
                    <a:pt x="37" y="404"/>
                    <a:pt x="36" y="405"/>
                    <a:pt x="35" y="407"/>
                  </a:cubicBezTo>
                  <a:cubicBezTo>
                    <a:pt x="34" y="409"/>
                    <a:pt x="33" y="411"/>
                    <a:pt x="32" y="413"/>
                  </a:cubicBezTo>
                  <a:cubicBezTo>
                    <a:pt x="31" y="415"/>
                    <a:pt x="29" y="416"/>
                    <a:pt x="28" y="417"/>
                  </a:cubicBezTo>
                  <a:cubicBezTo>
                    <a:pt x="27" y="419"/>
                    <a:pt x="25" y="420"/>
                    <a:pt x="25" y="422"/>
                  </a:cubicBezTo>
                  <a:cubicBezTo>
                    <a:pt x="24" y="423"/>
                    <a:pt x="23" y="424"/>
                    <a:pt x="23" y="426"/>
                  </a:cubicBezTo>
                  <a:cubicBezTo>
                    <a:pt x="23" y="427"/>
                    <a:pt x="23" y="427"/>
                    <a:pt x="22" y="428"/>
                  </a:cubicBezTo>
                  <a:cubicBezTo>
                    <a:pt x="22" y="428"/>
                    <a:pt x="23" y="428"/>
                    <a:pt x="23" y="429"/>
                  </a:cubicBezTo>
                  <a:cubicBezTo>
                    <a:pt x="22" y="429"/>
                    <a:pt x="22" y="429"/>
                    <a:pt x="22" y="429"/>
                  </a:cubicBezTo>
                  <a:cubicBezTo>
                    <a:pt x="22" y="430"/>
                    <a:pt x="22" y="431"/>
                    <a:pt x="22" y="431"/>
                  </a:cubicBezTo>
                  <a:cubicBezTo>
                    <a:pt x="21" y="432"/>
                    <a:pt x="21" y="432"/>
                    <a:pt x="20" y="432"/>
                  </a:cubicBezTo>
                  <a:cubicBezTo>
                    <a:pt x="19" y="433"/>
                    <a:pt x="18" y="434"/>
                    <a:pt x="17" y="435"/>
                  </a:cubicBezTo>
                  <a:cubicBezTo>
                    <a:pt x="15" y="436"/>
                    <a:pt x="15" y="439"/>
                    <a:pt x="13" y="441"/>
                  </a:cubicBezTo>
                  <a:cubicBezTo>
                    <a:pt x="13" y="443"/>
                    <a:pt x="12" y="444"/>
                    <a:pt x="12" y="446"/>
                  </a:cubicBezTo>
                  <a:cubicBezTo>
                    <a:pt x="11" y="446"/>
                    <a:pt x="11" y="447"/>
                    <a:pt x="11" y="447"/>
                  </a:cubicBezTo>
                  <a:cubicBezTo>
                    <a:pt x="10" y="448"/>
                    <a:pt x="10" y="448"/>
                    <a:pt x="9" y="449"/>
                  </a:cubicBezTo>
                  <a:cubicBezTo>
                    <a:pt x="9" y="450"/>
                    <a:pt x="7" y="451"/>
                    <a:pt x="7" y="452"/>
                  </a:cubicBezTo>
                  <a:cubicBezTo>
                    <a:pt x="6" y="452"/>
                    <a:pt x="6" y="453"/>
                    <a:pt x="6" y="453"/>
                  </a:cubicBezTo>
                  <a:cubicBezTo>
                    <a:pt x="6" y="454"/>
                    <a:pt x="5" y="454"/>
                    <a:pt x="5" y="455"/>
                  </a:cubicBezTo>
                  <a:cubicBezTo>
                    <a:pt x="5" y="456"/>
                    <a:pt x="5" y="456"/>
                    <a:pt x="5" y="457"/>
                  </a:cubicBezTo>
                  <a:cubicBezTo>
                    <a:pt x="5" y="458"/>
                    <a:pt x="5" y="458"/>
                    <a:pt x="5" y="458"/>
                  </a:cubicBezTo>
                  <a:cubicBezTo>
                    <a:pt x="5" y="458"/>
                    <a:pt x="5" y="458"/>
                    <a:pt x="5" y="459"/>
                  </a:cubicBezTo>
                  <a:cubicBezTo>
                    <a:pt x="5" y="459"/>
                    <a:pt x="4" y="460"/>
                    <a:pt x="4" y="461"/>
                  </a:cubicBezTo>
                  <a:cubicBezTo>
                    <a:pt x="4" y="461"/>
                    <a:pt x="4" y="462"/>
                    <a:pt x="4" y="463"/>
                  </a:cubicBezTo>
                  <a:cubicBezTo>
                    <a:pt x="4" y="464"/>
                    <a:pt x="4" y="465"/>
                    <a:pt x="5" y="466"/>
                  </a:cubicBezTo>
                  <a:cubicBezTo>
                    <a:pt x="6" y="467"/>
                    <a:pt x="7" y="467"/>
                    <a:pt x="8" y="468"/>
                  </a:cubicBezTo>
                  <a:cubicBezTo>
                    <a:pt x="9" y="470"/>
                    <a:pt x="9" y="471"/>
                    <a:pt x="9" y="473"/>
                  </a:cubicBezTo>
                  <a:cubicBezTo>
                    <a:pt x="9" y="473"/>
                    <a:pt x="8" y="474"/>
                    <a:pt x="8" y="474"/>
                  </a:cubicBezTo>
                  <a:cubicBezTo>
                    <a:pt x="8" y="475"/>
                    <a:pt x="8" y="475"/>
                    <a:pt x="8" y="476"/>
                  </a:cubicBezTo>
                  <a:cubicBezTo>
                    <a:pt x="8" y="477"/>
                    <a:pt x="8" y="478"/>
                    <a:pt x="8" y="478"/>
                  </a:cubicBezTo>
                  <a:cubicBezTo>
                    <a:pt x="8" y="479"/>
                    <a:pt x="8" y="479"/>
                    <a:pt x="8" y="480"/>
                  </a:cubicBezTo>
                  <a:cubicBezTo>
                    <a:pt x="9" y="481"/>
                    <a:pt x="9" y="483"/>
                    <a:pt x="9" y="484"/>
                  </a:cubicBezTo>
                  <a:cubicBezTo>
                    <a:pt x="9" y="484"/>
                    <a:pt x="9" y="485"/>
                    <a:pt x="9" y="485"/>
                  </a:cubicBezTo>
                  <a:cubicBezTo>
                    <a:pt x="9" y="485"/>
                    <a:pt x="9" y="486"/>
                    <a:pt x="9" y="486"/>
                  </a:cubicBezTo>
                  <a:cubicBezTo>
                    <a:pt x="9" y="486"/>
                    <a:pt x="9" y="487"/>
                    <a:pt x="9" y="487"/>
                  </a:cubicBezTo>
                  <a:cubicBezTo>
                    <a:pt x="9" y="487"/>
                    <a:pt x="10" y="488"/>
                    <a:pt x="10" y="488"/>
                  </a:cubicBezTo>
                  <a:cubicBezTo>
                    <a:pt x="10" y="489"/>
                    <a:pt x="10" y="491"/>
                    <a:pt x="10" y="492"/>
                  </a:cubicBezTo>
                  <a:cubicBezTo>
                    <a:pt x="10" y="492"/>
                    <a:pt x="9" y="492"/>
                    <a:pt x="9" y="493"/>
                  </a:cubicBezTo>
                  <a:cubicBezTo>
                    <a:pt x="9" y="493"/>
                    <a:pt x="9" y="493"/>
                    <a:pt x="9" y="494"/>
                  </a:cubicBezTo>
                  <a:cubicBezTo>
                    <a:pt x="9" y="495"/>
                    <a:pt x="9" y="495"/>
                    <a:pt x="8" y="496"/>
                  </a:cubicBezTo>
                  <a:cubicBezTo>
                    <a:pt x="8" y="497"/>
                    <a:pt x="8" y="498"/>
                    <a:pt x="7" y="499"/>
                  </a:cubicBezTo>
                  <a:cubicBezTo>
                    <a:pt x="7" y="500"/>
                    <a:pt x="7" y="500"/>
                    <a:pt x="7" y="501"/>
                  </a:cubicBezTo>
                  <a:cubicBezTo>
                    <a:pt x="7" y="501"/>
                    <a:pt x="7" y="501"/>
                    <a:pt x="7" y="502"/>
                  </a:cubicBezTo>
                  <a:cubicBezTo>
                    <a:pt x="7" y="502"/>
                    <a:pt x="7" y="502"/>
                    <a:pt x="7" y="502"/>
                  </a:cubicBezTo>
                  <a:cubicBezTo>
                    <a:pt x="7" y="503"/>
                    <a:pt x="7" y="503"/>
                    <a:pt x="7" y="503"/>
                  </a:cubicBezTo>
                  <a:cubicBezTo>
                    <a:pt x="7" y="504"/>
                    <a:pt x="6" y="504"/>
                    <a:pt x="6" y="504"/>
                  </a:cubicBezTo>
                  <a:cubicBezTo>
                    <a:pt x="6" y="504"/>
                    <a:pt x="6" y="505"/>
                    <a:pt x="6" y="505"/>
                  </a:cubicBezTo>
                  <a:cubicBezTo>
                    <a:pt x="6" y="505"/>
                    <a:pt x="6" y="506"/>
                    <a:pt x="6" y="506"/>
                  </a:cubicBezTo>
                  <a:cubicBezTo>
                    <a:pt x="6" y="506"/>
                    <a:pt x="6" y="507"/>
                    <a:pt x="6" y="507"/>
                  </a:cubicBezTo>
                  <a:cubicBezTo>
                    <a:pt x="6" y="508"/>
                    <a:pt x="5" y="509"/>
                    <a:pt x="5" y="509"/>
                  </a:cubicBezTo>
                  <a:cubicBezTo>
                    <a:pt x="5" y="510"/>
                    <a:pt x="5" y="510"/>
                    <a:pt x="4" y="511"/>
                  </a:cubicBezTo>
                  <a:cubicBezTo>
                    <a:pt x="4" y="512"/>
                    <a:pt x="3" y="513"/>
                    <a:pt x="2" y="514"/>
                  </a:cubicBezTo>
                  <a:cubicBezTo>
                    <a:pt x="2" y="514"/>
                    <a:pt x="1" y="516"/>
                    <a:pt x="0" y="517"/>
                  </a:cubicBezTo>
                  <a:cubicBezTo>
                    <a:pt x="0" y="518"/>
                    <a:pt x="1" y="519"/>
                    <a:pt x="1" y="520"/>
                  </a:cubicBezTo>
                  <a:cubicBezTo>
                    <a:pt x="2" y="521"/>
                    <a:pt x="3" y="522"/>
                    <a:pt x="4" y="523"/>
                  </a:cubicBezTo>
                  <a:cubicBezTo>
                    <a:pt x="4" y="524"/>
                    <a:pt x="4" y="524"/>
                    <a:pt x="4" y="524"/>
                  </a:cubicBezTo>
                  <a:cubicBezTo>
                    <a:pt x="4" y="525"/>
                    <a:pt x="4" y="526"/>
                    <a:pt x="4" y="526"/>
                  </a:cubicBezTo>
                  <a:cubicBezTo>
                    <a:pt x="4" y="528"/>
                    <a:pt x="4" y="529"/>
                    <a:pt x="3" y="530"/>
                  </a:cubicBezTo>
                  <a:cubicBezTo>
                    <a:pt x="3" y="531"/>
                    <a:pt x="3" y="533"/>
                    <a:pt x="3" y="534"/>
                  </a:cubicBezTo>
                  <a:cubicBezTo>
                    <a:pt x="4" y="535"/>
                    <a:pt x="4" y="535"/>
                    <a:pt x="4" y="536"/>
                  </a:cubicBezTo>
                  <a:cubicBezTo>
                    <a:pt x="4" y="537"/>
                    <a:pt x="5" y="537"/>
                    <a:pt x="5" y="538"/>
                  </a:cubicBezTo>
                  <a:cubicBezTo>
                    <a:pt x="5" y="538"/>
                    <a:pt x="5" y="539"/>
                    <a:pt x="5" y="539"/>
                  </a:cubicBezTo>
                  <a:cubicBezTo>
                    <a:pt x="5" y="540"/>
                    <a:pt x="5" y="541"/>
                    <a:pt x="6" y="541"/>
                  </a:cubicBezTo>
                  <a:cubicBezTo>
                    <a:pt x="6" y="542"/>
                    <a:pt x="8" y="543"/>
                    <a:pt x="9" y="544"/>
                  </a:cubicBezTo>
                  <a:cubicBezTo>
                    <a:pt x="10" y="544"/>
                    <a:pt x="11" y="544"/>
                    <a:pt x="11" y="545"/>
                  </a:cubicBezTo>
                  <a:cubicBezTo>
                    <a:pt x="12" y="545"/>
                    <a:pt x="12" y="545"/>
                    <a:pt x="13" y="546"/>
                  </a:cubicBezTo>
                  <a:cubicBezTo>
                    <a:pt x="13" y="546"/>
                    <a:pt x="13" y="546"/>
                    <a:pt x="13" y="547"/>
                  </a:cubicBezTo>
                  <a:cubicBezTo>
                    <a:pt x="14" y="548"/>
                    <a:pt x="15" y="548"/>
                    <a:pt x="15" y="549"/>
                  </a:cubicBezTo>
                  <a:cubicBezTo>
                    <a:pt x="16" y="549"/>
                    <a:pt x="16" y="550"/>
                    <a:pt x="17" y="550"/>
                  </a:cubicBezTo>
                  <a:cubicBezTo>
                    <a:pt x="18" y="551"/>
                    <a:pt x="18" y="552"/>
                    <a:pt x="18" y="553"/>
                  </a:cubicBezTo>
                  <a:cubicBezTo>
                    <a:pt x="18" y="553"/>
                    <a:pt x="18" y="554"/>
                    <a:pt x="18" y="554"/>
                  </a:cubicBezTo>
                  <a:cubicBezTo>
                    <a:pt x="18" y="555"/>
                    <a:pt x="18" y="555"/>
                    <a:pt x="18" y="555"/>
                  </a:cubicBezTo>
                  <a:cubicBezTo>
                    <a:pt x="19" y="557"/>
                    <a:pt x="20" y="557"/>
                    <a:pt x="20" y="558"/>
                  </a:cubicBezTo>
                  <a:cubicBezTo>
                    <a:pt x="21" y="559"/>
                    <a:pt x="22" y="559"/>
                    <a:pt x="22" y="560"/>
                  </a:cubicBezTo>
                  <a:cubicBezTo>
                    <a:pt x="23" y="561"/>
                    <a:pt x="23" y="561"/>
                    <a:pt x="24" y="562"/>
                  </a:cubicBezTo>
                  <a:cubicBezTo>
                    <a:pt x="24" y="562"/>
                    <a:pt x="25" y="563"/>
                    <a:pt x="25" y="563"/>
                  </a:cubicBezTo>
                  <a:cubicBezTo>
                    <a:pt x="26" y="564"/>
                    <a:pt x="27" y="566"/>
                    <a:pt x="28" y="567"/>
                  </a:cubicBezTo>
                  <a:cubicBezTo>
                    <a:pt x="29" y="568"/>
                    <a:pt x="30" y="569"/>
                    <a:pt x="29" y="570"/>
                  </a:cubicBezTo>
                  <a:cubicBezTo>
                    <a:pt x="28" y="571"/>
                    <a:pt x="28" y="572"/>
                    <a:pt x="29" y="573"/>
                  </a:cubicBezTo>
                  <a:cubicBezTo>
                    <a:pt x="30" y="574"/>
                    <a:pt x="31" y="575"/>
                    <a:pt x="31" y="576"/>
                  </a:cubicBezTo>
                  <a:cubicBezTo>
                    <a:pt x="32" y="576"/>
                    <a:pt x="32" y="577"/>
                    <a:pt x="33" y="578"/>
                  </a:cubicBezTo>
                  <a:cubicBezTo>
                    <a:pt x="33" y="578"/>
                    <a:pt x="34" y="579"/>
                    <a:pt x="34" y="579"/>
                  </a:cubicBezTo>
                  <a:cubicBezTo>
                    <a:pt x="35" y="580"/>
                    <a:pt x="35" y="581"/>
                    <a:pt x="36" y="582"/>
                  </a:cubicBezTo>
                  <a:cubicBezTo>
                    <a:pt x="37" y="584"/>
                    <a:pt x="37" y="585"/>
                    <a:pt x="39" y="585"/>
                  </a:cubicBezTo>
                  <a:cubicBezTo>
                    <a:pt x="40" y="586"/>
                    <a:pt x="41" y="587"/>
                    <a:pt x="43" y="587"/>
                  </a:cubicBezTo>
                  <a:cubicBezTo>
                    <a:pt x="45" y="588"/>
                    <a:pt x="47" y="590"/>
                    <a:pt x="48" y="592"/>
                  </a:cubicBezTo>
                  <a:cubicBezTo>
                    <a:pt x="49" y="594"/>
                    <a:pt x="49" y="595"/>
                    <a:pt x="50" y="595"/>
                  </a:cubicBezTo>
                  <a:cubicBezTo>
                    <a:pt x="51" y="596"/>
                    <a:pt x="51" y="596"/>
                    <a:pt x="52" y="597"/>
                  </a:cubicBezTo>
                  <a:cubicBezTo>
                    <a:pt x="52" y="597"/>
                    <a:pt x="53" y="597"/>
                    <a:pt x="53" y="597"/>
                  </a:cubicBezTo>
                  <a:cubicBezTo>
                    <a:pt x="54" y="598"/>
                    <a:pt x="55" y="599"/>
                    <a:pt x="56" y="599"/>
                  </a:cubicBezTo>
                  <a:cubicBezTo>
                    <a:pt x="58" y="600"/>
                    <a:pt x="58" y="600"/>
                    <a:pt x="59" y="601"/>
                  </a:cubicBezTo>
                  <a:cubicBezTo>
                    <a:pt x="60" y="602"/>
                    <a:pt x="61" y="603"/>
                    <a:pt x="61" y="604"/>
                  </a:cubicBezTo>
                  <a:cubicBezTo>
                    <a:pt x="62" y="605"/>
                    <a:pt x="63" y="606"/>
                    <a:pt x="63" y="606"/>
                  </a:cubicBezTo>
                  <a:cubicBezTo>
                    <a:pt x="64" y="607"/>
                    <a:pt x="64" y="607"/>
                    <a:pt x="65" y="607"/>
                  </a:cubicBezTo>
                  <a:cubicBezTo>
                    <a:pt x="66" y="608"/>
                    <a:pt x="67" y="608"/>
                    <a:pt x="69" y="609"/>
                  </a:cubicBezTo>
                  <a:cubicBezTo>
                    <a:pt x="70" y="609"/>
                    <a:pt x="71" y="609"/>
                    <a:pt x="73" y="609"/>
                  </a:cubicBezTo>
                  <a:cubicBezTo>
                    <a:pt x="74" y="609"/>
                    <a:pt x="75" y="608"/>
                    <a:pt x="76" y="607"/>
                  </a:cubicBezTo>
                  <a:cubicBezTo>
                    <a:pt x="77" y="607"/>
                    <a:pt x="78" y="606"/>
                    <a:pt x="79" y="606"/>
                  </a:cubicBezTo>
                  <a:cubicBezTo>
                    <a:pt x="80" y="606"/>
                    <a:pt x="81" y="605"/>
                    <a:pt x="81" y="605"/>
                  </a:cubicBezTo>
                  <a:cubicBezTo>
                    <a:pt x="82" y="605"/>
                    <a:pt x="82" y="605"/>
                    <a:pt x="82" y="605"/>
                  </a:cubicBezTo>
                  <a:cubicBezTo>
                    <a:pt x="83" y="605"/>
                    <a:pt x="83" y="605"/>
                    <a:pt x="83" y="605"/>
                  </a:cubicBezTo>
                  <a:cubicBezTo>
                    <a:pt x="84" y="605"/>
                    <a:pt x="85" y="605"/>
                    <a:pt x="85" y="604"/>
                  </a:cubicBezTo>
                  <a:cubicBezTo>
                    <a:pt x="86" y="604"/>
                    <a:pt x="86" y="604"/>
                    <a:pt x="86" y="604"/>
                  </a:cubicBezTo>
                  <a:cubicBezTo>
                    <a:pt x="87" y="604"/>
                    <a:pt x="87" y="604"/>
                    <a:pt x="87" y="604"/>
                  </a:cubicBezTo>
                  <a:cubicBezTo>
                    <a:pt x="89" y="604"/>
                    <a:pt x="90" y="603"/>
                    <a:pt x="91" y="603"/>
                  </a:cubicBezTo>
                  <a:cubicBezTo>
                    <a:pt x="93" y="602"/>
                    <a:pt x="94" y="602"/>
                    <a:pt x="95" y="602"/>
                  </a:cubicBezTo>
                  <a:cubicBezTo>
                    <a:pt x="96" y="602"/>
                    <a:pt x="98" y="602"/>
                    <a:pt x="99" y="602"/>
                  </a:cubicBezTo>
                  <a:cubicBezTo>
                    <a:pt x="99" y="602"/>
                    <a:pt x="100" y="602"/>
                    <a:pt x="100" y="602"/>
                  </a:cubicBezTo>
                  <a:cubicBezTo>
                    <a:pt x="101" y="602"/>
                    <a:pt x="101" y="602"/>
                    <a:pt x="101" y="602"/>
                  </a:cubicBezTo>
                  <a:cubicBezTo>
                    <a:pt x="101" y="602"/>
                    <a:pt x="102" y="602"/>
                    <a:pt x="103" y="602"/>
                  </a:cubicBezTo>
                  <a:cubicBezTo>
                    <a:pt x="103" y="602"/>
                    <a:pt x="103" y="602"/>
                    <a:pt x="104" y="602"/>
                  </a:cubicBezTo>
                  <a:cubicBezTo>
                    <a:pt x="104" y="602"/>
                    <a:pt x="105" y="602"/>
                    <a:pt x="105" y="602"/>
                  </a:cubicBezTo>
                  <a:cubicBezTo>
                    <a:pt x="105" y="603"/>
                    <a:pt x="105" y="603"/>
                    <a:pt x="106" y="603"/>
                  </a:cubicBezTo>
                  <a:cubicBezTo>
                    <a:pt x="106" y="603"/>
                    <a:pt x="106" y="603"/>
                    <a:pt x="107" y="603"/>
                  </a:cubicBezTo>
                  <a:cubicBezTo>
                    <a:pt x="108" y="603"/>
                    <a:pt x="109" y="604"/>
                    <a:pt x="110" y="604"/>
                  </a:cubicBezTo>
                  <a:cubicBezTo>
                    <a:pt x="111" y="604"/>
                    <a:pt x="111" y="604"/>
                    <a:pt x="112" y="604"/>
                  </a:cubicBezTo>
                  <a:cubicBezTo>
                    <a:pt x="113" y="604"/>
                    <a:pt x="114" y="604"/>
                    <a:pt x="114" y="604"/>
                  </a:cubicBezTo>
                  <a:cubicBezTo>
                    <a:pt x="116" y="604"/>
                    <a:pt x="117" y="605"/>
                    <a:pt x="118" y="604"/>
                  </a:cubicBezTo>
                  <a:cubicBezTo>
                    <a:pt x="118" y="604"/>
                    <a:pt x="118" y="604"/>
                    <a:pt x="119" y="604"/>
                  </a:cubicBezTo>
                  <a:cubicBezTo>
                    <a:pt x="119" y="604"/>
                    <a:pt x="119" y="604"/>
                    <a:pt x="119" y="604"/>
                  </a:cubicBezTo>
                  <a:cubicBezTo>
                    <a:pt x="120" y="604"/>
                    <a:pt x="120" y="604"/>
                    <a:pt x="120" y="604"/>
                  </a:cubicBezTo>
                  <a:cubicBezTo>
                    <a:pt x="121" y="604"/>
                    <a:pt x="121" y="604"/>
                    <a:pt x="121" y="603"/>
                  </a:cubicBezTo>
                  <a:cubicBezTo>
                    <a:pt x="122" y="603"/>
                    <a:pt x="123" y="603"/>
                    <a:pt x="123" y="602"/>
                  </a:cubicBezTo>
                  <a:cubicBezTo>
                    <a:pt x="124" y="602"/>
                    <a:pt x="124" y="601"/>
                    <a:pt x="125" y="601"/>
                  </a:cubicBezTo>
                  <a:cubicBezTo>
                    <a:pt x="125" y="601"/>
                    <a:pt x="126" y="601"/>
                    <a:pt x="127" y="600"/>
                  </a:cubicBezTo>
                  <a:cubicBezTo>
                    <a:pt x="127" y="600"/>
                    <a:pt x="127" y="600"/>
                    <a:pt x="128" y="600"/>
                  </a:cubicBezTo>
                  <a:cubicBezTo>
                    <a:pt x="128" y="600"/>
                    <a:pt x="129" y="600"/>
                    <a:pt x="129" y="600"/>
                  </a:cubicBezTo>
                  <a:cubicBezTo>
                    <a:pt x="131" y="599"/>
                    <a:pt x="133" y="599"/>
                    <a:pt x="134" y="598"/>
                  </a:cubicBezTo>
                  <a:cubicBezTo>
                    <a:pt x="135" y="597"/>
                    <a:pt x="136" y="598"/>
                    <a:pt x="137" y="597"/>
                  </a:cubicBezTo>
                  <a:cubicBezTo>
                    <a:pt x="137" y="597"/>
                    <a:pt x="138" y="597"/>
                    <a:pt x="139" y="597"/>
                  </a:cubicBezTo>
                  <a:cubicBezTo>
                    <a:pt x="139" y="597"/>
                    <a:pt x="139" y="596"/>
                    <a:pt x="140" y="596"/>
                  </a:cubicBezTo>
                  <a:cubicBezTo>
                    <a:pt x="140" y="596"/>
                    <a:pt x="141" y="595"/>
                    <a:pt x="142" y="594"/>
                  </a:cubicBezTo>
                  <a:cubicBezTo>
                    <a:pt x="142" y="594"/>
                    <a:pt x="143" y="593"/>
                    <a:pt x="143" y="593"/>
                  </a:cubicBezTo>
                  <a:cubicBezTo>
                    <a:pt x="144" y="593"/>
                    <a:pt x="145" y="593"/>
                    <a:pt x="145" y="593"/>
                  </a:cubicBezTo>
                  <a:cubicBezTo>
                    <a:pt x="146" y="593"/>
                    <a:pt x="147" y="593"/>
                    <a:pt x="147" y="593"/>
                  </a:cubicBezTo>
                  <a:cubicBezTo>
                    <a:pt x="148" y="593"/>
                    <a:pt x="149" y="593"/>
                    <a:pt x="149" y="592"/>
                  </a:cubicBezTo>
                  <a:cubicBezTo>
                    <a:pt x="151" y="592"/>
                    <a:pt x="152" y="592"/>
                    <a:pt x="153" y="591"/>
                  </a:cubicBezTo>
                  <a:cubicBezTo>
                    <a:pt x="155" y="590"/>
                    <a:pt x="156" y="590"/>
                    <a:pt x="157" y="590"/>
                  </a:cubicBezTo>
                  <a:cubicBezTo>
                    <a:pt x="158" y="590"/>
                    <a:pt x="159" y="590"/>
                    <a:pt x="160" y="590"/>
                  </a:cubicBezTo>
                  <a:cubicBezTo>
                    <a:pt x="160" y="590"/>
                    <a:pt x="161" y="591"/>
                    <a:pt x="162" y="591"/>
                  </a:cubicBezTo>
                  <a:cubicBezTo>
                    <a:pt x="162" y="591"/>
                    <a:pt x="163" y="591"/>
                    <a:pt x="163" y="591"/>
                  </a:cubicBezTo>
                  <a:cubicBezTo>
                    <a:pt x="164" y="591"/>
                    <a:pt x="165" y="591"/>
                    <a:pt x="165" y="591"/>
                  </a:cubicBezTo>
                  <a:cubicBezTo>
                    <a:pt x="166" y="592"/>
                    <a:pt x="167" y="592"/>
                    <a:pt x="167" y="592"/>
                  </a:cubicBezTo>
                  <a:cubicBezTo>
                    <a:pt x="168" y="592"/>
                    <a:pt x="169" y="593"/>
                    <a:pt x="169" y="593"/>
                  </a:cubicBezTo>
                  <a:cubicBezTo>
                    <a:pt x="170" y="594"/>
                    <a:pt x="170" y="595"/>
                    <a:pt x="170" y="595"/>
                  </a:cubicBezTo>
                  <a:cubicBezTo>
                    <a:pt x="171" y="596"/>
                    <a:pt x="171" y="597"/>
                    <a:pt x="171" y="597"/>
                  </a:cubicBezTo>
                  <a:cubicBezTo>
                    <a:pt x="171" y="599"/>
                    <a:pt x="172" y="601"/>
                    <a:pt x="172" y="602"/>
                  </a:cubicBezTo>
                  <a:cubicBezTo>
                    <a:pt x="172" y="603"/>
                    <a:pt x="173" y="603"/>
                    <a:pt x="173" y="604"/>
                  </a:cubicBezTo>
                  <a:cubicBezTo>
                    <a:pt x="173" y="604"/>
                    <a:pt x="174" y="605"/>
                    <a:pt x="174" y="605"/>
                  </a:cubicBezTo>
                  <a:cubicBezTo>
                    <a:pt x="175" y="606"/>
                    <a:pt x="175" y="608"/>
                    <a:pt x="177" y="608"/>
                  </a:cubicBezTo>
                  <a:cubicBezTo>
                    <a:pt x="177" y="609"/>
                    <a:pt x="178" y="609"/>
                    <a:pt x="178" y="609"/>
                  </a:cubicBezTo>
                  <a:cubicBezTo>
                    <a:pt x="179" y="609"/>
                    <a:pt x="179" y="609"/>
                    <a:pt x="179" y="609"/>
                  </a:cubicBezTo>
                  <a:cubicBezTo>
                    <a:pt x="180" y="609"/>
                    <a:pt x="180" y="609"/>
                    <a:pt x="180" y="609"/>
                  </a:cubicBezTo>
                  <a:cubicBezTo>
                    <a:pt x="182" y="609"/>
                    <a:pt x="184" y="610"/>
                    <a:pt x="185" y="609"/>
                  </a:cubicBezTo>
                  <a:cubicBezTo>
                    <a:pt x="186" y="609"/>
                    <a:pt x="187" y="608"/>
                    <a:pt x="188" y="608"/>
                  </a:cubicBezTo>
                  <a:cubicBezTo>
                    <a:pt x="189" y="608"/>
                    <a:pt x="190" y="608"/>
                    <a:pt x="190" y="607"/>
                  </a:cubicBezTo>
                  <a:cubicBezTo>
                    <a:pt x="190" y="607"/>
                    <a:pt x="191" y="607"/>
                    <a:pt x="191" y="607"/>
                  </a:cubicBezTo>
                  <a:cubicBezTo>
                    <a:pt x="191" y="607"/>
                    <a:pt x="192" y="607"/>
                    <a:pt x="192" y="607"/>
                  </a:cubicBezTo>
                  <a:cubicBezTo>
                    <a:pt x="192" y="607"/>
                    <a:pt x="192" y="607"/>
                    <a:pt x="193" y="607"/>
                  </a:cubicBezTo>
                  <a:cubicBezTo>
                    <a:pt x="193" y="607"/>
                    <a:pt x="193" y="607"/>
                    <a:pt x="194" y="607"/>
                  </a:cubicBezTo>
                  <a:cubicBezTo>
                    <a:pt x="194" y="607"/>
                    <a:pt x="195" y="607"/>
                    <a:pt x="196" y="607"/>
                  </a:cubicBezTo>
                  <a:cubicBezTo>
                    <a:pt x="197" y="607"/>
                    <a:pt x="198" y="608"/>
                    <a:pt x="199" y="609"/>
                  </a:cubicBezTo>
                  <a:cubicBezTo>
                    <a:pt x="200" y="609"/>
                    <a:pt x="200" y="610"/>
                    <a:pt x="201" y="610"/>
                  </a:cubicBezTo>
                  <a:cubicBezTo>
                    <a:pt x="201" y="610"/>
                    <a:pt x="202" y="610"/>
                    <a:pt x="203" y="610"/>
                  </a:cubicBezTo>
                  <a:cubicBezTo>
                    <a:pt x="203" y="610"/>
                    <a:pt x="204" y="611"/>
                    <a:pt x="205" y="611"/>
                  </a:cubicBezTo>
                  <a:cubicBezTo>
                    <a:pt x="205" y="612"/>
                    <a:pt x="205" y="612"/>
                    <a:pt x="206" y="613"/>
                  </a:cubicBezTo>
                  <a:cubicBezTo>
                    <a:pt x="206" y="614"/>
                    <a:pt x="207" y="615"/>
                    <a:pt x="207" y="616"/>
                  </a:cubicBezTo>
                  <a:cubicBezTo>
                    <a:pt x="207" y="617"/>
                    <a:pt x="207" y="619"/>
                    <a:pt x="207" y="620"/>
                  </a:cubicBezTo>
                  <a:cubicBezTo>
                    <a:pt x="207" y="621"/>
                    <a:pt x="207" y="622"/>
                    <a:pt x="207" y="622"/>
                  </a:cubicBezTo>
                  <a:cubicBezTo>
                    <a:pt x="207" y="623"/>
                    <a:pt x="207" y="624"/>
                    <a:pt x="207" y="624"/>
                  </a:cubicBezTo>
                  <a:cubicBezTo>
                    <a:pt x="207" y="625"/>
                    <a:pt x="206" y="626"/>
                    <a:pt x="206" y="626"/>
                  </a:cubicBezTo>
                  <a:cubicBezTo>
                    <a:pt x="206" y="626"/>
                    <a:pt x="206" y="627"/>
                    <a:pt x="206" y="627"/>
                  </a:cubicBezTo>
                  <a:cubicBezTo>
                    <a:pt x="206" y="627"/>
                    <a:pt x="206" y="627"/>
                    <a:pt x="206" y="628"/>
                  </a:cubicBezTo>
                  <a:cubicBezTo>
                    <a:pt x="205" y="629"/>
                    <a:pt x="205" y="630"/>
                    <a:pt x="205" y="631"/>
                  </a:cubicBezTo>
                  <a:cubicBezTo>
                    <a:pt x="205" y="632"/>
                    <a:pt x="205" y="633"/>
                    <a:pt x="205" y="634"/>
                  </a:cubicBezTo>
                  <a:cubicBezTo>
                    <a:pt x="205" y="634"/>
                    <a:pt x="205" y="634"/>
                    <a:pt x="205" y="635"/>
                  </a:cubicBezTo>
                  <a:cubicBezTo>
                    <a:pt x="205" y="635"/>
                    <a:pt x="205" y="635"/>
                    <a:pt x="205" y="635"/>
                  </a:cubicBezTo>
                  <a:cubicBezTo>
                    <a:pt x="206" y="636"/>
                    <a:pt x="206" y="638"/>
                    <a:pt x="205" y="639"/>
                  </a:cubicBezTo>
                  <a:cubicBezTo>
                    <a:pt x="205" y="640"/>
                    <a:pt x="205" y="641"/>
                    <a:pt x="205" y="641"/>
                  </a:cubicBezTo>
                  <a:cubicBezTo>
                    <a:pt x="205" y="642"/>
                    <a:pt x="205" y="642"/>
                    <a:pt x="204" y="643"/>
                  </a:cubicBezTo>
                  <a:cubicBezTo>
                    <a:pt x="204" y="644"/>
                    <a:pt x="204" y="645"/>
                    <a:pt x="204" y="645"/>
                  </a:cubicBezTo>
                  <a:cubicBezTo>
                    <a:pt x="204" y="646"/>
                    <a:pt x="204" y="646"/>
                    <a:pt x="203" y="647"/>
                  </a:cubicBezTo>
                  <a:cubicBezTo>
                    <a:pt x="203" y="648"/>
                    <a:pt x="203" y="648"/>
                    <a:pt x="202" y="649"/>
                  </a:cubicBezTo>
                  <a:cubicBezTo>
                    <a:pt x="202" y="649"/>
                    <a:pt x="202" y="650"/>
                    <a:pt x="201" y="651"/>
                  </a:cubicBezTo>
                  <a:cubicBezTo>
                    <a:pt x="201" y="652"/>
                    <a:pt x="200" y="653"/>
                    <a:pt x="200" y="654"/>
                  </a:cubicBezTo>
                  <a:cubicBezTo>
                    <a:pt x="200" y="655"/>
                    <a:pt x="200" y="657"/>
                    <a:pt x="201" y="658"/>
                  </a:cubicBezTo>
                  <a:cubicBezTo>
                    <a:pt x="201" y="659"/>
                    <a:pt x="202" y="660"/>
                    <a:pt x="203" y="662"/>
                  </a:cubicBezTo>
                  <a:cubicBezTo>
                    <a:pt x="203" y="663"/>
                    <a:pt x="204" y="665"/>
                    <a:pt x="205" y="666"/>
                  </a:cubicBezTo>
                  <a:cubicBezTo>
                    <a:pt x="205" y="667"/>
                    <a:pt x="206" y="669"/>
                    <a:pt x="207" y="670"/>
                  </a:cubicBezTo>
                  <a:cubicBezTo>
                    <a:pt x="207" y="670"/>
                    <a:pt x="207" y="670"/>
                    <a:pt x="208" y="671"/>
                  </a:cubicBezTo>
                  <a:cubicBezTo>
                    <a:pt x="208" y="672"/>
                    <a:pt x="209" y="672"/>
                    <a:pt x="209" y="672"/>
                  </a:cubicBezTo>
                  <a:cubicBezTo>
                    <a:pt x="211" y="673"/>
                    <a:pt x="212" y="674"/>
                    <a:pt x="213" y="675"/>
                  </a:cubicBezTo>
                  <a:cubicBezTo>
                    <a:pt x="214" y="677"/>
                    <a:pt x="216" y="677"/>
                    <a:pt x="217" y="679"/>
                  </a:cubicBezTo>
                  <a:cubicBezTo>
                    <a:pt x="218" y="680"/>
                    <a:pt x="219" y="681"/>
                    <a:pt x="219" y="682"/>
                  </a:cubicBezTo>
                  <a:cubicBezTo>
                    <a:pt x="220" y="684"/>
                    <a:pt x="221" y="685"/>
                    <a:pt x="222" y="686"/>
                  </a:cubicBezTo>
                  <a:cubicBezTo>
                    <a:pt x="222" y="687"/>
                    <a:pt x="222" y="689"/>
                    <a:pt x="222" y="690"/>
                  </a:cubicBezTo>
                  <a:cubicBezTo>
                    <a:pt x="222" y="692"/>
                    <a:pt x="222" y="693"/>
                    <a:pt x="222" y="695"/>
                  </a:cubicBezTo>
                  <a:cubicBezTo>
                    <a:pt x="222" y="695"/>
                    <a:pt x="222" y="696"/>
                    <a:pt x="222" y="697"/>
                  </a:cubicBezTo>
                  <a:cubicBezTo>
                    <a:pt x="223" y="697"/>
                    <a:pt x="223" y="697"/>
                    <a:pt x="224" y="698"/>
                  </a:cubicBezTo>
                  <a:cubicBezTo>
                    <a:pt x="225" y="699"/>
                    <a:pt x="226" y="700"/>
                    <a:pt x="227" y="702"/>
                  </a:cubicBezTo>
                  <a:cubicBezTo>
                    <a:pt x="227" y="702"/>
                    <a:pt x="228" y="702"/>
                    <a:pt x="228" y="702"/>
                  </a:cubicBezTo>
                  <a:cubicBezTo>
                    <a:pt x="228" y="703"/>
                    <a:pt x="228" y="703"/>
                    <a:pt x="228" y="703"/>
                  </a:cubicBezTo>
                  <a:cubicBezTo>
                    <a:pt x="229" y="704"/>
                    <a:pt x="229" y="704"/>
                    <a:pt x="229" y="705"/>
                  </a:cubicBezTo>
                  <a:cubicBezTo>
                    <a:pt x="229" y="706"/>
                    <a:pt x="229" y="707"/>
                    <a:pt x="230" y="707"/>
                  </a:cubicBezTo>
                  <a:cubicBezTo>
                    <a:pt x="230" y="708"/>
                    <a:pt x="230" y="708"/>
                    <a:pt x="230" y="708"/>
                  </a:cubicBezTo>
                  <a:cubicBezTo>
                    <a:pt x="230" y="709"/>
                    <a:pt x="230" y="709"/>
                    <a:pt x="230" y="709"/>
                  </a:cubicBezTo>
                  <a:cubicBezTo>
                    <a:pt x="231" y="711"/>
                    <a:pt x="231" y="712"/>
                    <a:pt x="232" y="713"/>
                  </a:cubicBezTo>
                  <a:cubicBezTo>
                    <a:pt x="233" y="715"/>
                    <a:pt x="234" y="716"/>
                    <a:pt x="233" y="718"/>
                  </a:cubicBezTo>
                  <a:cubicBezTo>
                    <a:pt x="233" y="718"/>
                    <a:pt x="233" y="718"/>
                    <a:pt x="233" y="719"/>
                  </a:cubicBezTo>
                  <a:cubicBezTo>
                    <a:pt x="233" y="719"/>
                    <a:pt x="233" y="719"/>
                    <a:pt x="233" y="720"/>
                  </a:cubicBezTo>
                  <a:cubicBezTo>
                    <a:pt x="233" y="720"/>
                    <a:pt x="232" y="721"/>
                    <a:pt x="232" y="722"/>
                  </a:cubicBezTo>
                  <a:cubicBezTo>
                    <a:pt x="232" y="722"/>
                    <a:pt x="232" y="722"/>
                    <a:pt x="232" y="723"/>
                  </a:cubicBezTo>
                  <a:cubicBezTo>
                    <a:pt x="232" y="723"/>
                    <a:pt x="232" y="723"/>
                    <a:pt x="232" y="723"/>
                  </a:cubicBezTo>
                  <a:cubicBezTo>
                    <a:pt x="232" y="724"/>
                    <a:pt x="231" y="725"/>
                    <a:pt x="231" y="726"/>
                  </a:cubicBezTo>
                  <a:cubicBezTo>
                    <a:pt x="231" y="726"/>
                    <a:pt x="231" y="727"/>
                    <a:pt x="231" y="728"/>
                  </a:cubicBezTo>
                  <a:cubicBezTo>
                    <a:pt x="231" y="728"/>
                    <a:pt x="231" y="728"/>
                    <a:pt x="232" y="729"/>
                  </a:cubicBezTo>
                  <a:cubicBezTo>
                    <a:pt x="232" y="729"/>
                    <a:pt x="232" y="729"/>
                    <a:pt x="232" y="730"/>
                  </a:cubicBezTo>
                  <a:cubicBezTo>
                    <a:pt x="232" y="730"/>
                    <a:pt x="232" y="731"/>
                    <a:pt x="232" y="732"/>
                  </a:cubicBezTo>
                  <a:cubicBezTo>
                    <a:pt x="233" y="732"/>
                    <a:pt x="233" y="733"/>
                    <a:pt x="233" y="733"/>
                  </a:cubicBezTo>
                  <a:cubicBezTo>
                    <a:pt x="233" y="734"/>
                    <a:pt x="234" y="736"/>
                    <a:pt x="234" y="737"/>
                  </a:cubicBezTo>
                  <a:cubicBezTo>
                    <a:pt x="235" y="738"/>
                    <a:pt x="235" y="740"/>
                    <a:pt x="235" y="741"/>
                  </a:cubicBezTo>
                  <a:cubicBezTo>
                    <a:pt x="235" y="743"/>
                    <a:pt x="236" y="744"/>
                    <a:pt x="237" y="745"/>
                  </a:cubicBezTo>
                  <a:cubicBezTo>
                    <a:pt x="237" y="746"/>
                    <a:pt x="237" y="748"/>
                    <a:pt x="237" y="749"/>
                  </a:cubicBezTo>
                  <a:cubicBezTo>
                    <a:pt x="237" y="750"/>
                    <a:pt x="236" y="751"/>
                    <a:pt x="236" y="752"/>
                  </a:cubicBezTo>
                  <a:cubicBezTo>
                    <a:pt x="236" y="753"/>
                    <a:pt x="235" y="754"/>
                    <a:pt x="234" y="755"/>
                  </a:cubicBezTo>
                  <a:cubicBezTo>
                    <a:pt x="233" y="755"/>
                    <a:pt x="233" y="756"/>
                    <a:pt x="232" y="757"/>
                  </a:cubicBezTo>
                  <a:cubicBezTo>
                    <a:pt x="232" y="757"/>
                    <a:pt x="231" y="757"/>
                    <a:pt x="231" y="758"/>
                  </a:cubicBezTo>
                  <a:cubicBezTo>
                    <a:pt x="231" y="758"/>
                    <a:pt x="230" y="759"/>
                    <a:pt x="230" y="759"/>
                  </a:cubicBezTo>
                  <a:cubicBezTo>
                    <a:pt x="229" y="760"/>
                    <a:pt x="229" y="761"/>
                    <a:pt x="228" y="762"/>
                  </a:cubicBezTo>
                  <a:cubicBezTo>
                    <a:pt x="228" y="763"/>
                    <a:pt x="227" y="764"/>
                    <a:pt x="227" y="765"/>
                  </a:cubicBezTo>
                  <a:cubicBezTo>
                    <a:pt x="227" y="766"/>
                    <a:pt x="227" y="766"/>
                    <a:pt x="227" y="767"/>
                  </a:cubicBezTo>
                  <a:cubicBezTo>
                    <a:pt x="226" y="767"/>
                    <a:pt x="226" y="767"/>
                    <a:pt x="226" y="768"/>
                  </a:cubicBezTo>
                  <a:cubicBezTo>
                    <a:pt x="226" y="768"/>
                    <a:pt x="226" y="768"/>
                    <a:pt x="226" y="768"/>
                  </a:cubicBezTo>
                  <a:cubicBezTo>
                    <a:pt x="226" y="769"/>
                    <a:pt x="225" y="770"/>
                    <a:pt x="225" y="771"/>
                  </a:cubicBezTo>
                  <a:cubicBezTo>
                    <a:pt x="225" y="772"/>
                    <a:pt x="225" y="772"/>
                    <a:pt x="225" y="773"/>
                  </a:cubicBezTo>
                  <a:cubicBezTo>
                    <a:pt x="225" y="773"/>
                    <a:pt x="225" y="774"/>
                    <a:pt x="225" y="775"/>
                  </a:cubicBezTo>
                  <a:cubicBezTo>
                    <a:pt x="225" y="775"/>
                    <a:pt x="225" y="775"/>
                    <a:pt x="225" y="776"/>
                  </a:cubicBezTo>
                  <a:cubicBezTo>
                    <a:pt x="225" y="777"/>
                    <a:pt x="225" y="777"/>
                    <a:pt x="224" y="778"/>
                  </a:cubicBezTo>
                  <a:cubicBezTo>
                    <a:pt x="224" y="778"/>
                    <a:pt x="224" y="779"/>
                    <a:pt x="224" y="779"/>
                  </a:cubicBezTo>
                  <a:cubicBezTo>
                    <a:pt x="224" y="780"/>
                    <a:pt x="224" y="780"/>
                    <a:pt x="224" y="780"/>
                  </a:cubicBezTo>
                  <a:cubicBezTo>
                    <a:pt x="224" y="780"/>
                    <a:pt x="224" y="780"/>
                    <a:pt x="224" y="781"/>
                  </a:cubicBezTo>
                  <a:cubicBezTo>
                    <a:pt x="224" y="781"/>
                    <a:pt x="224" y="781"/>
                    <a:pt x="224" y="782"/>
                  </a:cubicBezTo>
                  <a:cubicBezTo>
                    <a:pt x="224" y="783"/>
                    <a:pt x="224" y="783"/>
                    <a:pt x="224" y="784"/>
                  </a:cubicBezTo>
                  <a:cubicBezTo>
                    <a:pt x="223" y="784"/>
                    <a:pt x="223" y="785"/>
                    <a:pt x="223" y="786"/>
                  </a:cubicBezTo>
                  <a:cubicBezTo>
                    <a:pt x="222" y="787"/>
                    <a:pt x="222" y="787"/>
                    <a:pt x="222" y="788"/>
                  </a:cubicBezTo>
                  <a:cubicBezTo>
                    <a:pt x="222" y="789"/>
                    <a:pt x="222" y="789"/>
                    <a:pt x="222" y="790"/>
                  </a:cubicBezTo>
                  <a:cubicBezTo>
                    <a:pt x="222" y="790"/>
                    <a:pt x="222" y="791"/>
                    <a:pt x="222" y="792"/>
                  </a:cubicBezTo>
                  <a:cubicBezTo>
                    <a:pt x="221" y="793"/>
                    <a:pt x="221" y="794"/>
                    <a:pt x="221" y="795"/>
                  </a:cubicBezTo>
                  <a:cubicBezTo>
                    <a:pt x="221" y="796"/>
                    <a:pt x="221" y="797"/>
                    <a:pt x="221" y="797"/>
                  </a:cubicBezTo>
                  <a:cubicBezTo>
                    <a:pt x="221" y="799"/>
                    <a:pt x="221" y="801"/>
                    <a:pt x="221" y="803"/>
                  </a:cubicBezTo>
                  <a:cubicBezTo>
                    <a:pt x="221" y="805"/>
                    <a:pt x="222" y="807"/>
                    <a:pt x="223" y="809"/>
                  </a:cubicBezTo>
                  <a:cubicBezTo>
                    <a:pt x="224" y="810"/>
                    <a:pt x="225" y="812"/>
                    <a:pt x="227" y="813"/>
                  </a:cubicBezTo>
                  <a:cubicBezTo>
                    <a:pt x="228" y="814"/>
                    <a:pt x="229" y="816"/>
                    <a:pt x="230" y="817"/>
                  </a:cubicBezTo>
                  <a:cubicBezTo>
                    <a:pt x="230" y="818"/>
                    <a:pt x="230" y="819"/>
                    <a:pt x="230" y="820"/>
                  </a:cubicBezTo>
                  <a:cubicBezTo>
                    <a:pt x="230" y="821"/>
                    <a:pt x="230" y="822"/>
                    <a:pt x="230" y="823"/>
                  </a:cubicBezTo>
                  <a:cubicBezTo>
                    <a:pt x="230" y="824"/>
                    <a:pt x="231" y="824"/>
                    <a:pt x="231" y="825"/>
                  </a:cubicBezTo>
                  <a:cubicBezTo>
                    <a:pt x="232" y="826"/>
                    <a:pt x="233" y="826"/>
                    <a:pt x="234" y="828"/>
                  </a:cubicBezTo>
                  <a:cubicBezTo>
                    <a:pt x="234" y="829"/>
                    <a:pt x="235" y="830"/>
                    <a:pt x="236" y="832"/>
                  </a:cubicBezTo>
                  <a:cubicBezTo>
                    <a:pt x="236" y="833"/>
                    <a:pt x="238" y="835"/>
                    <a:pt x="238" y="836"/>
                  </a:cubicBezTo>
                  <a:cubicBezTo>
                    <a:pt x="239" y="837"/>
                    <a:pt x="240" y="838"/>
                    <a:pt x="240" y="840"/>
                  </a:cubicBezTo>
                  <a:cubicBezTo>
                    <a:pt x="240" y="840"/>
                    <a:pt x="240" y="841"/>
                    <a:pt x="240" y="842"/>
                  </a:cubicBezTo>
                  <a:cubicBezTo>
                    <a:pt x="240" y="843"/>
                    <a:pt x="240" y="843"/>
                    <a:pt x="240" y="844"/>
                  </a:cubicBezTo>
                  <a:cubicBezTo>
                    <a:pt x="241" y="845"/>
                    <a:pt x="241" y="846"/>
                    <a:pt x="242" y="848"/>
                  </a:cubicBezTo>
                  <a:cubicBezTo>
                    <a:pt x="243" y="850"/>
                    <a:pt x="243" y="853"/>
                    <a:pt x="243" y="856"/>
                  </a:cubicBezTo>
                  <a:cubicBezTo>
                    <a:pt x="243" y="857"/>
                    <a:pt x="243" y="858"/>
                    <a:pt x="243" y="859"/>
                  </a:cubicBezTo>
                  <a:cubicBezTo>
                    <a:pt x="243" y="859"/>
                    <a:pt x="243" y="860"/>
                    <a:pt x="243" y="861"/>
                  </a:cubicBezTo>
                  <a:cubicBezTo>
                    <a:pt x="243" y="861"/>
                    <a:pt x="243" y="862"/>
                    <a:pt x="243" y="863"/>
                  </a:cubicBezTo>
                  <a:cubicBezTo>
                    <a:pt x="243" y="863"/>
                    <a:pt x="243" y="864"/>
                    <a:pt x="243" y="865"/>
                  </a:cubicBezTo>
                  <a:cubicBezTo>
                    <a:pt x="242" y="866"/>
                    <a:pt x="242" y="868"/>
                    <a:pt x="242" y="869"/>
                  </a:cubicBezTo>
                  <a:cubicBezTo>
                    <a:pt x="242" y="871"/>
                    <a:pt x="243" y="872"/>
                    <a:pt x="244" y="873"/>
                  </a:cubicBezTo>
                  <a:cubicBezTo>
                    <a:pt x="246" y="874"/>
                    <a:pt x="247" y="875"/>
                    <a:pt x="248" y="877"/>
                  </a:cubicBezTo>
                  <a:cubicBezTo>
                    <a:pt x="248" y="878"/>
                    <a:pt x="248" y="878"/>
                    <a:pt x="248" y="879"/>
                  </a:cubicBezTo>
                  <a:cubicBezTo>
                    <a:pt x="249" y="880"/>
                    <a:pt x="248" y="880"/>
                    <a:pt x="248" y="881"/>
                  </a:cubicBezTo>
                  <a:cubicBezTo>
                    <a:pt x="248" y="882"/>
                    <a:pt x="248" y="882"/>
                    <a:pt x="248" y="883"/>
                  </a:cubicBezTo>
                  <a:cubicBezTo>
                    <a:pt x="248" y="884"/>
                    <a:pt x="249" y="884"/>
                    <a:pt x="249" y="885"/>
                  </a:cubicBezTo>
                  <a:cubicBezTo>
                    <a:pt x="249" y="886"/>
                    <a:pt x="249" y="887"/>
                    <a:pt x="249" y="887"/>
                  </a:cubicBezTo>
                  <a:cubicBezTo>
                    <a:pt x="250" y="888"/>
                    <a:pt x="250" y="888"/>
                    <a:pt x="251" y="889"/>
                  </a:cubicBezTo>
                  <a:cubicBezTo>
                    <a:pt x="252" y="890"/>
                    <a:pt x="253" y="891"/>
                    <a:pt x="253" y="892"/>
                  </a:cubicBezTo>
                  <a:cubicBezTo>
                    <a:pt x="254" y="893"/>
                    <a:pt x="255" y="893"/>
                    <a:pt x="256" y="894"/>
                  </a:cubicBezTo>
                  <a:cubicBezTo>
                    <a:pt x="257" y="895"/>
                    <a:pt x="257" y="897"/>
                    <a:pt x="258" y="898"/>
                  </a:cubicBezTo>
                  <a:cubicBezTo>
                    <a:pt x="258" y="898"/>
                    <a:pt x="258" y="899"/>
                    <a:pt x="258" y="899"/>
                  </a:cubicBezTo>
                  <a:cubicBezTo>
                    <a:pt x="258" y="899"/>
                    <a:pt x="258" y="900"/>
                    <a:pt x="258" y="900"/>
                  </a:cubicBezTo>
                  <a:cubicBezTo>
                    <a:pt x="258" y="900"/>
                    <a:pt x="258" y="900"/>
                    <a:pt x="258" y="901"/>
                  </a:cubicBezTo>
                  <a:cubicBezTo>
                    <a:pt x="258" y="901"/>
                    <a:pt x="258" y="901"/>
                    <a:pt x="258" y="902"/>
                  </a:cubicBezTo>
                  <a:cubicBezTo>
                    <a:pt x="258" y="902"/>
                    <a:pt x="258" y="903"/>
                    <a:pt x="258" y="903"/>
                  </a:cubicBezTo>
                  <a:cubicBezTo>
                    <a:pt x="259" y="903"/>
                    <a:pt x="258" y="904"/>
                    <a:pt x="259" y="904"/>
                  </a:cubicBezTo>
                  <a:cubicBezTo>
                    <a:pt x="259" y="905"/>
                    <a:pt x="259" y="905"/>
                    <a:pt x="259" y="906"/>
                  </a:cubicBezTo>
                  <a:cubicBezTo>
                    <a:pt x="260" y="907"/>
                    <a:pt x="260" y="908"/>
                    <a:pt x="261" y="909"/>
                  </a:cubicBezTo>
                  <a:cubicBezTo>
                    <a:pt x="261" y="910"/>
                    <a:pt x="261" y="911"/>
                    <a:pt x="262" y="911"/>
                  </a:cubicBezTo>
                  <a:cubicBezTo>
                    <a:pt x="262" y="912"/>
                    <a:pt x="262" y="913"/>
                    <a:pt x="263" y="913"/>
                  </a:cubicBezTo>
                  <a:cubicBezTo>
                    <a:pt x="263" y="914"/>
                    <a:pt x="264" y="915"/>
                    <a:pt x="264" y="916"/>
                  </a:cubicBezTo>
                  <a:cubicBezTo>
                    <a:pt x="265" y="916"/>
                    <a:pt x="265" y="917"/>
                    <a:pt x="265" y="917"/>
                  </a:cubicBezTo>
                  <a:cubicBezTo>
                    <a:pt x="265" y="918"/>
                    <a:pt x="266" y="918"/>
                    <a:pt x="266" y="919"/>
                  </a:cubicBezTo>
                  <a:cubicBezTo>
                    <a:pt x="266" y="920"/>
                    <a:pt x="267" y="921"/>
                    <a:pt x="268" y="923"/>
                  </a:cubicBezTo>
                  <a:cubicBezTo>
                    <a:pt x="268" y="924"/>
                    <a:pt x="269" y="925"/>
                    <a:pt x="269" y="927"/>
                  </a:cubicBezTo>
                  <a:cubicBezTo>
                    <a:pt x="269" y="928"/>
                    <a:pt x="269" y="929"/>
                    <a:pt x="269" y="929"/>
                  </a:cubicBezTo>
                  <a:cubicBezTo>
                    <a:pt x="268" y="930"/>
                    <a:pt x="268" y="930"/>
                    <a:pt x="268" y="931"/>
                  </a:cubicBezTo>
                  <a:cubicBezTo>
                    <a:pt x="267" y="931"/>
                    <a:pt x="267" y="931"/>
                    <a:pt x="267" y="932"/>
                  </a:cubicBezTo>
                  <a:cubicBezTo>
                    <a:pt x="267" y="932"/>
                    <a:pt x="267" y="933"/>
                    <a:pt x="267" y="933"/>
                  </a:cubicBezTo>
                  <a:cubicBezTo>
                    <a:pt x="266" y="933"/>
                    <a:pt x="266" y="934"/>
                    <a:pt x="266" y="934"/>
                  </a:cubicBezTo>
                  <a:cubicBezTo>
                    <a:pt x="266" y="934"/>
                    <a:pt x="266" y="935"/>
                    <a:pt x="266" y="936"/>
                  </a:cubicBezTo>
                  <a:cubicBezTo>
                    <a:pt x="266" y="937"/>
                    <a:pt x="266" y="937"/>
                    <a:pt x="267" y="938"/>
                  </a:cubicBezTo>
                  <a:cubicBezTo>
                    <a:pt x="267" y="939"/>
                    <a:pt x="268" y="940"/>
                    <a:pt x="270" y="941"/>
                  </a:cubicBezTo>
                  <a:cubicBezTo>
                    <a:pt x="271" y="942"/>
                    <a:pt x="271" y="944"/>
                    <a:pt x="272" y="945"/>
                  </a:cubicBezTo>
                  <a:cubicBezTo>
                    <a:pt x="273" y="947"/>
                    <a:pt x="273" y="948"/>
                    <a:pt x="274" y="949"/>
                  </a:cubicBezTo>
                  <a:cubicBezTo>
                    <a:pt x="275" y="950"/>
                    <a:pt x="277" y="951"/>
                    <a:pt x="278" y="951"/>
                  </a:cubicBezTo>
                  <a:cubicBezTo>
                    <a:pt x="279" y="951"/>
                    <a:pt x="282" y="951"/>
                    <a:pt x="283" y="951"/>
                  </a:cubicBezTo>
                  <a:cubicBezTo>
                    <a:pt x="284" y="950"/>
                    <a:pt x="284" y="949"/>
                    <a:pt x="285" y="949"/>
                  </a:cubicBezTo>
                  <a:cubicBezTo>
                    <a:pt x="285" y="949"/>
                    <a:pt x="286" y="949"/>
                    <a:pt x="287" y="949"/>
                  </a:cubicBezTo>
                  <a:cubicBezTo>
                    <a:pt x="289" y="948"/>
                    <a:pt x="291" y="949"/>
                    <a:pt x="293" y="948"/>
                  </a:cubicBezTo>
                  <a:cubicBezTo>
                    <a:pt x="295" y="947"/>
                    <a:pt x="298" y="946"/>
                    <a:pt x="301" y="945"/>
                  </a:cubicBezTo>
                  <a:cubicBezTo>
                    <a:pt x="303" y="945"/>
                    <a:pt x="306" y="945"/>
                    <a:pt x="309" y="946"/>
                  </a:cubicBezTo>
                  <a:cubicBezTo>
                    <a:pt x="311" y="946"/>
                    <a:pt x="314" y="947"/>
                    <a:pt x="317" y="946"/>
                  </a:cubicBezTo>
                  <a:cubicBezTo>
                    <a:pt x="318" y="946"/>
                    <a:pt x="319" y="945"/>
                    <a:pt x="320" y="945"/>
                  </a:cubicBezTo>
                  <a:cubicBezTo>
                    <a:pt x="322" y="945"/>
                    <a:pt x="323" y="945"/>
                    <a:pt x="324" y="944"/>
                  </a:cubicBezTo>
                  <a:cubicBezTo>
                    <a:pt x="329" y="943"/>
                    <a:pt x="334" y="942"/>
                    <a:pt x="338" y="938"/>
                  </a:cubicBezTo>
                  <a:cubicBezTo>
                    <a:pt x="340" y="936"/>
                    <a:pt x="341" y="934"/>
                    <a:pt x="344" y="932"/>
                  </a:cubicBezTo>
                  <a:cubicBezTo>
                    <a:pt x="346" y="930"/>
                    <a:pt x="349" y="930"/>
                    <a:pt x="350" y="928"/>
                  </a:cubicBezTo>
                  <a:cubicBezTo>
                    <a:pt x="352" y="926"/>
                    <a:pt x="353" y="923"/>
                    <a:pt x="355" y="922"/>
                  </a:cubicBezTo>
                  <a:cubicBezTo>
                    <a:pt x="356" y="919"/>
                    <a:pt x="359" y="917"/>
                    <a:pt x="360" y="915"/>
                  </a:cubicBezTo>
                  <a:cubicBezTo>
                    <a:pt x="362" y="913"/>
                    <a:pt x="363" y="910"/>
                    <a:pt x="364" y="908"/>
                  </a:cubicBezTo>
                  <a:cubicBezTo>
                    <a:pt x="365" y="906"/>
                    <a:pt x="366" y="904"/>
                    <a:pt x="369" y="902"/>
                  </a:cubicBezTo>
                  <a:cubicBezTo>
                    <a:pt x="372" y="900"/>
                    <a:pt x="373" y="894"/>
                    <a:pt x="375" y="890"/>
                  </a:cubicBezTo>
                  <a:cubicBezTo>
                    <a:pt x="377" y="888"/>
                    <a:pt x="377" y="886"/>
                    <a:pt x="378" y="883"/>
                  </a:cubicBezTo>
                  <a:cubicBezTo>
                    <a:pt x="379" y="881"/>
                    <a:pt x="379" y="879"/>
                    <a:pt x="378" y="876"/>
                  </a:cubicBezTo>
                  <a:cubicBezTo>
                    <a:pt x="378" y="874"/>
                    <a:pt x="379" y="873"/>
                    <a:pt x="380" y="871"/>
                  </a:cubicBezTo>
                  <a:cubicBezTo>
                    <a:pt x="382" y="870"/>
                    <a:pt x="383" y="869"/>
                    <a:pt x="385" y="869"/>
                  </a:cubicBezTo>
                  <a:cubicBezTo>
                    <a:pt x="387" y="869"/>
                    <a:pt x="390" y="868"/>
                    <a:pt x="391" y="867"/>
                  </a:cubicBezTo>
                  <a:cubicBezTo>
                    <a:pt x="393" y="866"/>
                    <a:pt x="394" y="865"/>
                    <a:pt x="395" y="863"/>
                  </a:cubicBezTo>
                  <a:cubicBezTo>
                    <a:pt x="397" y="862"/>
                    <a:pt x="398" y="861"/>
                    <a:pt x="399" y="858"/>
                  </a:cubicBezTo>
                  <a:cubicBezTo>
                    <a:pt x="400" y="855"/>
                    <a:pt x="399" y="852"/>
                    <a:pt x="399" y="850"/>
                  </a:cubicBezTo>
                  <a:cubicBezTo>
                    <a:pt x="400" y="847"/>
                    <a:pt x="400" y="844"/>
                    <a:pt x="399" y="842"/>
                  </a:cubicBezTo>
                  <a:cubicBezTo>
                    <a:pt x="399" y="840"/>
                    <a:pt x="399" y="839"/>
                    <a:pt x="399" y="837"/>
                  </a:cubicBezTo>
                  <a:cubicBezTo>
                    <a:pt x="399" y="836"/>
                    <a:pt x="398" y="835"/>
                    <a:pt x="398" y="834"/>
                  </a:cubicBezTo>
                  <a:cubicBezTo>
                    <a:pt x="397" y="831"/>
                    <a:pt x="395" y="830"/>
                    <a:pt x="395" y="827"/>
                  </a:cubicBezTo>
                  <a:cubicBezTo>
                    <a:pt x="395" y="825"/>
                    <a:pt x="395" y="823"/>
                    <a:pt x="397" y="821"/>
                  </a:cubicBezTo>
                  <a:cubicBezTo>
                    <a:pt x="398" y="818"/>
                    <a:pt x="400" y="817"/>
                    <a:pt x="402" y="816"/>
                  </a:cubicBezTo>
                  <a:cubicBezTo>
                    <a:pt x="405" y="815"/>
                    <a:pt x="406" y="814"/>
                    <a:pt x="408" y="812"/>
                  </a:cubicBezTo>
                  <a:cubicBezTo>
                    <a:pt x="410" y="810"/>
                    <a:pt x="412" y="808"/>
                    <a:pt x="414" y="807"/>
                  </a:cubicBezTo>
                  <a:cubicBezTo>
                    <a:pt x="417" y="805"/>
                    <a:pt x="419" y="803"/>
                    <a:pt x="421" y="801"/>
                  </a:cubicBezTo>
                  <a:cubicBezTo>
                    <a:pt x="425" y="798"/>
                    <a:pt x="430" y="799"/>
                    <a:pt x="434" y="795"/>
                  </a:cubicBezTo>
                  <a:cubicBezTo>
                    <a:pt x="436" y="793"/>
                    <a:pt x="437" y="791"/>
                    <a:pt x="438" y="789"/>
                  </a:cubicBezTo>
                  <a:cubicBezTo>
                    <a:pt x="440" y="787"/>
                    <a:pt x="441" y="785"/>
                    <a:pt x="442" y="782"/>
                  </a:cubicBezTo>
                  <a:cubicBezTo>
                    <a:pt x="443" y="777"/>
                    <a:pt x="441" y="771"/>
                    <a:pt x="441" y="766"/>
                  </a:cubicBezTo>
                  <a:cubicBezTo>
                    <a:pt x="441" y="760"/>
                    <a:pt x="440" y="754"/>
                    <a:pt x="441" y="749"/>
                  </a:cubicBezTo>
                  <a:cubicBezTo>
                    <a:pt x="442" y="746"/>
                    <a:pt x="443" y="744"/>
                    <a:pt x="443" y="741"/>
                  </a:cubicBezTo>
                  <a:cubicBezTo>
                    <a:pt x="443" y="739"/>
                    <a:pt x="443" y="739"/>
                    <a:pt x="441" y="738"/>
                  </a:cubicBezTo>
                  <a:cubicBezTo>
                    <a:pt x="440" y="737"/>
                    <a:pt x="438" y="737"/>
                    <a:pt x="437" y="736"/>
                  </a:cubicBezTo>
                  <a:cubicBezTo>
                    <a:pt x="436" y="734"/>
                    <a:pt x="436" y="731"/>
                    <a:pt x="435" y="729"/>
                  </a:cubicBezTo>
                  <a:cubicBezTo>
                    <a:pt x="434" y="727"/>
                    <a:pt x="434" y="724"/>
                    <a:pt x="434" y="721"/>
                  </a:cubicBezTo>
                  <a:cubicBezTo>
                    <a:pt x="434" y="720"/>
                    <a:pt x="434" y="719"/>
                    <a:pt x="434" y="717"/>
                  </a:cubicBezTo>
                  <a:cubicBezTo>
                    <a:pt x="434" y="716"/>
                    <a:pt x="434" y="715"/>
                    <a:pt x="434" y="713"/>
                  </a:cubicBezTo>
                  <a:cubicBezTo>
                    <a:pt x="435" y="710"/>
                    <a:pt x="434" y="708"/>
                    <a:pt x="432" y="706"/>
                  </a:cubicBezTo>
                  <a:cubicBezTo>
                    <a:pt x="430" y="704"/>
                    <a:pt x="430" y="701"/>
                    <a:pt x="431" y="698"/>
                  </a:cubicBezTo>
                  <a:cubicBezTo>
                    <a:pt x="431" y="696"/>
                    <a:pt x="432" y="694"/>
                    <a:pt x="432" y="692"/>
                  </a:cubicBezTo>
                  <a:cubicBezTo>
                    <a:pt x="433" y="689"/>
                    <a:pt x="433" y="687"/>
                    <a:pt x="434" y="685"/>
                  </a:cubicBezTo>
                  <a:cubicBezTo>
                    <a:pt x="435" y="682"/>
                    <a:pt x="437" y="680"/>
                    <a:pt x="437" y="677"/>
                  </a:cubicBezTo>
                  <a:cubicBezTo>
                    <a:pt x="438" y="676"/>
                    <a:pt x="439" y="674"/>
                    <a:pt x="441" y="673"/>
                  </a:cubicBezTo>
                  <a:cubicBezTo>
                    <a:pt x="444" y="670"/>
                    <a:pt x="449" y="668"/>
                    <a:pt x="451" y="664"/>
                  </a:cubicBezTo>
                  <a:cubicBezTo>
                    <a:pt x="453" y="662"/>
                    <a:pt x="453" y="660"/>
                    <a:pt x="454" y="657"/>
                  </a:cubicBezTo>
                  <a:cubicBezTo>
                    <a:pt x="455" y="654"/>
                    <a:pt x="457" y="652"/>
                    <a:pt x="459" y="650"/>
                  </a:cubicBezTo>
                  <a:cubicBezTo>
                    <a:pt x="461" y="648"/>
                    <a:pt x="464" y="647"/>
                    <a:pt x="465" y="644"/>
                  </a:cubicBezTo>
                  <a:cubicBezTo>
                    <a:pt x="466" y="643"/>
                    <a:pt x="466" y="641"/>
                    <a:pt x="467" y="640"/>
                  </a:cubicBezTo>
                  <a:cubicBezTo>
                    <a:pt x="467" y="639"/>
                    <a:pt x="468" y="638"/>
                    <a:pt x="469" y="638"/>
                  </a:cubicBezTo>
                  <a:cubicBezTo>
                    <a:pt x="472" y="636"/>
                    <a:pt x="474" y="635"/>
                    <a:pt x="476" y="634"/>
                  </a:cubicBezTo>
                  <a:cubicBezTo>
                    <a:pt x="478" y="632"/>
                    <a:pt x="480" y="631"/>
                    <a:pt x="482" y="629"/>
                  </a:cubicBezTo>
                  <a:cubicBezTo>
                    <a:pt x="486" y="626"/>
                    <a:pt x="491" y="623"/>
                    <a:pt x="494" y="619"/>
                  </a:cubicBezTo>
                  <a:cubicBezTo>
                    <a:pt x="495" y="618"/>
                    <a:pt x="495" y="616"/>
                    <a:pt x="496" y="615"/>
                  </a:cubicBezTo>
                  <a:cubicBezTo>
                    <a:pt x="497" y="614"/>
                    <a:pt x="497" y="613"/>
                    <a:pt x="498" y="612"/>
                  </a:cubicBezTo>
                  <a:cubicBezTo>
                    <a:pt x="499" y="609"/>
                    <a:pt x="500" y="607"/>
                    <a:pt x="502" y="605"/>
                  </a:cubicBezTo>
                  <a:cubicBezTo>
                    <a:pt x="506" y="601"/>
                    <a:pt x="507" y="596"/>
                    <a:pt x="509" y="591"/>
                  </a:cubicBezTo>
                  <a:cubicBezTo>
                    <a:pt x="510" y="588"/>
                    <a:pt x="512" y="586"/>
                    <a:pt x="513" y="584"/>
                  </a:cubicBezTo>
                  <a:cubicBezTo>
                    <a:pt x="514" y="582"/>
                    <a:pt x="515" y="579"/>
                    <a:pt x="516" y="577"/>
                  </a:cubicBezTo>
                  <a:cubicBezTo>
                    <a:pt x="518" y="572"/>
                    <a:pt x="520" y="567"/>
                    <a:pt x="522" y="562"/>
                  </a:cubicBezTo>
                  <a:cubicBezTo>
                    <a:pt x="522" y="561"/>
                    <a:pt x="523" y="559"/>
                    <a:pt x="523" y="558"/>
                  </a:cubicBezTo>
                  <a:cubicBezTo>
                    <a:pt x="523" y="557"/>
                    <a:pt x="523" y="555"/>
                    <a:pt x="523" y="554"/>
                  </a:cubicBezTo>
                  <a:cubicBezTo>
                    <a:pt x="523" y="551"/>
                    <a:pt x="523" y="548"/>
                    <a:pt x="522" y="546"/>
                  </a:cubicBezTo>
                  <a:cubicBezTo>
                    <a:pt x="521" y="543"/>
                    <a:pt x="517" y="544"/>
                    <a:pt x="515" y="546"/>
                  </a:cubicBezTo>
                  <a:cubicBezTo>
                    <a:pt x="513" y="547"/>
                    <a:pt x="510" y="549"/>
                    <a:pt x="508" y="549"/>
                  </a:cubicBezTo>
                  <a:cubicBezTo>
                    <a:pt x="507" y="549"/>
                    <a:pt x="505" y="549"/>
                    <a:pt x="504" y="549"/>
                  </a:cubicBezTo>
                  <a:cubicBezTo>
                    <a:pt x="503" y="549"/>
                    <a:pt x="501" y="550"/>
                    <a:pt x="500" y="550"/>
                  </a:cubicBezTo>
                  <a:cubicBezTo>
                    <a:pt x="498" y="551"/>
                    <a:pt x="495" y="550"/>
                    <a:pt x="493" y="551"/>
                  </a:cubicBezTo>
                  <a:cubicBezTo>
                    <a:pt x="491" y="551"/>
                    <a:pt x="491" y="552"/>
                    <a:pt x="489" y="553"/>
                  </a:cubicBezTo>
                  <a:cubicBezTo>
                    <a:pt x="488" y="554"/>
                    <a:pt x="487" y="554"/>
                    <a:pt x="486" y="553"/>
                  </a:cubicBezTo>
                  <a:cubicBezTo>
                    <a:pt x="484" y="553"/>
                    <a:pt x="482" y="553"/>
                    <a:pt x="480" y="554"/>
                  </a:cubicBezTo>
                  <a:cubicBezTo>
                    <a:pt x="480" y="555"/>
                    <a:pt x="479" y="556"/>
                    <a:pt x="478" y="556"/>
                  </a:cubicBezTo>
                  <a:cubicBezTo>
                    <a:pt x="477" y="557"/>
                    <a:pt x="476" y="557"/>
                    <a:pt x="475" y="556"/>
                  </a:cubicBezTo>
                  <a:cubicBezTo>
                    <a:pt x="473" y="556"/>
                    <a:pt x="471" y="554"/>
                    <a:pt x="469" y="553"/>
                  </a:cubicBezTo>
                  <a:cubicBezTo>
                    <a:pt x="468" y="552"/>
                    <a:pt x="465" y="550"/>
                    <a:pt x="464" y="548"/>
                  </a:cubicBezTo>
                  <a:cubicBezTo>
                    <a:pt x="464" y="547"/>
                    <a:pt x="463" y="547"/>
                    <a:pt x="463" y="545"/>
                  </a:cubicBezTo>
                  <a:cubicBezTo>
                    <a:pt x="463" y="544"/>
                    <a:pt x="464" y="543"/>
                    <a:pt x="464" y="542"/>
                  </a:cubicBezTo>
                  <a:cubicBezTo>
                    <a:pt x="463" y="540"/>
                    <a:pt x="461" y="539"/>
                    <a:pt x="461" y="538"/>
                  </a:cubicBezTo>
                  <a:cubicBezTo>
                    <a:pt x="460" y="537"/>
                    <a:pt x="459" y="536"/>
                    <a:pt x="458" y="535"/>
                  </a:cubicBezTo>
                  <a:cubicBezTo>
                    <a:pt x="457" y="533"/>
                    <a:pt x="456" y="531"/>
                    <a:pt x="455" y="530"/>
                  </a:cubicBezTo>
                  <a:cubicBezTo>
                    <a:pt x="453" y="528"/>
                    <a:pt x="452" y="526"/>
                    <a:pt x="450" y="525"/>
                  </a:cubicBezTo>
                  <a:cubicBezTo>
                    <a:pt x="448" y="523"/>
                    <a:pt x="447" y="522"/>
                    <a:pt x="445" y="520"/>
                  </a:cubicBezTo>
                  <a:cubicBezTo>
                    <a:pt x="441" y="518"/>
                    <a:pt x="436" y="516"/>
                    <a:pt x="434" y="512"/>
                  </a:cubicBezTo>
                  <a:cubicBezTo>
                    <a:pt x="433" y="510"/>
                    <a:pt x="433" y="507"/>
                    <a:pt x="432" y="505"/>
                  </a:cubicBezTo>
                  <a:cubicBezTo>
                    <a:pt x="431" y="503"/>
                    <a:pt x="429" y="500"/>
                    <a:pt x="428" y="498"/>
                  </a:cubicBezTo>
                  <a:cubicBezTo>
                    <a:pt x="428" y="496"/>
                    <a:pt x="427" y="493"/>
                    <a:pt x="426" y="491"/>
                  </a:cubicBezTo>
                  <a:cubicBezTo>
                    <a:pt x="424" y="489"/>
                    <a:pt x="422" y="487"/>
                    <a:pt x="420" y="486"/>
                  </a:cubicBezTo>
                  <a:cubicBezTo>
                    <a:pt x="418" y="484"/>
                    <a:pt x="415" y="483"/>
                    <a:pt x="415" y="480"/>
                  </a:cubicBezTo>
                  <a:cubicBezTo>
                    <a:pt x="414" y="478"/>
                    <a:pt x="414" y="475"/>
                    <a:pt x="414" y="472"/>
                  </a:cubicBezTo>
                  <a:cubicBezTo>
                    <a:pt x="413" y="466"/>
                    <a:pt x="416" y="460"/>
                    <a:pt x="411" y="456"/>
                  </a:cubicBezTo>
                  <a:cubicBezTo>
                    <a:pt x="409" y="454"/>
                    <a:pt x="406" y="454"/>
                    <a:pt x="405" y="452"/>
                  </a:cubicBezTo>
                  <a:cubicBezTo>
                    <a:pt x="403" y="450"/>
                    <a:pt x="402" y="447"/>
                    <a:pt x="401" y="445"/>
                  </a:cubicBezTo>
                  <a:cubicBezTo>
                    <a:pt x="400" y="443"/>
                    <a:pt x="400" y="443"/>
                    <a:pt x="399" y="441"/>
                  </a:cubicBezTo>
                  <a:cubicBezTo>
                    <a:pt x="399" y="440"/>
                    <a:pt x="399" y="439"/>
                    <a:pt x="399" y="437"/>
                  </a:cubicBezTo>
                  <a:cubicBezTo>
                    <a:pt x="398" y="435"/>
                    <a:pt x="397" y="433"/>
                    <a:pt x="395" y="431"/>
                  </a:cubicBezTo>
                  <a:cubicBezTo>
                    <a:pt x="394" y="429"/>
                    <a:pt x="392" y="427"/>
                    <a:pt x="390" y="425"/>
                  </a:cubicBezTo>
                  <a:cubicBezTo>
                    <a:pt x="388" y="423"/>
                    <a:pt x="387" y="420"/>
                    <a:pt x="387" y="418"/>
                  </a:cubicBezTo>
                  <a:cubicBezTo>
                    <a:pt x="386" y="416"/>
                    <a:pt x="386" y="415"/>
                    <a:pt x="386" y="413"/>
                  </a:cubicBezTo>
                  <a:cubicBezTo>
                    <a:pt x="386" y="412"/>
                    <a:pt x="386" y="410"/>
                    <a:pt x="386" y="409"/>
                  </a:cubicBezTo>
                  <a:cubicBezTo>
                    <a:pt x="385" y="407"/>
                    <a:pt x="383" y="406"/>
                    <a:pt x="381" y="404"/>
                  </a:cubicBezTo>
                  <a:cubicBezTo>
                    <a:pt x="380" y="402"/>
                    <a:pt x="378" y="400"/>
                    <a:pt x="377" y="398"/>
                  </a:cubicBezTo>
                  <a:cubicBezTo>
                    <a:pt x="375" y="396"/>
                    <a:pt x="374" y="392"/>
                    <a:pt x="374" y="390"/>
                  </a:cubicBezTo>
                  <a:cubicBezTo>
                    <a:pt x="373" y="389"/>
                    <a:pt x="373" y="386"/>
                    <a:pt x="374" y="386"/>
                  </a:cubicBezTo>
                  <a:cubicBezTo>
                    <a:pt x="375" y="385"/>
                    <a:pt x="376" y="387"/>
                    <a:pt x="376" y="388"/>
                  </a:cubicBezTo>
                  <a:cubicBezTo>
                    <a:pt x="377" y="390"/>
                    <a:pt x="378" y="392"/>
                    <a:pt x="379" y="394"/>
                  </a:cubicBezTo>
                  <a:cubicBezTo>
                    <a:pt x="380" y="397"/>
                    <a:pt x="382" y="399"/>
                    <a:pt x="384" y="400"/>
                  </a:cubicBezTo>
                  <a:cubicBezTo>
                    <a:pt x="386" y="402"/>
                    <a:pt x="387" y="403"/>
                    <a:pt x="387" y="406"/>
                  </a:cubicBezTo>
                  <a:cubicBezTo>
                    <a:pt x="390" y="407"/>
                    <a:pt x="390" y="403"/>
                    <a:pt x="390" y="401"/>
                  </a:cubicBezTo>
                  <a:cubicBezTo>
                    <a:pt x="390" y="399"/>
                    <a:pt x="391" y="398"/>
                    <a:pt x="391" y="396"/>
                  </a:cubicBezTo>
                  <a:cubicBezTo>
                    <a:pt x="391" y="395"/>
                    <a:pt x="391" y="392"/>
                    <a:pt x="392" y="392"/>
                  </a:cubicBezTo>
                  <a:cubicBezTo>
                    <a:pt x="393" y="392"/>
                    <a:pt x="393" y="394"/>
                    <a:pt x="393" y="395"/>
                  </a:cubicBezTo>
                  <a:cubicBezTo>
                    <a:pt x="393" y="396"/>
                    <a:pt x="390" y="401"/>
                    <a:pt x="392" y="402"/>
                  </a:cubicBezTo>
                  <a:cubicBezTo>
                    <a:pt x="392" y="402"/>
                    <a:pt x="393" y="402"/>
                    <a:pt x="394" y="402"/>
                  </a:cubicBezTo>
                  <a:cubicBezTo>
                    <a:pt x="394" y="403"/>
                    <a:pt x="395" y="403"/>
                    <a:pt x="395" y="403"/>
                  </a:cubicBezTo>
                  <a:cubicBezTo>
                    <a:pt x="396" y="404"/>
                    <a:pt x="397" y="405"/>
                    <a:pt x="398" y="406"/>
                  </a:cubicBezTo>
                  <a:cubicBezTo>
                    <a:pt x="400" y="408"/>
                    <a:pt x="401" y="410"/>
                    <a:pt x="402" y="412"/>
                  </a:cubicBezTo>
                  <a:cubicBezTo>
                    <a:pt x="404" y="415"/>
                    <a:pt x="405" y="417"/>
                    <a:pt x="407" y="420"/>
                  </a:cubicBezTo>
                  <a:cubicBezTo>
                    <a:pt x="408" y="422"/>
                    <a:pt x="411" y="423"/>
                    <a:pt x="411" y="426"/>
                  </a:cubicBezTo>
                  <a:cubicBezTo>
                    <a:pt x="411" y="428"/>
                    <a:pt x="411" y="428"/>
                    <a:pt x="412" y="430"/>
                  </a:cubicBezTo>
                  <a:cubicBezTo>
                    <a:pt x="413" y="431"/>
                    <a:pt x="414" y="432"/>
                    <a:pt x="415" y="433"/>
                  </a:cubicBezTo>
                  <a:cubicBezTo>
                    <a:pt x="416" y="434"/>
                    <a:pt x="417" y="435"/>
                    <a:pt x="417" y="436"/>
                  </a:cubicBezTo>
                  <a:cubicBezTo>
                    <a:pt x="418" y="436"/>
                    <a:pt x="418" y="437"/>
                    <a:pt x="418" y="438"/>
                  </a:cubicBezTo>
                  <a:cubicBezTo>
                    <a:pt x="419" y="439"/>
                    <a:pt x="420" y="439"/>
                    <a:pt x="420" y="439"/>
                  </a:cubicBezTo>
                  <a:cubicBezTo>
                    <a:pt x="421" y="440"/>
                    <a:pt x="422" y="441"/>
                    <a:pt x="422" y="442"/>
                  </a:cubicBezTo>
                  <a:cubicBezTo>
                    <a:pt x="423" y="444"/>
                    <a:pt x="424" y="446"/>
                    <a:pt x="425" y="448"/>
                  </a:cubicBezTo>
                  <a:cubicBezTo>
                    <a:pt x="427" y="452"/>
                    <a:pt x="427" y="457"/>
                    <a:pt x="428" y="460"/>
                  </a:cubicBezTo>
                  <a:cubicBezTo>
                    <a:pt x="429" y="461"/>
                    <a:pt x="430" y="462"/>
                    <a:pt x="430" y="463"/>
                  </a:cubicBezTo>
                  <a:cubicBezTo>
                    <a:pt x="431" y="464"/>
                    <a:pt x="433" y="465"/>
                    <a:pt x="433" y="466"/>
                  </a:cubicBezTo>
                  <a:cubicBezTo>
                    <a:pt x="433" y="466"/>
                    <a:pt x="433" y="467"/>
                    <a:pt x="433" y="468"/>
                  </a:cubicBezTo>
                  <a:cubicBezTo>
                    <a:pt x="433" y="468"/>
                    <a:pt x="433" y="469"/>
                    <a:pt x="433" y="470"/>
                  </a:cubicBezTo>
                  <a:cubicBezTo>
                    <a:pt x="434" y="471"/>
                    <a:pt x="434" y="471"/>
                    <a:pt x="435" y="472"/>
                  </a:cubicBezTo>
                  <a:cubicBezTo>
                    <a:pt x="436" y="472"/>
                    <a:pt x="439" y="472"/>
                    <a:pt x="439" y="473"/>
                  </a:cubicBezTo>
                  <a:cubicBezTo>
                    <a:pt x="440" y="474"/>
                    <a:pt x="439" y="475"/>
                    <a:pt x="439" y="475"/>
                  </a:cubicBezTo>
                  <a:cubicBezTo>
                    <a:pt x="440" y="476"/>
                    <a:pt x="440" y="476"/>
                    <a:pt x="440" y="477"/>
                  </a:cubicBezTo>
                  <a:cubicBezTo>
                    <a:pt x="441" y="478"/>
                    <a:pt x="442" y="478"/>
                    <a:pt x="443" y="479"/>
                  </a:cubicBezTo>
                  <a:cubicBezTo>
                    <a:pt x="443" y="480"/>
                    <a:pt x="443" y="481"/>
                    <a:pt x="444" y="482"/>
                  </a:cubicBezTo>
                  <a:cubicBezTo>
                    <a:pt x="444" y="484"/>
                    <a:pt x="446" y="486"/>
                    <a:pt x="448" y="488"/>
                  </a:cubicBezTo>
                  <a:cubicBezTo>
                    <a:pt x="450" y="490"/>
                    <a:pt x="451" y="491"/>
                    <a:pt x="452" y="494"/>
                  </a:cubicBezTo>
                  <a:cubicBezTo>
                    <a:pt x="453" y="496"/>
                    <a:pt x="455" y="498"/>
                    <a:pt x="456" y="500"/>
                  </a:cubicBezTo>
                  <a:cubicBezTo>
                    <a:pt x="456" y="502"/>
                    <a:pt x="458" y="505"/>
                    <a:pt x="458" y="507"/>
                  </a:cubicBezTo>
                  <a:cubicBezTo>
                    <a:pt x="458" y="513"/>
                    <a:pt x="457" y="518"/>
                    <a:pt x="460" y="523"/>
                  </a:cubicBezTo>
                  <a:cubicBezTo>
                    <a:pt x="461" y="524"/>
                    <a:pt x="462" y="525"/>
                    <a:pt x="462" y="526"/>
                  </a:cubicBezTo>
                  <a:cubicBezTo>
                    <a:pt x="462" y="527"/>
                    <a:pt x="462" y="529"/>
                    <a:pt x="462" y="530"/>
                  </a:cubicBezTo>
                  <a:cubicBezTo>
                    <a:pt x="462" y="533"/>
                    <a:pt x="462" y="535"/>
                    <a:pt x="465" y="536"/>
                  </a:cubicBezTo>
                  <a:cubicBezTo>
                    <a:pt x="466" y="537"/>
                    <a:pt x="468" y="537"/>
                    <a:pt x="469" y="537"/>
                  </a:cubicBezTo>
                  <a:cubicBezTo>
                    <a:pt x="470" y="537"/>
                    <a:pt x="471" y="537"/>
                    <a:pt x="472" y="536"/>
                  </a:cubicBezTo>
                  <a:cubicBezTo>
                    <a:pt x="474" y="535"/>
                    <a:pt x="476" y="535"/>
                    <a:pt x="478" y="533"/>
                  </a:cubicBezTo>
                  <a:cubicBezTo>
                    <a:pt x="479" y="533"/>
                    <a:pt x="480" y="532"/>
                    <a:pt x="481" y="531"/>
                  </a:cubicBezTo>
                  <a:cubicBezTo>
                    <a:pt x="482" y="531"/>
                    <a:pt x="483" y="531"/>
                    <a:pt x="484" y="531"/>
                  </a:cubicBezTo>
                  <a:cubicBezTo>
                    <a:pt x="486" y="531"/>
                    <a:pt x="487" y="531"/>
                    <a:pt x="488" y="530"/>
                  </a:cubicBezTo>
                  <a:cubicBezTo>
                    <a:pt x="489" y="530"/>
                    <a:pt x="490" y="529"/>
                    <a:pt x="491" y="528"/>
                  </a:cubicBezTo>
                  <a:cubicBezTo>
                    <a:pt x="491" y="528"/>
                    <a:pt x="491" y="528"/>
                    <a:pt x="491" y="528"/>
                  </a:cubicBezTo>
                  <a:cubicBezTo>
                    <a:pt x="493" y="527"/>
                    <a:pt x="495" y="526"/>
                    <a:pt x="497" y="525"/>
                  </a:cubicBezTo>
                  <a:cubicBezTo>
                    <a:pt x="499" y="525"/>
                    <a:pt x="502" y="525"/>
                    <a:pt x="504" y="524"/>
                  </a:cubicBezTo>
                  <a:cubicBezTo>
                    <a:pt x="505" y="523"/>
                    <a:pt x="506" y="522"/>
                    <a:pt x="507" y="521"/>
                  </a:cubicBezTo>
                  <a:cubicBezTo>
                    <a:pt x="508" y="521"/>
                    <a:pt x="509" y="521"/>
                    <a:pt x="510" y="520"/>
                  </a:cubicBezTo>
                  <a:cubicBezTo>
                    <a:pt x="512" y="519"/>
                    <a:pt x="514" y="518"/>
                    <a:pt x="516" y="518"/>
                  </a:cubicBezTo>
                  <a:cubicBezTo>
                    <a:pt x="518" y="517"/>
                    <a:pt x="521" y="516"/>
                    <a:pt x="523" y="515"/>
                  </a:cubicBezTo>
                  <a:cubicBezTo>
                    <a:pt x="526" y="515"/>
                    <a:pt x="528" y="514"/>
                    <a:pt x="529" y="511"/>
                  </a:cubicBezTo>
                  <a:cubicBezTo>
                    <a:pt x="529" y="505"/>
                    <a:pt x="534" y="503"/>
                    <a:pt x="539" y="501"/>
                  </a:cubicBezTo>
                  <a:cubicBezTo>
                    <a:pt x="541" y="501"/>
                    <a:pt x="543" y="499"/>
                    <a:pt x="545" y="499"/>
                  </a:cubicBezTo>
                  <a:cubicBezTo>
                    <a:pt x="548" y="499"/>
                    <a:pt x="551" y="499"/>
                    <a:pt x="552" y="496"/>
                  </a:cubicBezTo>
                  <a:cubicBezTo>
                    <a:pt x="553" y="494"/>
                    <a:pt x="553" y="492"/>
                    <a:pt x="556" y="491"/>
                  </a:cubicBezTo>
                  <a:cubicBezTo>
                    <a:pt x="557" y="491"/>
                    <a:pt x="559" y="491"/>
                    <a:pt x="560" y="490"/>
                  </a:cubicBezTo>
                  <a:cubicBezTo>
                    <a:pt x="561" y="490"/>
                    <a:pt x="560" y="488"/>
                    <a:pt x="560" y="487"/>
                  </a:cubicBezTo>
                  <a:cubicBezTo>
                    <a:pt x="561" y="486"/>
                    <a:pt x="562" y="485"/>
                    <a:pt x="563" y="485"/>
                  </a:cubicBezTo>
                  <a:cubicBezTo>
                    <a:pt x="565" y="484"/>
                    <a:pt x="567" y="483"/>
                    <a:pt x="569" y="482"/>
                  </a:cubicBezTo>
                  <a:cubicBezTo>
                    <a:pt x="571" y="481"/>
                    <a:pt x="571" y="478"/>
                    <a:pt x="571" y="476"/>
                  </a:cubicBezTo>
                  <a:cubicBezTo>
                    <a:pt x="571" y="474"/>
                    <a:pt x="571" y="472"/>
                    <a:pt x="572" y="470"/>
                  </a:cubicBezTo>
                  <a:cubicBezTo>
                    <a:pt x="573" y="470"/>
                    <a:pt x="574" y="470"/>
                    <a:pt x="575" y="469"/>
                  </a:cubicBezTo>
                  <a:cubicBezTo>
                    <a:pt x="576" y="468"/>
                    <a:pt x="577" y="468"/>
                    <a:pt x="578" y="467"/>
                  </a:cubicBezTo>
                  <a:cubicBezTo>
                    <a:pt x="579" y="465"/>
                    <a:pt x="579" y="464"/>
                    <a:pt x="579" y="463"/>
                  </a:cubicBezTo>
                  <a:cubicBezTo>
                    <a:pt x="579" y="461"/>
                    <a:pt x="580" y="461"/>
                    <a:pt x="581" y="459"/>
                  </a:cubicBezTo>
                  <a:cubicBezTo>
                    <a:pt x="582" y="458"/>
                    <a:pt x="584" y="455"/>
                    <a:pt x="584" y="453"/>
                  </a:cubicBezTo>
                  <a:cubicBezTo>
                    <a:pt x="584" y="452"/>
                    <a:pt x="582" y="451"/>
                    <a:pt x="581" y="450"/>
                  </a:cubicBezTo>
                  <a:cubicBezTo>
                    <a:pt x="580" y="449"/>
                    <a:pt x="579" y="448"/>
                    <a:pt x="579" y="447"/>
                  </a:cubicBezTo>
                  <a:cubicBezTo>
                    <a:pt x="578" y="446"/>
                    <a:pt x="578" y="444"/>
                    <a:pt x="576" y="443"/>
                  </a:cubicBezTo>
                  <a:cubicBezTo>
                    <a:pt x="575" y="442"/>
                    <a:pt x="574" y="442"/>
                    <a:pt x="573" y="442"/>
                  </a:cubicBezTo>
                  <a:cubicBezTo>
                    <a:pt x="569" y="441"/>
                    <a:pt x="560" y="440"/>
                    <a:pt x="560" y="434"/>
                  </a:cubicBezTo>
                  <a:cubicBezTo>
                    <a:pt x="560" y="431"/>
                    <a:pt x="558" y="431"/>
                    <a:pt x="557" y="428"/>
                  </a:cubicBezTo>
                  <a:cubicBezTo>
                    <a:pt x="556" y="427"/>
                    <a:pt x="556" y="426"/>
                    <a:pt x="556" y="424"/>
                  </a:cubicBezTo>
                  <a:cubicBezTo>
                    <a:pt x="556" y="423"/>
                    <a:pt x="555" y="422"/>
                    <a:pt x="555" y="420"/>
                  </a:cubicBezTo>
                  <a:cubicBezTo>
                    <a:pt x="554" y="420"/>
                    <a:pt x="553" y="421"/>
                    <a:pt x="552" y="422"/>
                  </a:cubicBezTo>
                  <a:cubicBezTo>
                    <a:pt x="551" y="422"/>
                    <a:pt x="550" y="422"/>
                    <a:pt x="549" y="423"/>
                  </a:cubicBezTo>
                  <a:cubicBezTo>
                    <a:pt x="547" y="425"/>
                    <a:pt x="548" y="429"/>
                    <a:pt x="546" y="431"/>
                  </a:cubicBezTo>
                  <a:cubicBezTo>
                    <a:pt x="545" y="432"/>
                    <a:pt x="544" y="432"/>
                    <a:pt x="543" y="433"/>
                  </a:cubicBezTo>
                  <a:cubicBezTo>
                    <a:pt x="542" y="434"/>
                    <a:pt x="541" y="435"/>
                    <a:pt x="540" y="435"/>
                  </a:cubicBezTo>
                  <a:cubicBezTo>
                    <a:pt x="538" y="436"/>
                    <a:pt x="535" y="436"/>
                    <a:pt x="533" y="437"/>
                  </a:cubicBezTo>
                  <a:cubicBezTo>
                    <a:pt x="531" y="437"/>
                    <a:pt x="530" y="437"/>
                    <a:pt x="529" y="437"/>
                  </a:cubicBezTo>
                  <a:cubicBezTo>
                    <a:pt x="527" y="437"/>
                    <a:pt x="526" y="437"/>
                    <a:pt x="525" y="437"/>
                  </a:cubicBezTo>
                  <a:cubicBezTo>
                    <a:pt x="524" y="437"/>
                    <a:pt x="522" y="437"/>
                    <a:pt x="521" y="436"/>
                  </a:cubicBezTo>
                  <a:cubicBezTo>
                    <a:pt x="520" y="435"/>
                    <a:pt x="520" y="434"/>
                    <a:pt x="520" y="432"/>
                  </a:cubicBezTo>
                  <a:cubicBezTo>
                    <a:pt x="520" y="431"/>
                    <a:pt x="520" y="429"/>
                    <a:pt x="520" y="428"/>
                  </a:cubicBezTo>
                  <a:cubicBezTo>
                    <a:pt x="520" y="427"/>
                    <a:pt x="520" y="425"/>
                    <a:pt x="520" y="424"/>
                  </a:cubicBezTo>
                  <a:cubicBezTo>
                    <a:pt x="520" y="423"/>
                    <a:pt x="519" y="422"/>
                    <a:pt x="519" y="421"/>
                  </a:cubicBezTo>
                  <a:cubicBezTo>
                    <a:pt x="518" y="419"/>
                    <a:pt x="518" y="419"/>
                    <a:pt x="517" y="419"/>
                  </a:cubicBezTo>
                  <a:cubicBezTo>
                    <a:pt x="514" y="420"/>
                    <a:pt x="515" y="424"/>
                    <a:pt x="514" y="426"/>
                  </a:cubicBezTo>
                  <a:cubicBezTo>
                    <a:pt x="513" y="426"/>
                    <a:pt x="512" y="426"/>
                    <a:pt x="511" y="425"/>
                  </a:cubicBezTo>
                  <a:cubicBezTo>
                    <a:pt x="509" y="423"/>
                    <a:pt x="509" y="421"/>
                    <a:pt x="509" y="419"/>
                  </a:cubicBezTo>
                  <a:cubicBezTo>
                    <a:pt x="509" y="416"/>
                    <a:pt x="507" y="414"/>
                    <a:pt x="505" y="412"/>
                  </a:cubicBezTo>
                  <a:cubicBezTo>
                    <a:pt x="502" y="410"/>
                    <a:pt x="501" y="408"/>
                    <a:pt x="499" y="406"/>
                  </a:cubicBezTo>
                  <a:cubicBezTo>
                    <a:pt x="499" y="405"/>
                    <a:pt x="498" y="404"/>
                    <a:pt x="497" y="403"/>
                  </a:cubicBezTo>
                  <a:cubicBezTo>
                    <a:pt x="497" y="402"/>
                    <a:pt x="496" y="401"/>
                    <a:pt x="496" y="400"/>
                  </a:cubicBezTo>
                  <a:cubicBezTo>
                    <a:pt x="495" y="398"/>
                    <a:pt x="494" y="395"/>
                    <a:pt x="492" y="394"/>
                  </a:cubicBezTo>
                  <a:cubicBezTo>
                    <a:pt x="491" y="393"/>
                    <a:pt x="489" y="393"/>
                    <a:pt x="489" y="392"/>
                  </a:cubicBezTo>
                  <a:cubicBezTo>
                    <a:pt x="489" y="390"/>
                    <a:pt x="491" y="390"/>
                    <a:pt x="491" y="389"/>
                  </a:cubicBezTo>
                  <a:cubicBezTo>
                    <a:pt x="493" y="389"/>
                    <a:pt x="493" y="389"/>
                    <a:pt x="494" y="388"/>
                  </a:cubicBezTo>
                  <a:cubicBezTo>
                    <a:pt x="494" y="387"/>
                    <a:pt x="495" y="385"/>
                    <a:pt x="496" y="385"/>
                  </a:cubicBezTo>
                  <a:cubicBezTo>
                    <a:pt x="497" y="384"/>
                    <a:pt x="502" y="385"/>
                    <a:pt x="503" y="386"/>
                  </a:cubicBezTo>
                  <a:cubicBezTo>
                    <a:pt x="504" y="386"/>
                    <a:pt x="506" y="387"/>
                    <a:pt x="506" y="388"/>
                  </a:cubicBezTo>
                  <a:cubicBezTo>
                    <a:pt x="507" y="388"/>
                    <a:pt x="507" y="389"/>
                    <a:pt x="508" y="390"/>
                  </a:cubicBezTo>
                  <a:cubicBezTo>
                    <a:pt x="510" y="392"/>
                    <a:pt x="511" y="394"/>
                    <a:pt x="512" y="396"/>
                  </a:cubicBezTo>
                  <a:cubicBezTo>
                    <a:pt x="513" y="398"/>
                    <a:pt x="514" y="401"/>
                    <a:pt x="515" y="402"/>
                  </a:cubicBezTo>
                  <a:cubicBezTo>
                    <a:pt x="516" y="403"/>
                    <a:pt x="517" y="404"/>
                    <a:pt x="519" y="404"/>
                  </a:cubicBezTo>
                  <a:cubicBezTo>
                    <a:pt x="519" y="405"/>
                    <a:pt x="520" y="406"/>
                    <a:pt x="521" y="406"/>
                  </a:cubicBezTo>
                  <a:cubicBezTo>
                    <a:pt x="523" y="407"/>
                    <a:pt x="525" y="408"/>
                    <a:pt x="527" y="409"/>
                  </a:cubicBezTo>
                  <a:cubicBezTo>
                    <a:pt x="529" y="411"/>
                    <a:pt x="532" y="412"/>
                    <a:pt x="534" y="413"/>
                  </a:cubicBezTo>
                  <a:cubicBezTo>
                    <a:pt x="535" y="414"/>
                    <a:pt x="536" y="416"/>
                    <a:pt x="538" y="416"/>
                  </a:cubicBezTo>
                  <a:cubicBezTo>
                    <a:pt x="539" y="416"/>
                    <a:pt x="540" y="415"/>
                    <a:pt x="541" y="415"/>
                  </a:cubicBezTo>
                  <a:cubicBezTo>
                    <a:pt x="544" y="414"/>
                    <a:pt x="547" y="414"/>
                    <a:pt x="549" y="413"/>
                  </a:cubicBezTo>
                  <a:cubicBezTo>
                    <a:pt x="552" y="412"/>
                    <a:pt x="553" y="408"/>
                    <a:pt x="556" y="410"/>
                  </a:cubicBezTo>
                  <a:cubicBezTo>
                    <a:pt x="558" y="412"/>
                    <a:pt x="558" y="415"/>
                    <a:pt x="559" y="417"/>
                  </a:cubicBezTo>
                  <a:cubicBezTo>
                    <a:pt x="560" y="420"/>
                    <a:pt x="561" y="421"/>
                    <a:pt x="564" y="422"/>
                  </a:cubicBezTo>
                  <a:cubicBezTo>
                    <a:pt x="566" y="423"/>
                    <a:pt x="568" y="424"/>
                    <a:pt x="570" y="424"/>
                  </a:cubicBezTo>
                  <a:cubicBezTo>
                    <a:pt x="573" y="425"/>
                    <a:pt x="575" y="425"/>
                    <a:pt x="578" y="425"/>
                  </a:cubicBezTo>
                  <a:cubicBezTo>
                    <a:pt x="579" y="425"/>
                    <a:pt x="581" y="426"/>
                    <a:pt x="582" y="426"/>
                  </a:cubicBezTo>
                  <a:cubicBezTo>
                    <a:pt x="584" y="426"/>
                    <a:pt x="585" y="426"/>
                    <a:pt x="586" y="426"/>
                  </a:cubicBezTo>
                  <a:cubicBezTo>
                    <a:pt x="588" y="427"/>
                    <a:pt x="590" y="428"/>
                    <a:pt x="593" y="429"/>
                  </a:cubicBezTo>
                  <a:cubicBezTo>
                    <a:pt x="594" y="429"/>
                    <a:pt x="596" y="429"/>
                    <a:pt x="597" y="429"/>
                  </a:cubicBezTo>
                  <a:cubicBezTo>
                    <a:pt x="598" y="428"/>
                    <a:pt x="599" y="428"/>
                    <a:pt x="600" y="428"/>
                  </a:cubicBezTo>
                  <a:cubicBezTo>
                    <a:pt x="601" y="428"/>
                    <a:pt x="602" y="428"/>
                    <a:pt x="603" y="428"/>
                  </a:cubicBezTo>
                  <a:cubicBezTo>
                    <a:pt x="604" y="427"/>
                    <a:pt x="606" y="425"/>
                    <a:pt x="608" y="426"/>
                  </a:cubicBezTo>
                  <a:cubicBezTo>
                    <a:pt x="610" y="426"/>
                    <a:pt x="611" y="427"/>
                    <a:pt x="612" y="427"/>
                  </a:cubicBezTo>
                  <a:cubicBezTo>
                    <a:pt x="613" y="428"/>
                    <a:pt x="614" y="427"/>
                    <a:pt x="615" y="427"/>
                  </a:cubicBezTo>
                  <a:cubicBezTo>
                    <a:pt x="617" y="426"/>
                    <a:pt x="619" y="426"/>
                    <a:pt x="621" y="426"/>
                  </a:cubicBezTo>
                  <a:cubicBezTo>
                    <a:pt x="623" y="425"/>
                    <a:pt x="626" y="425"/>
                    <a:pt x="628" y="425"/>
                  </a:cubicBezTo>
                  <a:cubicBezTo>
                    <a:pt x="630" y="425"/>
                    <a:pt x="631" y="427"/>
                    <a:pt x="633" y="428"/>
                  </a:cubicBezTo>
                  <a:cubicBezTo>
                    <a:pt x="635" y="428"/>
                    <a:pt x="636" y="430"/>
                    <a:pt x="637" y="432"/>
                  </a:cubicBezTo>
                  <a:cubicBezTo>
                    <a:pt x="637" y="433"/>
                    <a:pt x="637" y="434"/>
                    <a:pt x="637" y="435"/>
                  </a:cubicBezTo>
                  <a:cubicBezTo>
                    <a:pt x="637" y="436"/>
                    <a:pt x="638" y="437"/>
                    <a:pt x="639" y="438"/>
                  </a:cubicBezTo>
                  <a:cubicBezTo>
                    <a:pt x="640" y="438"/>
                    <a:pt x="641" y="439"/>
                    <a:pt x="642" y="439"/>
                  </a:cubicBezTo>
                  <a:cubicBezTo>
                    <a:pt x="643" y="439"/>
                    <a:pt x="644" y="439"/>
                    <a:pt x="645" y="439"/>
                  </a:cubicBezTo>
                  <a:cubicBezTo>
                    <a:pt x="648" y="440"/>
                    <a:pt x="648" y="442"/>
                    <a:pt x="649" y="444"/>
                  </a:cubicBezTo>
                  <a:cubicBezTo>
                    <a:pt x="649" y="447"/>
                    <a:pt x="652" y="447"/>
                    <a:pt x="654" y="448"/>
                  </a:cubicBezTo>
                  <a:cubicBezTo>
                    <a:pt x="655" y="448"/>
                    <a:pt x="656" y="448"/>
                    <a:pt x="658" y="448"/>
                  </a:cubicBezTo>
                  <a:cubicBezTo>
                    <a:pt x="659" y="447"/>
                    <a:pt x="660" y="447"/>
                    <a:pt x="661" y="447"/>
                  </a:cubicBezTo>
                  <a:cubicBezTo>
                    <a:pt x="662" y="448"/>
                    <a:pt x="660" y="451"/>
                    <a:pt x="659" y="452"/>
                  </a:cubicBezTo>
                  <a:cubicBezTo>
                    <a:pt x="657" y="452"/>
                    <a:pt x="654" y="451"/>
                    <a:pt x="653" y="453"/>
                  </a:cubicBezTo>
                  <a:cubicBezTo>
                    <a:pt x="657" y="454"/>
                    <a:pt x="657" y="459"/>
                    <a:pt x="660" y="461"/>
                  </a:cubicBezTo>
                  <a:cubicBezTo>
                    <a:pt x="662" y="462"/>
                    <a:pt x="664" y="462"/>
                    <a:pt x="665" y="463"/>
                  </a:cubicBezTo>
                  <a:cubicBezTo>
                    <a:pt x="666" y="464"/>
                    <a:pt x="667" y="466"/>
                    <a:pt x="669" y="467"/>
                  </a:cubicBezTo>
                  <a:cubicBezTo>
                    <a:pt x="670" y="467"/>
                    <a:pt x="671" y="466"/>
                    <a:pt x="672" y="466"/>
                  </a:cubicBezTo>
                  <a:cubicBezTo>
                    <a:pt x="675" y="465"/>
                    <a:pt x="677" y="463"/>
                    <a:pt x="677" y="460"/>
                  </a:cubicBezTo>
                  <a:cubicBezTo>
                    <a:pt x="677" y="459"/>
                    <a:pt x="677" y="457"/>
                    <a:pt x="677" y="456"/>
                  </a:cubicBezTo>
                  <a:cubicBezTo>
                    <a:pt x="677" y="454"/>
                    <a:pt x="677" y="453"/>
                    <a:pt x="679" y="453"/>
                  </a:cubicBezTo>
                  <a:cubicBezTo>
                    <a:pt x="682" y="453"/>
                    <a:pt x="682" y="457"/>
                    <a:pt x="682" y="459"/>
                  </a:cubicBezTo>
                  <a:cubicBezTo>
                    <a:pt x="683" y="462"/>
                    <a:pt x="682" y="465"/>
                    <a:pt x="682" y="468"/>
                  </a:cubicBezTo>
                  <a:cubicBezTo>
                    <a:pt x="682" y="470"/>
                    <a:pt x="684" y="473"/>
                    <a:pt x="684" y="476"/>
                  </a:cubicBezTo>
                  <a:cubicBezTo>
                    <a:pt x="685" y="478"/>
                    <a:pt x="685" y="481"/>
                    <a:pt x="685" y="484"/>
                  </a:cubicBezTo>
                  <a:cubicBezTo>
                    <a:pt x="685" y="485"/>
                    <a:pt x="684" y="487"/>
                    <a:pt x="685" y="488"/>
                  </a:cubicBezTo>
                  <a:cubicBezTo>
                    <a:pt x="685" y="490"/>
                    <a:pt x="686" y="491"/>
                    <a:pt x="686" y="492"/>
                  </a:cubicBezTo>
                  <a:cubicBezTo>
                    <a:pt x="687" y="494"/>
                    <a:pt x="688" y="496"/>
                    <a:pt x="690" y="498"/>
                  </a:cubicBezTo>
                  <a:cubicBezTo>
                    <a:pt x="691" y="501"/>
                    <a:pt x="691" y="503"/>
                    <a:pt x="692" y="506"/>
                  </a:cubicBezTo>
                  <a:cubicBezTo>
                    <a:pt x="693" y="509"/>
                    <a:pt x="693" y="511"/>
                    <a:pt x="694" y="514"/>
                  </a:cubicBezTo>
                  <a:cubicBezTo>
                    <a:pt x="695" y="517"/>
                    <a:pt x="696" y="519"/>
                    <a:pt x="698" y="521"/>
                  </a:cubicBezTo>
                  <a:cubicBezTo>
                    <a:pt x="699" y="524"/>
                    <a:pt x="701" y="525"/>
                    <a:pt x="702" y="528"/>
                  </a:cubicBezTo>
                  <a:cubicBezTo>
                    <a:pt x="703" y="530"/>
                    <a:pt x="703" y="533"/>
                    <a:pt x="704" y="535"/>
                  </a:cubicBezTo>
                  <a:cubicBezTo>
                    <a:pt x="704" y="538"/>
                    <a:pt x="706" y="540"/>
                    <a:pt x="708" y="542"/>
                  </a:cubicBezTo>
                  <a:cubicBezTo>
                    <a:pt x="709" y="544"/>
                    <a:pt x="711" y="546"/>
                    <a:pt x="712" y="548"/>
                  </a:cubicBezTo>
                  <a:cubicBezTo>
                    <a:pt x="712" y="550"/>
                    <a:pt x="712" y="551"/>
                    <a:pt x="712" y="553"/>
                  </a:cubicBezTo>
                  <a:cubicBezTo>
                    <a:pt x="713" y="554"/>
                    <a:pt x="713" y="555"/>
                    <a:pt x="714" y="556"/>
                  </a:cubicBezTo>
                  <a:cubicBezTo>
                    <a:pt x="715" y="559"/>
                    <a:pt x="717" y="561"/>
                    <a:pt x="718" y="564"/>
                  </a:cubicBezTo>
                  <a:cubicBezTo>
                    <a:pt x="720" y="566"/>
                    <a:pt x="719" y="570"/>
                    <a:pt x="720" y="573"/>
                  </a:cubicBezTo>
                  <a:cubicBezTo>
                    <a:pt x="721" y="575"/>
                    <a:pt x="724" y="576"/>
                    <a:pt x="726" y="576"/>
                  </a:cubicBezTo>
                  <a:cubicBezTo>
                    <a:pt x="729" y="577"/>
                    <a:pt x="730" y="575"/>
                    <a:pt x="730" y="573"/>
                  </a:cubicBezTo>
                  <a:cubicBezTo>
                    <a:pt x="731" y="570"/>
                    <a:pt x="732" y="569"/>
                    <a:pt x="735" y="569"/>
                  </a:cubicBezTo>
                  <a:cubicBezTo>
                    <a:pt x="736" y="568"/>
                    <a:pt x="738" y="568"/>
                    <a:pt x="739" y="567"/>
                  </a:cubicBezTo>
                  <a:cubicBezTo>
                    <a:pt x="739" y="567"/>
                    <a:pt x="739" y="565"/>
                    <a:pt x="739" y="564"/>
                  </a:cubicBezTo>
                  <a:cubicBezTo>
                    <a:pt x="740" y="562"/>
                    <a:pt x="741" y="560"/>
                    <a:pt x="742" y="558"/>
                  </a:cubicBezTo>
                  <a:cubicBezTo>
                    <a:pt x="743" y="556"/>
                    <a:pt x="743" y="554"/>
                    <a:pt x="743" y="552"/>
                  </a:cubicBezTo>
                  <a:cubicBezTo>
                    <a:pt x="743" y="549"/>
                    <a:pt x="743" y="546"/>
                    <a:pt x="743" y="544"/>
                  </a:cubicBezTo>
                  <a:cubicBezTo>
                    <a:pt x="744" y="541"/>
                    <a:pt x="745" y="539"/>
                    <a:pt x="746" y="537"/>
                  </a:cubicBezTo>
                  <a:cubicBezTo>
                    <a:pt x="746" y="536"/>
                    <a:pt x="746" y="535"/>
                    <a:pt x="746" y="533"/>
                  </a:cubicBezTo>
                  <a:cubicBezTo>
                    <a:pt x="746" y="532"/>
                    <a:pt x="746" y="531"/>
                    <a:pt x="745" y="530"/>
                  </a:cubicBezTo>
                  <a:cubicBezTo>
                    <a:pt x="744" y="527"/>
                    <a:pt x="743" y="525"/>
                    <a:pt x="743" y="522"/>
                  </a:cubicBezTo>
                  <a:cubicBezTo>
                    <a:pt x="743" y="520"/>
                    <a:pt x="744" y="517"/>
                    <a:pt x="744" y="514"/>
                  </a:cubicBezTo>
                  <a:cubicBezTo>
                    <a:pt x="744" y="513"/>
                    <a:pt x="744" y="511"/>
                    <a:pt x="745" y="511"/>
                  </a:cubicBezTo>
                  <a:cubicBezTo>
                    <a:pt x="746" y="510"/>
                    <a:pt x="747" y="510"/>
                    <a:pt x="748" y="509"/>
                  </a:cubicBezTo>
                  <a:cubicBezTo>
                    <a:pt x="749" y="509"/>
                    <a:pt x="749" y="507"/>
                    <a:pt x="750" y="506"/>
                  </a:cubicBezTo>
                  <a:cubicBezTo>
                    <a:pt x="751" y="505"/>
                    <a:pt x="752" y="505"/>
                    <a:pt x="754" y="505"/>
                  </a:cubicBezTo>
                  <a:cubicBezTo>
                    <a:pt x="756" y="505"/>
                    <a:pt x="758" y="503"/>
                    <a:pt x="758" y="500"/>
                  </a:cubicBezTo>
                  <a:cubicBezTo>
                    <a:pt x="758" y="498"/>
                    <a:pt x="761" y="497"/>
                    <a:pt x="763" y="495"/>
                  </a:cubicBezTo>
                  <a:cubicBezTo>
                    <a:pt x="763" y="495"/>
                    <a:pt x="764" y="494"/>
                    <a:pt x="765" y="493"/>
                  </a:cubicBezTo>
                  <a:cubicBezTo>
                    <a:pt x="766" y="492"/>
                    <a:pt x="767" y="492"/>
                    <a:pt x="768" y="491"/>
                  </a:cubicBezTo>
                  <a:cubicBezTo>
                    <a:pt x="771" y="487"/>
                    <a:pt x="774" y="483"/>
                    <a:pt x="777" y="480"/>
                  </a:cubicBezTo>
                  <a:cubicBezTo>
                    <a:pt x="778" y="478"/>
                    <a:pt x="780" y="476"/>
                    <a:pt x="782" y="476"/>
                  </a:cubicBezTo>
                  <a:cubicBezTo>
                    <a:pt x="784" y="475"/>
                    <a:pt x="785" y="475"/>
                    <a:pt x="786" y="474"/>
                  </a:cubicBezTo>
                  <a:cubicBezTo>
                    <a:pt x="786" y="473"/>
                    <a:pt x="786" y="473"/>
                    <a:pt x="786" y="472"/>
                  </a:cubicBezTo>
                  <a:cubicBezTo>
                    <a:pt x="787" y="472"/>
                    <a:pt x="787" y="471"/>
                    <a:pt x="788" y="471"/>
                  </a:cubicBezTo>
                  <a:cubicBezTo>
                    <a:pt x="790" y="469"/>
                    <a:pt x="790" y="467"/>
                    <a:pt x="790" y="465"/>
                  </a:cubicBezTo>
                  <a:cubicBezTo>
                    <a:pt x="789" y="463"/>
                    <a:pt x="789" y="461"/>
                    <a:pt x="790" y="460"/>
                  </a:cubicBezTo>
                  <a:cubicBezTo>
                    <a:pt x="792" y="459"/>
                    <a:pt x="793" y="460"/>
                    <a:pt x="795" y="460"/>
                  </a:cubicBezTo>
                  <a:cubicBezTo>
                    <a:pt x="796" y="460"/>
                    <a:pt x="797" y="460"/>
                    <a:pt x="797" y="460"/>
                  </a:cubicBezTo>
                  <a:cubicBezTo>
                    <a:pt x="799" y="459"/>
                    <a:pt x="798" y="457"/>
                    <a:pt x="799" y="456"/>
                  </a:cubicBezTo>
                  <a:cubicBezTo>
                    <a:pt x="799" y="458"/>
                    <a:pt x="799" y="459"/>
                    <a:pt x="801" y="459"/>
                  </a:cubicBezTo>
                  <a:cubicBezTo>
                    <a:pt x="802" y="459"/>
                    <a:pt x="802" y="459"/>
                    <a:pt x="803" y="459"/>
                  </a:cubicBezTo>
                  <a:cubicBezTo>
                    <a:pt x="803" y="459"/>
                    <a:pt x="804" y="459"/>
                    <a:pt x="804" y="459"/>
                  </a:cubicBezTo>
                  <a:cubicBezTo>
                    <a:pt x="805" y="458"/>
                    <a:pt x="805" y="458"/>
                    <a:pt x="806" y="457"/>
                  </a:cubicBezTo>
                  <a:cubicBezTo>
                    <a:pt x="807" y="457"/>
                    <a:pt x="808" y="457"/>
                    <a:pt x="808" y="457"/>
                  </a:cubicBezTo>
                  <a:cubicBezTo>
                    <a:pt x="810" y="458"/>
                    <a:pt x="809" y="460"/>
                    <a:pt x="811" y="458"/>
                  </a:cubicBezTo>
                  <a:cubicBezTo>
                    <a:pt x="811" y="456"/>
                    <a:pt x="812" y="456"/>
                    <a:pt x="814" y="455"/>
                  </a:cubicBezTo>
                  <a:cubicBezTo>
                    <a:pt x="814" y="454"/>
                    <a:pt x="814" y="454"/>
                    <a:pt x="815" y="454"/>
                  </a:cubicBezTo>
                  <a:cubicBezTo>
                    <a:pt x="816" y="454"/>
                    <a:pt x="815" y="455"/>
                    <a:pt x="816" y="456"/>
                  </a:cubicBezTo>
                  <a:cubicBezTo>
                    <a:pt x="818" y="457"/>
                    <a:pt x="817" y="454"/>
                    <a:pt x="817" y="453"/>
                  </a:cubicBezTo>
                  <a:cubicBezTo>
                    <a:pt x="817" y="451"/>
                    <a:pt x="817" y="450"/>
                    <a:pt x="817" y="448"/>
                  </a:cubicBezTo>
                  <a:cubicBezTo>
                    <a:pt x="819" y="449"/>
                    <a:pt x="821" y="450"/>
                    <a:pt x="822" y="450"/>
                  </a:cubicBezTo>
                  <a:cubicBezTo>
                    <a:pt x="824" y="451"/>
                    <a:pt x="825" y="453"/>
                    <a:pt x="825" y="455"/>
                  </a:cubicBezTo>
                  <a:cubicBezTo>
                    <a:pt x="826" y="456"/>
                    <a:pt x="826" y="458"/>
                    <a:pt x="827" y="459"/>
                  </a:cubicBezTo>
                  <a:cubicBezTo>
                    <a:pt x="828" y="459"/>
                    <a:pt x="829" y="460"/>
                    <a:pt x="829" y="461"/>
                  </a:cubicBezTo>
                  <a:cubicBezTo>
                    <a:pt x="829" y="463"/>
                    <a:pt x="829" y="464"/>
                    <a:pt x="829" y="465"/>
                  </a:cubicBezTo>
                  <a:cubicBezTo>
                    <a:pt x="830" y="466"/>
                    <a:pt x="831" y="466"/>
                    <a:pt x="832" y="467"/>
                  </a:cubicBezTo>
                  <a:cubicBezTo>
                    <a:pt x="834" y="469"/>
                    <a:pt x="835" y="471"/>
                    <a:pt x="837" y="473"/>
                  </a:cubicBezTo>
                  <a:cubicBezTo>
                    <a:pt x="839" y="474"/>
                    <a:pt x="842" y="474"/>
                    <a:pt x="843" y="477"/>
                  </a:cubicBezTo>
                  <a:cubicBezTo>
                    <a:pt x="843" y="478"/>
                    <a:pt x="843" y="479"/>
                    <a:pt x="843" y="480"/>
                  </a:cubicBezTo>
                  <a:cubicBezTo>
                    <a:pt x="844" y="481"/>
                    <a:pt x="844" y="480"/>
                    <a:pt x="844" y="481"/>
                  </a:cubicBezTo>
                  <a:cubicBezTo>
                    <a:pt x="845" y="482"/>
                    <a:pt x="846" y="482"/>
                    <a:pt x="847" y="483"/>
                  </a:cubicBezTo>
                  <a:cubicBezTo>
                    <a:pt x="849" y="485"/>
                    <a:pt x="850" y="486"/>
                    <a:pt x="850" y="490"/>
                  </a:cubicBezTo>
                  <a:cubicBezTo>
                    <a:pt x="850" y="493"/>
                    <a:pt x="850" y="495"/>
                    <a:pt x="850" y="498"/>
                  </a:cubicBezTo>
                  <a:cubicBezTo>
                    <a:pt x="850" y="501"/>
                    <a:pt x="849" y="505"/>
                    <a:pt x="849" y="508"/>
                  </a:cubicBezTo>
                  <a:cubicBezTo>
                    <a:pt x="850" y="508"/>
                    <a:pt x="850" y="506"/>
                    <a:pt x="851" y="507"/>
                  </a:cubicBezTo>
                  <a:cubicBezTo>
                    <a:pt x="853" y="507"/>
                    <a:pt x="852" y="508"/>
                    <a:pt x="854" y="508"/>
                  </a:cubicBezTo>
                  <a:cubicBezTo>
                    <a:pt x="854" y="508"/>
                    <a:pt x="855" y="507"/>
                    <a:pt x="855" y="507"/>
                  </a:cubicBezTo>
                  <a:cubicBezTo>
                    <a:pt x="856" y="507"/>
                    <a:pt x="856" y="508"/>
                    <a:pt x="857" y="508"/>
                  </a:cubicBezTo>
                  <a:cubicBezTo>
                    <a:pt x="858" y="509"/>
                    <a:pt x="858" y="509"/>
                    <a:pt x="859" y="509"/>
                  </a:cubicBezTo>
                  <a:cubicBezTo>
                    <a:pt x="863" y="510"/>
                    <a:pt x="862" y="507"/>
                    <a:pt x="863" y="505"/>
                  </a:cubicBezTo>
                  <a:cubicBezTo>
                    <a:pt x="864" y="503"/>
                    <a:pt x="867" y="503"/>
                    <a:pt x="868" y="501"/>
                  </a:cubicBezTo>
                  <a:cubicBezTo>
                    <a:pt x="868" y="500"/>
                    <a:pt x="867" y="495"/>
                    <a:pt x="870" y="497"/>
                  </a:cubicBezTo>
                  <a:cubicBezTo>
                    <a:pt x="872" y="499"/>
                    <a:pt x="873" y="501"/>
                    <a:pt x="874" y="503"/>
                  </a:cubicBezTo>
                  <a:cubicBezTo>
                    <a:pt x="875" y="505"/>
                    <a:pt x="876" y="506"/>
                    <a:pt x="877" y="508"/>
                  </a:cubicBezTo>
                  <a:cubicBezTo>
                    <a:pt x="877" y="511"/>
                    <a:pt x="876" y="513"/>
                    <a:pt x="876" y="515"/>
                  </a:cubicBezTo>
                  <a:cubicBezTo>
                    <a:pt x="876" y="518"/>
                    <a:pt x="879" y="519"/>
                    <a:pt x="880" y="522"/>
                  </a:cubicBezTo>
                  <a:cubicBezTo>
                    <a:pt x="882" y="524"/>
                    <a:pt x="882" y="526"/>
                    <a:pt x="883" y="529"/>
                  </a:cubicBezTo>
                  <a:cubicBezTo>
                    <a:pt x="883" y="530"/>
                    <a:pt x="884" y="531"/>
                    <a:pt x="884" y="533"/>
                  </a:cubicBezTo>
                  <a:cubicBezTo>
                    <a:pt x="885" y="534"/>
                    <a:pt x="885" y="534"/>
                    <a:pt x="885" y="535"/>
                  </a:cubicBezTo>
                  <a:cubicBezTo>
                    <a:pt x="885" y="535"/>
                    <a:pt x="885" y="536"/>
                    <a:pt x="885" y="537"/>
                  </a:cubicBezTo>
                  <a:cubicBezTo>
                    <a:pt x="885" y="538"/>
                    <a:pt x="885" y="539"/>
                    <a:pt x="886" y="540"/>
                  </a:cubicBezTo>
                  <a:cubicBezTo>
                    <a:pt x="887" y="542"/>
                    <a:pt x="887" y="542"/>
                    <a:pt x="887" y="544"/>
                  </a:cubicBezTo>
                  <a:cubicBezTo>
                    <a:pt x="888" y="547"/>
                    <a:pt x="886" y="549"/>
                    <a:pt x="886" y="552"/>
                  </a:cubicBezTo>
                  <a:cubicBezTo>
                    <a:pt x="887" y="553"/>
                    <a:pt x="887" y="555"/>
                    <a:pt x="887" y="556"/>
                  </a:cubicBezTo>
                  <a:cubicBezTo>
                    <a:pt x="887" y="558"/>
                    <a:pt x="887" y="559"/>
                    <a:pt x="887" y="560"/>
                  </a:cubicBezTo>
                  <a:cubicBezTo>
                    <a:pt x="886" y="562"/>
                    <a:pt x="886" y="565"/>
                    <a:pt x="886" y="567"/>
                  </a:cubicBezTo>
                  <a:cubicBezTo>
                    <a:pt x="886" y="570"/>
                    <a:pt x="885" y="573"/>
                    <a:pt x="886" y="576"/>
                  </a:cubicBezTo>
                  <a:cubicBezTo>
                    <a:pt x="887" y="576"/>
                    <a:pt x="889" y="576"/>
                    <a:pt x="890" y="577"/>
                  </a:cubicBezTo>
                  <a:cubicBezTo>
                    <a:pt x="890" y="578"/>
                    <a:pt x="890" y="579"/>
                    <a:pt x="891" y="580"/>
                  </a:cubicBezTo>
                  <a:cubicBezTo>
                    <a:pt x="894" y="581"/>
                    <a:pt x="895" y="583"/>
                    <a:pt x="897" y="585"/>
                  </a:cubicBezTo>
                  <a:cubicBezTo>
                    <a:pt x="898" y="586"/>
                    <a:pt x="898" y="588"/>
                    <a:pt x="899" y="589"/>
                  </a:cubicBezTo>
                  <a:cubicBezTo>
                    <a:pt x="900" y="590"/>
                    <a:pt x="901" y="591"/>
                    <a:pt x="902" y="592"/>
                  </a:cubicBezTo>
                  <a:cubicBezTo>
                    <a:pt x="903" y="593"/>
                    <a:pt x="904" y="594"/>
                    <a:pt x="903" y="595"/>
                  </a:cubicBezTo>
                  <a:cubicBezTo>
                    <a:pt x="903" y="598"/>
                    <a:pt x="903" y="602"/>
                    <a:pt x="904" y="604"/>
                  </a:cubicBezTo>
                  <a:cubicBezTo>
                    <a:pt x="904" y="606"/>
                    <a:pt x="905" y="607"/>
                    <a:pt x="906" y="609"/>
                  </a:cubicBezTo>
                  <a:cubicBezTo>
                    <a:pt x="907" y="611"/>
                    <a:pt x="908" y="612"/>
                    <a:pt x="909" y="614"/>
                  </a:cubicBezTo>
                  <a:cubicBezTo>
                    <a:pt x="909" y="616"/>
                    <a:pt x="909" y="618"/>
                    <a:pt x="910" y="620"/>
                  </a:cubicBezTo>
                  <a:cubicBezTo>
                    <a:pt x="910" y="621"/>
                    <a:pt x="912" y="623"/>
                    <a:pt x="913" y="624"/>
                  </a:cubicBezTo>
                  <a:cubicBezTo>
                    <a:pt x="914" y="625"/>
                    <a:pt x="916" y="626"/>
                    <a:pt x="917" y="628"/>
                  </a:cubicBezTo>
                  <a:cubicBezTo>
                    <a:pt x="919" y="629"/>
                    <a:pt x="920" y="631"/>
                    <a:pt x="922" y="632"/>
                  </a:cubicBezTo>
                  <a:cubicBezTo>
                    <a:pt x="923" y="633"/>
                    <a:pt x="925" y="634"/>
                    <a:pt x="926" y="635"/>
                  </a:cubicBezTo>
                  <a:cubicBezTo>
                    <a:pt x="928" y="635"/>
                    <a:pt x="929" y="637"/>
                    <a:pt x="930" y="637"/>
                  </a:cubicBezTo>
                  <a:cubicBezTo>
                    <a:pt x="931" y="637"/>
                    <a:pt x="933" y="637"/>
                    <a:pt x="934" y="636"/>
                  </a:cubicBezTo>
                  <a:cubicBezTo>
                    <a:pt x="935" y="634"/>
                    <a:pt x="932" y="629"/>
                    <a:pt x="931" y="628"/>
                  </a:cubicBezTo>
                  <a:cubicBezTo>
                    <a:pt x="930" y="626"/>
                    <a:pt x="928" y="624"/>
                    <a:pt x="928" y="621"/>
                  </a:cubicBezTo>
                  <a:cubicBezTo>
                    <a:pt x="927" y="618"/>
                    <a:pt x="928" y="615"/>
                    <a:pt x="928" y="613"/>
                  </a:cubicBezTo>
                  <a:cubicBezTo>
                    <a:pt x="928" y="610"/>
                    <a:pt x="927" y="607"/>
                    <a:pt x="925" y="605"/>
                  </a:cubicBezTo>
                  <a:cubicBezTo>
                    <a:pt x="924" y="603"/>
                    <a:pt x="923" y="601"/>
                    <a:pt x="922" y="598"/>
                  </a:cubicBezTo>
                  <a:cubicBezTo>
                    <a:pt x="922" y="597"/>
                    <a:pt x="922" y="595"/>
                    <a:pt x="921" y="594"/>
                  </a:cubicBezTo>
                  <a:cubicBezTo>
                    <a:pt x="920" y="594"/>
                    <a:pt x="919" y="594"/>
                    <a:pt x="918" y="593"/>
                  </a:cubicBezTo>
                  <a:cubicBezTo>
                    <a:pt x="915" y="592"/>
                    <a:pt x="914" y="588"/>
                    <a:pt x="911" y="587"/>
                  </a:cubicBezTo>
                  <a:cubicBezTo>
                    <a:pt x="909" y="587"/>
                    <a:pt x="906" y="587"/>
                    <a:pt x="906" y="584"/>
                  </a:cubicBezTo>
                  <a:cubicBezTo>
                    <a:pt x="905" y="582"/>
                    <a:pt x="905" y="580"/>
                    <a:pt x="903" y="578"/>
                  </a:cubicBezTo>
                  <a:cubicBezTo>
                    <a:pt x="902" y="576"/>
                    <a:pt x="901" y="575"/>
                    <a:pt x="900" y="573"/>
                  </a:cubicBezTo>
                  <a:cubicBezTo>
                    <a:pt x="899" y="571"/>
                    <a:pt x="900" y="567"/>
                    <a:pt x="897" y="567"/>
                  </a:cubicBezTo>
                  <a:cubicBezTo>
                    <a:pt x="896" y="566"/>
                    <a:pt x="895" y="567"/>
                    <a:pt x="894" y="565"/>
                  </a:cubicBezTo>
                  <a:cubicBezTo>
                    <a:pt x="893" y="565"/>
                    <a:pt x="892" y="564"/>
                    <a:pt x="892" y="563"/>
                  </a:cubicBezTo>
                  <a:cubicBezTo>
                    <a:pt x="892" y="560"/>
                    <a:pt x="894" y="558"/>
                    <a:pt x="895" y="556"/>
                  </a:cubicBezTo>
                  <a:cubicBezTo>
                    <a:pt x="896" y="553"/>
                    <a:pt x="897" y="551"/>
                    <a:pt x="897" y="548"/>
                  </a:cubicBezTo>
                  <a:cubicBezTo>
                    <a:pt x="897" y="546"/>
                    <a:pt x="897" y="543"/>
                    <a:pt x="897" y="540"/>
                  </a:cubicBezTo>
                  <a:cubicBezTo>
                    <a:pt x="897" y="537"/>
                    <a:pt x="895" y="535"/>
                    <a:pt x="895" y="532"/>
                  </a:cubicBezTo>
                  <a:cubicBezTo>
                    <a:pt x="896" y="529"/>
                    <a:pt x="901" y="529"/>
                    <a:pt x="903" y="530"/>
                  </a:cubicBezTo>
                  <a:cubicBezTo>
                    <a:pt x="905" y="531"/>
                    <a:pt x="903" y="532"/>
                    <a:pt x="903" y="533"/>
                  </a:cubicBezTo>
                  <a:cubicBezTo>
                    <a:pt x="903" y="535"/>
                    <a:pt x="903" y="536"/>
                    <a:pt x="903" y="537"/>
                  </a:cubicBezTo>
                  <a:cubicBezTo>
                    <a:pt x="905" y="538"/>
                    <a:pt x="906" y="538"/>
                    <a:pt x="908" y="538"/>
                  </a:cubicBezTo>
                  <a:cubicBezTo>
                    <a:pt x="910" y="538"/>
                    <a:pt x="910" y="540"/>
                    <a:pt x="912" y="541"/>
                  </a:cubicBezTo>
                  <a:cubicBezTo>
                    <a:pt x="913" y="541"/>
                    <a:pt x="915" y="542"/>
                    <a:pt x="916" y="543"/>
                  </a:cubicBezTo>
                  <a:cubicBezTo>
                    <a:pt x="917" y="543"/>
                    <a:pt x="918" y="544"/>
                    <a:pt x="919" y="545"/>
                  </a:cubicBezTo>
                  <a:cubicBezTo>
                    <a:pt x="921" y="547"/>
                    <a:pt x="919" y="554"/>
                    <a:pt x="922" y="554"/>
                  </a:cubicBezTo>
                  <a:cubicBezTo>
                    <a:pt x="923" y="554"/>
                    <a:pt x="924" y="553"/>
                    <a:pt x="925" y="553"/>
                  </a:cubicBezTo>
                  <a:cubicBezTo>
                    <a:pt x="925" y="554"/>
                    <a:pt x="926" y="554"/>
                    <a:pt x="927" y="555"/>
                  </a:cubicBezTo>
                  <a:cubicBezTo>
                    <a:pt x="927" y="555"/>
                    <a:pt x="928" y="556"/>
                    <a:pt x="928" y="557"/>
                  </a:cubicBezTo>
                  <a:cubicBezTo>
                    <a:pt x="929" y="557"/>
                    <a:pt x="929" y="558"/>
                    <a:pt x="929" y="558"/>
                  </a:cubicBezTo>
                  <a:cubicBezTo>
                    <a:pt x="931" y="560"/>
                    <a:pt x="936" y="558"/>
                    <a:pt x="936" y="560"/>
                  </a:cubicBezTo>
                  <a:cubicBezTo>
                    <a:pt x="937" y="561"/>
                    <a:pt x="936" y="564"/>
                    <a:pt x="936" y="565"/>
                  </a:cubicBezTo>
                  <a:cubicBezTo>
                    <a:pt x="936" y="566"/>
                    <a:pt x="936" y="567"/>
                    <a:pt x="936" y="569"/>
                  </a:cubicBezTo>
                  <a:cubicBezTo>
                    <a:pt x="936" y="570"/>
                    <a:pt x="935" y="572"/>
                    <a:pt x="936" y="573"/>
                  </a:cubicBezTo>
                  <a:cubicBezTo>
                    <a:pt x="937" y="574"/>
                    <a:pt x="938" y="574"/>
                    <a:pt x="938" y="572"/>
                  </a:cubicBezTo>
                  <a:cubicBezTo>
                    <a:pt x="939" y="571"/>
                    <a:pt x="939" y="570"/>
                    <a:pt x="940" y="569"/>
                  </a:cubicBezTo>
                  <a:cubicBezTo>
                    <a:pt x="942" y="569"/>
                    <a:pt x="943" y="569"/>
                    <a:pt x="944" y="568"/>
                  </a:cubicBezTo>
                  <a:cubicBezTo>
                    <a:pt x="945" y="567"/>
                    <a:pt x="946" y="566"/>
                    <a:pt x="946" y="565"/>
                  </a:cubicBezTo>
                  <a:cubicBezTo>
                    <a:pt x="947" y="564"/>
                    <a:pt x="947" y="564"/>
                    <a:pt x="948" y="563"/>
                  </a:cubicBezTo>
                  <a:cubicBezTo>
                    <a:pt x="950" y="562"/>
                    <a:pt x="950" y="561"/>
                    <a:pt x="950" y="559"/>
                  </a:cubicBezTo>
                  <a:cubicBezTo>
                    <a:pt x="949" y="558"/>
                    <a:pt x="949" y="557"/>
                    <a:pt x="951" y="557"/>
                  </a:cubicBezTo>
                  <a:cubicBezTo>
                    <a:pt x="952" y="557"/>
                    <a:pt x="953" y="557"/>
                    <a:pt x="955" y="556"/>
                  </a:cubicBezTo>
                  <a:cubicBezTo>
                    <a:pt x="956" y="556"/>
                    <a:pt x="957" y="555"/>
                    <a:pt x="958" y="554"/>
                  </a:cubicBezTo>
                  <a:cubicBezTo>
                    <a:pt x="960" y="553"/>
                    <a:pt x="963" y="552"/>
                    <a:pt x="965" y="550"/>
                  </a:cubicBezTo>
                  <a:cubicBezTo>
                    <a:pt x="967" y="549"/>
                    <a:pt x="967" y="546"/>
                    <a:pt x="968" y="544"/>
                  </a:cubicBezTo>
                  <a:cubicBezTo>
                    <a:pt x="969" y="541"/>
                    <a:pt x="968" y="538"/>
                    <a:pt x="968" y="536"/>
                  </a:cubicBezTo>
                  <a:cubicBezTo>
                    <a:pt x="967" y="533"/>
                    <a:pt x="968" y="530"/>
                    <a:pt x="967" y="527"/>
                  </a:cubicBezTo>
                  <a:cubicBezTo>
                    <a:pt x="967" y="525"/>
                    <a:pt x="966" y="523"/>
                    <a:pt x="965" y="521"/>
                  </a:cubicBezTo>
                  <a:cubicBezTo>
                    <a:pt x="964" y="518"/>
                    <a:pt x="964" y="516"/>
                    <a:pt x="962" y="514"/>
                  </a:cubicBezTo>
                  <a:cubicBezTo>
                    <a:pt x="961" y="512"/>
                    <a:pt x="959" y="510"/>
                    <a:pt x="958" y="508"/>
                  </a:cubicBezTo>
                  <a:cubicBezTo>
                    <a:pt x="957" y="506"/>
                    <a:pt x="955" y="505"/>
                    <a:pt x="953" y="504"/>
                  </a:cubicBezTo>
                  <a:cubicBezTo>
                    <a:pt x="950" y="502"/>
                    <a:pt x="948" y="502"/>
                    <a:pt x="947" y="500"/>
                  </a:cubicBezTo>
                  <a:cubicBezTo>
                    <a:pt x="945" y="497"/>
                    <a:pt x="945" y="495"/>
                    <a:pt x="943" y="493"/>
                  </a:cubicBezTo>
                  <a:cubicBezTo>
                    <a:pt x="942" y="492"/>
                    <a:pt x="940" y="491"/>
                    <a:pt x="938" y="489"/>
                  </a:cubicBezTo>
                  <a:cubicBezTo>
                    <a:pt x="936" y="488"/>
                    <a:pt x="935" y="486"/>
                    <a:pt x="934" y="484"/>
                  </a:cubicBezTo>
                  <a:cubicBezTo>
                    <a:pt x="933" y="483"/>
                    <a:pt x="933" y="482"/>
                    <a:pt x="933" y="480"/>
                  </a:cubicBezTo>
                  <a:cubicBezTo>
                    <a:pt x="934" y="479"/>
                    <a:pt x="934" y="478"/>
                    <a:pt x="935" y="477"/>
                  </a:cubicBezTo>
                  <a:cubicBezTo>
                    <a:pt x="936" y="475"/>
                    <a:pt x="937" y="473"/>
                    <a:pt x="937" y="470"/>
                  </a:cubicBezTo>
                  <a:cubicBezTo>
                    <a:pt x="937" y="469"/>
                    <a:pt x="938" y="468"/>
                    <a:pt x="939" y="467"/>
                  </a:cubicBezTo>
                  <a:cubicBezTo>
                    <a:pt x="940" y="466"/>
                    <a:pt x="941" y="466"/>
                    <a:pt x="943" y="465"/>
                  </a:cubicBezTo>
                  <a:cubicBezTo>
                    <a:pt x="943" y="465"/>
                    <a:pt x="944" y="463"/>
                    <a:pt x="946" y="463"/>
                  </a:cubicBezTo>
                  <a:cubicBezTo>
                    <a:pt x="947" y="462"/>
                    <a:pt x="948" y="463"/>
                    <a:pt x="949" y="462"/>
                  </a:cubicBezTo>
                  <a:cubicBezTo>
                    <a:pt x="950" y="461"/>
                    <a:pt x="950" y="460"/>
                    <a:pt x="951" y="459"/>
                  </a:cubicBezTo>
                  <a:cubicBezTo>
                    <a:pt x="952" y="458"/>
                    <a:pt x="953" y="458"/>
                    <a:pt x="955" y="458"/>
                  </a:cubicBezTo>
                  <a:cubicBezTo>
                    <a:pt x="957" y="458"/>
                    <a:pt x="960" y="459"/>
                    <a:pt x="961" y="461"/>
                  </a:cubicBezTo>
                  <a:cubicBezTo>
                    <a:pt x="962" y="463"/>
                    <a:pt x="961" y="466"/>
                    <a:pt x="962" y="468"/>
                  </a:cubicBezTo>
                  <a:cubicBezTo>
                    <a:pt x="963" y="469"/>
                    <a:pt x="963" y="470"/>
                    <a:pt x="965" y="470"/>
                  </a:cubicBezTo>
                  <a:cubicBezTo>
                    <a:pt x="965" y="470"/>
                    <a:pt x="967" y="469"/>
                    <a:pt x="967" y="469"/>
                  </a:cubicBezTo>
                  <a:cubicBezTo>
                    <a:pt x="969" y="467"/>
                    <a:pt x="967" y="464"/>
                    <a:pt x="967" y="462"/>
                  </a:cubicBezTo>
                  <a:cubicBezTo>
                    <a:pt x="968" y="462"/>
                    <a:pt x="969" y="462"/>
                    <a:pt x="970" y="462"/>
                  </a:cubicBezTo>
                  <a:cubicBezTo>
                    <a:pt x="971" y="461"/>
                    <a:pt x="972" y="460"/>
                    <a:pt x="973" y="460"/>
                  </a:cubicBezTo>
                  <a:cubicBezTo>
                    <a:pt x="974" y="460"/>
                    <a:pt x="975" y="459"/>
                    <a:pt x="976" y="459"/>
                  </a:cubicBezTo>
                  <a:cubicBezTo>
                    <a:pt x="977" y="458"/>
                    <a:pt x="979" y="458"/>
                    <a:pt x="980" y="458"/>
                  </a:cubicBezTo>
                  <a:cubicBezTo>
                    <a:pt x="982" y="458"/>
                    <a:pt x="983" y="455"/>
                    <a:pt x="985" y="455"/>
                  </a:cubicBezTo>
                  <a:cubicBezTo>
                    <a:pt x="987" y="455"/>
                    <a:pt x="988" y="456"/>
                    <a:pt x="988" y="453"/>
                  </a:cubicBezTo>
                  <a:cubicBezTo>
                    <a:pt x="988" y="453"/>
                    <a:pt x="987" y="451"/>
                    <a:pt x="987" y="451"/>
                  </a:cubicBezTo>
                  <a:cubicBezTo>
                    <a:pt x="989" y="450"/>
                    <a:pt x="989" y="452"/>
                    <a:pt x="990" y="453"/>
                  </a:cubicBezTo>
                  <a:cubicBezTo>
                    <a:pt x="991" y="453"/>
                    <a:pt x="993" y="453"/>
                    <a:pt x="994" y="453"/>
                  </a:cubicBezTo>
                  <a:cubicBezTo>
                    <a:pt x="995" y="453"/>
                    <a:pt x="996" y="452"/>
                    <a:pt x="997" y="452"/>
                  </a:cubicBezTo>
                  <a:cubicBezTo>
                    <a:pt x="998" y="452"/>
                    <a:pt x="1000" y="452"/>
                    <a:pt x="1001" y="451"/>
                  </a:cubicBezTo>
                  <a:cubicBezTo>
                    <a:pt x="1002" y="451"/>
                    <a:pt x="1003" y="450"/>
                    <a:pt x="1005" y="450"/>
                  </a:cubicBezTo>
                  <a:cubicBezTo>
                    <a:pt x="1006" y="450"/>
                    <a:pt x="1007" y="450"/>
                    <a:pt x="1007" y="448"/>
                  </a:cubicBezTo>
                  <a:cubicBezTo>
                    <a:pt x="1008" y="447"/>
                    <a:pt x="1009" y="447"/>
                    <a:pt x="1010" y="446"/>
                  </a:cubicBezTo>
                  <a:cubicBezTo>
                    <a:pt x="1011" y="446"/>
                    <a:pt x="1012" y="445"/>
                    <a:pt x="1013" y="445"/>
                  </a:cubicBezTo>
                  <a:cubicBezTo>
                    <a:pt x="1014" y="444"/>
                    <a:pt x="1014" y="443"/>
                    <a:pt x="1015" y="442"/>
                  </a:cubicBezTo>
                  <a:cubicBezTo>
                    <a:pt x="1016" y="441"/>
                    <a:pt x="1017" y="440"/>
                    <a:pt x="1018" y="439"/>
                  </a:cubicBezTo>
                  <a:cubicBezTo>
                    <a:pt x="1019" y="438"/>
                    <a:pt x="1021" y="438"/>
                    <a:pt x="1022" y="436"/>
                  </a:cubicBezTo>
                  <a:cubicBezTo>
                    <a:pt x="1022" y="435"/>
                    <a:pt x="1023" y="434"/>
                    <a:pt x="1024" y="433"/>
                  </a:cubicBezTo>
                  <a:cubicBezTo>
                    <a:pt x="1024" y="432"/>
                    <a:pt x="1025" y="431"/>
                    <a:pt x="1026" y="430"/>
                  </a:cubicBezTo>
                  <a:cubicBezTo>
                    <a:pt x="1026" y="429"/>
                    <a:pt x="1026" y="428"/>
                    <a:pt x="1026" y="427"/>
                  </a:cubicBezTo>
                  <a:cubicBezTo>
                    <a:pt x="1027" y="426"/>
                    <a:pt x="1027" y="425"/>
                    <a:pt x="1028" y="425"/>
                  </a:cubicBezTo>
                  <a:cubicBezTo>
                    <a:pt x="1028" y="424"/>
                    <a:pt x="1028" y="424"/>
                    <a:pt x="1028" y="423"/>
                  </a:cubicBezTo>
                  <a:cubicBezTo>
                    <a:pt x="1028" y="422"/>
                    <a:pt x="1029" y="422"/>
                    <a:pt x="1029" y="421"/>
                  </a:cubicBezTo>
                  <a:cubicBezTo>
                    <a:pt x="1029" y="421"/>
                    <a:pt x="1028" y="420"/>
                    <a:pt x="1028" y="420"/>
                  </a:cubicBezTo>
                  <a:cubicBezTo>
                    <a:pt x="1028" y="418"/>
                    <a:pt x="1029" y="417"/>
                    <a:pt x="1030" y="416"/>
                  </a:cubicBezTo>
                  <a:cubicBezTo>
                    <a:pt x="1030" y="415"/>
                    <a:pt x="1030" y="415"/>
                    <a:pt x="1031" y="414"/>
                  </a:cubicBezTo>
                  <a:cubicBezTo>
                    <a:pt x="1031" y="414"/>
                    <a:pt x="1032" y="413"/>
                    <a:pt x="1032" y="413"/>
                  </a:cubicBezTo>
                  <a:cubicBezTo>
                    <a:pt x="1032" y="412"/>
                    <a:pt x="1032" y="411"/>
                    <a:pt x="1032" y="410"/>
                  </a:cubicBezTo>
                  <a:cubicBezTo>
                    <a:pt x="1032" y="410"/>
                    <a:pt x="1033" y="409"/>
                    <a:pt x="1033" y="409"/>
                  </a:cubicBezTo>
                  <a:cubicBezTo>
                    <a:pt x="1033" y="407"/>
                    <a:pt x="1034" y="407"/>
                    <a:pt x="1034" y="405"/>
                  </a:cubicBezTo>
                  <a:cubicBezTo>
                    <a:pt x="1035" y="405"/>
                    <a:pt x="1035" y="404"/>
                    <a:pt x="1035" y="403"/>
                  </a:cubicBezTo>
                  <a:cubicBezTo>
                    <a:pt x="1035" y="403"/>
                    <a:pt x="1036" y="402"/>
                    <a:pt x="1036" y="402"/>
                  </a:cubicBezTo>
                  <a:cubicBezTo>
                    <a:pt x="1036" y="401"/>
                    <a:pt x="1036" y="399"/>
                    <a:pt x="1036" y="398"/>
                  </a:cubicBezTo>
                  <a:cubicBezTo>
                    <a:pt x="1036" y="397"/>
                    <a:pt x="1036" y="395"/>
                    <a:pt x="1037" y="394"/>
                  </a:cubicBezTo>
                  <a:cubicBezTo>
                    <a:pt x="1038" y="392"/>
                    <a:pt x="1038" y="393"/>
                    <a:pt x="1037" y="391"/>
                  </a:cubicBezTo>
                  <a:cubicBezTo>
                    <a:pt x="1037" y="391"/>
                    <a:pt x="1037" y="390"/>
                    <a:pt x="1038" y="390"/>
                  </a:cubicBezTo>
                  <a:cubicBezTo>
                    <a:pt x="1038" y="390"/>
                    <a:pt x="1038" y="388"/>
                    <a:pt x="1038" y="388"/>
                  </a:cubicBezTo>
                  <a:cubicBezTo>
                    <a:pt x="1037" y="387"/>
                    <a:pt x="1036" y="388"/>
                    <a:pt x="1036" y="388"/>
                  </a:cubicBezTo>
                  <a:cubicBezTo>
                    <a:pt x="1034" y="387"/>
                    <a:pt x="1035" y="385"/>
                    <a:pt x="1033" y="384"/>
                  </a:cubicBezTo>
                  <a:cubicBezTo>
                    <a:pt x="1031" y="383"/>
                    <a:pt x="1030" y="384"/>
                    <a:pt x="1028" y="384"/>
                  </a:cubicBezTo>
                  <a:cubicBezTo>
                    <a:pt x="1026" y="383"/>
                    <a:pt x="1026" y="381"/>
                    <a:pt x="1028" y="380"/>
                  </a:cubicBezTo>
                  <a:cubicBezTo>
                    <a:pt x="1029" y="379"/>
                    <a:pt x="1031" y="379"/>
                    <a:pt x="1032" y="378"/>
                  </a:cubicBezTo>
                  <a:cubicBezTo>
                    <a:pt x="1033" y="376"/>
                    <a:pt x="1032" y="375"/>
                    <a:pt x="1031" y="374"/>
                  </a:cubicBezTo>
                  <a:cubicBezTo>
                    <a:pt x="1030" y="373"/>
                    <a:pt x="1029" y="372"/>
                    <a:pt x="1028" y="372"/>
                  </a:cubicBezTo>
                  <a:cubicBezTo>
                    <a:pt x="1027" y="372"/>
                    <a:pt x="1024" y="371"/>
                    <a:pt x="1024" y="370"/>
                  </a:cubicBezTo>
                  <a:cubicBezTo>
                    <a:pt x="1026" y="370"/>
                    <a:pt x="1028" y="371"/>
                    <a:pt x="1030" y="370"/>
                  </a:cubicBezTo>
                  <a:cubicBezTo>
                    <a:pt x="1031" y="368"/>
                    <a:pt x="1026" y="366"/>
                    <a:pt x="1024" y="365"/>
                  </a:cubicBezTo>
                  <a:cubicBezTo>
                    <a:pt x="1023" y="365"/>
                    <a:pt x="1022" y="364"/>
                    <a:pt x="1021" y="363"/>
                  </a:cubicBezTo>
                  <a:cubicBezTo>
                    <a:pt x="1021" y="362"/>
                    <a:pt x="1022" y="361"/>
                    <a:pt x="1020" y="359"/>
                  </a:cubicBezTo>
                  <a:cubicBezTo>
                    <a:pt x="1018" y="357"/>
                    <a:pt x="1016" y="358"/>
                    <a:pt x="1015" y="354"/>
                  </a:cubicBezTo>
                  <a:cubicBezTo>
                    <a:pt x="1015" y="352"/>
                    <a:pt x="1015" y="349"/>
                    <a:pt x="1013" y="348"/>
                  </a:cubicBezTo>
                  <a:cubicBezTo>
                    <a:pt x="1011" y="346"/>
                    <a:pt x="1009" y="346"/>
                    <a:pt x="1007" y="345"/>
                  </a:cubicBezTo>
                  <a:cubicBezTo>
                    <a:pt x="1005" y="344"/>
                    <a:pt x="1004" y="343"/>
                    <a:pt x="1004" y="342"/>
                  </a:cubicBezTo>
                  <a:cubicBezTo>
                    <a:pt x="1003" y="340"/>
                    <a:pt x="1004" y="339"/>
                    <a:pt x="1004" y="338"/>
                  </a:cubicBezTo>
                  <a:cubicBezTo>
                    <a:pt x="1006" y="335"/>
                    <a:pt x="1008" y="333"/>
                    <a:pt x="1010" y="330"/>
                  </a:cubicBezTo>
                  <a:cubicBezTo>
                    <a:pt x="1012" y="328"/>
                    <a:pt x="1016" y="328"/>
                    <a:pt x="1018" y="325"/>
                  </a:cubicBezTo>
                  <a:cubicBezTo>
                    <a:pt x="1019" y="325"/>
                    <a:pt x="1020" y="323"/>
                    <a:pt x="1018" y="322"/>
                  </a:cubicBezTo>
                  <a:cubicBezTo>
                    <a:pt x="1017" y="321"/>
                    <a:pt x="1015" y="322"/>
                    <a:pt x="1014" y="321"/>
                  </a:cubicBezTo>
                  <a:cubicBezTo>
                    <a:pt x="1013" y="321"/>
                    <a:pt x="1012" y="320"/>
                    <a:pt x="1011" y="320"/>
                  </a:cubicBezTo>
                  <a:cubicBezTo>
                    <a:pt x="1010" y="320"/>
                    <a:pt x="1009" y="320"/>
                    <a:pt x="1008" y="319"/>
                  </a:cubicBezTo>
                  <a:cubicBezTo>
                    <a:pt x="1007" y="319"/>
                    <a:pt x="1006" y="318"/>
                    <a:pt x="1005" y="318"/>
                  </a:cubicBezTo>
                  <a:cubicBezTo>
                    <a:pt x="1004" y="317"/>
                    <a:pt x="1003" y="317"/>
                    <a:pt x="1002" y="318"/>
                  </a:cubicBezTo>
                  <a:cubicBezTo>
                    <a:pt x="1000" y="320"/>
                    <a:pt x="1000" y="322"/>
                    <a:pt x="998" y="324"/>
                  </a:cubicBezTo>
                  <a:cubicBezTo>
                    <a:pt x="996" y="325"/>
                    <a:pt x="993" y="324"/>
                    <a:pt x="992" y="322"/>
                  </a:cubicBezTo>
                  <a:cubicBezTo>
                    <a:pt x="991" y="321"/>
                    <a:pt x="991" y="319"/>
                    <a:pt x="991" y="318"/>
                  </a:cubicBezTo>
                  <a:cubicBezTo>
                    <a:pt x="991" y="317"/>
                    <a:pt x="991" y="315"/>
                    <a:pt x="990" y="315"/>
                  </a:cubicBezTo>
                  <a:cubicBezTo>
                    <a:pt x="989" y="314"/>
                    <a:pt x="987" y="315"/>
                    <a:pt x="986" y="315"/>
                  </a:cubicBezTo>
                  <a:cubicBezTo>
                    <a:pt x="985" y="315"/>
                    <a:pt x="984" y="315"/>
                    <a:pt x="983" y="314"/>
                  </a:cubicBezTo>
                  <a:cubicBezTo>
                    <a:pt x="982" y="313"/>
                    <a:pt x="982" y="312"/>
                    <a:pt x="980" y="311"/>
                  </a:cubicBezTo>
                  <a:cubicBezTo>
                    <a:pt x="980" y="311"/>
                    <a:pt x="979" y="311"/>
                    <a:pt x="978" y="311"/>
                  </a:cubicBezTo>
                  <a:cubicBezTo>
                    <a:pt x="978" y="311"/>
                    <a:pt x="978" y="310"/>
                    <a:pt x="977" y="310"/>
                  </a:cubicBezTo>
                  <a:cubicBezTo>
                    <a:pt x="977" y="309"/>
                    <a:pt x="978" y="308"/>
                    <a:pt x="978" y="307"/>
                  </a:cubicBezTo>
                  <a:cubicBezTo>
                    <a:pt x="979" y="307"/>
                    <a:pt x="979" y="306"/>
                    <a:pt x="980" y="307"/>
                  </a:cubicBezTo>
                  <a:cubicBezTo>
                    <a:pt x="980" y="307"/>
                    <a:pt x="980" y="307"/>
                    <a:pt x="981" y="307"/>
                  </a:cubicBezTo>
                  <a:cubicBezTo>
                    <a:pt x="982" y="307"/>
                    <a:pt x="982" y="307"/>
                    <a:pt x="983" y="306"/>
                  </a:cubicBezTo>
                  <a:cubicBezTo>
                    <a:pt x="984" y="306"/>
                    <a:pt x="985" y="306"/>
                    <a:pt x="986" y="305"/>
                  </a:cubicBezTo>
                  <a:cubicBezTo>
                    <a:pt x="986" y="304"/>
                    <a:pt x="986" y="304"/>
                    <a:pt x="987" y="303"/>
                  </a:cubicBezTo>
                  <a:cubicBezTo>
                    <a:pt x="987" y="302"/>
                    <a:pt x="987" y="301"/>
                    <a:pt x="988" y="300"/>
                  </a:cubicBezTo>
                  <a:cubicBezTo>
                    <a:pt x="988" y="299"/>
                    <a:pt x="989" y="299"/>
                    <a:pt x="990" y="298"/>
                  </a:cubicBezTo>
                  <a:cubicBezTo>
                    <a:pt x="991" y="297"/>
                    <a:pt x="993" y="296"/>
                    <a:pt x="993" y="294"/>
                  </a:cubicBezTo>
                  <a:cubicBezTo>
                    <a:pt x="994" y="292"/>
                    <a:pt x="995" y="291"/>
                    <a:pt x="997" y="291"/>
                  </a:cubicBezTo>
                  <a:cubicBezTo>
                    <a:pt x="999" y="291"/>
                    <a:pt x="1000" y="292"/>
                    <a:pt x="1001" y="293"/>
                  </a:cubicBezTo>
                  <a:cubicBezTo>
                    <a:pt x="1003" y="294"/>
                    <a:pt x="1002" y="296"/>
                    <a:pt x="1002" y="298"/>
                  </a:cubicBezTo>
                  <a:cubicBezTo>
                    <a:pt x="1001" y="300"/>
                    <a:pt x="1000" y="302"/>
                    <a:pt x="1001" y="303"/>
                  </a:cubicBezTo>
                  <a:cubicBezTo>
                    <a:pt x="1002" y="304"/>
                    <a:pt x="1003" y="305"/>
                    <a:pt x="1003" y="306"/>
                  </a:cubicBezTo>
                  <a:cubicBezTo>
                    <a:pt x="1003" y="307"/>
                    <a:pt x="1002" y="309"/>
                    <a:pt x="1003" y="310"/>
                  </a:cubicBezTo>
                  <a:cubicBezTo>
                    <a:pt x="1004" y="310"/>
                    <a:pt x="1004" y="309"/>
                    <a:pt x="1005" y="309"/>
                  </a:cubicBezTo>
                  <a:cubicBezTo>
                    <a:pt x="1008" y="306"/>
                    <a:pt x="1012" y="300"/>
                    <a:pt x="1016" y="300"/>
                  </a:cubicBezTo>
                  <a:cubicBezTo>
                    <a:pt x="1019" y="300"/>
                    <a:pt x="1021" y="301"/>
                    <a:pt x="1024" y="302"/>
                  </a:cubicBezTo>
                  <a:cubicBezTo>
                    <a:pt x="1027" y="302"/>
                    <a:pt x="1029" y="302"/>
                    <a:pt x="1030" y="305"/>
                  </a:cubicBezTo>
                  <a:cubicBezTo>
                    <a:pt x="1031" y="307"/>
                    <a:pt x="1030" y="310"/>
                    <a:pt x="1031" y="313"/>
                  </a:cubicBezTo>
                  <a:cubicBezTo>
                    <a:pt x="1031" y="316"/>
                    <a:pt x="1034" y="317"/>
                    <a:pt x="1037" y="317"/>
                  </a:cubicBezTo>
                  <a:cubicBezTo>
                    <a:pt x="1039" y="317"/>
                    <a:pt x="1041" y="318"/>
                    <a:pt x="1044" y="319"/>
                  </a:cubicBezTo>
                  <a:cubicBezTo>
                    <a:pt x="1045" y="320"/>
                    <a:pt x="1046" y="320"/>
                    <a:pt x="1047" y="321"/>
                  </a:cubicBezTo>
                  <a:cubicBezTo>
                    <a:pt x="1048" y="322"/>
                    <a:pt x="1048" y="323"/>
                    <a:pt x="1048" y="324"/>
                  </a:cubicBezTo>
                  <a:cubicBezTo>
                    <a:pt x="1047" y="325"/>
                    <a:pt x="1046" y="325"/>
                    <a:pt x="1046" y="326"/>
                  </a:cubicBezTo>
                  <a:cubicBezTo>
                    <a:pt x="1047" y="327"/>
                    <a:pt x="1049" y="327"/>
                    <a:pt x="1049" y="328"/>
                  </a:cubicBezTo>
                  <a:cubicBezTo>
                    <a:pt x="1050" y="330"/>
                    <a:pt x="1049" y="331"/>
                    <a:pt x="1050" y="333"/>
                  </a:cubicBezTo>
                  <a:cubicBezTo>
                    <a:pt x="1051" y="334"/>
                    <a:pt x="1052" y="334"/>
                    <a:pt x="1053" y="335"/>
                  </a:cubicBezTo>
                  <a:cubicBezTo>
                    <a:pt x="1053" y="336"/>
                    <a:pt x="1053" y="338"/>
                    <a:pt x="1052" y="339"/>
                  </a:cubicBezTo>
                  <a:cubicBezTo>
                    <a:pt x="1052" y="340"/>
                    <a:pt x="1053" y="341"/>
                    <a:pt x="1054" y="342"/>
                  </a:cubicBezTo>
                  <a:cubicBezTo>
                    <a:pt x="1054" y="343"/>
                    <a:pt x="1055" y="344"/>
                    <a:pt x="1056" y="346"/>
                  </a:cubicBezTo>
                  <a:cubicBezTo>
                    <a:pt x="1056" y="346"/>
                    <a:pt x="1056" y="347"/>
                    <a:pt x="1057" y="348"/>
                  </a:cubicBezTo>
                  <a:cubicBezTo>
                    <a:pt x="1057" y="348"/>
                    <a:pt x="1059" y="347"/>
                    <a:pt x="1059" y="347"/>
                  </a:cubicBezTo>
                  <a:cubicBezTo>
                    <a:pt x="1060" y="347"/>
                    <a:pt x="1061" y="346"/>
                    <a:pt x="1062" y="345"/>
                  </a:cubicBezTo>
                  <a:cubicBezTo>
                    <a:pt x="1063" y="344"/>
                    <a:pt x="1064" y="343"/>
                    <a:pt x="1066" y="343"/>
                  </a:cubicBezTo>
                  <a:cubicBezTo>
                    <a:pt x="1067" y="342"/>
                    <a:pt x="1068" y="343"/>
                    <a:pt x="1070" y="342"/>
                  </a:cubicBezTo>
                  <a:cubicBezTo>
                    <a:pt x="1074" y="340"/>
                    <a:pt x="1078" y="334"/>
                    <a:pt x="1074" y="330"/>
                  </a:cubicBezTo>
                  <a:cubicBezTo>
                    <a:pt x="1071" y="327"/>
                    <a:pt x="1068" y="323"/>
                    <a:pt x="1065" y="320"/>
                  </a:cubicBezTo>
                  <a:cubicBezTo>
                    <a:pt x="1063" y="318"/>
                    <a:pt x="1060" y="317"/>
                    <a:pt x="1058" y="315"/>
                  </a:cubicBezTo>
                  <a:cubicBezTo>
                    <a:pt x="1056" y="314"/>
                    <a:pt x="1054" y="312"/>
                    <a:pt x="1052" y="310"/>
                  </a:cubicBezTo>
                  <a:cubicBezTo>
                    <a:pt x="1051" y="308"/>
                    <a:pt x="1049" y="307"/>
                    <a:pt x="1047" y="305"/>
                  </a:cubicBezTo>
                  <a:cubicBezTo>
                    <a:pt x="1046" y="305"/>
                    <a:pt x="1044" y="303"/>
                    <a:pt x="1045" y="302"/>
                  </a:cubicBezTo>
                  <a:cubicBezTo>
                    <a:pt x="1046" y="301"/>
                    <a:pt x="1047" y="301"/>
                    <a:pt x="1048" y="300"/>
                  </a:cubicBezTo>
                  <a:cubicBezTo>
                    <a:pt x="1050" y="299"/>
                    <a:pt x="1053" y="297"/>
                    <a:pt x="1054" y="294"/>
                  </a:cubicBezTo>
                  <a:cubicBezTo>
                    <a:pt x="1055" y="291"/>
                    <a:pt x="1053" y="289"/>
                    <a:pt x="1052" y="286"/>
                  </a:cubicBezTo>
                  <a:cubicBezTo>
                    <a:pt x="1052" y="284"/>
                    <a:pt x="1052" y="280"/>
                    <a:pt x="1053" y="279"/>
                  </a:cubicBezTo>
                  <a:cubicBezTo>
                    <a:pt x="1054" y="277"/>
                    <a:pt x="1055" y="277"/>
                    <a:pt x="1056" y="276"/>
                  </a:cubicBezTo>
                  <a:cubicBezTo>
                    <a:pt x="1057" y="275"/>
                    <a:pt x="1057" y="274"/>
                    <a:pt x="1058" y="273"/>
                  </a:cubicBezTo>
                  <a:cubicBezTo>
                    <a:pt x="1058" y="271"/>
                    <a:pt x="1059" y="271"/>
                    <a:pt x="1060" y="272"/>
                  </a:cubicBezTo>
                  <a:cubicBezTo>
                    <a:pt x="1061" y="272"/>
                    <a:pt x="1062" y="273"/>
                    <a:pt x="1063" y="273"/>
                  </a:cubicBezTo>
                  <a:cubicBezTo>
                    <a:pt x="1065" y="274"/>
                    <a:pt x="1068" y="275"/>
                    <a:pt x="1070" y="275"/>
                  </a:cubicBezTo>
                  <a:cubicBezTo>
                    <a:pt x="1073" y="275"/>
                    <a:pt x="1075" y="274"/>
                    <a:pt x="1077" y="272"/>
                  </a:cubicBezTo>
                  <a:cubicBezTo>
                    <a:pt x="1079" y="270"/>
                    <a:pt x="1079" y="267"/>
                    <a:pt x="1080" y="265"/>
                  </a:cubicBezTo>
                  <a:cubicBezTo>
                    <a:pt x="1081" y="260"/>
                    <a:pt x="1083" y="255"/>
                    <a:pt x="1084" y="251"/>
                  </a:cubicBezTo>
                  <a:cubicBezTo>
                    <a:pt x="1085" y="248"/>
                    <a:pt x="1086" y="246"/>
                    <a:pt x="1086" y="243"/>
                  </a:cubicBezTo>
                  <a:cubicBezTo>
                    <a:pt x="1086" y="242"/>
                    <a:pt x="1086" y="240"/>
                    <a:pt x="1086" y="239"/>
                  </a:cubicBezTo>
                  <a:cubicBezTo>
                    <a:pt x="1087" y="238"/>
                    <a:pt x="1086" y="238"/>
                    <a:pt x="1086" y="237"/>
                  </a:cubicBezTo>
                  <a:cubicBezTo>
                    <a:pt x="1087" y="234"/>
                    <a:pt x="1088" y="232"/>
                    <a:pt x="1088" y="230"/>
                  </a:cubicBezTo>
                  <a:cubicBezTo>
                    <a:pt x="1088" y="227"/>
                    <a:pt x="1088" y="226"/>
                    <a:pt x="1087" y="224"/>
                  </a:cubicBezTo>
                  <a:cubicBezTo>
                    <a:pt x="1087" y="222"/>
                    <a:pt x="1086" y="219"/>
                    <a:pt x="1085" y="217"/>
                  </a:cubicBezTo>
                  <a:cubicBezTo>
                    <a:pt x="1085" y="216"/>
                    <a:pt x="1084" y="214"/>
                    <a:pt x="1082" y="213"/>
                  </a:cubicBezTo>
                  <a:cubicBezTo>
                    <a:pt x="1081" y="211"/>
                    <a:pt x="1080" y="209"/>
                    <a:pt x="1078" y="207"/>
                  </a:cubicBezTo>
                  <a:cubicBezTo>
                    <a:pt x="1077" y="205"/>
                    <a:pt x="1076" y="202"/>
                    <a:pt x="1075" y="200"/>
                  </a:cubicBezTo>
                  <a:cubicBezTo>
                    <a:pt x="1075" y="198"/>
                    <a:pt x="1075" y="197"/>
                    <a:pt x="1075" y="195"/>
                  </a:cubicBezTo>
                  <a:cubicBezTo>
                    <a:pt x="1075" y="194"/>
                    <a:pt x="1074" y="194"/>
                    <a:pt x="1073" y="193"/>
                  </a:cubicBezTo>
                  <a:cubicBezTo>
                    <a:pt x="1071" y="191"/>
                    <a:pt x="1069" y="190"/>
                    <a:pt x="1068" y="188"/>
                  </a:cubicBezTo>
                  <a:cubicBezTo>
                    <a:pt x="1067" y="187"/>
                    <a:pt x="1067" y="186"/>
                    <a:pt x="1066" y="185"/>
                  </a:cubicBezTo>
                  <a:cubicBezTo>
                    <a:pt x="1065" y="184"/>
                    <a:pt x="1064" y="184"/>
                    <a:pt x="1063" y="183"/>
                  </a:cubicBezTo>
                  <a:cubicBezTo>
                    <a:pt x="1061" y="182"/>
                    <a:pt x="1058" y="182"/>
                    <a:pt x="1056" y="180"/>
                  </a:cubicBezTo>
                  <a:cubicBezTo>
                    <a:pt x="1054" y="179"/>
                    <a:pt x="1053" y="176"/>
                    <a:pt x="1050" y="176"/>
                  </a:cubicBezTo>
                  <a:cubicBezTo>
                    <a:pt x="1047" y="176"/>
                    <a:pt x="1044" y="176"/>
                    <a:pt x="1041" y="176"/>
                  </a:cubicBezTo>
                  <a:cubicBezTo>
                    <a:pt x="1043" y="178"/>
                    <a:pt x="1044" y="178"/>
                    <a:pt x="1043" y="180"/>
                  </a:cubicBezTo>
                  <a:cubicBezTo>
                    <a:pt x="1042" y="182"/>
                    <a:pt x="1041" y="183"/>
                    <a:pt x="1040" y="183"/>
                  </a:cubicBezTo>
                  <a:cubicBezTo>
                    <a:pt x="1038" y="183"/>
                    <a:pt x="1039" y="181"/>
                    <a:pt x="1038" y="179"/>
                  </a:cubicBezTo>
                  <a:cubicBezTo>
                    <a:pt x="1037" y="178"/>
                    <a:pt x="1035" y="178"/>
                    <a:pt x="1034" y="178"/>
                  </a:cubicBezTo>
                  <a:cubicBezTo>
                    <a:pt x="1034" y="179"/>
                    <a:pt x="1034" y="180"/>
                    <a:pt x="1034" y="181"/>
                  </a:cubicBezTo>
                  <a:cubicBezTo>
                    <a:pt x="1031" y="181"/>
                    <a:pt x="1031" y="179"/>
                    <a:pt x="1030" y="177"/>
                  </a:cubicBezTo>
                  <a:cubicBezTo>
                    <a:pt x="1029" y="175"/>
                    <a:pt x="1028" y="174"/>
                    <a:pt x="1026" y="174"/>
                  </a:cubicBezTo>
                  <a:cubicBezTo>
                    <a:pt x="1023" y="174"/>
                    <a:pt x="1021" y="174"/>
                    <a:pt x="1018" y="174"/>
                  </a:cubicBezTo>
                  <a:cubicBezTo>
                    <a:pt x="1016" y="174"/>
                    <a:pt x="1016" y="172"/>
                    <a:pt x="1017" y="170"/>
                  </a:cubicBezTo>
                  <a:cubicBezTo>
                    <a:pt x="1019" y="166"/>
                    <a:pt x="1021" y="163"/>
                    <a:pt x="1023" y="160"/>
                  </a:cubicBezTo>
                  <a:cubicBezTo>
                    <a:pt x="1023" y="158"/>
                    <a:pt x="1023" y="156"/>
                    <a:pt x="1024" y="154"/>
                  </a:cubicBezTo>
                  <a:cubicBezTo>
                    <a:pt x="1025" y="152"/>
                    <a:pt x="1026" y="151"/>
                    <a:pt x="1026" y="149"/>
                  </a:cubicBezTo>
                  <a:cubicBezTo>
                    <a:pt x="1027" y="145"/>
                    <a:pt x="1029" y="139"/>
                    <a:pt x="1034" y="137"/>
                  </a:cubicBezTo>
                  <a:cubicBezTo>
                    <a:pt x="1036" y="135"/>
                    <a:pt x="1039" y="136"/>
                    <a:pt x="1042" y="136"/>
                  </a:cubicBezTo>
                  <a:cubicBezTo>
                    <a:pt x="1043" y="136"/>
                    <a:pt x="1045" y="136"/>
                    <a:pt x="1046" y="136"/>
                  </a:cubicBezTo>
                  <a:cubicBezTo>
                    <a:pt x="1047" y="136"/>
                    <a:pt x="1049" y="135"/>
                    <a:pt x="1050" y="135"/>
                  </a:cubicBezTo>
                  <a:cubicBezTo>
                    <a:pt x="1053" y="135"/>
                    <a:pt x="1055" y="135"/>
                    <a:pt x="1058" y="135"/>
                  </a:cubicBezTo>
                  <a:cubicBezTo>
                    <a:pt x="1060" y="135"/>
                    <a:pt x="1061" y="135"/>
                    <a:pt x="1063" y="135"/>
                  </a:cubicBezTo>
                  <a:cubicBezTo>
                    <a:pt x="1064" y="135"/>
                    <a:pt x="1065" y="136"/>
                    <a:pt x="1066" y="135"/>
                  </a:cubicBezTo>
                  <a:cubicBezTo>
                    <a:pt x="1068" y="135"/>
                    <a:pt x="1067" y="133"/>
                    <a:pt x="1069" y="133"/>
                  </a:cubicBezTo>
                  <a:cubicBezTo>
                    <a:pt x="1070" y="133"/>
                    <a:pt x="1072" y="134"/>
                    <a:pt x="1073" y="134"/>
                  </a:cubicBezTo>
                  <a:cubicBezTo>
                    <a:pt x="1074" y="135"/>
                    <a:pt x="1075" y="136"/>
                    <a:pt x="1076" y="135"/>
                  </a:cubicBezTo>
                  <a:cubicBezTo>
                    <a:pt x="1078" y="134"/>
                    <a:pt x="1078" y="134"/>
                    <a:pt x="1079" y="134"/>
                  </a:cubicBezTo>
                  <a:cubicBezTo>
                    <a:pt x="1081" y="135"/>
                    <a:pt x="1082" y="135"/>
                    <a:pt x="1083" y="136"/>
                  </a:cubicBezTo>
                  <a:cubicBezTo>
                    <a:pt x="1084" y="136"/>
                    <a:pt x="1085" y="137"/>
                    <a:pt x="1085" y="138"/>
                  </a:cubicBezTo>
                  <a:cubicBezTo>
                    <a:pt x="1085" y="139"/>
                    <a:pt x="1084" y="140"/>
                    <a:pt x="1086" y="140"/>
                  </a:cubicBezTo>
                  <a:cubicBezTo>
                    <a:pt x="1087" y="141"/>
                    <a:pt x="1089" y="140"/>
                    <a:pt x="1090" y="140"/>
                  </a:cubicBezTo>
                  <a:cubicBezTo>
                    <a:pt x="1091" y="140"/>
                    <a:pt x="1092" y="140"/>
                    <a:pt x="1093" y="139"/>
                  </a:cubicBezTo>
                  <a:cubicBezTo>
                    <a:pt x="1095" y="139"/>
                    <a:pt x="1096" y="138"/>
                    <a:pt x="1097" y="138"/>
                  </a:cubicBezTo>
                  <a:cubicBezTo>
                    <a:pt x="1098" y="138"/>
                    <a:pt x="1099" y="139"/>
                    <a:pt x="1100" y="139"/>
                  </a:cubicBezTo>
                  <a:cubicBezTo>
                    <a:pt x="1101" y="140"/>
                    <a:pt x="1106" y="140"/>
                    <a:pt x="1107" y="138"/>
                  </a:cubicBezTo>
                  <a:cubicBezTo>
                    <a:pt x="1107" y="138"/>
                    <a:pt x="1107" y="136"/>
                    <a:pt x="1106" y="135"/>
                  </a:cubicBezTo>
                  <a:cubicBezTo>
                    <a:pt x="1105" y="134"/>
                    <a:pt x="1105" y="134"/>
                    <a:pt x="1103" y="134"/>
                  </a:cubicBezTo>
                  <a:cubicBezTo>
                    <a:pt x="1101" y="134"/>
                    <a:pt x="1097" y="134"/>
                    <a:pt x="1098" y="131"/>
                  </a:cubicBezTo>
                  <a:cubicBezTo>
                    <a:pt x="1098" y="129"/>
                    <a:pt x="1099" y="126"/>
                    <a:pt x="1099" y="124"/>
                  </a:cubicBezTo>
                  <a:cubicBezTo>
                    <a:pt x="1100" y="122"/>
                    <a:pt x="1099" y="118"/>
                    <a:pt x="1102" y="117"/>
                  </a:cubicBezTo>
                  <a:cubicBezTo>
                    <a:pt x="1103" y="116"/>
                    <a:pt x="1107" y="117"/>
                    <a:pt x="1110" y="117"/>
                  </a:cubicBezTo>
                  <a:cubicBezTo>
                    <a:pt x="1111" y="117"/>
                    <a:pt x="1112" y="117"/>
                    <a:pt x="1114" y="116"/>
                  </a:cubicBezTo>
                  <a:cubicBezTo>
                    <a:pt x="1115" y="116"/>
                    <a:pt x="1116" y="116"/>
                    <a:pt x="1117" y="117"/>
                  </a:cubicBezTo>
                  <a:cubicBezTo>
                    <a:pt x="1119" y="118"/>
                    <a:pt x="1118" y="121"/>
                    <a:pt x="1121" y="121"/>
                  </a:cubicBezTo>
                  <a:cubicBezTo>
                    <a:pt x="1123" y="122"/>
                    <a:pt x="1124" y="122"/>
                    <a:pt x="1125" y="123"/>
                  </a:cubicBezTo>
                  <a:cubicBezTo>
                    <a:pt x="1126" y="124"/>
                    <a:pt x="1126" y="125"/>
                    <a:pt x="1127" y="126"/>
                  </a:cubicBezTo>
                  <a:cubicBezTo>
                    <a:pt x="1129" y="126"/>
                    <a:pt x="1129" y="125"/>
                    <a:pt x="1129" y="124"/>
                  </a:cubicBezTo>
                  <a:cubicBezTo>
                    <a:pt x="1129" y="122"/>
                    <a:pt x="1130" y="121"/>
                    <a:pt x="1131" y="121"/>
                  </a:cubicBezTo>
                  <a:cubicBezTo>
                    <a:pt x="1132" y="120"/>
                    <a:pt x="1134" y="120"/>
                    <a:pt x="1134" y="119"/>
                  </a:cubicBezTo>
                  <a:cubicBezTo>
                    <a:pt x="1135" y="117"/>
                    <a:pt x="1134" y="116"/>
                    <a:pt x="1133" y="115"/>
                  </a:cubicBezTo>
                  <a:cubicBezTo>
                    <a:pt x="1131" y="115"/>
                    <a:pt x="1130" y="114"/>
                    <a:pt x="1130" y="113"/>
                  </a:cubicBezTo>
                  <a:cubicBezTo>
                    <a:pt x="1130" y="111"/>
                    <a:pt x="1130" y="110"/>
                    <a:pt x="1132" y="109"/>
                  </a:cubicBezTo>
                  <a:cubicBezTo>
                    <a:pt x="1135" y="109"/>
                    <a:pt x="1136" y="110"/>
                    <a:pt x="1138" y="113"/>
                  </a:cubicBezTo>
                  <a:cubicBezTo>
                    <a:pt x="1139" y="114"/>
                    <a:pt x="1139" y="115"/>
                    <a:pt x="1139" y="117"/>
                  </a:cubicBezTo>
                  <a:cubicBezTo>
                    <a:pt x="1140" y="118"/>
                    <a:pt x="1141" y="118"/>
                    <a:pt x="1142" y="119"/>
                  </a:cubicBezTo>
                  <a:cubicBezTo>
                    <a:pt x="1143" y="120"/>
                    <a:pt x="1144" y="122"/>
                    <a:pt x="1143" y="123"/>
                  </a:cubicBezTo>
                  <a:cubicBezTo>
                    <a:pt x="1143" y="124"/>
                    <a:pt x="1141" y="124"/>
                    <a:pt x="1141" y="124"/>
                  </a:cubicBezTo>
                  <a:cubicBezTo>
                    <a:pt x="1140" y="125"/>
                    <a:pt x="1140" y="127"/>
                    <a:pt x="1140" y="128"/>
                  </a:cubicBezTo>
                  <a:cubicBezTo>
                    <a:pt x="1140" y="130"/>
                    <a:pt x="1140" y="131"/>
                    <a:pt x="1139" y="132"/>
                  </a:cubicBezTo>
                  <a:cubicBezTo>
                    <a:pt x="1139" y="134"/>
                    <a:pt x="1138" y="135"/>
                    <a:pt x="1138" y="136"/>
                  </a:cubicBezTo>
                  <a:cubicBezTo>
                    <a:pt x="1138" y="138"/>
                    <a:pt x="1138" y="139"/>
                    <a:pt x="1138" y="140"/>
                  </a:cubicBezTo>
                  <a:cubicBezTo>
                    <a:pt x="1138" y="143"/>
                    <a:pt x="1137" y="146"/>
                    <a:pt x="1135" y="147"/>
                  </a:cubicBezTo>
                  <a:cubicBezTo>
                    <a:pt x="1134" y="147"/>
                    <a:pt x="1133" y="147"/>
                    <a:pt x="1133" y="149"/>
                  </a:cubicBezTo>
                  <a:cubicBezTo>
                    <a:pt x="1134" y="150"/>
                    <a:pt x="1134" y="151"/>
                    <a:pt x="1134" y="152"/>
                  </a:cubicBezTo>
                  <a:cubicBezTo>
                    <a:pt x="1134" y="153"/>
                    <a:pt x="1134" y="155"/>
                    <a:pt x="1134" y="156"/>
                  </a:cubicBezTo>
                  <a:cubicBezTo>
                    <a:pt x="1135" y="157"/>
                    <a:pt x="1136" y="158"/>
                    <a:pt x="1137" y="159"/>
                  </a:cubicBezTo>
                  <a:cubicBezTo>
                    <a:pt x="1138" y="161"/>
                    <a:pt x="1139" y="163"/>
                    <a:pt x="1140" y="165"/>
                  </a:cubicBezTo>
                  <a:cubicBezTo>
                    <a:pt x="1142" y="168"/>
                    <a:pt x="1143" y="169"/>
                    <a:pt x="1146" y="171"/>
                  </a:cubicBezTo>
                  <a:cubicBezTo>
                    <a:pt x="1148" y="173"/>
                    <a:pt x="1150" y="174"/>
                    <a:pt x="1152" y="176"/>
                  </a:cubicBezTo>
                  <a:cubicBezTo>
                    <a:pt x="1154" y="178"/>
                    <a:pt x="1155" y="180"/>
                    <a:pt x="1157" y="182"/>
                  </a:cubicBezTo>
                  <a:cubicBezTo>
                    <a:pt x="1159" y="185"/>
                    <a:pt x="1160" y="186"/>
                    <a:pt x="1163" y="188"/>
                  </a:cubicBezTo>
                  <a:cubicBezTo>
                    <a:pt x="1165" y="189"/>
                    <a:pt x="1167" y="191"/>
                    <a:pt x="1169" y="192"/>
                  </a:cubicBezTo>
                  <a:cubicBezTo>
                    <a:pt x="1171" y="194"/>
                    <a:pt x="1173" y="195"/>
                    <a:pt x="1175" y="197"/>
                  </a:cubicBezTo>
                  <a:cubicBezTo>
                    <a:pt x="1176" y="199"/>
                    <a:pt x="1177" y="200"/>
                    <a:pt x="1179" y="202"/>
                  </a:cubicBezTo>
                  <a:cubicBezTo>
                    <a:pt x="1180" y="203"/>
                    <a:pt x="1181" y="205"/>
                    <a:pt x="1183" y="205"/>
                  </a:cubicBezTo>
                  <a:cubicBezTo>
                    <a:pt x="1185" y="205"/>
                    <a:pt x="1185" y="201"/>
                    <a:pt x="1185" y="199"/>
                  </a:cubicBezTo>
                  <a:cubicBezTo>
                    <a:pt x="1185" y="196"/>
                    <a:pt x="1185" y="194"/>
                    <a:pt x="1183" y="192"/>
                  </a:cubicBezTo>
                  <a:cubicBezTo>
                    <a:pt x="1183" y="191"/>
                    <a:pt x="1181" y="190"/>
                    <a:pt x="1181" y="189"/>
                  </a:cubicBezTo>
                  <a:cubicBezTo>
                    <a:pt x="1181" y="187"/>
                    <a:pt x="1183" y="188"/>
                    <a:pt x="1184" y="188"/>
                  </a:cubicBezTo>
                  <a:cubicBezTo>
                    <a:pt x="1187" y="188"/>
                    <a:pt x="1187" y="185"/>
                    <a:pt x="1185" y="183"/>
                  </a:cubicBezTo>
                  <a:cubicBezTo>
                    <a:pt x="1183" y="182"/>
                    <a:pt x="1180" y="182"/>
                    <a:pt x="1181" y="179"/>
                  </a:cubicBezTo>
                  <a:cubicBezTo>
                    <a:pt x="1181" y="178"/>
                    <a:pt x="1181" y="176"/>
                    <a:pt x="1182" y="176"/>
                  </a:cubicBezTo>
                  <a:cubicBezTo>
                    <a:pt x="1183" y="175"/>
                    <a:pt x="1185" y="176"/>
                    <a:pt x="1186" y="176"/>
                  </a:cubicBezTo>
                  <a:cubicBezTo>
                    <a:pt x="1190" y="177"/>
                    <a:pt x="1188" y="173"/>
                    <a:pt x="1188" y="171"/>
                  </a:cubicBezTo>
                  <a:cubicBezTo>
                    <a:pt x="1186" y="170"/>
                    <a:pt x="1185" y="171"/>
                    <a:pt x="1184" y="170"/>
                  </a:cubicBezTo>
                  <a:cubicBezTo>
                    <a:pt x="1182" y="169"/>
                    <a:pt x="1182" y="167"/>
                    <a:pt x="1181" y="165"/>
                  </a:cubicBezTo>
                  <a:cubicBezTo>
                    <a:pt x="1181" y="164"/>
                    <a:pt x="1180" y="164"/>
                    <a:pt x="1180" y="163"/>
                  </a:cubicBezTo>
                  <a:cubicBezTo>
                    <a:pt x="1180" y="163"/>
                    <a:pt x="1179" y="160"/>
                    <a:pt x="1180" y="160"/>
                  </a:cubicBezTo>
                  <a:cubicBezTo>
                    <a:pt x="1181" y="160"/>
                    <a:pt x="1183" y="162"/>
                    <a:pt x="1184" y="161"/>
                  </a:cubicBezTo>
                  <a:cubicBezTo>
                    <a:pt x="1184" y="159"/>
                    <a:pt x="1181" y="158"/>
                    <a:pt x="1179" y="157"/>
                  </a:cubicBezTo>
                  <a:cubicBezTo>
                    <a:pt x="1178" y="155"/>
                    <a:pt x="1176" y="154"/>
                    <a:pt x="1174" y="152"/>
                  </a:cubicBezTo>
                  <a:cubicBezTo>
                    <a:pt x="1173" y="151"/>
                    <a:pt x="1171" y="148"/>
                    <a:pt x="1169" y="148"/>
                  </a:cubicBezTo>
                  <a:cubicBezTo>
                    <a:pt x="1167" y="147"/>
                    <a:pt x="1164" y="149"/>
                    <a:pt x="1162" y="147"/>
                  </a:cubicBezTo>
                  <a:cubicBezTo>
                    <a:pt x="1160" y="146"/>
                    <a:pt x="1159" y="143"/>
                    <a:pt x="1159" y="141"/>
                  </a:cubicBezTo>
                  <a:cubicBezTo>
                    <a:pt x="1159" y="139"/>
                    <a:pt x="1159" y="138"/>
                    <a:pt x="1159" y="137"/>
                  </a:cubicBezTo>
                  <a:cubicBezTo>
                    <a:pt x="1158" y="136"/>
                    <a:pt x="1157" y="136"/>
                    <a:pt x="1157" y="135"/>
                  </a:cubicBezTo>
                  <a:cubicBezTo>
                    <a:pt x="1156" y="134"/>
                    <a:pt x="1155" y="133"/>
                    <a:pt x="1155" y="132"/>
                  </a:cubicBezTo>
                  <a:cubicBezTo>
                    <a:pt x="1155" y="130"/>
                    <a:pt x="1156" y="131"/>
                    <a:pt x="1157" y="131"/>
                  </a:cubicBezTo>
                  <a:cubicBezTo>
                    <a:pt x="1159" y="131"/>
                    <a:pt x="1160" y="131"/>
                    <a:pt x="1161" y="131"/>
                  </a:cubicBezTo>
                  <a:cubicBezTo>
                    <a:pt x="1162" y="131"/>
                    <a:pt x="1163" y="131"/>
                    <a:pt x="1164" y="131"/>
                  </a:cubicBezTo>
                  <a:cubicBezTo>
                    <a:pt x="1164" y="130"/>
                    <a:pt x="1164" y="125"/>
                    <a:pt x="1166" y="128"/>
                  </a:cubicBezTo>
                  <a:cubicBezTo>
                    <a:pt x="1168" y="130"/>
                    <a:pt x="1169" y="131"/>
                    <a:pt x="1172" y="131"/>
                  </a:cubicBezTo>
                  <a:cubicBezTo>
                    <a:pt x="1172" y="129"/>
                    <a:pt x="1172" y="128"/>
                    <a:pt x="1174" y="127"/>
                  </a:cubicBezTo>
                  <a:cubicBezTo>
                    <a:pt x="1175" y="126"/>
                    <a:pt x="1176" y="125"/>
                    <a:pt x="1177" y="125"/>
                  </a:cubicBezTo>
                  <a:cubicBezTo>
                    <a:pt x="1180" y="125"/>
                    <a:pt x="1183" y="125"/>
                    <a:pt x="1185" y="126"/>
                  </a:cubicBezTo>
                  <a:cubicBezTo>
                    <a:pt x="1187" y="127"/>
                    <a:pt x="1188" y="127"/>
                    <a:pt x="1189" y="128"/>
                  </a:cubicBezTo>
                  <a:cubicBezTo>
                    <a:pt x="1190" y="129"/>
                    <a:pt x="1191" y="130"/>
                    <a:pt x="1193" y="130"/>
                  </a:cubicBezTo>
                  <a:cubicBezTo>
                    <a:pt x="1195" y="131"/>
                    <a:pt x="1195" y="129"/>
                    <a:pt x="1195" y="128"/>
                  </a:cubicBezTo>
                  <a:cubicBezTo>
                    <a:pt x="1195" y="126"/>
                    <a:pt x="1195" y="126"/>
                    <a:pt x="1196" y="125"/>
                  </a:cubicBezTo>
                  <a:cubicBezTo>
                    <a:pt x="1197" y="123"/>
                    <a:pt x="1197" y="120"/>
                    <a:pt x="1198" y="119"/>
                  </a:cubicBezTo>
                  <a:cubicBezTo>
                    <a:pt x="1200" y="117"/>
                    <a:pt x="1203" y="116"/>
                    <a:pt x="1205" y="115"/>
                  </a:cubicBezTo>
                  <a:cubicBezTo>
                    <a:pt x="1207" y="113"/>
                    <a:pt x="1209" y="112"/>
                    <a:pt x="1211" y="110"/>
                  </a:cubicBezTo>
                  <a:cubicBezTo>
                    <a:pt x="1212" y="109"/>
                    <a:pt x="1216" y="109"/>
                    <a:pt x="1218" y="110"/>
                  </a:cubicBezTo>
                  <a:cubicBezTo>
                    <a:pt x="1220" y="110"/>
                    <a:pt x="1224" y="113"/>
                    <a:pt x="1226" y="111"/>
                  </a:cubicBezTo>
                  <a:cubicBezTo>
                    <a:pt x="1225" y="110"/>
                    <a:pt x="1225" y="110"/>
                    <a:pt x="1224" y="109"/>
                  </a:cubicBezTo>
                  <a:cubicBezTo>
                    <a:pt x="1223" y="109"/>
                    <a:pt x="1222" y="109"/>
                    <a:pt x="1221" y="109"/>
                  </a:cubicBezTo>
                  <a:cubicBezTo>
                    <a:pt x="1220" y="108"/>
                    <a:pt x="1219" y="107"/>
                    <a:pt x="1218" y="107"/>
                  </a:cubicBezTo>
                  <a:cubicBezTo>
                    <a:pt x="1216" y="105"/>
                    <a:pt x="1215" y="104"/>
                    <a:pt x="1213" y="103"/>
                  </a:cubicBezTo>
                  <a:cubicBezTo>
                    <a:pt x="1210" y="102"/>
                    <a:pt x="1208" y="101"/>
                    <a:pt x="1206" y="99"/>
                  </a:cubicBezTo>
                  <a:cubicBezTo>
                    <a:pt x="1205" y="99"/>
                    <a:pt x="1204" y="98"/>
                    <a:pt x="1203" y="97"/>
                  </a:cubicBezTo>
                  <a:cubicBezTo>
                    <a:pt x="1201" y="97"/>
                    <a:pt x="1200" y="97"/>
                    <a:pt x="1199" y="97"/>
                  </a:cubicBezTo>
                  <a:cubicBezTo>
                    <a:pt x="1198" y="97"/>
                    <a:pt x="1196" y="96"/>
                    <a:pt x="1196" y="95"/>
                  </a:cubicBezTo>
                  <a:cubicBezTo>
                    <a:pt x="1195" y="94"/>
                    <a:pt x="1196" y="93"/>
                    <a:pt x="1197" y="92"/>
                  </a:cubicBezTo>
                  <a:cubicBezTo>
                    <a:pt x="1199" y="92"/>
                    <a:pt x="1204" y="94"/>
                    <a:pt x="1204" y="91"/>
                  </a:cubicBezTo>
                  <a:cubicBezTo>
                    <a:pt x="1204" y="89"/>
                    <a:pt x="1201" y="87"/>
                    <a:pt x="1199" y="87"/>
                  </a:cubicBezTo>
                  <a:cubicBezTo>
                    <a:pt x="1197" y="86"/>
                    <a:pt x="1194" y="84"/>
                    <a:pt x="1195" y="81"/>
                  </a:cubicBezTo>
                  <a:cubicBezTo>
                    <a:pt x="1197" y="81"/>
                    <a:pt x="1199" y="81"/>
                    <a:pt x="1200" y="82"/>
                  </a:cubicBezTo>
                  <a:cubicBezTo>
                    <a:pt x="1201" y="83"/>
                    <a:pt x="1202" y="84"/>
                    <a:pt x="1204" y="85"/>
                  </a:cubicBezTo>
                  <a:cubicBezTo>
                    <a:pt x="1206" y="86"/>
                    <a:pt x="1208" y="86"/>
                    <a:pt x="1211" y="86"/>
                  </a:cubicBezTo>
                  <a:cubicBezTo>
                    <a:pt x="1214" y="86"/>
                    <a:pt x="1216" y="85"/>
                    <a:pt x="1219" y="87"/>
                  </a:cubicBezTo>
                  <a:cubicBezTo>
                    <a:pt x="1221" y="87"/>
                    <a:pt x="1222" y="90"/>
                    <a:pt x="1224" y="91"/>
                  </a:cubicBezTo>
                  <a:cubicBezTo>
                    <a:pt x="1227" y="92"/>
                    <a:pt x="1229" y="91"/>
                    <a:pt x="1232" y="91"/>
                  </a:cubicBezTo>
                  <a:cubicBezTo>
                    <a:pt x="1235" y="91"/>
                    <a:pt x="1237" y="92"/>
                    <a:pt x="1240" y="93"/>
                  </a:cubicBezTo>
                  <a:cubicBezTo>
                    <a:pt x="1243" y="94"/>
                    <a:pt x="1246" y="96"/>
                    <a:pt x="1249" y="96"/>
                  </a:cubicBezTo>
                  <a:cubicBezTo>
                    <a:pt x="1252" y="96"/>
                    <a:pt x="1254" y="95"/>
                    <a:pt x="1251" y="92"/>
                  </a:cubicBezTo>
                  <a:close/>
                  <a:moveTo>
                    <a:pt x="524" y="324"/>
                  </a:moveTo>
                  <a:cubicBezTo>
                    <a:pt x="523" y="325"/>
                    <a:pt x="521" y="325"/>
                    <a:pt x="520" y="325"/>
                  </a:cubicBezTo>
                  <a:cubicBezTo>
                    <a:pt x="519" y="326"/>
                    <a:pt x="518" y="327"/>
                    <a:pt x="516" y="327"/>
                  </a:cubicBezTo>
                  <a:cubicBezTo>
                    <a:pt x="515" y="327"/>
                    <a:pt x="513" y="327"/>
                    <a:pt x="512" y="327"/>
                  </a:cubicBezTo>
                  <a:cubicBezTo>
                    <a:pt x="511" y="327"/>
                    <a:pt x="511" y="327"/>
                    <a:pt x="510" y="327"/>
                  </a:cubicBezTo>
                  <a:cubicBezTo>
                    <a:pt x="509" y="327"/>
                    <a:pt x="509" y="327"/>
                    <a:pt x="508" y="327"/>
                  </a:cubicBezTo>
                  <a:cubicBezTo>
                    <a:pt x="507" y="327"/>
                    <a:pt x="505" y="327"/>
                    <a:pt x="504" y="326"/>
                  </a:cubicBezTo>
                  <a:cubicBezTo>
                    <a:pt x="503" y="325"/>
                    <a:pt x="501" y="325"/>
                    <a:pt x="500" y="324"/>
                  </a:cubicBezTo>
                  <a:cubicBezTo>
                    <a:pt x="500" y="324"/>
                    <a:pt x="499" y="324"/>
                    <a:pt x="498" y="323"/>
                  </a:cubicBezTo>
                  <a:cubicBezTo>
                    <a:pt x="498" y="323"/>
                    <a:pt x="498" y="322"/>
                    <a:pt x="497" y="322"/>
                  </a:cubicBezTo>
                  <a:cubicBezTo>
                    <a:pt x="496" y="321"/>
                    <a:pt x="496" y="321"/>
                    <a:pt x="495" y="321"/>
                  </a:cubicBezTo>
                  <a:cubicBezTo>
                    <a:pt x="494" y="321"/>
                    <a:pt x="494" y="320"/>
                    <a:pt x="493" y="320"/>
                  </a:cubicBezTo>
                  <a:cubicBezTo>
                    <a:pt x="492" y="320"/>
                    <a:pt x="490" y="319"/>
                    <a:pt x="489" y="318"/>
                  </a:cubicBezTo>
                  <a:cubicBezTo>
                    <a:pt x="488" y="318"/>
                    <a:pt x="487" y="317"/>
                    <a:pt x="487" y="317"/>
                  </a:cubicBezTo>
                  <a:cubicBezTo>
                    <a:pt x="487" y="316"/>
                    <a:pt x="487" y="316"/>
                    <a:pt x="487" y="315"/>
                  </a:cubicBezTo>
                  <a:cubicBezTo>
                    <a:pt x="486" y="314"/>
                    <a:pt x="486" y="312"/>
                    <a:pt x="485" y="311"/>
                  </a:cubicBezTo>
                  <a:cubicBezTo>
                    <a:pt x="485" y="310"/>
                    <a:pt x="485" y="309"/>
                    <a:pt x="486" y="308"/>
                  </a:cubicBezTo>
                  <a:cubicBezTo>
                    <a:pt x="486" y="308"/>
                    <a:pt x="485" y="308"/>
                    <a:pt x="486" y="307"/>
                  </a:cubicBezTo>
                  <a:cubicBezTo>
                    <a:pt x="486" y="307"/>
                    <a:pt x="487" y="307"/>
                    <a:pt x="487" y="307"/>
                  </a:cubicBezTo>
                  <a:cubicBezTo>
                    <a:pt x="488" y="307"/>
                    <a:pt x="488" y="305"/>
                    <a:pt x="488" y="303"/>
                  </a:cubicBezTo>
                  <a:cubicBezTo>
                    <a:pt x="488" y="302"/>
                    <a:pt x="488" y="301"/>
                    <a:pt x="488" y="299"/>
                  </a:cubicBezTo>
                  <a:cubicBezTo>
                    <a:pt x="489" y="298"/>
                    <a:pt x="489" y="297"/>
                    <a:pt x="490" y="296"/>
                  </a:cubicBezTo>
                  <a:cubicBezTo>
                    <a:pt x="491" y="296"/>
                    <a:pt x="493" y="296"/>
                    <a:pt x="493" y="295"/>
                  </a:cubicBezTo>
                  <a:cubicBezTo>
                    <a:pt x="494" y="294"/>
                    <a:pt x="491" y="293"/>
                    <a:pt x="490" y="293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89" y="293"/>
                    <a:pt x="489" y="292"/>
                    <a:pt x="488" y="291"/>
                  </a:cubicBezTo>
                  <a:cubicBezTo>
                    <a:pt x="488" y="290"/>
                    <a:pt x="487" y="290"/>
                    <a:pt x="486" y="289"/>
                  </a:cubicBezTo>
                  <a:cubicBezTo>
                    <a:pt x="485" y="288"/>
                    <a:pt x="484" y="287"/>
                    <a:pt x="483" y="286"/>
                  </a:cubicBezTo>
                  <a:cubicBezTo>
                    <a:pt x="482" y="285"/>
                    <a:pt x="481" y="284"/>
                    <a:pt x="481" y="283"/>
                  </a:cubicBezTo>
                  <a:cubicBezTo>
                    <a:pt x="480" y="282"/>
                    <a:pt x="479" y="281"/>
                    <a:pt x="478" y="280"/>
                  </a:cubicBezTo>
                  <a:cubicBezTo>
                    <a:pt x="476" y="279"/>
                    <a:pt x="474" y="277"/>
                    <a:pt x="472" y="274"/>
                  </a:cubicBezTo>
                  <a:cubicBezTo>
                    <a:pt x="471" y="273"/>
                    <a:pt x="470" y="272"/>
                    <a:pt x="470" y="271"/>
                  </a:cubicBezTo>
                  <a:cubicBezTo>
                    <a:pt x="469" y="269"/>
                    <a:pt x="470" y="268"/>
                    <a:pt x="470" y="267"/>
                  </a:cubicBezTo>
                  <a:cubicBezTo>
                    <a:pt x="471" y="265"/>
                    <a:pt x="470" y="264"/>
                    <a:pt x="469" y="264"/>
                  </a:cubicBezTo>
                  <a:cubicBezTo>
                    <a:pt x="468" y="264"/>
                    <a:pt x="467" y="264"/>
                    <a:pt x="467" y="264"/>
                  </a:cubicBezTo>
                  <a:cubicBezTo>
                    <a:pt x="466" y="263"/>
                    <a:pt x="466" y="263"/>
                    <a:pt x="465" y="262"/>
                  </a:cubicBezTo>
                  <a:cubicBezTo>
                    <a:pt x="465" y="261"/>
                    <a:pt x="465" y="261"/>
                    <a:pt x="464" y="260"/>
                  </a:cubicBezTo>
                  <a:cubicBezTo>
                    <a:pt x="464" y="260"/>
                    <a:pt x="463" y="260"/>
                    <a:pt x="463" y="259"/>
                  </a:cubicBezTo>
                  <a:cubicBezTo>
                    <a:pt x="462" y="258"/>
                    <a:pt x="464" y="257"/>
                    <a:pt x="465" y="256"/>
                  </a:cubicBezTo>
                  <a:cubicBezTo>
                    <a:pt x="466" y="255"/>
                    <a:pt x="466" y="255"/>
                    <a:pt x="466" y="253"/>
                  </a:cubicBezTo>
                  <a:cubicBezTo>
                    <a:pt x="466" y="251"/>
                    <a:pt x="466" y="250"/>
                    <a:pt x="468" y="249"/>
                  </a:cubicBezTo>
                  <a:cubicBezTo>
                    <a:pt x="469" y="249"/>
                    <a:pt x="470" y="249"/>
                    <a:pt x="472" y="249"/>
                  </a:cubicBezTo>
                  <a:cubicBezTo>
                    <a:pt x="473" y="248"/>
                    <a:pt x="474" y="247"/>
                    <a:pt x="475" y="246"/>
                  </a:cubicBezTo>
                  <a:cubicBezTo>
                    <a:pt x="476" y="245"/>
                    <a:pt x="477" y="245"/>
                    <a:pt x="478" y="244"/>
                  </a:cubicBezTo>
                  <a:cubicBezTo>
                    <a:pt x="479" y="244"/>
                    <a:pt x="479" y="243"/>
                    <a:pt x="479" y="243"/>
                  </a:cubicBezTo>
                  <a:cubicBezTo>
                    <a:pt x="480" y="242"/>
                    <a:pt x="480" y="242"/>
                    <a:pt x="481" y="242"/>
                  </a:cubicBezTo>
                  <a:cubicBezTo>
                    <a:pt x="483" y="241"/>
                    <a:pt x="485" y="240"/>
                    <a:pt x="487" y="239"/>
                  </a:cubicBezTo>
                  <a:cubicBezTo>
                    <a:pt x="489" y="238"/>
                    <a:pt x="490" y="238"/>
                    <a:pt x="491" y="238"/>
                  </a:cubicBezTo>
                  <a:cubicBezTo>
                    <a:pt x="492" y="238"/>
                    <a:pt x="492" y="238"/>
                    <a:pt x="493" y="238"/>
                  </a:cubicBezTo>
                  <a:cubicBezTo>
                    <a:pt x="494" y="238"/>
                    <a:pt x="494" y="239"/>
                    <a:pt x="495" y="239"/>
                  </a:cubicBezTo>
                  <a:cubicBezTo>
                    <a:pt x="497" y="240"/>
                    <a:pt x="501" y="238"/>
                    <a:pt x="503" y="241"/>
                  </a:cubicBezTo>
                  <a:cubicBezTo>
                    <a:pt x="504" y="242"/>
                    <a:pt x="504" y="243"/>
                    <a:pt x="504" y="244"/>
                  </a:cubicBezTo>
                  <a:cubicBezTo>
                    <a:pt x="504" y="245"/>
                    <a:pt x="504" y="246"/>
                    <a:pt x="504" y="247"/>
                  </a:cubicBezTo>
                  <a:cubicBezTo>
                    <a:pt x="504" y="248"/>
                    <a:pt x="504" y="250"/>
                    <a:pt x="505" y="251"/>
                  </a:cubicBezTo>
                  <a:cubicBezTo>
                    <a:pt x="505" y="251"/>
                    <a:pt x="507" y="252"/>
                    <a:pt x="507" y="253"/>
                  </a:cubicBezTo>
                  <a:cubicBezTo>
                    <a:pt x="505" y="253"/>
                    <a:pt x="504" y="252"/>
                    <a:pt x="503" y="252"/>
                  </a:cubicBezTo>
                  <a:cubicBezTo>
                    <a:pt x="501" y="252"/>
                    <a:pt x="500" y="252"/>
                    <a:pt x="498" y="252"/>
                  </a:cubicBezTo>
                  <a:cubicBezTo>
                    <a:pt x="497" y="252"/>
                    <a:pt x="495" y="252"/>
                    <a:pt x="494" y="253"/>
                  </a:cubicBezTo>
                  <a:cubicBezTo>
                    <a:pt x="493" y="254"/>
                    <a:pt x="493" y="255"/>
                    <a:pt x="493" y="257"/>
                  </a:cubicBezTo>
                  <a:cubicBezTo>
                    <a:pt x="493" y="257"/>
                    <a:pt x="493" y="257"/>
                    <a:pt x="493" y="258"/>
                  </a:cubicBezTo>
                  <a:cubicBezTo>
                    <a:pt x="493" y="258"/>
                    <a:pt x="494" y="258"/>
                    <a:pt x="493" y="259"/>
                  </a:cubicBezTo>
                  <a:cubicBezTo>
                    <a:pt x="493" y="259"/>
                    <a:pt x="492" y="259"/>
                    <a:pt x="492" y="259"/>
                  </a:cubicBezTo>
                  <a:cubicBezTo>
                    <a:pt x="491" y="259"/>
                    <a:pt x="491" y="259"/>
                    <a:pt x="490" y="259"/>
                  </a:cubicBezTo>
                  <a:cubicBezTo>
                    <a:pt x="490" y="259"/>
                    <a:pt x="489" y="259"/>
                    <a:pt x="488" y="259"/>
                  </a:cubicBezTo>
                  <a:cubicBezTo>
                    <a:pt x="488" y="259"/>
                    <a:pt x="487" y="259"/>
                    <a:pt x="487" y="260"/>
                  </a:cubicBezTo>
                  <a:cubicBezTo>
                    <a:pt x="486" y="260"/>
                    <a:pt x="487" y="261"/>
                    <a:pt x="488" y="261"/>
                  </a:cubicBezTo>
                  <a:cubicBezTo>
                    <a:pt x="489" y="262"/>
                    <a:pt x="490" y="262"/>
                    <a:pt x="491" y="262"/>
                  </a:cubicBezTo>
                  <a:cubicBezTo>
                    <a:pt x="492" y="263"/>
                    <a:pt x="493" y="264"/>
                    <a:pt x="493" y="265"/>
                  </a:cubicBezTo>
                  <a:cubicBezTo>
                    <a:pt x="494" y="266"/>
                    <a:pt x="494" y="267"/>
                    <a:pt x="495" y="269"/>
                  </a:cubicBezTo>
                  <a:cubicBezTo>
                    <a:pt x="495" y="270"/>
                    <a:pt x="496" y="271"/>
                    <a:pt x="497" y="272"/>
                  </a:cubicBezTo>
                  <a:cubicBezTo>
                    <a:pt x="498" y="273"/>
                    <a:pt x="499" y="273"/>
                    <a:pt x="500" y="273"/>
                  </a:cubicBezTo>
                  <a:cubicBezTo>
                    <a:pt x="502" y="274"/>
                    <a:pt x="503" y="274"/>
                    <a:pt x="504" y="275"/>
                  </a:cubicBezTo>
                  <a:cubicBezTo>
                    <a:pt x="505" y="275"/>
                    <a:pt x="506" y="275"/>
                    <a:pt x="507" y="277"/>
                  </a:cubicBezTo>
                  <a:cubicBezTo>
                    <a:pt x="507" y="277"/>
                    <a:pt x="507" y="278"/>
                    <a:pt x="507" y="279"/>
                  </a:cubicBezTo>
                  <a:cubicBezTo>
                    <a:pt x="507" y="279"/>
                    <a:pt x="507" y="280"/>
                    <a:pt x="507" y="281"/>
                  </a:cubicBezTo>
                  <a:cubicBezTo>
                    <a:pt x="507" y="282"/>
                    <a:pt x="507" y="282"/>
                    <a:pt x="507" y="282"/>
                  </a:cubicBezTo>
                  <a:cubicBezTo>
                    <a:pt x="508" y="283"/>
                    <a:pt x="508" y="284"/>
                    <a:pt x="508" y="284"/>
                  </a:cubicBezTo>
                  <a:cubicBezTo>
                    <a:pt x="508" y="285"/>
                    <a:pt x="509" y="286"/>
                    <a:pt x="509" y="287"/>
                  </a:cubicBezTo>
                  <a:cubicBezTo>
                    <a:pt x="509" y="288"/>
                    <a:pt x="510" y="288"/>
                    <a:pt x="511" y="289"/>
                  </a:cubicBezTo>
                  <a:cubicBezTo>
                    <a:pt x="512" y="291"/>
                    <a:pt x="511" y="293"/>
                    <a:pt x="511" y="295"/>
                  </a:cubicBezTo>
                  <a:cubicBezTo>
                    <a:pt x="511" y="297"/>
                    <a:pt x="511" y="300"/>
                    <a:pt x="513" y="300"/>
                  </a:cubicBezTo>
                  <a:cubicBezTo>
                    <a:pt x="515" y="300"/>
                    <a:pt x="518" y="299"/>
                    <a:pt x="518" y="301"/>
                  </a:cubicBezTo>
                  <a:cubicBezTo>
                    <a:pt x="517" y="302"/>
                    <a:pt x="517" y="301"/>
                    <a:pt x="516" y="302"/>
                  </a:cubicBezTo>
                  <a:cubicBezTo>
                    <a:pt x="516" y="303"/>
                    <a:pt x="516" y="303"/>
                    <a:pt x="516" y="304"/>
                  </a:cubicBezTo>
                  <a:cubicBezTo>
                    <a:pt x="517" y="305"/>
                    <a:pt x="518" y="305"/>
                    <a:pt x="519" y="306"/>
                  </a:cubicBezTo>
                  <a:cubicBezTo>
                    <a:pt x="519" y="307"/>
                    <a:pt x="520" y="308"/>
                    <a:pt x="521" y="309"/>
                  </a:cubicBezTo>
                  <a:cubicBezTo>
                    <a:pt x="522" y="310"/>
                    <a:pt x="522" y="311"/>
                    <a:pt x="522" y="313"/>
                  </a:cubicBezTo>
                  <a:cubicBezTo>
                    <a:pt x="522" y="314"/>
                    <a:pt x="522" y="315"/>
                    <a:pt x="522" y="317"/>
                  </a:cubicBezTo>
                  <a:cubicBezTo>
                    <a:pt x="522" y="318"/>
                    <a:pt x="523" y="320"/>
                    <a:pt x="523" y="321"/>
                  </a:cubicBezTo>
                  <a:cubicBezTo>
                    <a:pt x="524" y="322"/>
                    <a:pt x="525" y="323"/>
                    <a:pt x="524" y="3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7229475" y="4648201"/>
              <a:ext cx="225425" cy="439738"/>
            </a:xfrm>
            <a:custGeom>
              <a:avLst/>
              <a:gdLst>
                <a:gd name="T0" fmla="*/ 7 w 60"/>
                <a:gd name="T1" fmla="*/ 73 h 117"/>
                <a:gd name="T2" fmla="*/ 10 w 60"/>
                <a:gd name="T3" fmla="*/ 70 h 117"/>
                <a:gd name="T4" fmla="*/ 11 w 60"/>
                <a:gd name="T5" fmla="*/ 62 h 117"/>
                <a:gd name="T6" fmla="*/ 9 w 60"/>
                <a:gd name="T7" fmla="*/ 58 h 117"/>
                <a:gd name="T8" fmla="*/ 8 w 60"/>
                <a:gd name="T9" fmla="*/ 50 h 117"/>
                <a:gd name="T10" fmla="*/ 10 w 60"/>
                <a:gd name="T11" fmla="*/ 42 h 117"/>
                <a:gd name="T12" fmla="*/ 14 w 60"/>
                <a:gd name="T13" fmla="*/ 35 h 117"/>
                <a:gd name="T14" fmla="*/ 21 w 60"/>
                <a:gd name="T15" fmla="*/ 31 h 117"/>
                <a:gd name="T16" fmla="*/ 25 w 60"/>
                <a:gd name="T17" fmla="*/ 31 h 117"/>
                <a:gd name="T18" fmla="*/ 32 w 60"/>
                <a:gd name="T19" fmla="*/ 26 h 117"/>
                <a:gd name="T20" fmla="*/ 35 w 60"/>
                <a:gd name="T21" fmla="*/ 24 h 117"/>
                <a:gd name="T22" fmla="*/ 39 w 60"/>
                <a:gd name="T23" fmla="*/ 19 h 117"/>
                <a:gd name="T24" fmla="*/ 40 w 60"/>
                <a:gd name="T25" fmla="*/ 15 h 117"/>
                <a:gd name="T26" fmla="*/ 44 w 60"/>
                <a:gd name="T27" fmla="*/ 13 h 117"/>
                <a:gd name="T28" fmla="*/ 47 w 60"/>
                <a:gd name="T29" fmla="*/ 9 h 117"/>
                <a:gd name="T30" fmla="*/ 48 w 60"/>
                <a:gd name="T31" fmla="*/ 2 h 117"/>
                <a:gd name="T32" fmla="*/ 53 w 60"/>
                <a:gd name="T33" fmla="*/ 3 h 117"/>
                <a:gd name="T34" fmla="*/ 56 w 60"/>
                <a:gd name="T35" fmla="*/ 11 h 117"/>
                <a:gd name="T36" fmla="*/ 59 w 60"/>
                <a:gd name="T37" fmla="*/ 24 h 117"/>
                <a:gd name="T38" fmla="*/ 56 w 60"/>
                <a:gd name="T39" fmla="*/ 33 h 117"/>
                <a:gd name="T40" fmla="*/ 56 w 60"/>
                <a:gd name="T41" fmla="*/ 28 h 117"/>
                <a:gd name="T42" fmla="*/ 53 w 60"/>
                <a:gd name="T43" fmla="*/ 32 h 117"/>
                <a:gd name="T44" fmla="*/ 54 w 60"/>
                <a:gd name="T45" fmla="*/ 36 h 117"/>
                <a:gd name="T46" fmla="*/ 52 w 60"/>
                <a:gd name="T47" fmla="*/ 43 h 117"/>
                <a:gd name="T48" fmla="*/ 50 w 60"/>
                <a:gd name="T49" fmla="*/ 52 h 117"/>
                <a:gd name="T50" fmla="*/ 44 w 60"/>
                <a:gd name="T51" fmla="*/ 68 h 117"/>
                <a:gd name="T52" fmla="*/ 38 w 60"/>
                <a:gd name="T53" fmla="*/ 84 h 117"/>
                <a:gd name="T54" fmla="*/ 33 w 60"/>
                <a:gd name="T55" fmla="*/ 95 h 117"/>
                <a:gd name="T56" fmla="*/ 32 w 60"/>
                <a:gd name="T57" fmla="*/ 103 h 117"/>
                <a:gd name="T58" fmla="*/ 27 w 60"/>
                <a:gd name="T59" fmla="*/ 112 h 117"/>
                <a:gd name="T60" fmla="*/ 16 w 60"/>
                <a:gd name="T61" fmla="*/ 116 h 117"/>
                <a:gd name="T62" fmla="*/ 5 w 60"/>
                <a:gd name="T63" fmla="*/ 110 h 117"/>
                <a:gd name="T64" fmla="*/ 3 w 60"/>
                <a:gd name="T65" fmla="*/ 101 h 117"/>
                <a:gd name="T66" fmla="*/ 1 w 60"/>
                <a:gd name="T67" fmla="*/ 93 h 117"/>
                <a:gd name="T68" fmla="*/ 2 w 60"/>
                <a:gd name="T69" fmla="*/ 86 h 117"/>
                <a:gd name="T70" fmla="*/ 3 w 60"/>
                <a:gd name="T71" fmla="*/ 79 h 117"/>
                <a:gd name="T72" fmla="*/ 7 w 60"/>
                <a:gd name="T73" fmla="*/ 7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117">
                  <a:moveTo>
                    <a:pt x="7" y="76"/>
                  </a:moveTo>
                  <a:cubicBezTo>
                    <a:pt x="7" y="75"/>
                    <a:pt x="7" y="74"/>
                    <a:pt x="7" y="73"/>
                  </a:cubicBezTo>
                  <a:cubicBezTo>
                    <a:pt x="8" y="73"/>
                    <a:pt x="8" y="72"/>
                    <a:pt x="8" y="72"/>
                  </a:cubicBezTo>
                  <a:cubicBezTo>
                    <a:pt x="9" y="71"/>
                    <a:pt x="10" y="71"/>
                    <a:pt x="10" y="70"/>
                  </a:cubicBezTo>
                  <a:cubicBezTo>
                    <a:pt x="11" y="69"/>
                    <a:pt x="11" y="68"/>
                    <a:pt x="11" y="66"/>
                  </a:cubicBezTo>
                  <a:cubicBezTo>
                    <a:pt x="11" y="65"/>
                    <a:pt x="11" y="64"/>
                    <a:pt x="11" y="62"/>
                  </a:cubicBezTo>
                  <a:cubicBezTo>
                    <a:pt x="11" y="62"/>
                    <a:pt x="10" y="61"/>
                    <a:pt x="10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8" y="50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10" y="42"/>
                  </a:cubicBezTo>
                  <a:cubicBezTo>
                    <a:pt x="11" y="40"/>
                    <a:pt x="11" y="39"/>
                    <a:pt x="12" y="38"/>
                  </a:cubicBezTo>
                  <a:cubicBezTo>
                    <a:pt x="12" y="37"/>
                    <a:pt x="13" y="35"/>
                    <a:pt x="14" y="35"/>
                  </a:cubicBezTo>
                  <a:cubicBezTo>
                    <a:pt x="15" y="34"/>
                    <a:pt x="17" y="35"/>
                    <a:pt x="18" y="33"/>
                  </a:cubicBezTo>
                  <a:cubicBezTo>
                    <a:pt x="19" y="32"/>
                    <a:pt x="19" y="30"/>
                    <a:pt x="21" y="31"/>
                  </a:cubicBezTo>
                  <a:cubicBezTo>
                    <a:pt x="22" y="31"/>
                    <a:pt x="22" y="32"/>
                    <a:pt x="23" y="32"/>
                  </a:cubicBezTo>
                  <a:cubicBezTo>
                    <a:pt x="23" y="32"/>
                    <a:pt x="24" y="31"/>
                    <a:pt x="25" y="31"/>
                  </a:cubicBezTo>
                  <a:cubicBezTo>
                    <a:pt x="26" y="30"/>
                    <a:pt x="28" y="29"/>
                    <a:pt x="29" y="29"/>
                  </a:cubicBezTo>
                  <a:cubicBezTo>
                    <a:pt x="30" y="28"/>
                    <a:pt x="31" y="27"/>
                    <a:pt x="32" y="26"/>
                  </a:cubicBezTo>
                  <a:cubicBezTo>
                    <a:pt x="32" y="26"/>
                    <a:pt x="33" y="26"/>
                    <a:pt x="34" y="26"/>
                  </a:cubicBezTo>
                  <a:cubicBezTo>
                    <a:pt x="34" y="26"/>
                    <a:pt x="35" y="25"/>
                    <a:pt x="35" y="24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39" y="21"/>
                    <a:pt x="39" y="20"/>
                    <a:pt x="39" y="19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4"/>
                    <a:pt x="40" y="12"/>
                    <a:pt x="41" y="11"/>
                  </a:cubicBezTo>
                  <a:cubicBezTo>
                    <a:pt x="42" y="10"/>
                    <a:pt x="42" y="14"/>
                    <a:pt x="44" y="13"/>
                  </a:cubicBezTo>
                  <a:cubicBezTo>
                    <a:pt x="44" y="12"/>
                    <a:pt x="44" y="10"/>
                    <a:pt x="46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8" y="8"/>
                    <a:pt x="48" y="7"/>
                    <a:pt x="48" y="6"/>
                  </a:cubicBezTo>
                  <a:cubicBezTo>
                    <a:pt x="48" y="5"/>
                    <a:pt x="48" y="3"/>
                    <a:pt x="48" y="2"/>
                  </a:cubicBezTo>
                  <a:cubicBezTo>
                    <a:pt x="49" y="1"/>
                    <a:pt x="50" y="0"/>
                    <a:pt x="51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4" y="4"/>
                    <a:pt x="54" y="6"/>
                    <a:pt x="54" y="7"/>
                  </a:cubicBezTo>
                  <a:cubicBezTo>
                    <a:pt x="55" y="8"/>
                    <a:pt x="56" y="9"/>
                    <a:pt x="56" y="11"/>
                  </a:cubicBezTo>
                  <a:cubicBezTo>
                    <a:pt x="57" y="12"/>
                    <a:pt x="57" y="14"/>
                    <a:pt x="57" y="15"/>
                  </a:cubicBezTo>
                  <a:cubicBezTo>
                    <a:pt x="57" y="18"/>
                    <a:pt x="59" y="21"/>
                    <a:pt x="59" y="24"/>
                  </a:cubicBezTo>
                  <a:cubicBezTo>
                    <a:pt x="60" y="27"/>
                    <a:pt x="59" y="30"/>
                    <a:pt x="58" y="33"/>
                  </a:cubicBezTo>
                  <a:cubicBezTo>
                    <a:pt x="58" y="33"/>
                    <a:pt x="57" y="34"/>
                    <a:pt x="56" y="33"/>
                  </a:cubicBezTo>
                  <a:cubicBezTo>
                    <a:pt x="56" y="33"/>
                    <a:pt x="56" y="31"/>
                    <a:pt x="56" y="31"/>
                  </a:cubicBezTo>
                  <a:cubicBezTo>
                    <a:pt x="56" y="30"/>
                    <a:pt x="56" y="29"/>
                    <a:pt x="56" y="28"/>
                  </a:cubicBezTo>
                  <a:cubicBezTo>
                    <a:pt x="55" y="28"/>
                    <a:pt x="55" y="27"/>
                    <a:pt x="54" y="28"/>
                  </a:cubicBezTo>
                  <a:cubicBezTo>
                    <a:pt x="53" y="29"/>
                    <a:pt x="53" y="31"/>
                    <a:pt x="53" y="32"/>
                  </a:cubicBezTo>
                  <a:cubicBezTo>
                    <a:pt x="53" y="32"/>
                    <a:pt x="53" y="33"/>
                    <a:pt x="53" y="34"/>
                  </a:cubicBezTo>
                  <a:cubicBezTo>
                    <a:pt x="53" y="34"/>
                    <a:pt x="54" y="35"/>
                    <a:pt x="54" y="36"/>
                  </a:cubicBezTo>
                  <a:cubicBezTo>
                    <a:pt x="54" y="37"/>
                    <a:pt x="54" y="39"/>
                    <a:pt x="54" y="40"/>
                  </a:cubicBezTo>
                  <a:cubicBezTo>
                    <a:pt x="54" y="42"/>
                    <a:pt x="52" y="42"/>
                    <a:pt x="52" y="43"/>
                  </a:cubicBezTo>
                  <a:cubicBezTo>
                    <a:pt x="51" y="44"/>
                    <a:pt x="50" y="46"/>
                    <a:pt x="50" y="48"/>
                  </a:cubicBezTo>
                  <a:cubicBezTo>
                    <a:pt x="50" y="49"/>
                    <a:pt x="50" y="50"/>
                    <a:pt x="50" y="52"/>
                  </a:cubicBezTo>
                  <a:cubicBezTo>
                    <a:pt x="49" y="55"/>
                    <a:pt x="49" y="58"/>
                    <a:pt x="47" y="60"/>
                  </a:cubicBezTo>
                  <a:cubicBezTo>
                    <a:pt x="46" y="63"/>
                    <a:pt x="45" y="65"/>
                    <a:pt x="44" y="68"/>
                  </a:cubicBezTo>
                  <a:cubicBezTo>
                    <a:pt x="42" y="70"/>
                    <a:pt x="41" y="73"/>
                    <a:pt x="40" y="76"/>
                  </a:cubicBezTo>
                  <a:cubicBezTo>
                    <a:pt x="40" y="79"/>
                    <a:pt x="39" y="81"/>
                    <a:pt x="38" y="84"/>
                  </a:cubicBezTo>
                  <a:cubicBezTo>
                    <a:pt x="37" y="87"/>
                    <a:pt x="37" y="89"/>
                    <a:pt x="35" y="92"/>
                  </a:cubicBezTo>
                  <a:cubicBezTo>
                    <a:pt x="34" y="93"/>
                    <a:pt x="34" y="94"/>
                    <a:pt x="33" y="95"/>
                  </a:cubicBezTo>
                  <a:cubicBezTo>
                    <a:pt x="33" y="96"/>
                    <a:pt x="32" y="98"/>
                    <a:pt x="32" y="99"/>
                  </a:cubicBezTo>
                  <a:cubicBezTo>
                    <a:pt x="32" y="100"/>
                    <a:pt x="32" y="102"/>
                    <a:pt x="32" y="103"/>
                  </a:cubicBezTo>
                  <a:cubicBezTo>
                    <a:pt x="32" y="104"/>
                    <a:pt x="31" y="105"/>
                    <a:pt x="31" y="107"/>
                  </a:cubicBezTo>
                  <a:cubicBezTo>
                    <a:pt x="30" y="109"/>
                    <a:pt x="29" y="112"/>
                    <a:pt x="27" y="112"/>
                  </a:cubicBezTo>
                  <a:cubicBezTo>
                    <a:pt x="24" y="113"/>
                    <a:pt x="22" y="115"/>
                    <a:pt x="19" y="115"/>
                  </a:cubicBezTo>
                  <a:cubicBezTo>
                    <a:pt x="18" y="116"/>
                    <a:pt x="17" y="116"/>
                    <a:pt x="16" y="116"/>
                  </a:cubicBezTo>
                  <a:cubicBezTo>
                    <a:pt x="14" y="116"/>
                    <a:pt x="13" y="117"/>
                    <a:pt x="12" y="116"/>
                  </a:cubicBezTo>
                  <a:cubicBezTo>
                    <a:pt x="10" y="114"/>
                    <a:pt x="6" y="113"/>
                    <a:pt x="5" y="110"/>
                  </a:cubicBezTo>
                  <a:cubicBezTo>
                    <a:pt x="4" y="109"/>
                    <a:pt x="4" y="107"/>
                    <a:pt x="3" y="106"/>
                  </a:cubicBezTo>
                  <a:cubicBezTo>
                    <a:pt x="3" y="104"/>
                    <a:pt x="3" y="103"/>
                    <a:pt x="3" y="101"/>
                  </a:cubicBezTo>
                  <a:cubicBezTo>
                    <a:pt x="3" y="100"/>
                    <a:pt x="3" y="99"/>
                    <a:pt x="2" y="97"/>
                  </a:cubicBezTo>
                  <a:cubicBezTo>
                    <a:pt x="2" y="96"/>
                    <a:pt x="1" y="94"/>
                    <a:pt x="1" y="93"/>
                  </a:cubicBezTo>
                  <a:cubicBezTo>
                    <a:pt x="1" y="92"/>
                    <a:pt x="0" y="90"/>
                    <a:pt x="1" y="88"/>
                  </a:cubicBezTo>
                  <a:cubicBezTo>
                    <a:pt x="1" y="87"/>
                    <a:pt x="1" y="87"/>
                    <a:pt x="2" y="86"/>
                  </a:cubicBezTo>
                  <a:cubicBezTo>
                    <a:pt x="2" y="85"/>
                    <a:pt x="2" y="84"/>
                    <a:pt x="2" y="83"/>
                  </a:cubicBezTo>
                  <a:cubicBezTo>
                    <a:pt x="2" y="82"/>
                    <a:pt x="3" y="80"/>
                    <a:pt x="3" y="79"/>
                  </a:cubicBezTo>
                  <a:cubicBezTo>
                    <a:pt x="4" y="78"/>
                    <a:pt x="5" y="78"/>
                    <a:pt x="6" y="77"/>
                  </a:cubicBezTo>
                  <a:cubicBezTo>
                    <a:pt x="6" y="77"/>
                    <a:pt x="7" y="77"/>
                    <a:pt x="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Freeform 230"/>
          <p:cNvSpPr>
            <a:spLocks/>
          </p:cNvSpPr>
          <p:nvPr/>
        </p:nvSpPr>
        <p:spPr bwMode="auto">
          <a:xfrm>
            <a:off x="6849961" y="4317967"/>
            <a:ext cx="109012" cy="113491"/>
          </a:xfrm>
          <a:custGeom>
            <a:avLst/>
            <a:gdLst>
              <a:gd name="T0" fmla="*/ 1 w 31"/>
              <a:gd name="T1" fmla="*/ 18 h 32"/>
              <a:gd name="T2" fmla="*/ 14 w 31"/>
              <a:gd name="T3" fmla="*/ 1 h 32"/>
              <a:gd name="T4" fmla="*/ 30 w 31"/>
              <a:gd name="T5" fmla="*/ 15 h 32"/>
              <a:gd name="T6" fmla="*/ 17 w 31"/>
              <a:gd name="T7" fmla="*/ 31 h 32"/>
              <a:gd name="T8" fmla="*/ 1 w 31"/>
              <a:gd name="T9" fmla="*/ 1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1" y="18"/>
                </a:moveTo>
                <a:cubicBezTo>
                  <a:pt x="0" y="9"/>
                  <a:pt x="6" y="2"/>
                  <a:pt x="14" y="1"/>
                </a:cubicBezTo>
                <a:cubicBezTo>
                  <a:pt x="22" y="0"/>
                  <a:pt x="30" y="7"/>
                  <a:pt x="30" y="15"/>
                </a:cubicBezTo>
                <a:cubicBezTo>
                  <a:pt x="31" y="23"/>
                  <a:pt x="25" y="30"/>
                  <a:pt x="17" y="31"/>
                </a:cubicBezTo>
                <a:cubicBezTo>
                  <a:pt x="9" y="32"/>
                  <a:pt x="1" y="26"/>
                  <a:pt x="1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1" name="组合 150"/>
          <p:cNvGrpSpPr/>
          <p:nvPr/>
        </p:nvGrpSpPr>
        <p:grpSpPr>
          <a:xfrm>
            <a:off x="2887525" y="1570557"/>
            <a:ext cx="6351905" cy="4077022"/>
            <a:chOff x="4119959" y="1731140"/>
            <a:chExt cx="6351905" cy="4077022"/>
          </a:xfrm>
        </p:grpSpPr>
        <p:cxnSp>
          <p:nvCxnSpPr>
            <p:cNvPr id="152" name="直接连接符 151"/>
            <p:cNvCxnSpPr/>
            <p:nvPr/>
          </p:nvCxnSpPr>
          <p:spPr>
            <a:xfrm flipV="1">
              <a:off x="4866719" y="3916730"/>
              <a:ext cx="544417" cy="1876192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V="1">
              <a:off x="4119959" y="2798928"/>
              <a:ext cx="47233" cy="3009234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flipV="1">
              <a:off x="6459299" y="3012637"/>
              <a:ext cx="262030" cy="2772665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flipV="1">
              <a:off x="5674439" y="1731140"/>
              <a:ext cx="261681" cy="4054162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 flipV="1">
              <a:off x="7267019" y="4320358"/>
              <a:ext cx="45720" cy="1472564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flipH="1" flipV="1">
              <a:off x="7882311" y="2415645"/>
              <a:ext cx="177188" cy="3369657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V="1">
              <a:off x="8844359" y="2776394"/>
              <a:ext cx="275163" cy="3024148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V="1">
              <a:off x="9636839" y="4587058"/>
              <a:ext cx="835025" cy="1198244"/>
            </a:xfrm>
            <a:prstGeom prst="line">
              <a:avLst/>
            </a:prstGeom>
            <a:ln w="12700">
              <a:solidFill>
                <a:srgbClr val="6F6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组合 159"/>
          <p:cNvGrpSpPr/>
          <p:nvPr/>
        </p:nvGrpSpPr>
        <p:grpSpPr>
          <a:xfrm>
            <a:off x="2685216" y="5566864"/>
            <a:ext cx="6347562" cy="470847"/>
            <a:chOff x="3701408" y="5785189"/>
            <a:chExt cx="6347562" cy="470847"/>
          </a:xfrm>
        </p:grpSpPr>
        <p:sp>
          <p:nvSpPr>
            <p:cNvPr id="161" name="矩形 160"/>
            <p:cNvSpPr/>
            <p:nvPr/>
          </p:nvSpPr>
          <p:spPr>
            <a:xfrm>
              <a:off x="3701408" y="5785189"/>
              <a:ext cx="794539" cy="470847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4494697" y="5785189"/>
              <a:ext cx="794539" cy="47084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5287986" y="5785189"/>
              <a:ext cx="794539" cy="470847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6081275" y="5785189"/>
              <a:ext cx="794539" cy="47084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6874564" y="5785189"/>
              <a:ext cx="794539" cy="470847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7667853" y="5785189"/>
              <a:ext cx="794539" cy="47084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8461142" y="5785189"/>
              <a:ext cx="794539" cy="470847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9254431" y="5785189"/>
              <a:ext cx="794539" cy="47084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9" name="组合 168"/>
            <p:cNvGrpSpPr/>
            <p:nvPr/>
          </p:nvGrpSpPr>
          <p:grpSpPr>
            <a:xfrm>
              <a:off x="3962940" y="5949132"/>
              <a:ext cx="261106" cy="209284"/>
              <a:chOff x="-2169257" y="2225978"/>
              <a:chExt cx="1353028" cy="1084487"/>
            </a:xfrm>
            <a:solidFill>
              <a:schemeClr val="bg1"/>
            </a:solidFill>
          </p:grpSpPr>
          <p:sp>
            <p:nvSpPr>
              <p:cNvPr id="185" name="Freeform 7"/>
              <p:cNvSpPr>
                <a:spLocks/>
              </p:cNvSpPr>
              <p:nvPr/>
            </p:nvSpPr>
            <p:spPr bwMode="auto">
              <a:xfrm>
                <a:off x="-2010887" y="2254668"/>
                <a:ext cx="1014484" cy="709220"/>
              </a:xfrm>
              <a:custGeom>
                <a:avLst/>
                <a:gdLst>
                  <a:gd name="T0" fmla="*/ 57 w 884"/>
                  <a:gd name="T1" fmla="*/ 618 h 618"/>
                  <a:gd name="T2" fmla="*/ 0 w 884"/>
                  <a:gd name="T3" fmla="*/ 561 h 618"/>
                  <a:gd name="T4" fmla="*/ 354 w 884"/>
                  <a:gd name="T5" fmla="*/ 145 h 618"/>
                  <a:gd name="T6" fmla="*/ 568 w 884"/>
                  <a:gd name="T7" fmla="*/ 328 h 618"/>
                  <a:gd name="T8" fmla="*/ 821 w 884"/>
                  <a:gd name="T9" fmla="*/ 0 h 618"/>
                  <a:gd name="T10" fmla="*/ 884 w 884"/>
                  <a:gd name="T11" fmla="*/ 44 h 618"/>
                  <a:gd name="T12" fmla="*/ 581 w 884"/>
                  <a:gd name="T13" fmla="*/ 447 h 618"/>
                  <a:gd name="T14" fmla="*/ 360 w 884"/>
                  <a:gd name="T15" fmla="*/ 258 h 618"/>
                  <a:gd name="T16" fmla="*/ 57 w 884"/>
                  <a:gd name="T17" fmla="*/ 618 h 618"/>
                  <a:gd name="T18" fmla="*/ 57 w 884"/>
                  <a:gd name="T19" fmla="*/ 618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4" h="618">
                    <a:moveTo>
                      <a:pt x="57" y="618"/>
                    </a:moveTo>
                    <a:lnTo>
                      <a:pt x="0" y="561"/>
                    </a:lnTo>
                    <a:lnTo>
                      <a:pt x="354" y="145"/>
                    </a:lnTo>
                    <a:lnTo>
                      <a:pt x="568" y="328"/>
                    </a:lnTo>
                    <a:lnTo>
                      <a:pt x="821" y="0"/>
                    </a:lnTo>
                    <a:lnTo>
                      <a:pt x="884" y="44"/>
                    </a:lnTo>
                    <a:lnTo>
                      <a:pt x="581" y="447"/>
                    </a:lnTo>
                    <a:lnTo>
                      <a:pt x="360" y="258"/>
                    </a:lnTo>
                    <a:lnTo>
                      <a:pt x="57" y="618"/>
                    </a:lnTo>
                    <a:lnTo>
                      <a:pt x="57" y="6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8"/>
              <p:cNvSpPr>
                <a:spLocks/>
              </p:cNvSpPr>
              <p:nvPr/>
            </p:nvSpPr>
            <p:spPr bwMode="auto">
              <a:xfrm>
                <a:off x="-1199530" y="2232864"/>
                <a:ext cx="224931" cy="223783"/>
              </a:xfrm>
              <a:custGeom>
                <a:avLst/>
                <a:gdLst>
                  <a:gd name="T0" fmla="*/ 0 w 196"/>
                  <a:gd name="T1" fmla="*/ 0 h 195"/>
                  <a:gd name="T2" fmla="*/ 196 w 196"/>
                  <a:gd name="T3" fmla="*/ 0 h 195"/>
                  <a:gd name="T4" fmla="*/ 196 w 196"/>
                  <a:gd name="T5" fmla="*/ 195 h 195"/>
                  <a:gd name="T6" fmla="*/ 0 w 196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95">
                    <a:moveTo>
                      <a:pt x="0" y="0"/>
                    </a:moveTo>
                    <a:lnTo>
                      <a:pt x="196" y="0"/>
                    </a:lnTo>
                    <a:lnTo>
                      <a:pt x="196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9"/>
              <p:cNvSpPr>
                <a:spLocks/>
              </p:cNvSpPr>
              <p:nvPr/>
            </p:nvSpPr>
            <p:spPr bwMode="auto">
              <a:xfrm>
                <a:off x="-2169257" y="2225978"/>
                <a:ext cx="1353028" cy="1084487"/>
              </a:xfrm>
              <a:custGeom>
                <a:avLst/>
                <a:gdLst>
                  <a:gd name="T0" fmla="*/ 1179 w 1179"/>
                  <a:gd name="T1" fmla="*/ 945 h 945"/>
                  <a:gd name="T2" fmla="*/ 0 w 1179"/>
                  <a:gd name="T3" fmla="*/ 945 h 945"/>
                  <a:gd name="T4" fmla="*/ 0 w 1179"/>
                  <a:gd name="T5" fmla="*/ 0 h 945"/>
                  <a:gd name="T6" fmla="*/ 69 w 1179"/>
                  <a:gd name="T7" fmla="*/ 0 h 945"/>
                  <a:gd name="T8" fmla="*/ 69 w 1179"/>
                  <a:gd name="T9" fmla="*/ 876 h 945"/>
                  <a:gd name="T10" fmla="*/ 1179 w 1179"/>
                  <a:gd name="T11" fmla="*/ 876 h 945"/>
                  <a:gd name="T12" fmla="*/ 1179 w 1179"/>
                  <a:gd name="T13" fmla="*/ 945 h 945"/>
                  <a:gd name="T14" fmla="*/ 1179 w 1179"/>
                  <a:gd name="T15" fmla="*/ 945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9" h="945">
                    <a:moveTo>
                      <a:pt x="1179" y="945"/>
                    </a:moveTo>
                    <a:lnTo>
                      <a:pt x="0" y="945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876"/>
                    </a:lnTo>
                    <a:lnTo>
                      <a:pt x="1179" y="876"/>
                    </a:lnTo>
                    <a:lnTo>
                      <a:pt x="1179" y="945"/>
                    </a:lnTo>
                    <a:lnTo>
                      <a:pt x="1179" y="9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Rectangle 10"/>
              <p:cNvSpPr>
                <a:spLocks noChangeArrowheads="1"/>
              </p:cNvSpPr>
              <p:nvPr/>
            </p:nvSpPr>
            <p:spPr bwMode="auto">
              <a:xfrm>
                <a:off x="-1952359" y="3006350"/>
                <a:ext cx="159517" cy="238702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Rectangle 11"/>
              <p:cNvSpPr>
                <a:spLocks noChangeArrowheads="1"/>
              </p:cNvSpPr>
              <p:nvPr/>
            </p:nvSpPr>
            <p:spPr bwMode="auto">
              <a:xfrm>
                <a:off x="-1676934" y="2717153"/>
                <a:ext cx="158370" cy="52789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Rectangle 12"/>
              <p:cNvSpPr>
                <a:spLocks noChangeArrowheads="1"/>
              </p:cNvSpPr>
              <p:nvPr/>
            </p:nvSpPr>
            <p:spPr bwMode="auto">
              <a:xfrm>
                <a:off x="-1402656" y="2868637"/>
                <a:ext cx="159517" cy="37641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Rectangle 13"/>
              <p:cNvSpPr>
                <a:spLocks noChangeArrowheads="1"/>
              </p:cNvSpPr>
              <p:nvPr/>
            </p:nvSpPr>
            <p:spPr bwMode="auto">
              <a:xfrm>
                <a:off x="-1127230" y="2528946"/>
                <a:ext cx="159517" cy="716106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4726699" y="5933388"/>
              <a:ext cx="250640" cy="259183"/>
              <a:chOff x="457201" y="10228263"/>
              <a:chExt cx="558800" cy="577850"/>
            </a:xfrm>
            <a:solidFill>
              <a:schemeClr val="bg1"/>
            </a:solidFill>
          </p:grpSpPr>
          <p:sp>
            <p:nvSpPr>
              <p:cNvPr id="183" name="Freeform 59"/>
              <p:cNvSpPr>
                <a:spLocks noEditPoints="1"/>
              </p:cNvSpPr>
              <p:nvPr/>
            </p:nvSpPr>
            <p:spPr bwMode="auto">
              <a:xfrm>
                <a:off x="739776" y="10228263"/>
                <a:ext cx="276225" cy="577850"/>
              </a:xfrm>
              <a:custGeom>
                <a:avLst/>
                <a:gdLst>
                  <a:gd name="T0" fmla="*/ 44 w 74"/>
                  <a:gd name="T1" fmla="*/ 73 h 154"/>
                  <a:gd name="T2" fmla="*/ 74 w 74"/>
                  <a:gd name="T3" fmla="*/ 73 h 154"/>
                  <a:gd name="T4" fmla="*/ 67 w 74"/>
                  <a:gd name="T5" fmla="*/ 43 h 154"/>
                  <a:gd name="T6" fmla="*/ 40 w 74"/>
                  <a:gd name="T7" fmla="*/ 43 h 154"/>
                  <a:gd name="T8" fmla="*/ 44 w 74"/>
                  <a:gd name="T9" fmla="*/ 73 h 154"/>
                  <a:gd name="T10" fmla="*/ 24 w 74"/>
                  <a:gd name="T11" fmla="*/ 21 h 154"/>
                  <a:gd name="T12" fmla="*/ 0 w 74"/>
                  <a:gd name="T13" fmla="*/ 0 h 154"/>
                  <a:gd name="T14" fmla="*/ 0 w 74"/>
                  <a:gd name="T15" fmla="*/ 37 h 154"/>
                  <a:gd name="T16" fmla="*/ 31 w 74"/>
                  <a:gd name="T17" fmla="*/ 37 h 154"/>
                  <a:gd name="T18" fmla="*/ 24 w 74"/>
                  <a:gd name="T19" fmla="*/ 21 h 154"/>
                  <a:gd name="T20" fmla="*/ 32 w 74"/>
                  <a:gd name="T21" fmla="*/ 43 h 154"/>
                  <a:gd name="T22" fmla="*/ 0 w 74"/>
                  <a:gd name="T23" fmla="*/ 43 h 154"/>
                  <a:gd name="T24" fmla="*/ 0 w 74"/>
                  <a:gd name="T25" fmla="*/ 73 h 154"/>
                  <a:gd name="T26" fmla="*/ 36 w 74"/>
                  <a:gd name="T27" fmla="*/ 73 h 154"/>
                  <a:gd name="T28" fmla="*/ 32 w 74"/>
                  <a:gd name="T29" fmla="*/ 43 h 154"/>
                  <a:gd name="T30" fmla="*/ 39 w 74"/>
                  <a:gd name="T31" fmla="*/ 37 h 154"/>
                  <a:gd name="T32" fmla="*/ 63 w 74"/>
                  <a:gd name="T33" fmla="*/ 37 h 154"/>
                  <a:gd name="T34" fmla="*/ 21 w 74"/>
                  <a:gd name="T35" fmla="*/ 3 h 154"/>
                  <a:gd name="T36" fmla="*/ 31 w 74"/>
                  <a:gd name="T37" fmla="*/ 18 h 154"/>
                  <a:gd name="T38" fmla="*/ 39 w 74"/>
                  <a:gd name="T39" fmla="*/ 37 h 154"/>
                  <a:gd name="T40" fmla="*/ 31 w 74"/>
                  <a:gd name="T41" fmla="*/ 136 h 154"/>
                  <a:gd name="T42" fmla="*/ 21 w 74"/>
                  <a:gd name="T43" fmla="*/ 151 h 154"/>
                  <a:gd name="T44" fmla="*/ 64 w 74"/>
                  <a:gd name="T45" fmla="*/ 115 h 154"/>
                  <a:gd name="T46" fmla="*/ 39 w 74"/>
                  <a:gd name="T47" fmla="*/ 115 h 154"/>
                  <a:gd name="T48" fmla="*/ 31 w 74"/>
                  <a:gd name="T49" fmla="*/ 136 h 154"/>
                  <a:gd name="T50" fmla="*/ 44 w 74"/>
                  <a:gd name="T51" fmla="*/ 79 h 154"/>
                  <a:gd name="T52" fmla="*/ 40 w 74"/>
                  <a:gd name="T53" fmla="*/ 109 h 154"/>
                  <a:gd name="T54" fmla="*/ 67 w 74"/>
                  <a:gd name="T55" fmla="*/ 109 h 154"/>
                  <a:gd name="T56" fmla="*/ 74 w 74"/>
                  <a:gd name="T57" fmla="*/ 79 h 154"/>
                  <a:gd name="T58" fmla="*/ 44 w 74"/>
                  <a:gd name="T59" fmla="*/ 79 h 154"/>
                  <a:gd name="T60" fmla="*/ 36 w 74"/>
                  <a:gd name="T61" fmla="*/ 79 h 154"/>
                  <a:gd name="T62" fmla="*/ 0 w 74"/>
                  <a:gd name="T63" fmla="*/ 79 h 154"/>
                  <a:gd name="T64" fmla="*/ 0 w 74"/>
                  <a:gd name="T65" fmla="*/ 109 h 154"/>
                  <a:gd name="T66" fmla="*/ 33 w 74"/>
                  <a:gd name="T67" fmla="*/ 109 h 154"/>
                  <a:gd name="T68" fmla="*/ 36 w 74"/>
                  <a:gd name="T69" fmla="*/ 79 h 154"/>
                  <a:gd name="T70" fmla="*/ 31 w 74"/>
                  <a:gd name="T71" fmla="*/ 115 h 154"/>
                  <a:gd name="T72" fmla="*/ 0 w 74"/>
                  <a:gd name="T73" fmla="*/ 115 h 154"/>
                  <a:gd name="T74" fmla="*/ 0 w 74"/>
                  <a:gd name="T75" fmla="*/ 154 h 154"/>
                  <a:gd name="T76" fmla="*/ 24 w 74"/>
                  <a:gd name="T77" fmla="*/ 133 h 154"/>
                  <a:gd name="T78" fmla="*/ 31 w 74"/>
                  <a:gd name="T79" fmla="*/ 11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4" h="154">
                    <a:moveTo>
                      <a:pt x="44" y="73"/>
                    </a:move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63"/>
                      <a:pt x="71" y="53"/>
                      <a:pt x="67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53"/>
                      <a:pt x="43" y="63"/>
                      <a:pt x="44" y="73"/>
                    </a:cubicBezTo>
                    <a:close/>
                    <a:moveTo>
                      <a:pt x="24" y="21"/>
                    </a:moveTo>
                    <a:cubicBezTo>
                      <a:pt x="18" y="8"/>
                      <a:pt x="9" y="1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9" y="32"/>
                      <a:pt x="27" y="26"/>
                      <a:pt x="24" y="21"/>
                    </a:cubicBezTo>
                    <a:close/>
                    <a:moveTo>
                      <a:pt x="32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63"/>
                      <a:pt x="35" y="53"/>
                      <a:pt x="32" y="43"/>
                    </a:cubicBezTo>
                    <a:close/>
                    <a:moveTo>
                      <a:pt x="39" y="37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4" y="21"/>
                      <a:pt x="39" y="9"/>
                      <a:pt x="21" y="3"/>
                    </a:cubicBezTo>
                    <a:cubicBezTo>
                      <a:pt x="24" y="7"/>
                      <a:pt x="28" y="12"/>
                      <a:pt x="31" y="18"/>
                    </a:cubicBezTo>
                    <a:cubicBezTo>
                      <a:pt x="34" y="24"/>
                      <a:pt x="36" y="30"/>
                      <a:pt x="39" y="37"/>
                    </a:cubicBezTo>
                    <a:close/>
                    <a:moveTo>
                      <a:pt x="31" y="136"/>
                    </a:moveTo>
                    <a:cubicBezTo>
                      <a:pt x="28" y="142"/>
                      <a:pt x="24" y="147"/>
                      <a:pt x="21" y="151"/>
                    </a:cubicBezTo>
                    <a:cubicBezTo>
                      <a:pt x="39" y="145"/>
                      <a:pt x="55" y="132"/>
                      <a:pt x="64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7" y="123"/>
                      <a:pt x="34" y="130"/>
                      <a:pt x="31" y="136"/>
                    </a:cubicBezTo>
                    <a:close/>
                    <a:moveTo>
                      <a:pt x="44" y="79"/>
                    </a:moveTo>
                    <a:cubicBezTo>
                      <a:pt x="44" y="90"/>
                      <a:pt x="42" y="100"/>
                      <a:pt x="40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1" y="100"/>
                      <a:pt x="74" y="90"/>
                      <a:pt x="74" y="79"/>
                    </a:cubicBezTo>
                    <a:lnTo>
                      <a:pt x="44" y="79"/>
                    </a:lnTo>
                    <a:close/>
                    <a:moveTo>
                      <a:pt x="36" y="79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0"/>
                      <a:pt x="36" y="90"/>
                      <a:pt x="36" y="79"/>
                    </a:cubicBezTo>
                    <a:close/>
                    <a:moveTo>
                      <a:pt x="31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9" y="153"/>
                      <a:pt x="18" y="145"/>
                      <a:pt x="24" y="133"/>
                    </a:cubicBezTo>
                    <a:cubicBezTo>
                      <a:pt x="27" y="128"/>
                      <a:pt x="29" y="122"/>
                      <a:pt x="31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60"/>
              <p:cNvSpPr>
                <a:spLocks noEditPoints="1"/>
              </p:cNvSpPr>
              <p:nvPr/>
            </p:nvSpPr>
            <p:spPr bwMode="auto">
              <a:xfrm>
                <a:off x="457201" y="10228263"/>
                <a:ext cx="241300" cy="577850"/>
              </a:xfrm>
              <a:custGeom>
                <a:avLst/>
                <a:gdLst>
                  <a:gd name="T0" fmla="*/ 64 w 64"/>
                  <a:gd name="T1" fmla="*/ 154 h 154"/>
                  <a:gd name="T2" fmla="*/ 64 w 64"/>
                  <a:gd name="T3" fmla="*/ 0 h 154"/>
                  <a:gd name="T4" fmla="*/ 51 w 64"/>
                  <a:gd name="T5" fmla="*/ 0 h 154"/>
                  <a:gd name="T6" fmla="*/ 51 w 64"/>
                  <a:gd name="T7" fmla="*/ 7 h 154"/>
                  <a:gd name="T8" fmla="*/ 17 w 64"/>
                  <a:gd name="T9" fmla="*/ 20 h 154"/>
                  <a:gd name="T10" fmla="*/ 5 w 64"/>
                  <a:gd name="T11" fmla="*/ 47 h 154"/>
                  <a:gd name="T12" fmla="*/ 11 w 64"/>
                  <a:gd name="T13" fmla="*/ 67 h 154"/>
                  <a:gd name="T14" fmla="*/ 25 w 64"/>
                  <a:gd name="T15" fmla="*/ 79 h 154"/>
                  <a:gd name="T16" fmla="*/ 51 w 64"/>
                  <a:gd name="T17" fmla="*/ 88 h 154"/>
                  <a:gd name="T18" fmla="*/ 51 w 64"/>
                  <a:gd name="T19" fmla="*/ 121 h 154"/>
                  <a:gd name="T20" fmla="*/ 42 w 64"/>
                  <a:gd name="T21" fmla="*/ 114 h 154"/>
                  <a:gd name="T22" fmla="*/ 37 w 64"/>
                  <a:gd name="T23" fmla="*/ 101 h 154"/>
                  <a:gd name="T24" fmla="*/ 0 w 64"/>
                  <a:gd name="T25" fmla="*/ 105 h 154"/>
                  <a:gd name="T26" fmla="*/ 5 w 64"/>
                  <a:gd name="T27" fmla="*/ 121 h 154"/>
                  <a:gd name="T28" fmla="*/ 14 w 64"/>
                  <a:gd name="T29" fmla="*/ 133 h 154"/>
                  <a:gd name="T30" fmla="*/ 29 w 64"/>
                  <a:gd name="T31" fmla="*/ 142 h 154"/>
                  <a:gd name="T32" fmla="*/ 51 w 64"/>
                  <a:gd name="T33" fmla="*/ 146 h 154"/>
                  <a:gd name="T34" fmla="*/ 51 w 64"/>
                  <a:gd name="T35" fmla="*/ 154 h 154"/>
                  <a:gd name="T36" fmla="*/ 64 w 64"/>
                  <a:gd name="T37" fmla="*/ 154 h 154"/>
                  <a:gd name="T38" fmla="*/ 43 w 64"/>
                  <a:gd name="T39" fmla="*/ 50 h 154"/>
                  <a:gd name="T40" fmla="*/ 40 w 64"/>
                  <a:gd name="T41" fmla="*/ 43 h 154"/>
                  <a:gd name="T42" fmla="*/ 43 w 64"/>
                  <a:gd name="T43" fmla="*/ 36 h 154"/>
                  <a:gd name="T44" fmla="*/ 51 w 64"/>
                  <a:gd name="T45" fmla="*/ 31 h 154"/>
                  <a:gd name="T46" fmla="*/ 51 w 64"/>
                  <a:gd name="T47" fmla="*/ 55 h 154"/>
                  <a:gd name="T48" fmla="*/ 43 w 64"/>
                  <a:gd name="T49" fmla="*/ 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154">
                    <a:moveTo>
                      <a:pt x="64" y="154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36" y="8"/>
                      <a:pt x="24" y="12"/>
                      <a:pt x="17" y="20"/>
                    </a:cubicBezTo>
                    <a:cubicBezTo>
                      <a:pt x="9" y="27"/>
                      <a:pt x="5" y="36"/>
                      <a:pt x="5" y="47"/>
                    </a:cubicBezTo>
                    <a:cubicBezTo>
                      <a:pt x="5" y="55"/>
                      <a:pt x="7" y="62"/>
                      <a:pt x="11" y="67"/>
                    </a:cubicBezTo>
                    <a:cubicBezTo>
                      <a:pt x="15" y="73"/>
                      <a:pt x="19" y="77"/>
                      <a:pt x="25" y="79"/>
                    </a:cubicBezTo>
                    <a:cubicBezTo>
                      <a:pt x="30" y="82"/>
                      <a:pt x="39" y="85"/>
                      <a:pt x="51" y="8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7" y="119"/>
                      <a:pt x="44" y="117"/>
                      <a:pt x="42" y="114"/>
                    </a:cubicBezTo>
                    <a:cubicBezTo>
                      <a:pt x="40" y="111"/>
                      <a:pt x="38" y="107"/>
                      <a:pt x="37" y="10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11"/>
                      <a:pt x="3" y="116"/>
                      <a:pt x="5" y="121"/>
                    </a:cubicBezTo>
                    <a:cubicBezTo>
                      <a:pt x="7" y="125"/>
                      <a:pt x="10" y="129"/>
                      <a:pt x="14" y="133"/>
                    </a:cubicBezTo>
                    <a:cubicBezTo>
                      <a:pt x="18" y="137"/>
                      <a:pt x="23" y="140"/>
                      <a:pt x="29" y="142"/>
                    </a:cubicBezTo>
                    <a:cubicBezTo>
                      <a:pt x="35" y="144"/>
                      <a:pt x="42" y="145"/>
                      <a:pt x="51" y="146"/>
                    </a:cubicBezTo>
                    <a:cubicBezTo>
                      <a:pt x="51" y="154"/>
                      <a:pt x="51" y="154"/>
                      <a:pt x="51" y="154"/>
                    </a:cubicBezTo>
                    <a:lnTo>
                      <a:pt x="64" y="154"/>
                    </a:lnTo>
                    <a:close/>
                    <a:moveTo>
                      <a:pt x="43" y="50"/>
                    </a:moveTo>
                    <a:cubicBezTo>
                      <a:pt x="41" y="48"/>
                      <a:pt x="40" y="45"/>
                      <a:pt x="40" y="43"/>
                    </a:cubicBezTo>
                    <a:cubicBezTo>
                      <a:pt x="40" y="40"/>
                      <a:pt x="41" y="38"/>
                      <a:pt x="43" y="36"/>
                    </a:cubicBezTo>
                    <a:cubicBezTo>
                      <a:pt x="44" y="34"/>
                      <a:pt x="47" y="32"/>
                      <a:pt x="51" y="3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47" y="53"/>
                      <a:pt x="44" y="52"/>
                      <a:pt x="4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5499467" y="5936303"/>
              <a:ext cx="303040" cy="258215"/>
              <a:chOff x="360363" y="11356975"/>
              <a:chExt cx="762000" cy="649288"/>
            </a:xfrm>
            <a:solidFill>
              <a:schemeClr val="bg1"/>
            </a:solidFill>
          </p:grpSpPr>
          <p:sp>
            <p:nvSpPr>
              <p:cNvPr id="179" name="Freeform 70"/>
              <p:cNvSpPr>
                <a:spLocks/>
              </p:cNvSpPr>
              <p:nvPr/>
            </p:nvSpPr>
            <p:spPr bwMode="auto">
              <a:xfrm>
                <a:off x="833438" y="11356975"/>
                <a:ext cx="288925" cy="288925"/>
              </a:xfrm>
              <a:custGeom>
                <a:avLst/>
                <a:gdLst>
                  <a:gd name="T0" fmla="*/ 62 w 77"/>
                  <a:gd name="T1" fmla="*/ 75 h 77"/>
                  <a:gd name="T2" fmla="*/ 55 w 77"/>
                  <a:gd name="T3" fmla="*/ 75 h 77"/>
                  <a:gd name="T4" fmla="*/ 2 w 77"/>
                  <a:gd name="T5" fmla="*/ 22 h 77"/>
                  <a:gd name="T6" fmla="*/ 2 w 77"/>
                  <a:gd name="T7" fmla="*/ 15 h 77"/>
                  <a:gd name="T8" fmla="*/ 15 w 77"/>
                  <a:gd name="T9" fmla="*/ 2 h 77"/>
                  <a:gd name="T10" fmla="*/ 22 w 77"/>
                  <a:gd name="T11" fmla="*/ 2 h 77"/>
                  <a:gd name="T12" fmla="*/ 75 w 77"/>
                  <a:gd name="T13" fmla="*/ 55 h 77"/>
                  <a:gd name="T14" fmla="*/ 75 w 77"/>
                  <a:gd name="T15" fmla="*/ 62 h 77"/>
                  <a:gd name="T16" fmla="*/ 62 w 77"/>
                  <a:gd name="T17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77">
                    <a:moveTo>
                      <a:pt x="62" y="75"/>
                    </a:moveTo>
                    <a:cubicBezTo>
                      <a:pt x="60" y="77"/>
                      <a:pt x="57" y="77"/>
                      <a:pt x="55" y="75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0"/>
                      <a:pt x="0" y="17"/>
                      <a:pt x="2" y="15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7" y="0"/>
                      <a:pt x="20" y="0"/>
                      <a:pt x="22" y="2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7" y="57"/>
                      <a:pt x="77" y="60"/>
                      <a:pt x="75" y="62"/>
                    </a:cubicBezTo>
                    <a:lnTo>
                      <a:pt x="62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71"/>
              <p:cNvSpPr>
                <a:spLocks/>
              </p:cNvSpPr>
              <p:nvPr/>
            </p:nvSpPr>
            <p:spPr bwMode="auto">
              <a:xfrm>
                <a:off x="484188" y="11552238"/>
                <a:ext cx="509588" cy="454025"/>
              </a:xfrm>
              <a:custGeom>
                <a:avLst/>
                <a:gdLst>
                  <a:gd name="T0" fmla="*/ 133 w 136"/>
                  <a:gd name="T1" fmla="*/ 60 h 121"/>
                  <a:gd name="T2" fmla="*/ 84 w 136"/>
                  <a:gd name="T3" fmla="*/ 12 h 121"/>
                  <a:gd name="T4" fmla="*/ 72 w 136"/>
                  <a:gd name="T5" fmla="*/ 17 h 121"/>
                  <a:gd name="T6" fmla="*/ 68 w 136"/>
                  <a:gd name="T7" fmla="*/ 27 h 121"/>
                  <a:gd name="T8" fmla="*/ 59 w 136"/>
                  <a:gd name="T9" fmla="*/ 37 h 121"/>
                  <a:gd name="T10" fmla="*/ 46 w 136"/>
                  <a:gd name="T11" fmla="*/ 38 h 121"/>
                  <a:gd name="T12" fmla="*/ 39 w 136"/>
                  <a:gd name="T13" fmla="*/ 34 h 121"/>
                  <a:gd name="T14" fmla="*/ 35 w 136"/>
                  <a:gd name="T15" fmla="*/ 16 h 121"/>
                  <a:gd name="T16" fmla="*/ 41 w 136"/>
                  <a:gd name="T17" fmla="*/ 0 h 121"/>
                  <a:gd name="T18" fmla="*/ 2 w 136"/>
                  <a:gd name="T19" fmla="*/ 39 h 121"/>
                  <a:gd name="T20" fmla="*/ 2 w 136"/>
                  <a:gd name="T21" fmla="*/ 45 h 121"/>
                  <a:gd name="T22" fmla="*/ 5 w 136"/>
                  <a:gd name="T23" fmla="*/ 49 h 121"/>
                  <a:gd name="T24" fmla="*/ 13 w 136"/>
                  <a:gd name="T25" fmla="*/ 41 h 121"/>
                  <a:gd name="T26" fmla="*/ 30 w 136"/>
                  <a:gd name="T27" fmla="*/ 41 h 121"/>
                  <a:gd name="T28" fmla="*/ 33 w 136"/>
                  <a:gd name="T29" fmla="*/ 50 h 121"/>
                  <a:gd name="T30" fmla="*/ 42 w 136"/>
                  <a:gd name="T31" fmla="*/ 54 h 121"/>
                  <a:gd name="T32" fmla="*/ 46 w 136"/>
                  <a:gd name="T33" fmla="*/ 62 h 121"/>
                  <a:gd name="T34" fmla="*/ 54 w 136"/>
                  <a:gd name="T35" fmla="*/ 66 h 121"/>
                  <a:gd name="T36" fmla="*/ 58 w 136"/>
                  <a:gd name="T37" fmla="*/ 74 h 121"/>
                  <a:gd name="T38" fmla="*/ 66 w 136"/>
                  <a:gd name="T39" fmla="*/ 78 h 121"/>
                  <a:gd name="T40" fmla="*/ 66 w 136"/>
                  <a:gd name="T41" fmla="*/ 95 h 121"/>
                  <a:gd name="T42" fmla="*/ 59 w 136"/>
                  <a:gd name="T43" fmla="*/ 102 h 121"/>
                  <a:gd name="T44" fmla="*/ 75 w 136"/>
                  <a:gd name="T45" fmla="*/ 118 h 121"/>
                  <a:gd name="T46" fmla="*/ 86 w 136"/>
                  <a:gd name="T47" fmla="*/ 118 h 121"/>
                  <a:gd name="T48" fmla="*/ 86 w 136"/>
                  <a:gd name="T49" fmla="*/ 107 h 121"/>
                  <a:gd name="T50" fmla="*/ 74 w 136"/>
                  <a:gd name="T51" fmla="*/ 94 h 121"/>
                  <a:gd name="T52" fmla="*/ 74 w 136"/>
                  <a:gd name="T53" fmla="*/ 90 h 121"/>
                  <a:gd name="T54" fmla="*/ 78 w 136"/>
                  <a:gd name="T55" fmla="*/ 90 h 121"/>
                  <a:gd name="T56" fmla="*/ 90 w 136"/>
                  <a:gd name="T57" fmla="*/ 103 h 121"/>
                  <a:gd name="T58" fmla="*/ 102 w 136"/>
                  <a:gd name="T59" fmla="*/ 103 h 121"/>
                  <a:gd name="T60" fmla="*/ 102 w 136"/>
                  <a:gd name="T61" fmla="*/ 91 h 121"/>
                  <a:gd name="T62" fmla="*/ 89 w 136"/>
                  <a:gd name="T63" fmla="*/ 79 h 121"/>
                  <a:gd name="T64" fmla="*/ 89 w 136"/>
                  <a:gd name="T65" fmla="*/ 75 h 121"/>
                  <a:gd name="T66" fmla="*/ 93 w 136"/>
                  <a:gd name="T67" fmla="*/ 75 h 121"/>
                  <a:gd name="T68" fmla="*/ 106 w 136"/>
                  <a:gd name="T69" fmla="*/ 87 h 121"/>
                  <a:gd name="T70" fmla="*/ 117 w 136"/>
                  <a:gd name="T71" fmla="*/ 87 h 121"/>
                  <a:gd name="T72" fmla="*/ 117 w 136"/>
                  <a:gd name="T73" fmla="*/ 76 h 121"/>
                  <a:gd name="T74" fmla="*/ 105 w 136"/>
                  <a:gd name="T75" fmla="*/ 63 h 121"/>
                  <a:gd name="T76" fmla="*/ 105 w 136"/>
                  <a:gd name="T77" fmla="*/ 59 h 121"/>
                  <a:gd name="T78" fmla="*/ 109 w 136"/>
                  <a:gd name="T79" fmla="*/ 59 h 121"/>
                  <a:gd name="T80" fmla="*/ 121 w 136"/>
                  <a:gd name="T81" fmla="*/ 72 h 121"/>
                  <a:gd name="T82" fmla="*/ 133 w 136"/>
                  <a:gd name="T83" fmla="*/ 72 h 121"/>
                  <a:gd name="T84" fmla="*/ 133 w 136"/>
                  <a:gd name="T85" fmla="*/ 6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21">
                    <a:moveTo>
                      <a:pt x="133" y="60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7" y="32"/>
                      <a:pt x="63" y="35"/>
                      <a:pt x="59" y="37"/>
                    </a:cubicBezTo>
                    <a:cubicBezTo>
                      <a:pt x="55" y="39"/>
                      <a:pt x="50" y="39"/>
                      <a:pt x="46" y="38"/>
                    </a:cubicBezTo>
                    <a:cubicBezTo>
                      <a:pt x="43" y="37"/>
                      <a:pt x="41" y="36"/>
                      <a:pt x="39" y="34"/>
                    </a:cubicBezTo>
                    <a:cubicBezTo>
                      <a:pt x="35" y="29"/>
                      <a:pt x="33" y="22"/>
                      <a:pt x="35" y="1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41"/>
                      <a:pt x="0" y="43"/>
                      <a:pt x="2" y="4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7" y="37"/>
                      <a:pt x="25" y="37"/>
                      <a:pt x="30" y="41"/>
                    </a:cubicBezTo>
                    <a:cubicBezTo>
                      <a:pt x="32" y="44"/>
                      <a:pt x="33" y="47"/>
                      <a:pt x="33" y="50"/>
                    </a:cubicBezTo>
                    <a:cubicBezTo>
                      <a:pt x="37" y="50"/>
                      <a:pt x="40" y="51"/>
                      <a:pt x="42" y="54"/>
                    </a:cubicBezTo>
                    <a:cubicBezTo>
                      <a:pt x="44" y="56"/>
                      <a:pt x="46" y="59"/>
                      <a:pt x="46" y="62"/>
                    </a:cubicBezTo>
                    <a:cubicBezTo>
                      <a:pt x="49" y="62"/>
                      <a:pt x="52" y="63"/>
                      <a:pt x="54" y="66"/>
                    </a:cubicBezTo>
                    <a:cubicBezTo>
                      <a:pt x="57" y="68"/>
                      <a:pt x="58" y="71"/>
                      <a:pt x="58" y="74"/>
                    </a:cubicBezTo>
                    <a:cubicBezTo>
                      <a:pt x="61" y="74"/>
                      <a:pt x="64" y="76"/>
                      <a:pt x="66" y="78"/>
                    </a:cubicBezTo>
                    <a:cubicBezTo>
                      <a:pt x="71" y="83"/>
                      <a:pt x="71" y="90"/>
                      <a:pt x="66" y="95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8" y="121"/>
                      <a:pt x="83" y="121"/>
                      <a:pt x="86" y="118"/>
                    </a:cubicBezTo>
                    <a:cubicBezTo>
                      <a:pt x="90" y="115"/>
                      <a:pt x="90" y="110"/>
                      <a:pt x="86" y="107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3" y="93"/>
                      <a:pt x="73" y="91"/>
                      <a:pt x="74" y="90"/>
                    </a:cubicBezTo>
                    <a:cubicBezTo>
                      <a:pt x="75" y="89"/>
                      <a:pt x="77" y="89"/>
                      <a:pt x="78" y="90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94" y="106"/>
                      <a:pt x="99" y="106"/>
                      <a:pt x="102" y="103"/>
                    </a:cubicBezTo>
                    <a:cubicBezTo>
                      <a:pt x="105" y="100"/>
                      <a:pt x="105" y="94"/>
                      <a:pt x="102" y="91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8" y="78"/>
                      <a:pt x="88" y="76"/>
                      <a:pt x="89" y="75"/>
                    </a:cubicBezTo>
                    <a:cubicBezTo>
                      <a:pt x="90" y="74"/>
                      <a:pt x="92" y="74"/>
                      <a:pt x="93" y="75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9" y="91"/>
                      <a:pt x="114" y="91"/>
                      <a:pt x="117" y="87"/>
                    </a:cubicBezTo>
                    <a:cubicBezTo>
                      <a:pt x="121" y="84"/>
                      <a:pt x="121" y="79"/>
                      <a:pt x="117" y="76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4" y="62"/>
                      <a:pt x="104" y="60"/>
                      <a:pt x="105" y="59"/>
                    </a:cubicBezTo>
                    <a:cubicBezTo>
                      <a:pt x="106" y="58"/>
                      <a:pt x="108" y="58"/>
                      <a:pt x="109" y="59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4" y="75"/>
                      <a:pt x="130" y="75"/>
                      <a:pt x="133" y="72"/>
                    </a:cubicBezTo>
                    <a:cubicBezTo>
                      <a:pt x="136" y="69"/>
                      <a:pt x="136" y="64"/>
                      <a:pt x="1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72"/>
              <p:cNvSpPr>
                <a:spLocks/>
              </p:cNvSpPr>
              <p:nvPr/>
            </p:nvSpPr>
            <p:spPr bwMode="auto">
              <a:xfrm>
                <a:off x="360363" y="11398250"/>
                <a:ext cx="311150" cy="311150"/>
              </a:xfrm>
              <a:custGeom>
                <a:avLst/>
                <a:gdLst>
                  <a:gd name="T0" fmla="*/ 81 w 83"/>
                  <a:gd name="T1" fmla="*/ 16 h 83"/>
                  <a:gd name="T2" fmla="*/ 81 w 83"/>
                  <a:gd name="T3" fmla="*/ 23 h 83"/>
                  <a:gd name="T4" fmla="*/ 23 w 83"/>
                  <a:gd name="T5" fmla="*/ 81 h 83"/>
                  <a:gd name="T6" fmla="*/ 16 w 83"/>
                  <a:gd name="T7" fmla="*/ 81 h 83"/>
                  <a:gd name="T8" fmla="*/ 2 w 83"/>
                  <a:gd name="T9" fmla="*/ 66 h 83"/>
                  <a:gd name="T10" fmla="*/ 2 w 83"/>
                  <a:gd name="T11" fmla="*/ 59 h 83"/>
                  <a:gd name="T12" fmla="*/ 60 w 83"/>
                  <a:gd name="T13" fmla="*/ 1 h 83"/>
                  <a:gd name="T14" fmla="*/ 67 w 83"/>
                  <a:gd name="T15" fmla="*/ 1 h 83"/>
                  <a:gd name="T16" fmla="*/ 81 w 83"/>
                  <a:gd name="T17" fmla="*/ 1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3">
                    <a:moveTo>
                      <a:pt x="81" y="16"/>
                    </a:moveTo>
                    <a:cubicBezTo>
                      <a:pt x="83" y="18"/>
                      <a:pt x="83" y="21"/>
                      <a:pt x="81" y="23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1" y="83"/>
                      <a:pt x="18" y="83"/>
                      <a:pt x="16" y="81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64"/>
                      <a:pt x="0" y="61"/>
                      <a:pt x="2" y="59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2" y="0"/>
                      <a:pt x="65" y="0"/>
                      <a:pt x="67" y="1"/>
                    </a:cubicBezTo>
                    <a:lnTo>
                      <a:pt x="81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73"/>
              <p:cNvSpPr>
                <a:spLocks noEditPoints="1"/>
              </p:cNvSpPr>
              <p:nvPr/>
            </p:nvSpPr>
            <p:spPr bwMode="auto">
              <a:xfrm>
                <a:off x="498476" y="11466513"/>
                <a:ext cx="492125" cy="476250"/>
              </a:xfrm>
              <a:custGeom>
                <a:avLst/>
                <a:gdLst>
                  <a:gd name="T0" fmla="*/ 126 w 131"/>
                  <a:gd name="T1" fmla="*/ 36 h 127"/>
                  <a:gd name="T2" fmla="*/ 94 w 131"/>
                  <a:gd name="T3" fmla="*/ 5 h 127"/>
                  <a:gd name="T4" fmla="*/ 80 w 131"/>
                  <a:gd name="T5" fmla="*/ 3 h 127"/>
                  <a:gd name="T6" fmla="*/ 51 w 131"/>
                  <a:gd name="T7" fmla="*/ 16 h 127"/>
                  <a:gd name="T8" fmla="*/ 44 w 131"/>
                  <a:gd name="T9" fmla="*/ 23 h 127"/>
                  <a:gd name="T10" fmla="*/ 38 w 131"/>
                  <a:gd name="T11" fmla="*/ 41 h 127"/>
                  <a:gd name="T12" fmla="*/ 41 w 131"/>
                  <a:gd name="T13" fmla="*/ 53 h 127"/>
                  <a:gd name="T14" fmla="*/ 45 w 131"/>
                  <a:gd name="T15" fmla="*/ 55 h 127"/>
                  <a:gd name="T16" fmla="*/ 59 w 131"/>
                  <a:gd name="T17" fmla="*/ 48 h 127"/>
                  <a:gd name="T18" fmla="*/ 64 w 131"/>
                  <a:gd name="T19" fmla="*/ 35 h 127"/>
                  <a:gd name="T20" fmla="*/ 82 w 131"/>
                  <a:gd name="T21" fmla="*/ 29 h 127"/>
                  <a:gd name="T22" fmla="*/ 117 w 131"/>
                  <a:gd name="T23" fmla="*/ 63 h 127"/>
                  <a:gd name="T24" fmla="*/ 126 w 131"/>
                  <a:gd name="T25" fmla="*/ 54 h 127"/>
                  <a:gd name="T26" fmla="*/ 126 w 131"/>
                  <a:gd name="T27" fmla="*/ 36 h 127"/>
                  <a:gd name="T28" fmla="*/ 22 w 131"/>
                  <a:gd name="T29" fmla="*/ 69 h 127"/>
                  <a:gd name="T30" fmla="*/ 13 w 131"/>
                  <a:gd name="T31" fmla="*/ 69 h 127"/>
                  <a:gd name="T32" fmla="*/ 3 w 131"/>
                  <a:gd name="T33" fmla="*/ 79 h 127"/>
                  <a:gd name="T34" fmla="*/ 3 w 131"/>
                  <a:gd name="T35" fmla="*/ 88 h 127"/>
                  <a:gd name="T36" fmla="*/ 12 w 131"/>
                  <a:gd name="T37" fmla="*/ 88 h 127"/>
                  <a:gd name="T38" fmla="*/ 22 w 131"/>
                  <a:gd name="T39" fmla="*/ 78 h 127"/>
                  <a:gd name="T40" fmla="*/ 22 w 131"/>
                  <a:gd name="T41" fmla="*/ 69 h 127"/>
                  <a:gd name="T42" fmla="*/ 34 w 131"/>
                  <a:gd name="T43" fmla="*/ 81 h 127"/>
                  <a:gd name="T44" fmla="*/ 25 w 131"/>
                  <a:gd name="T45" fmla="*/ 81 h 127"/>
                  <a:gd name="T46" fmla="*/ 15 w 131"/>
                  <a:gd name="T47" fmla="*/ 91 h 127"/>
                  <a:gd name="T48" fmla="*/ 15 w 131"/>
                  <a:gd name="T49" fmla="*/ 100 h 127"/>
                  <a:gd name="T50" fmla="*/ 24 w 131"/>
                  <a:gd name="T51" fmla="*/ 100 h 127"/>
                  <a:gd name="T52" fmla="*/ 34 w 131"/>
                  <a:gd name="T53" fmla="*/ 90 h 127"/>
                  <a:gd name="T54" fmla="*/ 34 w 131"/>
                  <a:gd name="T55" fmla="*/ 81 h 127"/>
                  <a:gd name="T56" fmla="*/ 49 w 131"/>
                  <a:gd name="T57" fmla="*/ 105 h 127"/>
                  <a:gd name="T58" fmla="*/ 39 w 131"/>
                  <a:gd name="T59" fmla="*/ 115 h 127"/>
                  <a:gd name="T60" fmla="*/ 39 w 131"/>
                  <a:gd name="T61" fmla="*/ 124 h 127"/>
                  <a:gd name="T62" fmla="*/ 48 w 131"/>
                  <a:gd name="T63" fmla="*/ 124 h 127"/>
                  <a:gd name="T64" fmla="*/ 58 w 131"/>
                  <a:gd name="T65" fmla="*/ 114 h 127"/>
                  <a:gd name="T66" fmla="*/ 58 w 131"/>
                  <a:gd name="T67" fmla="*/ 105 h 127"/>
                  <a:gd name="T68" fmla="*/ 49 w 131"/>
                  <a:gd name="T69" fmla="*/ 105 h 127"/>
                  <a:gd name="T70" fmla="*/ 46 w 131"/>
                  <a:gd name="T71" fmla="*/ 93 h 127"/>
                  <a:gd name="T72" fmla="*/ 37 w 131"/>
                  <a:gd name="T73" fmla="*/ 93 h 127"/>
                  <a:gd name="T74" fmla="*/ 27 w 131"/>
                  <a:gd name="T75" fmla="*/ 103 h 127"/>
                  <a:gd name="T76" fmla="*/ 27 w 131"/>
                  <a:gd name="T77" fmla="*/ 112 h 127"/>
                  <a:gd name="T78" fmla="*/ 36 w 131"/>
                  <a:gd name="T79" fmla="*/ 112 h 127"/>
                  <a:gd name="T80" fmla="*/ 46 w 131"/>
                  <a:gd name="T81" fmla="*/ 102 h 127"/>
                  <a:gd name="T82" fmla="*/ 46 w 131"/>
                  <a:gd name="T83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" h="127">
                    <a:moveTo>
                      <a:pt x="126" y="36"/>
                    </a:moveTo>
                    <a:cubicBezTo>
                      <a:pt x="94" y="5"/>
                      <a:pt x="94" y="5"/>
                      <a:pt x="94" y="5"/>
                    </a:cubicBezTo>
                    <a:cubicBezTo>
                      <a:pt x="91" y="1"/>
                      <a:pt x="85" y="0"/>
                      <a:pt x="80" y="3"/>
                    </a:cubicBezTo>
                    <a:cubicBezTo>
                      <a:pt x="75" y="5"/>
                      <a:pt x="51" y="16"/>
                      <a:pt x="51" y="16"/>
                    </a:cubicBezTo>
                    <a:cubicBezTo>
                      <a:pt x="48" y="17"/>
                      <a:pt x="45" y="20"/>
                      <a:pt x="44" y="2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5"/>
                      <a:pt x="38" y="50"/>
                      <a:pt x="41" y="53"/>
                    </a:cubicBezTo>
                    <a:cubicBezTo>
                      <a:pt x="42" y="54"/>
                      <a:pt x="43" y="55"/>
                      <a:pt x="45" y="55"/>
                    </a:cubicBezTo>
                    <a:cubicBezTo>
                      <a:pt x="51" y="57"/>
                      <a:pt x="57" y="54"/>
                      <a:pt x="59" y="48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31" y="49"/>
                      <a:pt x="131" y="41"/>
                      <a:pt x="126" y="36"/>
                    </a:cubicBezTo>
                    <a:close/>
                    <a:moveTo>
                      <a:pt x="22" y="69"/>
                    </a:moveTo>
                    <a:cubicBezTo>
                      <a:pt x="19" y="66"/>
                      <a:pt x="15" y="66"/>
                      <a:pt x="13" y="6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0" y="81"/>
                      <a:pt x="0" y="85"/>
                      <a:pt x="3" y="88"/>
                    </a:cubicBezTo>
                    <a:cubicBezTo>
                      <a:pt x="5" y="90"/>
                      <a:pt x="9" y="90"/>
                      <a:pt x="12" y="8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5"/>
                      <a:pt x="24" y="71"/>
                      <a:pt x="22" y="69"/>
                    </a:cubicBezTo>
                    <a:close/>
                    <a:moveTo>
                      <a:pt x="34" y="81"/>
                    </a:moveTo>
                    <a:cubicBezTo>
                      <a:pt x="31" y="78"/>
                      <a:pt x="27" y="78"/>
                      <a:pt x="25" y="8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17" y="102"/>
                      <a:pt x="21" y="102"/>
                      <a:pt x="24" y="100"/>
                    </a:cubicBezTo>
                    <a:cubicBezTo>
                      <a:pt x="34" y="90"/>
                      <a:pt x="34" y="90"/>
                      <a:pt x="34" y="90"/>
                    </a:cubicBezTo>
                    <a:cubicBezTo>
                      <a:pt x="36" y="87"/>
                      <a:pt x="36" y="83"/>
                      <a:pt x="34" y="81"/>
                    </a:cubicBezTo>
                    <a:close/>
                    <a:moveTo>
                      <a:pt x="49" y="105"/>
                    </a:moveTo>
                    <a:cubicBezTo>
                      <a:pt x="39" y="115"/>
                      <a:pt x="39" y="115"/>
                      <a:pt x="39" y="115"/>
                    </a:cubicBezTo>
                    <a:cubicBezTo>
                      <a:pt x="37" y="118"/>
                      <a:pt x="37" y="122"/>
                      <a:pt x="39" y="124"/>
                    </a:cubicBezTo>
                    <a:cubicBezTo>
                      <a:pt x="42" y="127"/>
                      <a:pt x="46" y="127"/>
                      <a:pt x="48" y="12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61" y="112"/>
                      <a:pt x="61" y="108"/>
                      <a:pt x="58" y="105"/>
                    </a:cubicBezTo>
                    <a:cubicBezTo>
                      <a:pt x="56" y="103"/>
                      <a:pt x="52" y="103"/>
                      <a:pt x="49" y="105"/>
                    </a:cubicBezTo>
                    <a:close/>
                    <a:moveTo>
                      <a:pt x="46" y="93"/>
                    </a:moveTo>
                    <a:cubicBezTo>
                      <a:pt x="44" y="90"/>
                      <a:pt x="39" y="90"/>
                      <a:pt x="37" y="9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4" y="105"/>
                      <a:pt x="24" y="110"/>
                      <a:pt x="27" y="112"/>
                    </a:cubicBezTo>
                    <a:cubicBezTo>
                      <a:pt x="29" y="115"/>
                      <a:pt x="34" y="115"/>
                      <a:pt x="36" y="112"/>
                    </a:cubicBezTo>
                    <a:cubicBezTo>
                      <a:pt x="46" y="102"/>
                      <a:pt x="46" y="102"/>
                      <a:pt x="46" y="102"/>
                    </a:cubicBezTo>
                    <a:cubicBezTo>
                      <a:pt x="49" y="99"/>
                      <a:pt x="49" y="95"/>
                      <a:pt x="46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6344942" y="5925572"/>
              <a:ext cx="249194" cy="252316"/>
              <a:chOff x="431801" y="8897938"/>
              <a:chExt cx="633413" cy="641350"/>
            </a:xfrm>
            <a:solidFill>
              <a:schemeClr val="bg1"/>
            </a:solidFill>
          </p:grpSpPr>
          <p:sp>
            <p:nvSpPr>
              <p:cNvPr id="177" name="Freeform 29"/>
              <p:cNvSpPr>
                <a:spLocks noEditPoints="1"/>
              </p:cNvSpPr>
              <p:nvPr/>
            </p:nvSpPr>
            <p:spPr bwMode="auto">
              <a:xfrm>
                <a:off x="431801" y="8977313"/>
                <a:ext cx="633413" cy="561975"/>
              </a:xfrm>
              <a:custGeom>
                <a:avLst/>
                <a:gdLst>
                  <a:gd name="T0" fmla="*/ 161 w 169"/>
                  <a:gd name="T1" fmla="*/ 68 h 150"/>
                  <a:gd name="T2" fmla="*/ 155 w 169"/>
                  <a:gd name="T3" fmla="*/ 68 h 150"/>
                  <a:gd name="T4" fmla="*/ 124 w 169"/>
                  <a:gd name="T5" fmla="*/ 24 h 150"/>
                  <a:gd name="T6" fmla="*/ 96 w 169"/>
                  <a:gd name="T7" fmla="*/ 38 h 150"/>
                  <a:gd name="T8" fmla="*/ 64 w 169"/>
                  <a:gd name="T9" fmla="*/ 15 h 150"/>
                  <a:gd name="T10" fmla="*/ 47 w 169"/>
                  <a:gd name="T11" fmla="*/ 2 h 150"/>
                  <a:gd name="T12" fmla="*/ 43 w 169"/>
                  <a:gd name="T13" fmla="*/ 4 h 150"/>
                  <a:gd name="T14" fmla="*/ 40 w 169"/>
                  <a:gd name="T15" fmla="*/ 29 h 150"/>
                  <a:gd name="T16" fmla="*/ 20 w 169"/>
                  <a:gd name="T17" fmla="*/ 55 h 150"/>
                  <a:gd name="T18" fmla="*/ 9 w 169"/>
                  <a:gd name="T19" fmla="*/ 55 h 150"/>
                  <a:gd name="T20" fmla="*/ 0 w 169"/>
                  <a:gd name="T21" fmla="*/ 63 h 150"/>
                  <a:gd name="T22" fmla="*/ 0 w 169"/>
                  <a:gd name="T23" fmla="*/ 88 h 150"/>
                  <a:gd name="T24" fmla="*/ 9 w 169"/>
                  <a:gd name="T25" fmla="*/ 96 h 150"/>
                  <a:gd name="T26" fmla="*/ 18 w 169"/>
                  <a:gd name="T27" fmla="*/ 96 h 150"/>
                  <a:gd name="T28" fmla="*/ 46 w 169"/>
                  <a:gd name="T29" fmla="*/ 130 h 150"/>
                  <a:gd name="T30" fmla="*/ 46 w 169"/>
                  <a:gd name="T31" fmla="*/ 146 h 150"/>
                  <a:gd name="T32" fmla="*/ 50 w 169"/>
                  <a:gd name="T33" fmla="*/ 150 h 150"/>
                  <a:gd name="T34" fmla="*/ 68 w 169"/>
                  <a:gd name="T35" fmla="*/ 150 h 150"/>
                  <a:gd name="T36" fmla="*/ 72 w 169"/>
                  <a:gd name="T37" fmla="*/ 146 h 150"/>
                  <a:gd name="T38" fmla="*/ 72 w 169"/>
                  <a:gd name="T39" fmla="*/ 140 h 150"/>
                  <a:gd name="T40" fmla="*/ 85 w 169"/>
                  <a:gd name="T41" fmla="*/ 141 h 150"/>
                  <a:gd name="T42" fmla="*/ 99 w 169"/>
                  <a:gd name="T43" fmla="*/ 140 h 150"/>
                  <a:gd name="T44" fmla="*/ 99 w 169"/>
                  <a:gd name="T45" fmla="*/ 146 h 150"/>
                  <a:gd name="T46" fmla="*/ 103 w 169"/>
                  <a:gd name="T47" fmla="*/ 150 h 150"/>
                  <a:gd name="T48" fmla="*/ 121 w 169"/>
                  <a:gd name="T49" fmla="*/ 150 h 150"/>
                  <a:gd name="T50" fmla="*/ 124 w 169"/>
                  <a:gd name="T51" fmla="*/ 146 h 150"/>
                  <a:gd name="T52" fmla="*/ 124 w 169"/>
                  <a:gd name="T53" fmla="*/ 130 h 150"/>
                  <a:gd name="T54" fmla="*/ 155 w 169"/>
                  <a:gd name="T55" fmla="*/ 84 h 150"/>
                  <a:gd name="T56" fmla="*/ 161 w 169"/>
                  <a:gd name="T57" fmla="*/ 84 h 150"/>
                  <a:gd name="T58" fmla="*/ 169 w 169"/>
                  <a:gd name="T59" fmla="*/ 76 h 150"/>
                  <a:gd name="T60" fmla="*/ 161 w 169"/>
                  <a:gd name="T61" fmla="*/ 68 h 150"/>
                  <a:gd name="T62" fmla="*/ 48 w 169"/>
                  <a:gd name="T63" fmla="*/ 61 h 150"/>
                  <a:gd name="T64" fmla="*/ 38 w 169"/>
                  <a:gd name="T65" fmla="*/ 53 h 150"/>
                  <a:gd name="T66" fmla="*/ 44 w 169"/>
                  <a:gd name="T67" fmla="*/ 56 h 150"/>
                  <a:gd name="T68" fmla="*/ 51 w 169"/>
                  <a:gd name="T69" fmla="*/ 48 h 150"/>
                  <a:gd name="T70" fmla="*/ 44 w 169"/>
                  <a:gd name="T71" fmla="*/ 41 h 150"/>
                  <a:gd name="T72" fmla="*/ 43 w 169"/>
                  <a:gd name="T73" fmla="*/ 41 h 150"/>
                  <a:gd name="T74" fmla="*/ 48 w 169"/>
                  <a:gd name="T75" fmla="*/ 40 h 150"/>
                  <a:gd name="T76" fmla="*/ 58 w 169"/>
                  <a:gd name="T77" fmla="*/ 50 h 150"/>
                  <a:gd name="T78" fmla="*/ 48 w 169"/>
                  <a:gd name="T79" fmla="*/ 6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9" h="150">
                    <a:moveTo>
                      <a:pt x="161" y="68"/>
                    </a:moveTo>
                    <a:cubicBezTo>
                      <a:pt x="155" y="68"/>
                      <a:pt x="155" y="68"/>
                      <a:pt x="155" y="68"/>
                    </a:cubicBezTo>
                    <a:cubicBezTo>
                      <a:pt x="152" y="49"/>
                      <a:pt x="140" y="34"/>
                      <a:pt x="124" y="24"/>
                    </a:cubicBezTo>
                    <a:cubicBezTo>
                      <a:pt x="117" y="32"/>
                      <a:pt x="108" y="38"/>
                      <a:pt x="96" y="38"/>
                    </a:cubicBezTo>
                    <a:cubicBezTo>
                      <a:pt x="81" y="38"/>
                      <a:pt x="69" y="28"/>
                      <a:pt x="64" y="15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5" y="0"/>
                      <a:pt x="43" y="1"/>
                      <a:pt x="43" y="4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1" y="36"/>
                      <a:pt x="24" y="45"/>
                      <a:pt x="2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4" y="55"/>
                      <a:pt x="0" y="58"/>
                      <a:pt x="0" y="6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4" y="96"/>
                      <a:pt x="9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3" y="110"/>
                      <a:pt x="33" y="122"/>
                      <a:pt x="46" y="130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8"/>
                      <a:pt x="48" y="150"/>
                      <a:pt x="50" y="150"/>
                    </a:cubicBezTo>
                    <a:cubicBezTo>
                      <a:pt x="68" y="150"/>
                      <a:pt x="68" y="150"/>
                      <a:pt x="68" y="150"/>
                    </a:cubicBezTo>
                    <a:cubicBezTo>
                      <a:pt x="70" y="150"/>
                      <a:pt x="72" y="148"/>
                      <a:pt x="72" y="146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76" y="141"/>
                      <a:pt x="81" y="141"/>
                      <a:pt x="85" y="141"/>
                    </a:cubicBezTo>
                    <a:cubicBezTo>
                      <a:pt x="90" y="141"/>
                      <a:pt x="95" y="141"/>
                      <a:pt x="99" y="140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8"/>
                      <a:pt x="101" y="150"/>
                      <a:pt x="103" y="150"/>
                    </a:cubicBezTo>
                    <a:cubicBezTo>
                      <a:pt x="121" y="150"/>
                      <a:pt x="121" y="150"/>
                      <a:pt x="121" y="150"/>
                    </a:cubicBezTo>
                    <a:cubicBezTo>
                      <a:pt x="123" y="150"/>
                      <a:pt x="124" y="148"/>
                      <a:pt x="124" y="146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41" y="120"/>
                      <a:pt x="153" y="103"/>
                      <a:pt x="155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5" y="84"/>
                      <a:pt x="169" y="81"/>
                      <a:pt x="169" y="76"/>
                    </a:cubicBezTo>
                    <a:cubicBezTo>
                      <a:pt x="169" y="72"/>
                      <a:pt x="165" y="68"/>
                      <a:pt x="161" y="68"/>
                    </a:cubicBezTo>
                    <a:close/>
                    <a:moveTo>
                      <a:pt x="48" y="61"/>
                    </a:moveTo>
                    <a:cubicBezTo>
                      <a:pt x="43" y="61"/>
                      <a:pt x="39" y="57"/>
                      <a:pt x="38" y="53"/>
                    </a:cubicBezTo>
                    <a:cubicBezTo>
                      <a:pt x="39" y="55"/>
                      <a:pt x="41" y="56"/>
                      <a:pt x="44" y="56"/>
                    </a:cubicBezTo>
                    <a:cubicBezTo>
                      <a:pt x="48" y="56"/>
                      <a:pt x="51" y="52"/>
                      <a:pt x="51" y="48"/>
                    </a:cubicBezTo>
                    <a:cubicBezTo>
                      <a:pt x="51" y="44"/>
                      <a:pt x="48" y="41"/>
                      <a:pt x="44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0"/>
                      <a:pt x="46" y="40"/>
                      <a:pt x="48" y="40"/>
                    </a:cubicBezTo>
                    <a:cubicBezTo>
                      <a:pt x="54" y="40"/>
                      <a:pt x="58" y="44"/>
                      <a:pt x="58" y="50"/>
                    </a:cubicBezTo>
                    <a:cubicBezTo>
                      <a:pt x="58" y="56"/>
                      <a:pt x="54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30"/>
              <p:cNvSpPr>
                <a:spLocks noEditPoints="1"/>
              </p:cNvSpPr>
              <p:nvPr/>
            </p:nvSpPr>
            <p:spPr bwMode="auto">
              <a:xfrm>
                <a:off x="701676" y="8897938"/>
                <a:ext cx="184150" cy="184150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5 h 49"/>
                  <a:gd name="T4" fmla="*/ 24 w 49"/>
                  <a:gd name="T5" fmla="*/ 49 h 49"/>
                  <a:gd name="T6" fmla="*/ 49 w 49"/>
                  <a:gd name="T7" fmla="*/ 25 h 49"/>
                  <a:gd name="T8" fmla="*/ 24 w 49"/>
                  <a:gd name="T9" fmla="*/ 0 h 49"/>
                  <a:gd name="T10" fmla="*/ 26 w 49"/>
                  <a:gd name="T11" fmla="*/ 37 h 49"/>
                  <a:gd name="T12" fmla="*/ 26 w 49"/>
                  <a:gd name="T13" fmla="*/ 41 h 49"/>
                  <a:gd name="T14" fmla="*/ 21 w 49"/>
                  <a:gd name="T15" fmla="*/ 41 h 49"/>
                  <a:gd name="T16" fmla="*/ 21 w 49"/>
                  <a:gd name="T17" fmla="*/ 37 h 49"/>
                  <a:gd name="T18" fmla="*/ 13 w 49"/>
                  <a:gd name="T19" fmla="*/ 36 h 49"/>
                  <a:gd name="T20" fmla="*/ 15 w 49"/>
                  <a:gd name="T21" fmla="*/ 30 h 49"/>
                  <a:gd name="T22" fmla="*/ 23 w 49"/>
                  <a:gd name="T23" fmla="*/ 32 h 49"/>
                  <a:gd name="T24" fmla="*/ 26 w 49"/>
                  <a:gd name="T25" fmla="*/ 30 h 49"/>
                  <a:gd name="T26" fmla="*/ 22 w 49"/>
                  <a:gd name="T27" fmla="*/ 27 h 49"/>
                  <a:gd name="T28" fmla="*/ 14 w 49"/>
                  <a:gd name="T29" fmla="*/ 19 h 49"/>
                  <a:gd name="T30" fmla="*/ 21 w 49"/>
                  <a:gd name="T31" fmla="*/ 12 h 49"/>
                  <a:gd name="T32" fmla="*/ 21 w 49"/>
                  <a:gd name="T33" fmla="*/ 8 h 49"/>
                  <a:gd name="T34" fmla="*/ 26 w 49"/>
                  <a:gd name="T35" fmla="*/ 8 h 49"/>
                  <a:gd name="T36" fmla="*/ 26 w 49"/>
                  <a:gd name="T37" fmla="*/ 11 h 49"/>
                  <a:gd name="T38" fmla="*/ 33 w 49"/>
                  <a:gd name="T39" fmla="*/ 13 h 49"/>
                  <a:gd name="T40" fmla="*/ 32 w 49"/>
                  <a:gd name="T41" fmla="*/ 18 h 49"/>
                  <a:gd name="T42" fmla="*/ 25 w 49"/>
                  <a:gd name="T43" fmla="*/ 17 h 49"/>
                  <a:gd name="T44" fmla="*/ 22 w 49"/>
                  <a:gd name="T45" fmla="*/ 19 h 49"/>
                  <a:gd name="T46" fmla="*/ 27 w 49"/>
                  <a:gd name="T47" fmla="*/ 22 h 49"/>
                  <a:gd name="T48" fmla="*/ 35 w 49"/>
                  <a:gd name="T49" fmla="*/ 29 h 49"/>
                  <a:gd name="T50" fmla="*/ 26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5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6" y="37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8" y="37"/>
                      <a:pt x="15" y="37"/>
                      <a:pt x="13" y="36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7" y="31"/>
                      <a:pt x="20" y="32"/>
                      <a:pt x="23" y="32"/>
                    </a:cubicBezTo>
                    <a:cubicBezTo>
                      <a:pt x="25" y="32"/>
                      <a:pt x="26" y="31"/>
                      <a:pt x="26" y="30"/>
                    </a:cubicBezTo>
                    <a:cubicBezTo>
                      <a:pt x="26" y="29"/>
                      <a:pt x="25" y="28"/>
                      <a:pt x="22" y="27"/>
                    </a:cubicBezTo>
                    <a:cubicBezTo>
                      <a:pt x="17" y="26"/>
                      <a:pt x="14" y="23"/>
                      <a:pt x="14" y="19"/>
                    </a:cubicBezTo>
                    <a:cubicBezTo>
                      <a:pt x="14" y="16"/>
                      <a:pt x="16" y="13"/>
                      <a:pt x="21" y="1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0" y="11"/>
                      <a:pt x="32" y="12"/>
                      <a:pt x="33" y="13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28" y="17"/>
                      <a:pt x="25" y="17"/>
                    </a:cubicBezTo>
                    <a:cubicBezTo>
                      <a:pt x="22" y="17"/>
                      <a:pt x="22" y="18"/>
                      <a:pt x="22" y="19"/>
                    </a:cubicBezTo>
                    <a:cubicBezTo>
                      <a:pt x="22" y="20"/>
                      <a:pt x="23" y="20"/>
                      <a:pt x="27" y="22"/>
                    </a:cubicBezTo>
                    <a:cubicBezTo>
                      <a:pt x="32" y="23"/>
                      <a:pt x="35" y="26"/>
                      <a:pt x="35" y="29"/>
                    </a:cubicBezTo>
                    <a:cubicBezTo>
                      <a:pt x="35" y="33"/>
                      <a:pt x="32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17801" y="5955715"/>
              <a:ext cx="333140" cy="222093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34394" y="5961786"/>
              <a:ext cx="319259" cy="187391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43296" y="5956487"/>
              <a:ext cx="250942" cy="228636"/>
            </a:xfrm>
            <a:prstGeom prst="rect">
              <a:avLst/>
            </a:pr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04386" y="5959127"/>
              <a:ext cx="277617" cy="194332"/>
            </a:xfrm>
            <a:prstGeom prst="rect">
              <a:avLst/>
            </a:prstGeom>
          </p:spPr>
        </p:pic>
      </p:grpSp>
      <p:grpSp>
        <p:nvGrpSpPr>
          <p:cNvPr id="192" name="组合 191"/>
          <p:cNvGrpSpPr/>
          <p:nvPr/>
        </p:nvGrpSpPr>
        <p:grpSpPr>
          <a:xfrm>
            <a:off x="2638390" y="1949863"/>
            <a:ext cx="583814" cy="881051"/>
            <a:chOff x="3872122" y="1949863"/>
            <a:chExt cx="583814" cy="881051"/>
          </a:xfrm>
        </p:grpSpPr>
        <p:grpSp>
          <p:nvGrpSpPr>
            <p:cNvPr id="193" name="组合 192"/>
            <p:cNvGrpSpPr/>
            <p:nvPr/>
          </p:nvGrpSpPr>
          <p:grpSpPr>
            <a:xfrm>
              <a:off x="3902130" y="1949863"/>
              <a:ext cx="534604" cy="881051"/>
              <a:chOff x="18773775" y="3608388"/>
              <a:chExt cx="568325" cy="936625"/>
            </a:xfrm>
          </p:grpSpPr>
          <p:grpSp>
            <p:nvGrpSpPr>
              <p:cNvPr id="195" name="组合 194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198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8AB2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96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4" name="文本框 193"/>
            <p:cNvSpPr txBox="1"/>
            <p:nvPr/>
          </p:nvSpPr>
          <p:spPr>
            <a:xfrm>
              <a:off x="3872122" y="2052490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8AB23B"/>
                  </a:solidFill>
                  <a:latin typeface="Tw Cen MT" panose="020B0602020104020603" pitchFamily="34" charset="0"/>
                </a:rPr>
                <a:t>12%</a:t>
              </a:r>
              <a:endParaRPr lang="zh-CN" altLang="en-US" sz="1600" dirty="0">
                <a:solidFill>
                  <a:srgbClr val="8AB23B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4416308" y="862170"/>
            <a:ext cx="583814" cy="881051"/>
            <a:chOff x="5650040" y="862170"/>
            <a:chExt cx="583814" cy="881051"/>
          </a:xfrm>
        </p:grpSpPr>
        <p:grpSp>
          <p:nvGrpSpPr>
            <p:cNvPr id="201" name="组合 200"/>
            <p:cNvGrpSpPr/>
            <p:nvPr/>
          </p:nvGrpSpPr>
          <p:grpSpPr>
            <a:xfrm>
              <a:off x="5667156" y="862170"/>
              <a:ext cx="534604" cy="881051"/>
              <a:chOff x="18773775" y="3608388"/>
              <a:chExt cx="568325" cy="936625"/>
            </a:xfrm>
          </p:grpSpPr>
          <p:grpSp>
            <p:nvGrpSpPr>
              <p:cNvPr id="203" name="组合 202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06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8AB2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4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2" name="文本框 201"/>
            <p:cNvSpPr txBox="1"/>
            <p:nvPr/>
          </p:nvSpPr>
          <p:spPr>
            <a:xfrm>
              <a:off x="5650040" y="957955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8AB23B"/>
                  </a:solidFill>
                  <a:latin typeface="Tw Cen MT" panose="020B0602020104020603" pitchFamily="34" charset="0"/>
                </a:rPr>
                <a:t>12%</a:t>
              </a:r>
              <a:endParaRPr lang="zh-CN" altLang="en-US" sz="1600" dirty="0">
                <a:solidFill>
                  <a:srgbClr val="8AB23B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3882317" y="3052726"/>
            <a:ext cx="583814" cy="881051"/>
            <a:chOff x="5116049" y="3052726"/>
            <a:chExt cx="583814" cy="881051"/>
          </a:xfrm>
        </p:grpSpPr>
        <p:grpSp>
          <p:nvGrpSpPr>
            <p:cNvPr id="209" name="组合 208"/>
            <p:cNvGrpSpPr/>
            <p:nvPr/>
          </p:nvGrpSpPr>
          <p:grpSpPr>
            <a:xfrm>
              <a:off x="5138520" y="3052726"/>
              <a:ext cx="534604" cy="881051"/>
              <a:chOff x="18773775" y="3608388"/>
              <a:chExt cx="568325" cy="936625"/>
            </a:xfrm>
          </p:grpSpPr>
          <p:grpSp>
            <p:nvGrpSpPr>
              <p:cNvPr id="211" name="组合 210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14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0670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12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0" name="文本框 209"/>
            <p:cNvSpPr txBox="1"/>
            <p:nvPr/>
          </p:nvSpPr>
          <p:spPr>
            <a:xfrm>
              <a:off x="5116049" y="3152249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14%</a:t>
              </a:r>
              <a:endParaRPr lang="zh-CN" altLang="en-US" sz="1600" dirty="0">
                <a:solidFill>
                  <a:srgbClr val="1C7985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5202707" y="2140128"/>
            <a:ext cx="583814" cy="881051"/>
            <a:chOff x="6436439" y="2140128"/>
            <a:chExt cx="583814" cy="881051"/>
          </a:xfrm>
        </p:grpSpPr>
        <p:grpSp>
          <p:nvGrpSpPr>
            <p:cNvPr id="217" name="组合 216"/>
            <p:cNvGrpSpPr/>
            <p:nvPr/>
          </p:nvGrpSpPr>
          <p:grpSpPr>
            <a:xfrm>
              <a:off x="6457515" y="2140128"/>
              <a:ext cx="534604" cy="881051"/>
              <a:chOff x="18773775" y="3608388"/>
              <a:chExt cx="568325" cy="936625"/>
            </a:xfrm>
          </p:grpSpPr>
          <p:grpSp>
            <p:nvGrpSpPr>
              <p:cNvPr id="219" name="组合 218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22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0670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20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8" name="文本框 217"/>
            <p:cNvSpPr txBox="1"/>
            <p:nvPr/>
          </p:nvSpPr>
          <p:spPr>
            <a:xfrm>
              <a:off x="6436439" y="2239633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1</a:t>
              </a:r>
              <a:r>
                <a:rPr lang="en-US" altLang="zh-CN" sz="1600" dirty="0">
                  <a:solidFill>
                    <a:srgbClr val="1C7985"/>
                  </a:solidFill>
                  <a:latin typeface="Tw Cen MT" panose="020B0602020104020603" pitchFamily="34" charset="0"/>
                </a:rPr>
                <a:t>8</a:t>
              </a:r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%</a:t>
              </a:r>
              <a:endParaRPr lang="zh-CN" altLang="en-US" sz="1600" dirty="0">
                <a:solidFill>
                  <a:srgbClr val="1C7985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359006" y="1542346"/>
            <a:ext cx="583814" cy="881051"/>
            <a:chOff x="7592738" y="1542346"/>
            <a:chExt cx="583814" cy="881051"/>
          </a:xfrm>
        </p:grpSpPr>
        <p:grpSp>
          <p:nvGrpSpPr>
            <p:cNvPr id="225" name="组合 224"/>
            <p:cNvGrpSpPr/>
            <p:nvPr/>
          </p:nvGrpSpPr>
          <p:grpSpPr>
            <a:xfrm>
              <a:off x="7616548" y="1542346"/>
              <a:ext cx="534604" cy="881051"/>
              <a:chOff x="18773775" y="3608388"/>
              <a:chExt cx="568325" cy="936625"/>
            </a:xfrm>
          </p:grpSpPr>
          <p:grpSp>
            <p:nvGrpSpPr>
              <p:cNvPr id="227" name="组合 226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30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0670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28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6" name="文本框 225"/>
            <p:cNvSpPr txBox="1"/>
            <p:nvPr/>
          </p:nvSpPr>
          <p:spPr>
            <a:xfrm>
              <a:off x="7592738" y="1642511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5</a:t>
              </a:r>
              <a:r>
                <a:rPr lang="en-US" altLang="zh-CN" sz="1600" dirty="0">
                  <a:solidFill>
                    <a:srgbClr val="1C7985"/>
                  </a:solidFill>
                  <a:latin typeface="Tw Cen MT" panose="020B0602020104020603" pitchFamily="34" charset="0"/>
                </a:rPr>
                <a:t>7</a:t>
              </a:r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%</a:t>
              </a:r>
              <a:endParaRPr lang="zh-CN" altLang="en-US" sz="1600" dirty="0">
                <a:solidFill>
                  <a:srgbClr val="1C7985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7590009" y="1907090"/>
            <a:ext cx="583814" cy="881051"/>
            <a:chOff x="8823741" y="1907090"/>
            <a:chExt cx="583814" cy="881051"/>
          </a:xfrm>
        </p:grpSpPr>
        <p:grpSp>
          <p:nvGrpSpPr>
            <p:cNvPr id="233" name="组合 232"/>
            <p:cNvGrpSpPr/>
            <p:nvPr/>
          </p:nvGrpSpPr>
          <p:grpSpPr>
            <a:xfrm>
              <a:off x="8848935" y="1907090"/>
              <a:ext cx="534604" cy="881051"/>
              <a:chOff x="18773775" y="3608388"/>
              <a:chExt cx="568325" cy="936625"/>
            </a:xfrm>
          </p:grpSpPr>
          <p:grpSp>
            <p:nvGrpSpPr>
              <p:cNvPr id="235" name="组合 234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38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9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8AB2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6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4" name="文本框 233"/>
            <p:cNvSpPr txBox="1"/>
            <p:nvPr/>
          </p:nvSpPr>
          <p:spPr>
            <a:xfrm>
              <a:off x="8823741" y="198090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8AB23B"/>
                  </a:solidFill>
                  <a:latin typeface="Tw Cen MT" panose="020B0602020104020603" pitchFamily="34" charset="0"/>
                </a:rPr>
                <a:t>43%</a:t>
              </a:r>
              <a:endParaRPr lang="zh-CN" altLang="en-US" sz="1600" dirty="0">
                <a:solidFill>
                  <a:srgbClr val="8AB23B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8961680" y="3719031"/>
            <a:ext cx="583814" cy="878921"/>
            <a:chOff x="10195412" y="3719031"/>
            <a:chExt cx="583814" cy="878921"/>
          </a:xfrm>
        </p:grpSpPr>
        <p:grpSp>
          <p:nvGrpSpPr>
            <p:cNvPr id="241" name="组合 240"/>
            <p:cNvGrpSpPr/>
            <p:nvPr/>
          </p:nvGrpSpPr>
          <p:grpSpPr>
            <a:xfrm>
              <a:off x="10210150" y="3719031"/>
              <a:ext cx="534604" cy="878921"/>
              <a:chOff x="20129756" y="3224084"/>
              <a:chExt cx="568325" cy="934361"/>
            </a:xfrm>
          </p:grpSpPr>
          <p:grpSp>
            <p:nvGrpSpPr>
              <p:cNvPr id="243" name="组合 242"/>
              <p:cNvGrpSpPr/>
              <p:nvPr/>
            </p:nvGrpSpPr>
            <p:grpSpPr>
              <a:xfrm>
                <a:off x="20129756" y="3224084"/>
                <a:ext cx="568325" cy="785813"/>
                <a:chOff x="20129756" y="3224084"/>
                <a:chExt cx="568325" cy="785813"/>
              </a:xfrm>
            </p:grpSpPr>
            <p:sp>
              <p:nvSpPr>
                <p:cNvPr id="246" name="Oval 213"/>
                <p:cNvSpPr>
                  <a:spLocks noChangeArrowheads="1"/>
                </p:cNvSpPr>
                <p:nvPr/>
              </p:nvSpPr>
              <p:spPr bwMode="auto">
                <a:xfrm>
                  <a:off x="20180996" y="3260779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14"/>
                <p:cNvSpPr>
                  <a:spLocks noEditPoints="1"/>
                </p:cNvSpPr>
                <p:nvPr/>
              </p:nvSpPr>
              <p:spPr bwMode="auto">
                <a:xfrm>
                  <a:off x="20129756" y="3224084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0670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4" name="Freeform 242"/>
              <p:cNvSpPr>
                <a:spLocks/>
              </p:cNvSpPr>
              <p:nvPr/>
            </p:nvSpPr>
            <p:spPr bwMode="auto">
              <a:xfrm>
                <a:off x="20352006" y="4021419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43"/>
              <p:cNvSpPr>
                <a:spLocks noEditPoints="1"/>
              </p:cNvSpPr>
              <p:nvPr/>
            </p:nvSpPr>
            <p:spPr bwMode="auto">
              <a:xfrm>
                <a:off x="20346380" y="4018745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2" name="文本框 241"/>
            <p:cNvSpPr txBox="1"/>
            <p:nvPr/>
          </p:nvSpPr>
          <p:spPr>
            <a:xfrm>
              <a:off x="10195412" y="3809958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C7985"/>
                  </a:solidFill>
                  <a:latin typeface="Tw Cen MT" panose="020B0602020104020603" pitchFamily="34" charset="0"/>
                </a:rPr>
                <a:t>65%</a:t>
              </a:r>
              <a:endParaRPr lang="zh-CN" altLang="en-US" sz="1600" dirty="0">
                <a:solidFill>
                  <a:srgbClr val="1C7985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783346" y="3468844"/>
            <a:ext cx="583814" cy="881051"/>
            <a:chOff x="7017078" y="3468844"/>
            <a:chExt cx="583814" cy="881051"/>
          </a:xfrm>
        </p:grpSpPr>
        <p:grpSp>
          <p:nvGrpSpPr>
            <p:cNvPr id="249" name="组合 248"/>
            <p:cNvGrpSpPr/>
            <p:nvPr/>
          </p:nvGrpSpPr>
          <p:grpSpPr>
            <a:xfrm>
              <a:off x="7042121" y="3468844"/>
              <a:ext cx="534604" cy="881051"/>
              <a:chOff x="18773775" y="3608388"/>
              <a:chExt cx="568325" cy="936625"/>
            </a:xfrm>
          </p:grpSpPr>
          <p:grpSp>
            <p:nvGrpSpPr>
              <p:cNvPr id="251" name="组合 250"/>
              <p:cNvGrpSpPr/>
              <p:nvPr/>
            </p:nvGrpSpPr>
            <p:grpSpPr>
              <a:xfrm>
                <a:off x="18773775" y="3608388"/>
                <a:ext cx="568325" cy="785813"/>
                <a:chOff x="18773775" y="3608388"/>
                <a:chExt cx="568325" cy="785813"/>
              </a:xfrm>
            </p:grpSpPr>
            <p:sp>
              <p:nvSpPr>
                <p:cNvPr id="254" name="Oval 213"/>
                <p:cNvSpPr>
                  <a:spLocks noChangeArrowheads="1"/>
                </p:cNvSpPr>
                <p:nvPr/>
              </p:nvSpPr>
              <p:spPr bwMode="auto">
                <a:xfrm>
                  <a:off x="18803938" y="3638551"/>
                  <a:ext cx="503238" cy="5032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14"/>
                <p:cNvSpPr>
                  <a:spLocks noEditPoints="1"/>
                </p:cNvSpPr>
                <p:nvPr/>
              </p:nvSpPr>
              <p:spPr bwMode="auto">
                <a:xfrm>
                  <a:off x="18773775" y="3608388"/>
                  <a:ext cx="568325" cy="785813"/>
                </a:xfrm>
                <a:custGeom>
                  <a:avLst/>
                  <a:gdLst>
                    <a:gd name="T0" fmla="*/ 75 w 151"/>
                    <a:gd name="T1" fmla="*/ 0 h 209"/>
                    <a:gd name="T2" fmla="*/ 0 w 151"/>
                    <a:gd name="T3" fmla="*/ 75 h 209"/>
                    <a:gd name="T4" fmla="*/ 36 w 151"/>
                    <a:gd name="T5" fmla="*/ 139 h 209"/>
                    <a:gd name="T6" fmla="*/ 72 w 151"/>
                    <a:gd name="T7" fmla="*/ 205 h 209"/>
                    <a:gd name="T8" fmla="*/ 75 w 151"/>
                    <a:gd name="T9" fmla="*/ 209 h 209"/>
                    <a:gd name="T10" fmla="*/ 75 w 151"/>
                    <a:gd name="T11" fmla="*/ 209 h 209"/>
                    <a:gd name="T12" fmla="*/ 78 w 151"/>
                    <a:gd name="T13" fmla="*/ 205 h 209"/>
                    <a:gd name="T14" fmla="*/ 115 w 151"/>
                    <a:gd name="T15" fmla="*/ 139 h 209"/>
                    <a:gd name="T16" fmla="*/ 151 w 151"/>
                    <a:gd name="T17" fmla="*/ 75 h 209"/>
                    <a:gd name="T18" fmla="*/ 75 w 151"/>
                    <a:gd name="T19" fmla="*/ 0 h 209"/>
                    <a:gd name="T20" fmla="*/ 76 w 151"/>
                    <a:gd name="T21" fmla="*/ 133 h 209"/>
                    <a:gd name="T22" fmla="*/ 18 w 151"/>
                    <a:gd name="T23" fmla="*/ 75 h 209"/>
                    <a:gd name="T24" fmla="*/ 76 w 151"/>
                    <a:gd name="T25" fmla="*/ 17 h 209"/>
                    <a:gd name="T26" fmla="*/ 134 w 151"/>
                    <a:gd name="T27" fmla="*/ 75 h 209"/>
                    <a:gd name="T28" fmla="*/ 76 w 151"/>
                    <a:gd name="T29" fmla="*/ 13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1" h="209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02"/>
                        <a:pt x="14" y="126"/>
                        <a:pt x="36" y="139"/>
                      </a:cubicBezTo>
                      <a:cubicBezTo>
                        <a:pt x="44" y="146"/>
                        <a:pt x="70" y="170"/>
                        <a:pt x="72" y="205"/>
                      </a:cubicBezTo>
                      <a:cubicBezTo>
                        <a:pt x="72" y="207"/>
                        <a:pt x="73" y="209"/>
                        <a:pt x="75" y="209"/>
                      </a:cubicBezTo>
                      <a:cubicBezTo>
                        <a:pt x="75" y="209"/>
                        <a:pt x="75" y="209"/>
                        <a:pt x="75" y="209"/>
                      </a:cubicBezTo>
                      <a:cubicBezTo>
                        <a:pt x="77" y="209"/>
                        <a:pt x="78" y="207"/>
                        <a:pt x="78" y="205"/>
                      </a:cubicBezTo>
                      <a:cubicBezTo>
                        <a:pt x="78" y="169"/>
                        <a:pt x="106" y="146"/>
                        <a:pt x="115" y="139"/>
                      </a:cubicBezTo>
                      <a:cubicBezTo>
                        <a:pt x="136" y="126"/>
                        <a:pt x="150" y="102"/>
                        <a:pt x="151" y="75"/>
                      </a:cubicBezTo>
                      <a:cubicBezTo>
                        <a:pt x="151" y="34"/>
                        <a:pt x="117" y="0"/>
                        <a:pt x="75" y="0"/>
                      </a:cubicBezTo>
                      <a:close/>
                      <a:moveTo>
                        <a:pt x="76" y="133"/>
                      </a:moveTo>
                      <a:cubicBezTo>
                        <a:pt x="44" y="133"/>
                        <a:pt x="18" y="107"/>
                        <a:pt x="18" y="75"/>
                      </a:cubicBezTo>
                      <a:cubicBezTo>
                        <a:pt x="18" y="43"/>
                        <a:pt x="44" y="17"/>
                        <a:pt x="76" y="17"/>
                      </a:cubicBezTo>
                      <a:cubicBezTo>
                        <a:pt x="108" y="17"/>
                        <a:pt x="134" y="43"/>
                        <a:pt x="134" y="75"/>
                      </a:cubicBezTo>
                      <a:cubicBezTo>
                        <a:pt x="134" y="107"/>
                        <a:pt x="108" y="133"/>
                        <a:pt x="76" y="133"/>
                      </a:cubicBezTo>
                      <a:close/>
                    </a:path>
                  </a:pathLst>
                </a:custGeom>
                <a:solidFill>
                  <a:srgbClr val="8AB2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2" name="Freeform 242"/>
              <p:cNvSpPr>
                <a:spLocks/>
              </p:cNvSpPr>
              <p:nvPr/>
            </p:nvSpPr>
            <p:spPr bwMode="auto">
              <a:xfrm>
                <a:off x="18999200" y="4413251"/>
                <a:ext cx="123825" cy="123825"/>
              </a:xfrm>
              <a:custGeom>
                <a:avLst/>
                <a:gdLst>
                  <a:gd name="T0" fmla="*/ 2 w 33"/>
                  <a:gd name="T1" fmla="*/ 19 h 33"/>
                  <a:gd name="T2" fmla="*/ 14 w 33"/>
                  <a:gd name="T3" fmla="*/ 2 h 33"/>
                  <a:gd name="T4" fmla="*/ 31 w 33"/>
                  <a:gd name="T5" fmla="*/ 14 h 33"/>
                  <a:gd name="T6" fmla="*/ 19 w 33"/>
                  <a:gd name="T7" fmla="*/ 31 h 33"/>
                  <a:gd name="T8" fmla="*/ 2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" y="19"/>
                    </a:moveTo>
                    <a:cubicBezTo>
                      <a:pt x="0" y="11"/>
                      <a:pt x="6" y="3"/>
                      <a:pt x="14" y="2"/>
                    </a:cubicBezTo>
                    <a:cubicBezTo>
                      <a:pt x="22" y="0"/>
                      <a:pt x="30" y="6"/>
                      <a:pt x="31" y="14"/>
                    </a:cubicBezTo>
                    <a:cubicBezTo>
                      <a:pt x="33" y="22"/>
                      <a:pt x="27" y="30"/>
                      <a:pt x="19" y="31"/>
                    </a:cubicBezTo>
                    <a:cubicBezTo>
                      <a:pt x="11" y="33"/>
                      <a:pt x="3" y="27"/>
                      <a:pt x="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43"/>
              <p:cNvSpPr>
                <a:spLocks noEditPoints="1"/>
              </p:cNvSpPr>
              <p:nvPr/>
            </p:nvSpPr>
            <p:spPr bwMode="auto">
              <a:xfrm>
                <a:off x="18992850" y="4405313"/>
                <a:ext cx="138113" cy="139700"/>
              </a:xfrm>
              <a:custGeom>
                <a:avLst/>
                <a:gdLst>
                  <a:gd name="T0" fmla="*/ 2 w 37"/>
                  <a:gd name="T1" fmla="*/ 22 h 37"/>
                  <a:gd name="T2" fmla="*/ 22 w 37"/>
                  <a:gd name="T3" fmla="*/ 35 h 37"/>
                  <a:gd name="T4" fmla="*/ 35 w 37"/>
                  <a:gd name="T5" fmla="*/ 16 h 37"/>
                  <a:gd name="T6" fmla="*/ 16 w 37"/>
                  <a:gd name="T7" fmla="*/ 2 h 37"/>
                  <a:gd name="T8" fmla="*/ 2 w 37"/>
                  <a:gd name="T9" fmla="*/ 22 h 37"/>
                  <a:gd name="T10" fmla="*/ 2 w 37"/>
                  <a:gd name="T11" fmla="*/ 22 h 37"/>
                  <a:gd name="T12" fmla="*/ 31 w 37"/>
                  <a:gd name="T13" fmla="*/ 16 h 37"/>
                  <a:gd name="T14" fmla="*/ 21 w 37"/>
                  <a:gd name="T15" fmla="*/ 31 h 37"/>
                  <a:gd name="T16" fmla="*/ 6 w 37"/>
                  <a:gd name="T17" fmla="*/ 21 h 37"/>
                  <a:gd name="T18" fmla="*/ 16 w 37"/>
                  <a:gd name="T19" fmla="*/ 6 h 37"/>
                  <a:gd name="T20" fmla="*/ 31 w 37"/>
                  <a:gd name="T21" fmla="*/ 16 h 37"/>
                  <a:gd name="T22" fmla="*/ 31 w 37"/>
                  <a:gd name="T2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" y="22"/>
                    </a:moveTo>
                    <a:cubicBezTo>
                      <a:pt x="3" y="31"/>
                      <a:pt x="12" y="37"/>
                      <a:pt x="22" y="35"/>
                    </a:cubicBezTo>
                    <a:cubicBezTo>
                      <a:pt x="31" y="34"/>
                      <a:pt x="37" y="25"/>
                      <a:pt x="35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2"/>
                      <a:pt x="2" y="22"/>
                    </a:cubicBezTo>
                    <a:cubicBezTo>
                      <a:pt x="3" y="31"/>
                      <a:pt x="0" y="12"/>
                      <a:pt x="2" y="22"/>
                    </a:cubicBezTo>
                    <a:close/>
                    <a:moveTo>
                      <a:pt x="31" y="16"/>
                    </a:moveTo>
                    <a:cubicBezTo>
                      <a:pt x="33" y="23"/>
                      <a:pt x="28" y="30"/>
                      <a:pt x="21" y="31"/>
                    </a:cubicBezTo>
                    <a:cubicBezTo>
                      <a:pt x="14" y="33"/>
                      <a:pt x="7" y="28"/>
                      <a:pt x="6" y="21"/>
                    </a:cubicBezTo>
                    <a:cubicBezTo>
                      <a:pt x="4" y="14"/>
                      <a:pt x="9" y="7"/>
                      <a:pt x="16" y="6"/>
                    </a:cubicBezTo>
                    <a:cubicBezTo>
                      <a:pt x="23" y="5"/>
                      <a:pt x="30" y="9"/>
                      <a:pt x="31" y="16"/>
                    </a:cubicBezTo>
                    <a:cubicBezTo>
                      <a:pt x="33" y="23"/>
                      <a:pt x="30" y="9"/>
                      <a:pt x="31" y="16"/>
                    </a:cubicBezTo>
                    <a:close/>
                  </a:path>
                </a:pathLst>
              </a:custGeom>
              <a:solidFill>
                <a:srgbClr val="1C798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0" name="文本框 249"/>
            <p:cNvSpPr txBox="1"/>
            <p:nvPr/>
          </p:nvSpPr>
          <p:spPr>
            <a:xfrm>
              <a:off x="7017078" y="3565757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8AB23B"/>
                  </a:solidFill>
                  <a:latin typeface="Tw Cen MT" panose="020B0602020104020603" pitchFamily="34" charset="0"/>
                </a:rPr>
                <a:t>2</a:t>
              </a:r>
              <a:r>
                <a:rPr lang="en-US" altLang="zh-CN" sz="1600" dirty="0" smtClean="0">
                  <a:solidFill>
                    <a:srgbClr val="8AB23B"/>
                  </a:solidFill>
                  <a:latin typeface="Tw Cen MT" panose="020B0602020104020603" pitchFamily="34" charset="0"/>
                </a:rPr>
                <a:t>2%</a:t>
              </a:r>
              <a:endParaRPr lang="zh-CN" altLang="en-US" sz="1600" dirty="0">
                <a:solidFill>
                  <a:srgbClr val="8AB23B"/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257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8" name="组合 257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262" name="图片 2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263" name="文本框 262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260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848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22033" y="2251410"/>
            <a:ext cx="1525783" cy="2556647"/>
            <a:chOff x="1114854" y="2230752"/>
            <a:chExt cx="1143064" cy="1916739"/>
          </a:xfrm>
        </p:grpSpPr>
        <p:sp>
          <p:nvSpPr>
            <p:cNvPr id="3" name="矩形 2"/>
            <p:cNvSpPr/>
            <p:nvPr/>
          </p:nvSpPr>
          <p:spPr>
            <a:xfrm>
              <a:off x="1114854" y="2230752"/>
              <a:ext cx="223588" cy="1623380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" name="TextBox 32"/>
            <p:cNvSpPr txBox="1"/>
            <p:nvPr/>
          </p:nvSpPr>
          <p:spPr>
            <a:xfrm>
              <a:off x="1240222" y="3916748"/>
              <a:ext cx="945360" cy="230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406063" y="2717104"/>
              <a:ext cx="235788" cy="1137028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12902" y="2914670"/>
              <a:ext cx="240154" cy="939462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18948" y="2429085"/>
              <a:ext cx="238970" cy="142504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142226" y="2236172"/>
            <a:ext cx="1545165" cy="2571884"/>
            <a:chOff x="3004360" y="2219327"/>
            <a:chExt cx="1158942" cy="1928162"/>
          </a:xfrm>
        </p:grpSpPr>
        <p:sp>
          <p:nvSpPr>
            <p:cNvPr id="9" name="矩形 8"/>
            <p:cNvSpPr/>
            <p:nvPr/>
          </p:nvSpPr>
          <p:spPr>
            <a:xfrm>
              <a:off x="3004360" y="3019062"/>
              <a:ext cx="243218" cy="823646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0" name="TextBox 50"/>
            <p:cNvSpPr txBox="1"/>
            <p:nvPr/>
          </p:nvSpPr>
          <p:spPr>
            <a:xfrm>
              <a:off x="3149267" y="3916746"/>
              <a:ext cx="946469" cy="230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305084" y="2274840"/>
              <a:ext cx="245749" cy="156786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622501" y="2219327"/>
              <a:ext cx="222263" cy="1623380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18813" y="2636650"/>
              <a:ext cx="244489" cy="1206057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679171" y="2524039"/>
            <a:ext cx="1502711" cy="2284018"/>
            <a:chOff x="4907684" y="2435350"/>
            <a:chExt cx="1127100" cy="1712151"/>
          </a:xfrm>
        </p:grpSpPr>
        <p:sp>
          <p:nvSpPr>
            <p:cNvPr id="15" name="矩形 14"/>
            <p:cNvSpPr/>
            <p:nvPr/>
          </p:nvSpPr>
          <p:spPr>
            <a:xfrm>
              <a:off x="4907684" y="3196147"/>
              <a:ext cx="228296" cy="646606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6" name="TextBox 57"/>
            <p:cNvSpPr txBox="1"/>
            <p:nvPr/>
          </p:nvSpPr>
          <p:spPr>
            <a:xfrm>
              <a:off x="4987621" y="3916784"/>
              <a:ext cx="946469" cy="2307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200503" y="2708237"/>
              <a:ext cx="237901" cy="1134516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12464" y="2903401"/>
              <a:ext cx="240043" cy="939352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812521" y="2435350"/>
              <a:ext cx="222263" cy="1407403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273480" y="2726812"/>
            <a:ext cx="1511584" cy="2081242"/>
            <a:chOff x="6852910" y="2586986"/>
            <a:chExt cx="1133755" cy="1560494"/>
          </a:xfrm>
        </p:grpSpPr>
        <p:sp>
          <p:nvSpPr>
            <p:cNvPr id="21" name="矩形 20"/>
            <p:cNvSpPr/>
            <p:nvPr/>
          </p:nvSpPr>
          <p:spPr>
            <a:xfrm>
              <a:off x="6852910" y="2586986"/>
              <a:ext cx="222263" cy="1263295"/>
            </a:xfrm>
            <a:prstGeom prst="rect">
              <a:avLst/>
            </a:prstGeom>
            <a:solidFill>
              <a:srgbClr val="8AB2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6964041" y="3916712"/>
              <a:ext cx="946469" cy="2307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138335" y="3127352"/>
              <a:ext cx="243457" cy="722929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440772" y="2910719"/>
              <a:ext cx="242109" cy="939562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745591" y="2786928"/>
              <a:ext cx="241074" cy="1063353"/>
            </a:xfrm>
            <a:prstGeom prst="rect">
              <a:avLst/>
            </a:prstGeom>
            <a:solidFill>
              <a:srgbClr val="06707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34" name="文本框 33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31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854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06917" y="2313448"/>
            <a:ext cx="6678613" cy="3534549"/>
            <a:chOff x="-36512" y="2246400"/>
            <a:chExt cx="6678580" cy="3534240"/>
          </a:xfrm>
        </p:grpSpPr>
        <p:cxnSp>
          <p:nvCxnSpPr>
            <p:cNvPr id="3" name="直接箭头连接符 2"/>
            <p:cNvCxnSpPr/>
            <p:nvPr/>
          </p:nvCxnSpPr>
          <p:spPr>
            <a:xfrm flipV="1">
              <a:off x="1012821" y="2246400"/>
              <a:ext cx="0" cy="3262027"/>
            </a:xfrm>
            <a:prstGeom prst="straightConnector1">
              <a:avLst/>
            </a:prstGeom>
            <a:ln>
              <a:solidFill>
                <a:srgbClr val="06707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箭头连接符 3"/>
            <p:cNvCxnSpPr/>
            <p:nvPr/>
          </p:nvCxnSpPr>
          <p:spPr>
            <a:xfrm>
              <a:off x="1012821" y="5503665"/>
              <a:ext cx="5629247" cy="0"/>
            </a:xfrm>
            <a:prstGeom prst="straightConnector1">
              <a:avLst/>
            </a:prstGeom>
            <a:ln>
              <a:solidFill>
                <a:srgbClr val="06707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12821" y="4936977"/>
              <a:ext cx="5402236" cy="0"/>
            </a:xfrm>
            <a:prstGeom prst="line">
              <a:avLst/>
            </a:prstGeom>
            <a:ln>
              <a:solidFill>
                <a:srgbClr val="06707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12821" y="3806776"/>
              <a:ext cx="5402236" cy="0"/>
            </a:xfrm>
            <a:prstGeom prst="line">
              <a:avLst/>
            </a:prstGeom>
            <a:ln>
              <a:solidFill>
                <a:srgbClr val="06707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12821" y="3240088"/>
              <a:ext cx="5402236" cy="0"/>
            </a:xfrm>
            <a:prstGeom prst="line">
              <a:avLst/>
            </a:prstGeom>
            <a:ln>
              <a:solidFill>
                <a:srgbClr val="06707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12821" y="2674988"/>
              <a:ext cx="5402236" cy="0"/>
            </a:xfrm>
            <a:prstGeom prst="line">
              <a:avLst/>
            </a:prstGeom>
            <a:ln>
              <a:solidFill>
                <a:srgbClr val="06707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12821" y="4371876"/>
              <a:ext cx="5402236" cy="0"/>
            </a:xfrm>
            <a:prstGeom prst="line">
              <a:avLst/>
            </a:prstGeom>
            <a:ln>
              <a:solidFill>
                <a:srgbClr val="06707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-36512" y="2535300"/>
              <a:ext cx="10493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flipH="1">
              <a:off x="-36512" y="3090876"/>
              <a:ext cx="10493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-36512" y="3646453"/>
              <a:ext cx="10493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 flipH="1">
              <a:off x="-36512" y="4200441"/>
              <a:ext cx="10493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-36512" y="4756018"/>
              <a:ext cx="10493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20%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1012821" y="5503665"/>
              <a:ext cx="538160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 flipH="1">
              <a:off x="1438269" y="5503665"/>
              <a:ext cx="538160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1863717" y="5503665"/>
              <a:ext cx="538160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2290753" y="5503665"/>
              <a:ext cx="536572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2716200" y="5503665"/>
              <a:ext cx="538159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3141648" y="5503665"/>
              <a:ext cx="538159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3567096" y="5503665"/>
              <a:ext cx="538159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3994131" y="5503665"/>
              <a:ext cx="538160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4419579" y="5503665"/>
              <a:ext cx="538160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4757715" y="5503665"/>
              <a:ext cx="719133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flipH="1">
              <a:off x="5229200" y="5503665"/>
              <a:ext cx="746121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5767360" y="5503665"/>
              <a:ext cx="717546" cy="2769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633664" y="2107072"/>
            <a:ext cx="5216525" cy="3192462"/>
            <a:chOff x="1909875" y="1618682"/>
            <a:chExt cx="5700010" cy="3489769"/>
          </a:xfrm>
          <a:solidFill>
            <a:srgbClr val="06707B"/>
          </a:solidFill>
        </p:grpSpPr>
        <p:cxnSp>
          <p:nvCxnSpPr>
            <p:cNvPr id="28" name="直接连接符 27"/>
            <p:cNvCxnSpPr/>
            <p:nvPr/>
          </p:nvCxnSpPr>
          <p:spPr>
            <a:xfrm flipV="1">
              <a:off x="2076400" y="4225163"/>
              <a:ext cx="400700" cy="661164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622809" y="3753151"/>
              <a:ext cx="253257" cy="28459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087691" y="3753151"/>
              <a:ext cx="294888" cy="28459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24819" y="4225163"/>
              <a:ext cx="333050" cy="669841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4000109" y="4631233"/>
              <a:ext cx="241115" cy="279389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4388668" y="3800004"/>
              <a:ext cx="341724" cy="64207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4860488" y="3374846"/>
              <a:ext cx="308765" cy="251624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334044" y="3413024"/>
              <a:ext cx="412843" cy="628193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5795457" y="3399141"/>
              <a:ext cx="261929" cy="64207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6210034" y="2942746"/>
              <a:ext cx="348662" cy="279390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6756445" y="2380496"/>
              <a:ext cx="320907" cy="416482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flipV="1">
              <a:off x="7229999" y="1618682"/>
              <a:ext cx="379886" cy="590016"/>
            </a:xfrm>
            <a:prstGeom prst="straightConnector1">
              <a:avLst/>
            </a:prstGeom>
            <a:grpFill/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1909875" y="4864088"/>
              <a:ext cx="244363" cy="244363"/>
              <a:chOff x="1909875" y="4988331"/>
              <a:chExt cx="244363" cy="244363"/>
            </a:xfrm>
            <a:grpFill/>
          </p:grpSpPr>
          <p:sp>
            <p:nvSpPr>
              <p:cNvPr id="74" name="椭圆 4117"/>
              <p:cNvSpPr/>
              <p:nvPr/>
            </p:nvSpPr>
            <p:spPr>
              <a:xfrm>
                <a:off x="1909875" y="4988331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967716" y="5046172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435226" y="4024008"/>
              <a:ext cx="244363" cy="244363"/>
              <a:chOff x="2435226" y="4148251"/>
              <a:chExt cx="244363" cy="244363"/>
            </a:xfrm>
            <a:grpFill/>
          </p:grpSpPr>
          <p:sp>
            <p:nvSpPr>
              <p:cNvPr id="72" name="椭圆 4117"/>
              <p:cNvSpPr/>
              <p:nvPr/>
            </p:nvSpPr>
            <p:spPr>
              <a:xfrm>
                <a:off x="2435226" y="4148251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493067" y="4206092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862264" y="3595271"/>
              <a:ext cx="244363" cy="244363"/>
              <a:chOff x="2862264" y="3719514"/>
              <a:chExt cx="244363" cy="244363"/>
            </a:xfrm>
            <a:grpFill/>
          </p:grpSpPr>
          <p:sp>
            <p:nvSpPr>
              <p:cNvPr id="70" name="椭圆 4117"/>
              <p:cNvSpPr/>
              <p:nvPr/>
            </p:nvSpPr>
            <p:spPr>
              <a:xfrm>
                <a:off x="2862264" y="3719514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920105" y="3777355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16288" y="4014484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68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807191" y="48609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66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4207241" y="44291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64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670791" y="359726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62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140691" y="31972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60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648691" y="40227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58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016991" y="319086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56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374130" y="4196569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544041" y="27527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54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7039341" y="2181212"/>
              <a:ext cx="244363" cy="244363"/>
              <a:chOff x="3316288" y="4138727"/>
              <a:chExt cx="244363" cy="244363"/>
            </a:xfrm>
            <a:grpFill/>
          </p:grpSpPr>
          <p:sp>
            <p:nvSpPr>
              <p:cNvPr id="52" name="椭圆 4117"/>
              <p:cNvSpPr/>
              <p:nvPr/>
            </p:nvSpPr>
            <p:spPr>
              <a:xfrm>
                <a:off x="3316288" y="4138727"/>
                <a:ext cx="244363" cy="244363"/>
              </a:xfrm>
              <a:custGeom>
                <a:avLst/>
                <a:gdLst/>
                <a:ahLst/>
                <a:cxnLst/>
                <a:rect l="l" t="t" r="r" b="b"/>
                <a:pathLst>
                  <a:path w="284956" h="284956">
                    <a:moveTo>
                      <a:pt x="142478" y="26417"/>
                    </a:moveTo>
                    <a:cubicBezTo>
                      <a:pt x="78379" y="26417"/>
                      <a:pt x="26417" y="78379"/>
                      <a:pt x="26417" y="142478"/>
                    </a:cubicBezTo>
                    <a:cubicBezTo>
                      <a:pt x="26417" y="206577"/>
                      <a:pt x="78379" y="258539"/>
                      <a:pt x="142478" y="258539"/>
                    </a:cubicBezTo>
                    <a:cubicBezTo>
                      <a:pt x="206577" y="258539"/>
                      <a:pt x="258539" y="206577"/>
                      <a:pt x="258539" y="142478"/>
                    </a:cubicBezTo>
                    <a:cubicBezTo>
                      <a:pt x="258539" y="78379"/>
                      <a:pt x="206577" y="26417"/>
                      <a:pt x="142478" y="26417"/>
                    </a:cubicBezTo>
                    <a:close/>
                    <a:moveTo>
                      <a:pt x="142478" y="0"/>
                    </a:moveTo>
                    <a:cubicBezTo>
                      <a:pt x="221166" y="0"/>
                      <a:pt x="284956" y="63790"/>
                      <a:pt x="284956" y="142478"/>
                    </a:cubicBezTo>
                    <a:cubicBezTo>
                      <a:pt x="284956" y="221166"/>
                      <a:pt x="221166" y="284956"/>
                      <a:pt x="142478" y="284956"/>
                    </a:cubicBezTo>
                    <a:cubicBezTo>
                      <a:pt x="63790" y="284956"/>
                      <a:pt x="0" y="221166"/>
                      <a:pt x="0" y="142478"/>
                    </a:cubicBezTo>
                    <a:cubicBezTo>
                      <a:pt x="0" y="63790"/>
                      <a:pt x="63790" y="0"/>
                      <a:pt x="142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374129" y="4196568"/>
                <a:ext cx="128680" cy="1286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7" name="圆角矩形 1"/>
          <p:cNvSpPr/>
          <p:nvPr/>
        </p:nvSpPr>
        <p:spPr bwMode="auto">
          <a:xfrm>
            <a:off x="8313050" y="2624815"/>
            <a:ext cx="2462212" cy="3151188"/>
          </a:xfrm>
          <a:custGeom>
            <a:avLst/>
            <a:gdLst/>
            <a:ahLst/>
            <a:cxnLst/>
            <a:rect l="l" t="t" r="r" b="b"/>
            <a:pathLst>
              <a:path w="2461785" h="3151000">
                <a:moveTo>
                  <a:pt x="493000" y="0"/>
                </a:moveTo>
                <a:lnTo>
                  <a:pt x="2342338" y="0"/>
                </a:lnTo>
                <a:cubicBezTo>
                  <a:pt x="2408307" y="0"/>
                  <a:pt x="2461785" y="53478"/>
                  <a:pt x="2461785" y="119447"/>
                </a:cubicBezTo>
                <a:lnTo>
                  <a:pt x="2461785" y="3031553"/>
                </a:lnTo>
                <a:cubicBezTo>
                  <a:pt x="2461785" y="3097522"/>
                  <a:pt x="2408307" y="3151000"/>
                  <a:pt x="2342338" y="3151000"/>
                </a:cubicBezTo>
                <a:lnTo>
                  <a:pt x="493000" y="3151000"/>
                </a:lnTo>
                <a:cubicBezTo>
                  <a:pt x="427031" y="3151000"/>
                  <a:pt x="373553" y="3097522"/>
                  <a:pt x="373553" y="3031553"/>
                </a:cubicBezTo>
                <a:lnTo>
                  <a:pt x="373553" y="954865"/>
                </a:lnTo>
                <a:lnTo>
                  <a:pt x="0" y="1119668"/>
                </a:lnTo>
                <a:lnTo>
                  <a:pt x="373553" y="584243"/>
                </a:lnTo>
                <a:lnTo>
                  <a:pt x="373553" y="119447"/>
                </a:lnTo>
                <a:cubicBezTo>
                  <a:pt x="373553" y="53478"/>
                  <a:pt x="427031" y="0"/>
                  <a:pt x="493000" y="0"/>
                </a:cubicBezTo>
                <a:close/>
              </a:path>
            </a:pathLst>
          </a:custGeom>
          <a:solidFill>
            <a:srgbClr val="8AB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81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87" name="文本框 86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84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3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469270" y="1775276"/>
            <a:ext cx="9224433" cy="3165187"/>
            <a:chOff x="755576" y="2118841"/>
            <a:chExt cx="6918325" cy="2373891"/>
          </a:xfrm>
        </p:grpSpPr>
        <p:grpSp>
          <p:nvGrpSpPr>
            <p:cNvPr id="3" name="组合 23"/>
            <p:cNvGrpSpPr>
              <a:grpSpLocks/>
            </p:cNvGrpSpPr>
            <p:nvPr/>
          </p:nvGrpSpPr>
          <p:grpSpPr bwMode="auto">
            <a:xfrm>
              <a:off x="755576" y="2118841"/>
              <a:ext cx="6918325" cy="1827792"/>
              <a:chOff x="822325" y="1995314"/>
              <a:chExt cx="6918325" cy="1827596"/>
            </a:xfrm>
          </p:grpSpPr>
          <p:grpSp>
            <p:nvGrpSpPr>
              <p:cNvPr id="30" name="组合 17"/>
              <p:cNvGrpSpPr>
                <a:grpSpLocks/>
              </p:cNvGrpSpPr>
              <p:nvPr/>
            </p:nvGrpSpPr>
            <p:grpSpPr bwMode="auto">
              <a:xfrm>
                <a:off x="1684707" y="1995314"/>
                <a:ext cx="6055943" cy="1827213"/>
                <a:chOff x="1012279" y="3115231"/>
                <a:chExt cx="2814894" cy="2120137"/>
              </a:xfrm>
            </p:grpSpPr>
            <p:cxnSp>
              <p:nvCxnSpPr>
                <p:cNvPr id="41" name="直接箭头连接符 40"/>
                <p:cNvCxnSpPr/>
                <p:nvPr/>
              </p:nvCxnSpPr>
              <p:spPr>
                <a:xfrm flipV="1">
                  <a:off x="1012107" y="3115231"/>
                  <a:ext cx="0" cy="2119910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箭头连接符 41"/>
                <p:cNvCxnSpPr/>
                <p:nvPr/>
              </p:nvCxnSpPr>
              <p:spPr>
                <a:xfrm>
                  <a:off x="1012107" y="5229616"/>
                  <a:ext cx="2815066" cy="0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直接连接符 30"/>
              <p:cNvCxnSpPr/>
              <p:nvPr/>
            </p:nvCxnSpPr>
            <p:spPr bwMode="auto">
              <a:xfrm>
                <a:off x="1747838" y="3617565"/>
                <a:ext cx="570388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 bwMode="auto">
              <a:xfrm>
                <a:off x="1747838" y="2952474"/>
                <a:ext cx="570388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 bwMode="auto">
              <a:xfrm>
                <a:off x="1747838" y="2619134"/>
                <a:ext cx="570388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 bwMode="auto">
              <a:xfrm>
                <a:off x="1747838" y="2287383"/>
                <a:ext cx="570388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 bwMode="auto">
              <a:xfrm>
                <a:off x="1747838" y="3284226"/>
                <a:ext cx="570388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22325" y="2211191"/>
                <a:ext cx="876300" cy="28471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100%</a:t>
                </a:r>
              </a:p>
            </p:txBody>
          </p:sp>
          <p:sp>
            <p:nvSpPr>
              <p:cNvPr id="3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22325" y="2542942"/>
                <a:ext cx="876300" cy="28471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80%</a:t>
                </a:r>
              </a:p>
            </p:txBody>
          </p:sp>
          <p:sp>
            <p:nvSpPr>
              <p:cNvPr id="3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22325" y="2874695"/>
                <a:ext cx="876300" cy="28471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60%</a:t>
                </a:r>
              </a:p>
            </p:txBody>
          </p:sp>
          <p:sp>
            <p:nvSpPr>
              <p:cNvPr id="39" name="TextBox 41"/>
              <p:cNvSpPr txBox="1">
                <a:spLocks noChangeArrowheads="1"/>
              </p:cNvSpPr>
              <p:nvPr/>
            </p:nvSpPr>
            <p:spPr bwMode="auto">
              <a:xfrm flipH="1">
                <a:off x="822325" y="3206446"/>
                <a:ext cx="876300" cy="28471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40%</a:t>
                </a:r>
              </a:p>
            </p:txBody>
          </p:sp>
          <p:sp>
            <p:nvSpPr>
              <p:cNvPr id="4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22325" y="3538199"/>
                <a:ext cx="876300" cy="28471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20%</a:t>
                </a:r>
                <a:r>
                  <a:rPr lang="zh-CN" altLang="en-US" sz="1867" kern="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 </a:t>
                </a:r>
                <a:endParaRPr lang="en-US" altLang="zh-CN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4" name="组合 25"/>
            <p:cNvGrpSpPr>
              <a:grpSpLocks/>
            </p:cNvGrpSpPr>
            <p:nvPr/>
          </p:nvGrpSpPr>
          <p:grpSpPr bwMode="auto">
            <a:xfrm>
              <a:off x="6757914" y="4207990"/>
              <a:ext cx="915987" cy="284742"/>
              <a:chOff x="6824663" y="4084464"/>
              <a:chExt cx="915987" cy="284559"/>
            </a:xfrm>
          </p:grpSpPr>
          <p:sp>
            <p:nvSpPr>
              <p:cNvPr id="28" name="矩形 30"/>
              <p:cNvSpPr>
                <a:spLocks noChangeArrowheads="1"/>
              </p:cNvSpPr>
              <p:nvPr/>
            </p:nvSpPr>
            <p:spPr bwMode="auto">
              <a:xfrm>
                <a:off x="6824663" y="4170134"/>
                <a:ext cx="166687" cy="101535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970713" y="4084464"/>
                <a:ext cx="769937" cy="28455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867" kern="0" dirty="0" smtClean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2015</a:t>
                </a:r>
                <a:endParaRPr lang="en-US" altLang="zh-CN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5" name="组合 24"/>
            <p:cNvGrpSpPr>
              <a:grpSpLocks/>
            </p:cNvGrpSpPr>
            <p:nvPr/>
          </p:nvGrpSpPr>
          <p:grpSpPr bwMode="auto">
            <a:xfrm>
              <a:off x="5522839" y="4207990"/>
              <a:ext cx="776287" cy="284742"/>
              <a:chOff x="5590027" y="4084464"/>
              <a:chExt cx="775848" cy="284559"/>
            </a:xfrm>
          </p:grpSpPr>
          <p:sp>
            <p:nvSpPr>
              <p:cNvPr id="2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21714" y="4084464"/>
                <a:ext cx="644161" cy="28455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867" kern="0" dirty="0" smtClean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2014</a:t>
                </a:r>
                <a:endParaRPr lang="en-US" altLang="zh-CN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7" name="矩形 20"/>
              <p:cNvSpPr>
                <a:spLocks noChangeArrowheads="1"/>
              </p:cNvSpPr>
              <p:nvPr/>
            </p:nvSpPr>
            <p:spPr bwMode="auto">
              <a:xfrm>
                <a:off x="5590027" y="4170134"/>
                <a:ext cx="166593" cy="101535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flipH="1">
              <a:off x="2163689" y="3919066"/>
              <a:ext cx="581025" cy="2847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文本</a:t>
              </a:r>
              <a:endParaRPr lang="en-US" altLang="zh-CN" sz="1867" kern="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flipH="1">
              <a:off x="3171751" y="3919066"/>
              <a:ext cx="622300" cy="2847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文本</a:t>
              </a:r>
              <a:endParaRPr lang="en-US" altLang="zh-CN" sz="1867" kern="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 flipH="1">
              <a:off x="4179814" y="3919066"/>
              <a:ext cx="541337" cy="2847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文本</a:t>
              </a:r>
              <a:endParaRPr lang="en-US" altLang="zh-CN" sz="1867" kern="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 flipH="1">
              <a:off x="5159301" y="3919066"/>
              <a:ext cx="571500" cy="2847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文本</a:t>
              </a:r>
              <a:endParaRPr lang="en-US" altLang="zh-CN" sz="1867" kern="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6159426" y="3919066"/>
              <a:ext cx="571500" cy="2847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67" kern="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文本</a:t>
              </a:r>
              <a:endParaRPr lang="en-US" altLang="zh-CN" sz="1867" kern="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2027164" y="2674466"/>
              <a:ext cx="719137" cy="1273175"/>
              <a:chOff x="2093913" y="2550938"/>
              <a:chExt cx="719137" cy="1273176"/>
            </a:xfrm>
          </p:grpSpPr>
          <p:sp>
            <p:nvSpPr>
              <p:cNvPr id="24" name="矩形 26"/>
              <p:cNvSpPr>
                <a:spLocks noChangeArrowheads="1"/>
              </p:cNvSpPr>
              <p:nvPr/>
            </p:nvSpPr>
            <p:spPr bwMode="auto">
              <a:xfrm>
                <a:off x="2452688" y="2550938"/>
                <a:ext cx="360362" cy="1271588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5" name="矩形 28"/>
              <p:cNvSpPr>
                <a:spLocks noChangeArrowheads="1"/>
              </p:cNvSpPr>
              <p:nvPr/>
            </p:nvSpPr>
            <p:spPr bwMode="auto">
              <a:xfrm>
                <a:off x="2093913" y="3093863"/>
                <a:ext cx="358775" cy="730251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12" name="组合 15"/>
            <p:cNvGrpSpPr>
              <a:grpSpLocks/>
            </p:cNvGrpSpPr>
            <p:nvPr/>
          </p:nvGrpSpPr>
          <p:grpSpPr bwMode="auto">
            <a:xfrm>
              <a:off x="3016175" y="2483966"/>
              <a:ext cx="720726" cy="1458912"/>
              <a:chOff x="3082925" y="2360437"/>
              <a:chExt cx="720750" cy="1458916"/>
            </a:xfrm>
          </p:grpSpPr>
          <p:sp>
            <p:nvSpPr>
              <p:cNvPr id="22" name="矩形 24"/>
              <p:cNvSpPr>
                <a:spLocks noChangeArrowheads="1"/>
              </p:cNvSpPr>
              <p:nvPr/>
            </p:nvSpPr>
            <p:spPr bwMode="auto">
              <a:xfrm>
                <a:off x="3444888" y="2360437"/>
                <a:ext cx="358787" cy="1458916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3" name="矩形 33"/>
              <p:cNvSpPr>
                <a:spLocks noChangeArrowheads="1"/>
              </p:cNvSpPr>
              <p:nvPr/>
            </p:nvSpPr>
            <p:spPr bwMode="auto">
              <a:xfrm>
                <a:off x="3082925" y="2857325"/>
                <a:ext cx="360375" cy="962028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13" name="组合 18"/>
            <p:cNvGrpSpPr>
              <a:grpSpLocks/>
            </p:cNvGrpSpPr>
            <p:nvPr/>
          </p:nvGrpSpPr>
          <p:grpSpPr bwMode="auto">
            <a:xfrm>
              <a:off x="4000426" y="2558578"/>
              <a:ext cx="720725" cy="1389063"/>
              <a:chOff x="4067174" y="2434879"/>
              <a:chExt cx="720726" cy="1389060"/>
            </a:xfrm>
          </p:grpSpPr>
          <p:sp>
            <p:nvSpPr>
              <p:cNvPr id="20" name="矩形 22"/>
              <p:cNvSpPr>
                <a:spLocks noChangeArrowheads="1"/>
              </p:cNvSpPr>
              <p:nvPr/>
            </p:nvSpPr>
            <p:spPr bwMode="auto">
              <a:xfrm>
                <a:off x="4427538" y="2434879"/>
                <a:ext cx="360362" cy="1389060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21" name="矩形 38"/>
              <p:cNvSpPr>
                <a:spLocks noChangeArrowheads="1"/>
              </p:cNvSpPr>
              <p:nvPr/>
            </p:nvSpPr>
            <p:spPr bwMode="auto">
              <a:xfrm>
                <a:off x="4067174" y="2626967"/>
                <a:ext cx="358775" cy="1195384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14" name="组合 21"/>
            <p:cNvGrpSpPr>
              <a:grpSpLocks/>
            </p:cNvGrpSpPr>
            <p:nvPr/>
          </p:nvGrpSpPr>
          <p:grpSpPr bwMode="auto">
            <a:xfrm>
              <a:off x="4998964" y="2847505"/>
              <a:ext cx="717551" cy="1098550"/>
              <a:chOff x="5066180" y="2723708"/>
              <a:chExt cx="717084" cy="1098819"/>
            </a:xfrm>
          </p:grpSpPr>
          <p:sp>
            <p:nvSpPr>
              <p:cNvPr id="18" name="矩形 20"/>
              <p:cNvSpPr>
                <a:spLocks noChangeArrowheads="1"/>
              </p:cNvSpPr>
              <p:nvPr/>
            </p:nvSpPr>
            <p:spPr bwMode="auto">
              <a:xfrm>
                <a:off x="5424722" y="2723706"/>
                <a:ext cx="358542" cy="1098819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19" name="矩形 43"/>
              <p:cNvSpPr>
                <a:spLocks noChangeArrowheads="1"/>
              </p:cNvSpPr>
              <p:nvPr/>
            </p:nvSpPr>
            <p:spPr bwMode="auto">
              <a:xfrm>
                <a:off x="5066180" y="2926957"/>
                <a:ext cx="358542" cy="895570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grpSp>
          <p:nvGrpSpPr>
            <p:cNvPr id="15" name="组合 22"/>
            <p:cNvGrpSpPr>
              <a:grpSpLocks/>
            </p:cNvGrpSpPr>
            <p:nvPr/>
          </p:nvGrpSpPr>
          <p:grpSpPr bwMode="auto">
            <a:xfrm>
              <a:off x="5995914" y="2418878"/>
              <a:ext cx="709612" cy="1527175"/>
              <a:chOff x="6062663" y="2295351"/>
              <a:chExt cx="709612" cy="1527175"/>
            </a:xfrm>
          </p:grpSpPr>
          <p:sp>
            <p:nvSpPr>
              <p:cNvPr id="16" name="矩形 18"/>
              <p:cNvSpPr>
                <a:spLocks noChangeArrowheads="1"/>
              </p:cNvSpPr>
              <p:nvPr/>
            </p:nvSpPr>
            <p:spPr bwMode="auto">
              <a:xfrm>
                <a:off x="6413500" y="2295351"/>
                <a:ext cx="358775" cy="1527175"/>
              </a:xfrm>
              <a:prstGeom prst="rect">
                <a:avLst/>
              </a:prstGeom>
              <a:solidFill>
                <a:srgbClr val="8AB23B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  <p:sp>
            <p:nvSpPr>
              <p:cNvPr id="17" name="矩形 48"/>
              <p:cNvSpPr>
                <a:spLocks noChangeArrowheads="1"/>
              </p:cNvSpPr>
              <p:nvPr/>
            </p:nvSpPr>
            <p:spPr bwMode="auto">
              <a:xfrm>
                <a:off x="6062663" y="2574751"/>
                <a:ext cx="358775" cy="1246188"/>
              </a:xfrm>
              <a:prstGeom prst="rect">
                <a:avLst/>
              </a:prstGeom>
              <a:solidFill>
                <a:srgbClr val="067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zh-CN" altLang="en-US" sz="240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51" name="文本框 50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48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12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0740" y="2111034"/>
            <a:ext cx="4873027" cy="3830287"/>
            <a:chOff x="778620" y="1142873"/>
            <a:chExt cx="4255087" cy="3231172"/>
          </a:xfrm>
        </p:grpSpPr>
        <p:graphicFrame>
          <p:nvGraphicFramePr>
            <p:cNvPr id="5" name="图示 4"/>
            <p:cNvGraphicFramePr/>
            <p:nvPr>
              <p:extLst>
                <p:ext uri="{D42A27DB-BD31-4B8C-83A1-F6EECF244321}">
                  <p14:modId xmlns:p14="http://schemas.microsoft.com/office/powerpoint/2010/main" val="1936922902"/>
                </p:ext>
              </p:extLst>
            </p:nvPr>
          </p:nvGraphicFramePr>
          <p:xfrm>
            <a:off x="778620" y="1142873"/>
            <a:ext cx="4255087" cy="32311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968794" y="1493988"/>
              <a:ext cx="359932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75324" y="2215225"/>
              <a:ext cx="359933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61816" y="2962491"/>
              <a:ext cx="361576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81249" y="3690461"/>
              <a:ext cx="361576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22156" y="2526216"/>
            <a:ext cx="19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1600" b="1" spc="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22156" y="4299730"/>
            <a:ext cx="19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1600" b="1" spc="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21" name="文本框 20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18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14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934677" y="-559662"/>
            <a:ext cx="3874032" cy="2745892"/>
            <a:chOff x="-934677" y="-559662"/>
            <a:chExt cx="3874032" cy="2745892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 rot="1167660">
              <a:off x="-934677" y="-559662"/>
              <a:ext cx="2537927" cy="2745892"/>
            </a:xfrm>
            <a:custGeom>
              <a:avLst/>
              <a:gdLst>
                <a:gd name="T0" fmla="*/ 10 w 1354"/>
                <a:gd name="T1" fmla="*/ 1258 h 1258"/>
                <a:gd name="T2" fmla="*/ 0 w 1354"/>
                <a:gd name="T3" fmla="*/ 1116 h 1258"/>
                <a:gd name="T4" fmla="*/ 10 w 1354"/>
                <a:gd name="T5" fmla="*/ 1116 h 1258"/>
                <a:gd name="T6" fmla="*/ 0 w 1354"/>
                <a:gd name="T7" fmla="*/ 1069 h 1258"/>
                <a:gd name="T8" fmla="*/ 0 w 1354"/>
                <a:gd name="T9" fmla="*/ 1022 h 1258"/>
                <a:gd name="T10" fmla="*/ 10 w 1354"/>
                <a:gd name="T11" fmla="*/ 974 h 1258"/>
                <a:gd name="T12" fmla="*/ 88 w 1354"/>
                <a:gd name="T13" fmla="*/ 910 h 1258"/>
                <a:gd name="T14" fmla="*/ 88 w 1354"/>
                <a:gd name="T15" fmla="*/ 920 h 1258"/>
                <a:gd name="T16" fmla="*/ 135 w 1354"/>
                <a:gd name="T17" fmla="*/ 910 h 1258"/>
                <a:gd name="T18" fmla="*/ 182 w 1354"/>
                <a:gd name="T19" fmla="*/ 910 h 1258"/>
                <a:gd name="T20" fmla="*/ 230 w 1354"/>
                <a:gd name="T21" fmla="*/ 920 h 1258"/>
                <a:gd name="T22" fmla="*/ 372 w 1354"/>
                <a:gd name="T23" fmla="*/ 910 h 1258"/>
                <a:gd name="T24" fmla="*/ 372 w 1354"/>
                <a:gd name="T25" fmla="*/ 920 h 1258"/>
                <a:gd name="T26" fmla="*/ 419 w 1354"/>
                <a:gd name="T27" fmla="*/ 910 h 1258"/>
                <a:gd name="T28" fmla="*/ 466 w 1354"/>
                <a:gd name="T29" fmla="*/ 910 h 1258"/>
                <a:gd name="T30" fmla="*/ 514 w 1354"/>
                <a:gd name="T31" fmla="*/ 920 h 1258"/>
                <a:gd name="T32" fmla="*/ 656 w 1354"/>
                <a:gd name="T33" fmla="*/ 910 h 1258"/>
                <a:gd name="T34" fmla="*/ 656 w 1354"/>
                <a:gd name="T35" fmla="*/ 920 h 1258"/>
                <a:gd name="T36" fmla="*/ 703 w 1354"/>
                <a:gd name="T37" fmla="*/ 910 h 1258"/>
                <a:gd name="T38" fmla="*/ 750 w 1354"/>
                <a:gd name="T39" fmla="*/ 910 h 1258"/>
                <a:gd name="T40" fmla="*/ 798 w 1354"/>
                <a:gd name="T41" fmla="*/ 920 h 1258"/>
                <a:gd name="T42" fmla="*/ 940 w 1354"/>
                <a:gd name="T43" fmla="*/ 910 h 1258"/>
                <a:gd name="T44" fmla="*/ 940 w 1354"/>
                <a:gd name="T45" fmla="*/ 920 h 1258"/>
                <a:gd name="T46" fmla="*/ 987 w 1354"/>
                <a:gd name="T47" fmla="*/ 910 h 1258"/>
                <a:gd name="T48" fmla="*/ 1034 w 1354"/>
                <a:gd name="T49" fmla="*/ 910 h 1258"/>
                <a:gd name="T50" fmla="*/ 1082 w 1354"/>
                <a:gd name="T51" fmla="*/ 920 h 1258"/>
                <a:gd name="T52" fmla="*/ 1224 w 1354"/>
                <a:gd name="T53" fmla="*/ 910 h 1258"/>
                <a:gd name="T54" fmla="*/ 1224 w 1354"/>
                <a:gd name="T55" fmla="*/ 920 h 1258"/>
                <a:gd name="T56" fmla="*/ 1271 w 1354"/>
                <a:gd name="T57" fmla="*/ 910 h 1258"/>
                <a:gd name="T58" fmla="*/ 1318 w 1354"/>
                <a:gd name="T59" fmla="*/ 910 h 1258"/>
                <a:gd name="T60" fmla="*/ 1354 w 1354"/>
                <a:gd name="T61" fmla="*/ 899 h 1258"/>
                <a:gd name="T62" fmla="*/ 1344 w 1354"/>
                <a:gd name="T63" fmla="*/ 757 h 1258"/>
                <a:gd name="T64" fmla="*/ 1354 w 1354"/>
                <a:gd name="T65" fmla="*/ 757 h 1258"/>
                <a:gd name="T66" fmla="*/ 1344 w 1354"/>
                <a:gd name="T67" fmla="*/ 709 h 1258"/>
                <a:gd name="T68" fmla="*/ 1344 w 1354"/>
                <a:gd name="T69" fmla="*/ 662 h 1258"/>
                <a:gd name="T70" fmla="*/ 1354 w 1354"/>
                <a:gd name="T71" fmla="*/ 615 h 1258"/>
                <a:gd name="T72" fmla="*/ 1344 w 1354"/>
                <a:gd name="T73" fmla="*/ 473 h 1258"/>
                <a:gd name="T74" fmla="*/ 1354 w 1354"/>
                <a:gd name="T75" fmla="*/ 473 h 1258"/>
                <a:gd name="T76" fmla="*/ 1344 w 1354"/>
                <a:gd name="T77" fmla="*/ 425 h 1258"/>
                <a:gd name="T78" fmla="*/ 1344 w 1354"/>
                <a:gd name="T79" fmla="*/ 378 h 1258"/>
                <a:gd name="T80" fmla="*/ 1354 w 1354"/>
                <a:gd name="T81" fmla="*/ 331 h 1258"/>
                <a:gd name="T82" fmla="*/ 1344 w 1354"/>
                <a:gd name="T83" fmla="*/ 189 h 1258"/>
                <a:gd name="T84" fmla="*/ 1354 w 1354"/>
                <a:gd name="T85" fmla="*/ 189 h 1258"/>
                <a:gd name="T86" fmla="*/ 1344 w 1354"/>
                <a:gd name="T87" fmla="*/ 142 h 1258"/>
                <a:gd name="T88" fmla="*/ 1344 w 1354"/>
                <a:gd name="T89" fmla="*/ 94 h 1258"/>
                <a:gd name="T90" fmla="*/ 1354 w 1354"/>
                <a:gd name="T91" fmla="*/ 47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4" h="1258">
                  <a:moveTo>
                    <a:pt x="0" y="1211"/>
                  </a:moveTo>
                  <a:lnTo>
                    <a:pt x="0" y="1258"/>
                  </a:lnTo>
                  <a:lnTo>
                    <a:pt x="10" y="1258"/>
                  </a:lnTo>
                  <a:lnTo>
                    <a:pt x="10" y="1211"/>
                  </a:lnTo>
                  <a:lnTo>
                    <a:pt x="0" y="1211"/>
                  </a:lnTo>
                  <a:close/>
                  <a:moveTo>
                    <a:pt x="0" y="1116"/>
                  </a:moveTo>
                  <a:lnTo>
                    <a:pt x="0" y="1164"/>
                  </a:lnTo>
                  <a:lnTo>
                    <a:pt x="10" y="1164"/>
                  </a:lnTo>
                  <a:lnTo>
                    <a:pt x="10" y="1116"/>
                  </a:lnTo>
                  <a:lnTo>
                    <a:pt x="0" y="1116"/>
                  </a:lnTo>
                  <a:close/>
                  <a:moveTo>
                    <a:pt x="0" y="1022"/>
                  </a:moveTo>
                  <a:lnTo>
                    <a:pt x="0" y="1069"/>
                  </a:lnTo>
                  <a:lnTo>
                    <a:pt x="10" y="1069"/>
                  </a:lnTo>
                  <a:lnTo>
                    <a:pt x="10" y="1022"/>
                  </a:lnTo>
                  <a:lnTo>
                    <a:pt x="0" y="1022"/>
                  </a:lnTo>
                  <a:close/>
                  <a:moveTo>
                    <a:pt x="0" y="927"/>
                  </a:moveTo>
                  <a:lnTo>
                    <a:pt x="0" y="974"/>
                  </a:lnTo>
                  <a:lnTo>
                    <a:pt x="10" y="974"/>
                  </a:lnTo>
                  <a:lnTo>
                    <a:pt x="10" y="927"/>
                  </a:lnTo>
                  <a:lnTo>
                    <a:pt x="0" y="927"/>
                  </a:lnTo>
                  <a:close/>
                  <a:moveTo>
                    <a:pt x="88" y="910"/>
                  </a:moveTo>
                  <a:lnTo>
                    <a:pt x="41" y="910"/>
                  </a:lnTo>
                  <a:lnTo>
                    <a:pt x="41" y="920"/>
                  </a:lnTo>
                  <a:lnTo>
                    <a:pt x="88" y="920"/>
                  </a:lnTo>
                  <a:lnTo>
                    <a:pt x="88" y="910"/>
                  </a:lnTo>
                  <a:close/>
                  <a:moveTo>
                    <a:pt x="182" y="910"/>
                  </a:moveTo>
                  <a:lnTo>
                    <a:pt x="135" y="910"/>
                  </a:lnTo>
                  <a:lnTo>
                    <a:pt x="135" y="920"/>
                  </a:lnTo>
                  <a:lnTo>
                    <a:pt x="182" y="920"/>
                  </a:lnTo>
                  <a:lnTo>
                    <a:pt x="182" y="910"/>
                  </a:lnTo>
                  <a:close/>
                  <a:moveTo>
                    <a:pt x="277" y="910"/>
                  </a:moveTo>
                  <a:lnTo>
                    <a:pt x="230" y="910"/>
                  </a:lnTo>
                  <a:lnTo>
                    <a:pt x="230" y="920"/>
                  </a:lnTo>
                  <a:lnTo>
                    <a:pt x="277" y="920"/>
                  </a:lnTo>
                  <a:lnTo>
                    <a:pt x="277" y="910"/>
                  </a:lnTo>
                  <a:close/>
                  <a:moveTo>
                    <a:pt x="372" y="910"/>
                  </a:moveTo>
                  <a:lnTo>
                    <a:pt x="324" y="910"/>
                  </a:lnTo>
                  <a:lnTo>
                    <a:pt x="324" y="920"/>
                  </a:lnTo>
                  <a:lnTo>
                    <a:pt x="372" y="920"/>
                  </a:lnTo>
                  <a:lnTo>
                    <a:pt x="372" y="910"/>
                  </a:lnTo>
                  <a:close/>
                  <a:moveTo>
                    <a:pt x="466" y="910"/>
                  </a:moveTo>
                  <a:lnTo>
                    <a:pt x="419" y="910"/>
                  </a:lnTo>
                  <a:lnTo>
                    <a:pt x="419" y="920"/>
                  </a:lnTo>
                  <a:lnTo>
                    <a:pt x="466" y="920"/>
                  </a:lnTo>
                  <a:lnTo>
                    <a:pt x="466" y="910"/>
                  </a:lnTo>
                  <a:close/>
                  <a:moveTo>
                    <a:pt x="561" y="910"/>
                  </a:moveTo>
                  <a:lnTo>
                    <a:pt x="514" y="910"/>
                  </a:lnTo>
                  <a:lnTo>
                    <a:pt x="514" y="920"/>
                  </a:lnTo>
                  <a:lnTo>
                    <a:pt x="561" y="920"/>
                  </a:lnTo>
                  <a:lnTo>
                    <a:pt x="561" y="910"/>
                  </a:lnTo>
                  <a:close/>
                  <a:moveTo>
                    <a:pt x="656" y="910"/>
                  </a:moveTo>
                  <a:lnTo>
                    <a:pt x="608" y="910"/>
                  </a:lnTo>
                  <a:lnTo>
                    <a:pt x="608" y="920"/>
                  </a:lnTo>
                  <a:lnTo>
                    <a:pt x="656" y="920"/>
                  </a:lnTo>
                  <a:lnTo>
                    <a:pt x="656" y="910"/>
                  </a:lnTo>
                  <a:close/>
                  <a:moveTo>
                    <a:pt x="750" y="910"/>
                  </a:moveTo>
                  <a:lnTo>
                    <a:pt x="703" y="910"/>
                  </a:lnTo>
                  <a:lnTo>
                    <a:pt x="703" y="920"/>
                  </a:lnTo>
                  <a:lnTo>
                    <a:pt x="750" y="920"/>
                  </a:lnTo>
                  <a:lnTo>
                    <a:pt x="750" y="910"/>
                  </a:lnTo>
                  <a:close/>
                  <a:moveTo>
                    <a:pt x="845" y="910"/>
                  </a:moveTo>
                  <a:lnTo>
                    <a:pt x="798" y="910"/>
                  </a:lnTo>
                  <a:lnTo>
                    <a:pt x="798" y="920"/>
                  </a:lnTo>
                  <a:lnTo>
                    <a:pt x="845" y="920"/>
                  </a:lnTo>
                  <a:lnTo>
                    <a:pt x="845" y="910"/>
                  </a:lnTo>
                  <a:close/>
                  <a:moveTo>
                    <a:pt x="940" y="910"/>
                  </a:moveTo>
                  <a:lnTo>
                    <a:pt x="892" y="910"/>
                  </a:lnTo>
                  <a:lnTo>
                    <a:pt x="892" y="920"/>
                  </a:lnTo>
                  <a:lnTo>
                    <a:pt x="940" y="920"/>
                  </a:lnTo>
                  <a:lnTo>
                    <a:pt x="940" y="910"/>
                  </a:lnTo>
                  <a:close/>
                  <a:moveTo>
                    <a:pt x="1034" y="910"/>
                  </a:moveTo>
                  <a:lnTo>
                    <a:pt x="987" y="910"/>
                  </a:lnTo>
                  <a:lnTo>
                    <a:pt x="987" y="920"/>
                  </a:lnTo>
                  <a:lnTo>
                    <a:pt x="1034" y="920"/>
                  </a:lnTo>
                  <a:lnTo>
                    <a:pt x="1034" y="910"/>
                  </a:lnTo>
                  <a:close/>
                  <a:moveTo>
                    <a:pt x="1129" y="910"/>
                  </a:moveTo>
                  <a:lnTo>
                    <a:pt x="1082" y="910"/>
                  </a:lnTo>
                  <a:lnTo>
                    <a:pt x="1082" y="920"/>
                  </a:lnTo>
                  <a:lnTo>
                    <a:pt x="1129" y="920"/>
                  </a:lnTo>
                  <a:lnTo>
                    <a:pt x="1129" y="910"/>
                  </a:lnTo>
                  <a:close/>
                  <a:moveTo>
                    <a:pt x="1224" y="910"/>
                  </a:moveTo>
                  <a:lnTo>
                    <a:pt x="1176" y="910"/>
                  </a:lnTo>
                  <a:lnTo>
                    <a:pt x="1176" y="920"/>
                  </a:lnTo>
                  <a:lnTo>
                    <a:pt x="1224" y="920"/>
                  </a:lnTo>
                  <a:lnTo>
                    <a:pt x="1224" y="910"/>
                  </a:lnTo>
                  <a:close/>
                  <a:moveTo>
                    <a:pt x="1318" y="910"/>
                  </a:moveTo>
                  <a:lnTo>
                    <a:pt x="1271" y="910"/>
                  </a:lnTo>
                  <a:lnTo>
                    <a:pt x="1271" y="920"/>
                  </a:lnTo>
                  <a:lnTo>
                    <a:pt x="1318" y="920"/>
                  </a:lnTo>
                  <a:lnTo>
                    <a:pt x="1318" y="910"/>
                  </a:lnTo>
                  <a:close/>
                  <a:moveTo>
                    <a:pt x="1344" y="851"/>
                  </a:moveTo>
                  <a:lnTo>
                    <a:pt x="1344" y="899"/>
                  </a:lnTo>
                  <a:lnTo>
                    <a:pt x="1354" y="899"/>
                  </a:lnTo>
                  <a:lnTo>
                    <a:pt x="1354" y="851"/>
                  </a:lnTo>
                  <a:lnTo>
                    <a:pt x="1344" y="851"/>
                  </a:lnTo>
                  <a:close/>
                  <a:moveTo>
                    <a:pt x="1344" y="757"/>
                  </a:moveTo>
                  <a:lnTo>
                    <a:pt x="1344" y="804"/>
                  </a:lnTo>
                  <a:lnTo>
                    <a:pt x="1354" y="804"/>
                  </a:lnTo>
                  <a:lnTo>
                    <a:pt x="1354" y="757"/>
                  </a:lnTo>
                  <a:lnTo>
                    <a:pt x="1344" y="757"/>
                  </a:lnTo>
                  <a:close/>
                  <a:moveTo>
                    <a:pt x="1344" y="662"/>
                  </a:moveTo>
                  <a:lnTo>
                    <a:pt x="1344" y="709"/>
                  </a:lnTo>
                  <a:lnTo>
                    <a:pt x="1354" y="709"/>
                  </a:lnTo>
                  <a:lnTo>
                    <a:pt x="1354" y="662"/>
                  </a:lnTo>
                  <a:lnTo>
                    <a:pt x="1344" y="662"/>
                  </a:lnTo>
                  <a:close/>
                  <a:moveTo>
                    <a:pt x="1344" y="567"/>
                  </a:moveTo>
                  <a:lnTo>
                    <a:pt x="1344" y="615"/>
                  </a:lnTo>
                  <a:lnTo>
                    <a:pt x="1354" y="615"/>
                  </a:lnTo>
                  <a:lnTo>
                    <a:pt x="1354" y="567"/>
                  </a:lnTo>
                  <a:lnTo>
                    <a:pt x="1344" y="567"/>
                  </a:lnTo>
                  <a:close/>
                  <a:moveTo>
                    <a:pt x="1344" y="473"/>
                  </a:moveTo>
                  <a:lnTo>
                    <a:pt x="1344" y="520"/>
                  </a:lnTo>
                  <a:lnTo>
                    <a:pt x="1354" y="520"/>
                  </a:lnTo>
                  <a:lnTo>
                    <a:pt x="1354" y="473"/>
                  </a:lnTo>
                  <a:lnTo>
                    <a:pt x="1344" y="473"/>
                  </a:lnTo>
                  <a:close/>
                  <a:moveTo>
                    <a:pt x="1344" y="378"/>
                  </a:moveTo>
                  <a:lnTo>
                    <a:pt x="1344" y="425"/>
                  </a:lnTo>
                  <a:lnTo>
                    <a:pt x="1354" y="425"/>
                  </a:lnTo>
                  <a:lnTo>
                    <a:pt x="1354" y="378"/>
                  </a:lnTo>
                  <a:lnTo>
                    <a:pt x="1344" y="378"/>
                  </a:lnTo>
                  <a:close/>
                  <a:moveTo>
                    <a:pt x="1344" y="283"/>
                  </a:moveTo>
                  <a:lnTo>
                    <a:pt x="1344" y="331"/>
                  </a:lnTo>
                  <a:lnTo>
                    <a:pt x="1354" y="331"/>
                  </a:lnTo>
                  <a:lnTo>
                    <a:pt x="1354" y="283"/>
                  </a:lnTo>
                  <a:lnTo>
                    <a:pt x="1344" y="283"/>
                  </a:lnTo>
                  <a:close/>
                  <a:moveTo>
                    <a:pt x="1344" y="189"/>
                  </a:moveTo>
                  <a:lnTo>
                    <a:pt x="1344" y="236"/>
                  </a:lnTo>
                  <a:lnTo>
                    <a:pt x="1354" y="236"/>
                  </a:lnTo>
                  <a:lnTo>
                    <a:pt x="1354" y="189"/>
                  </a:lnTo>
                  <a:lnTo>
                    <a:pt x="1344" y="189"/>
                  </a:lnTo>
                  <a:close/>
                  <a:moveTo>
                    <a:pt x="1344" y="94"/>
                  </a:moveTo>
                  <a:lnTo>
                    <a:pt x="1344" y="142"/>
                  </a:lnTo>
                  <a:lnTo>
                    <a:pt x="1354" y="142"/>
                  </a:lnTo>
                  <a:lnTo>
                    <a:pt x="1354" y="94"/>
                  </a:lnTo>
                  <a:lnTo>
                    <a:pt x="1344" y="94"/>
                  </a:lnTo>
                  <a:close/>
                  <a:moveTo>
                    <a:pt x="1344" y="0"/>
                  </a:moveTo>
                  <a:lnTo>
                    <a:pt x="1344" y="47"/>
                  </a:lnTo>
                  <a:lnTo>
                    <a:pt x="1354" y="47"/>
                  </a:lnTo>
                  <a:lnTo>
                    <a:pt x="1354" y="0"/>
                  </a:lnTo>
                  <a:lnTo>
                    <a:pt x="1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17450" y="133876"/>
              <a:ext cx="2421905" cy="1184383"/>
              <a:chOff x="396183" y="253721"/>
              <a:chExt cx="2421905" cy="118438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183" y="253721"/>
                <a:ext cx="2421905" cy="1184383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 rot="21339195">
                <a:off x="978090" y="566511"/>
                <a:ext cx="12875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spc="300" dirty="0">
                    <a:solidFill>
                      <a:srgbClr val="2D2D2D"/>
                    </a:solidFill>
                    <a:effectLst>
                      <a:outerShdw blurRad="635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/>
                    <a:ea typeface="微软雅黑"/>
                  </a:rPr>
                  <a:t>题目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17450" y="1361801"/>
              <a:ext cx="437970" cy="437970"/>
              <a:chOff x="3796505" y="3341124"/>
              <a:chExt cx="447675" cy="447675"/>
            </a:xfrm>
          </p:grpSpPr>
          <p:sp>
            <p:nvSpPr>
              <p:cNvPr id="8" name="Freeform 166"/>
              <p:cNvSpPr>
                <a:spLocks/>
              </p:cNvSpPr>
              <p:nvPr/>
            </p:nvSpPr>
            <p:spPr bwMode="auto">
              <a:xfrm>
                <a:off x="3796505" y="3341124"/>
                <a:ext cx="447675" cy="447675"/>
              </a:xfrm>
              <a:custGeom>
                <a:avLst/>
                <a:gdLst>
                  <a:gd name="T0" fmla="*/ 21 w 119"/>
                  <a:gd name="T1" fmla="*/ 21 h 119"/>
                  <a:gd name="T2" fmla="*/ 98 w 119"/>
                  <a:gd name="T3" fmla="*/ 21 h 119"/>
                  <a:gd name="T4" fmla="*/ 98 w 119"/>
                  <a:gd name="T5" fmla="*/ 97 h 119"/>
                  <a:gd name="T6" fmla="*/ 21 w 119"/>
                  <a:gd name="T7" fmla="*/ 97 h 119"/>
                  <a:gd name="T8" fmla="*/ 21 w 119"/>
                  <a:gd name="T9" fmla="*/ 2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21" y="21"/>
                    </a:moveTo>
                    <a:cubicBezTo>
                      <a:pt x="42" y="0"/>
                      <a:pt x="77" y="0"/>
                      <a:pt x="98" y="21"/>
                    </a:cubicBezTo>
                    <a:cubicBezTo>
                      <a:pt x="119" y="42"/>
                      <a:pt x="119" y="76"/>
                      <a:pt x="98" y="97"/>
                    </a:cubicBezTo>
                    <a:cubicBezTo>
                      <a:pt x="77" y="119"/>
                      <a:pt x="43" y="119"/>
                      <a:pt x="21" y="97"/>
                    </a:cubicBezTo>
                    <a:cubicBezTo>
                      <a:pt x="0" y="76"/>
                      <a:pt x="0" y="42"/>
                      <a:pt x="21" y="21"/>
                    </a:cubicBezTo>
                    <a:close/>
                  </a:path>
                </a:pathLst>
              </a:custGeom>
              <a:solidFill>
                <a:srgbClr val="8AB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67"/>
              <p:cNvSpPr>
                <a:spLocks/>
              </p:cNvSpPr>
              <p:nvPr/>
            </p:nvSpPr>
            <p:spPr bwMode="auto">
              <a:xfrm>
                <a:off x="3883818" y="3453836"/>
                <a:ext cx="273050" cy="255588"/>
              </a:xfrm>
              <a:custGeom>
                <a:avLst/>
                <a:gdLst>
                  <a:gd name="T0" fmla="*/ 2 w 73"/>
                  <a:gd name="T1" fmla="*/ 34 h 68"/>
                  <a:gd name="T2" fmla="*/ 34 w 73"/>
                  <a:gd name="T3" fmla="*/ 66 h 68"/>
                  <a:gd name="T4" fmla="*/ 40 w 73"/>
                  <a:gd name="T5" fmla="*/ 66 h 68"/>
                  <a:gd name="T6" fmla="*/ 71 w 73"/>
                  <a:gd name="T7" fmla="*/ 34 h 68"/>
                  <a:gd name="T8" fmla="*/ 72 w 73"/>
                  <a:gd name="T9" fmla="*/ 30 h 68"/>
                  <a:gd name="T10" fmla="*/ 69 w 73"/>
                  <a:gd name="T11" fmla="*/ 27 h 68"/>
                  <a:gd name="T12" fmla="*/ 58 w 73"/>
                  <a:gd name="T13" fmla="*/ 27 h 68"/>
                  <a:gd name="T14" fmla="*/ 58 w 73"/>
                  <a:gd name="T15" fmla="*/ 5 h 68"/>
                  <a:gd name="T16" fmla="*/ 54 w 73"/>
                  <a:gd name="T17" fmla="*/ 0 h 68"/>
                  <a:gd name="T18" fmla="*/ 20 w 73"/>
                  <a:gd name="T19" fmla="*/ 0 h 68"/>
                  <a:gd name="T20" fmla="*/ 15 w 73"/>
                  <a:gd name="T21" fmla="*/ 5 h 68"/>
                  <a:gd name="T22" fmla="*/ 15 w 73"/>
                  <a:gd name="T23" fmla="*/ 27 h 68"/>
                  <a:gd name="T24" fmla="*/ 5 w 73"/>
                  <a:gd name="T25" fmla="*/ 27 h 68"/>
                  <a:gd name="T26" fmla="*/ 1 w 73"/>
                  <a:gd name="T27" fmla="*/ 30 h 68"/>
                  <a:gd name="T28" fmla="*/ 2 w 73"/>
                  <a:gd name="T2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68">
                    <a:moveTo>
                      <a:pt x="2" y="34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8"/>
                      <a:pt x="38" y="68"/>
                      <a:pt x="40" y="66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3" y="33"/>
                      <a:pt x="73" y="31"/>
                      <a:pt x="72" y="30"/>
                    </a:cubicBezTo>
                    <a:cubicBezTo>
                      <a:pt x="72" y="28"/>
                      <a:pt x="70" y="27"/>
                      <a:pt x="69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2"/>
                      <a:pt x="56" y="0"/>
                      <a:pt x="5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2" y="28"/>
                      <a:pt x="1" y="30"/>
                    </a:cubicBezTo>
                    <a:cubicBezTo>
                      <a:pt x="0" y="31"/>
                      <a:pt x="1" y="33"/>
                      <a:pt x="2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87670684"/>
              </p:ext>
            </p:extLst>
          </p:nvPr>
        </p:nvGraphicFramePr>
        <p:xfrm>
          <a:off x="5518789" y="2227690"/>
          <a:ext cx="4999986" cy="3333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776194" y="2596568"/>
            <a:ext cx="165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87689" y="4093218"/>
            <a:ext cx="165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5868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201</Words>
  <Application>Microsoft Office PowerPoint</Application>
  <PresentationFormat>自定义</PresentationFormat>
  <Paragraphs>97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 Light</vt:lpstr>
      <vt:lpstr>微软雅黑</vt:lpstr>
      <vt:lpstr>专业字体设计服务/WWW.ZTSGC.COM/</vt:lpstr>
      <vt:lpstr>Calibri</vt:lpstr>
      <vt:lpstr>Tw Cen MT</vt:lpstr>
      <vt:lpstr>方正正准黑简体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17</cp:revision>
  <dcterms:created xsi:type="dcterms:W3CDTF">2015-04-28T03:26:57Z</dcterms:created>
  <dcterms:modified xsi:type="dcterms:W3CDTF">2015-07-12T11:32:56Z</dcterms:modified>
</cp:coreProperties>
</file>